
<file path=[Content_Types].xml><?xml version="1.0" encoding="utf-8"?>
<Types xmlns="http://schemas.openxmlformats.org/package/2006/content-types">
  <Default Extension="png" ContentType="image/png"/>
  <Default Extension="rels" ContentType="application/vnd.openxmlformats-package.relationships+xml"/>
  <Default Extension="jpeg" ContentType="image/jpeg"/>
  <Default Extension="xml" ContentType="application/xml"/>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xml"/>
  <Override PartName="/customXml/item1.xml" ContentType="application/xml"/>
  <Override PartName="/customXml/itemProps1.xml" ContentType="application/vnd.openxmlformats-officedocument.customXmlProperties+xml"/>
  <Override PartName="/customXml/item2.xml" ContentType="application/xml"/>
  <Override PartName="/customXml/_rels/item1.xml.rels" ContentType="application/vnd.openxmlformats-package.relationships+xml"/>
  <Override PartName="/customXml/_rels/item2.xml.rels" ContentType="application/vnd.openxmlformats-package.relationships+xml"/>
  <Override PartName="/customXml/_rels/item3.xml.rels" ContentType="application/vnd.openxmlformats-package.relationships+xml"/>
  <Override PartName="/customXml/itemProps2.xml" ContentType="application/vnd.openxmlformats-officedocument.customXmlProperties+xml"/>
  <Override PartName="/customXml/item3.xml" ContentType="application/xml"/>
  <Override PartName="/customXml/itemProps3.xml" ContentType="application/vnd.openxmlformats-officedocument.customXml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_rels/slideMaster9.xml.rels" ContentType="application/vnd.openxmlformats-package.relationships+xml"/>
  <Override PartName="/ppt/slideMasters/_rels/slideMaster10.xml.rels" ContentType="application/vnd.openxmlformats-package.relationships+xml"/>
  <Override PartName="/ppt/slideMasters/_rels/slideMaster11.xml.rels" ContentType="application/vnd.openxmlformats-package.relationships+xml"/>
  <Override PartName="/ppt/slideMasters/_rels/slideMaster12.xml.rels" ContentType="application/vnd.openxmlformats-package.relationships+xml"/>
  <Override PartName="/ppt/slideMasters/_rels/slideMaster13.xml.rels" ContentType="application/vnd.openxmlformats-package.relationships+xml"/>
  <Override PartName="/ppt/slideMasters/_rels/slideMaster14.xml.rels" ContentType="application/vnd.openxmlformats-package.relationships+xml"/>
  <Override PartName="/ppt/slideMasters/_rels/slideMaster15.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_rels/notesSlide1.xml.rels" ContentType="application/vnd.openxmlformats-package.relationships+xml"/>
  <Override PartName="/ppt/notesSlides/_rels/notesSlide10.xml.rels" ContentType="application/vnd.openxmlformats-package.relationships+xml"/>
  <Override PartName="/ppt/notesSlides/_rels/notesSlide6.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31.xml.rels" ContentType="application/vnd.openxmlformats-package.relationships+xml"/>
  <Override PartName="/ppt/notesSlides/_rels/notesSlide32.xml.rels" ContentType="application/vnd.openxmlformats-package.relationships+xml"/>
  <Override PartName="/ppt/notesSlides/_rels/notesSlide34.xml.rels" ContentType="application/vnd.openxmlformats-package.relationships+xml"/>
  <Override PartName="/ppt/notesSlides/_rels/notesSlide35.xml.rels" ContentType="application/vnd.openxmlformats-package.relationships+xml"/>
  <Override PartName="/ppt/notesSlides/_rels/notesSlide36.xml.rels" ContentType="application/vnd.openxmlformats-package.relationships+xml"/>
  <Override PartName="/ppt/notesSlides/notesSlide36.xml" ContentType="application/vnd.openxmlformats-officedocument.presentationml.notesSlide+xml"/>
  <Override PartName="/ppt/media/image45.png" ContentType="image/png"/>
  <Override PartName="/ppt/media/image1.wmf" ContentType="image/x-wmf"/>
  <Override PartName="/ppt/media/image13.wmf" ContentType="image/x-wmf"/>
  <Override PartName="/ppt/media/image2.jpeg" ContentType="image/jpeg"/>
  <Override PartName="/ppt/media/image60.wmf" ContentType="image/x-wmf"/>
  <Override PartName="/ppt/media/image7.wmf" ContentType="image/x-wmf"/>
  <Override PartName="/ppt/media/image3.wmf" ContentType="image/x-wmf"/>
  <Override PartName="/ppt/media/image47.png" ContentType="image/png"/>
  <Override PartName="/ppt/media/image59.wmf" ContentType="image/x-wmf"/>
  <Override PartName="/ppt/media/image6.wmf" ContentType="image/x-wmf"/>
  <Override PartName="/ppt/media/image5.jpeg" ContentType="image/jpeg"/>
  <Override PartName="/ppt/media/image8.wmf" ContentType="image/x-wmf"/>
  <Override PartName="/ppt/media/image9.wmf" ContentType="image/x-wmf"/>
  <Override PartName="/ppt/media/image63.png" ContentType="image/png"/>
  <Override PartName="/ppt/media/image10.jpeg" ContentType="image/jpeg"/>
  <Override PartName="/ppt/media/image66.png" ContentType="image/png"/>
  <Override PartName="/ppt/media/image12.wmf" ContentType="image/x-wmf"/>
  <Override PartName="/ppt/media/image57.png" ContentType="image/png"/>
  <Override PartName="/ppt/media/image14.wmf" ContentType="image/x-wmf"/>
  <Override PartName="/ppt/media/image17.jpeg" ContentType="image/jpeg"/>
  <Override PartName="/ppt/media/image15.wmf" ContentType="image/x-wmf"/>
  <Override PartName="/ppt/media/image16.jpeg" ContentType="image/jpeg"/>
  <Override PartName="/ppt/media/image49.png" ContentType="image/png"/>
  <Override PartName="/ppt/media/image18.wmf" ContentType="image/x-wmf"/>
  <Override PartName="/ppt/media/image44.png" ContentType="image/png"/>
  <Override PartName="/ppt/media/image21.jpeg" ContentType="image/jpeg"/>
  <Override PartName="/ppt/media/image54.png" ContentType="image/png"/>
  <Override PartName="/ppt/media/image22.wmf" ContentType="image/x-wmf"/>
  <Override PartName="/ppt/media/image29.jpeg" ContentType="image/jpeg"/>
  <Override PartName="/ppt/media/image23.jpeg" ContentType="image/jpeg"/>
  <Override PartName="/ppt/media/image25.wmf" ContentType="image/x-wmf"/>
  <Override PartName="/ppt/media/image26.wmf" ContentType="image/x-wmf"/>
  <Override PartName="/ppt/media/image27.wmf" ContentType="image/x-wmf"/>
  <Override PartName="/ppt/media/image28.wmf" ContentType="image/x-wmf"/>
  <Override PartName="/ppt/media/image31.jpeg" ContentType="image/jpeg"/>
  <Override PartName="/ppt/media/image42.png" ContentType="image/png"/>
  <Override PartName="/ppt/media/image33.png" ContentType="image/png"/>
  <Override PartName="/ppt/media/image34.png" ContentType="image/png"/>
  <Override PartName="/ppt/media/image39.png" ContentType="image/png"/>
  <Override PartName="/ppt/media/image61.wmf" ContentType="image/x-wmf"/>
  <Override PartName="/ppt/media/image41.png" ContentType="image/png"/>
  <Override PartName="/ppt/media/image46.png" ContentType="image/png"/>
  <Override PartName="/ppt/media/image48.png" ContentType="image/png"/>
  <Override PartName="/ppt/media/image50.png" ContentType="image/png"/>
  <Override PartName="/ppt/media/image62.wmf" ContentType="image/x-wmf"/>
  <Override PartName="/ppt/media/image38.jpeg" ContentType="image/jpeg"/>
  <Override PartName="/ppt/media/image58.png" ContentType="image/png"/>
  <Override PartName="/ppt/media/image4.jpeg" ContentType="image/jpeg"/>
  <Override PartName="/ppt/media/image56.png" ContentType="image/png"/>
  <Override PartName="/ppt/media/image11.jpeg" ContentType="image/jpeg"/>
  <Override PartName="/ppt/media/image19.jpeg" ContentType="image/jpeg"/>
  <Override PartName="/ppt/media/image20.jpeg" ContentType="image/jpeg"/>
  <Override PartName="/ppt/media/image24.jpeg" ContentType="image/jpeg"/>
  <Override PartName="/ppt/media/image35.jpeg" ContentType="image/jpeg"/>
  <Override PartName="/ppt/media/image30.jpeg" ContentType="image/jpeg"/>
  <Override PartName="/ppt/media/image32.jpeg" ContentType="image/jpeg"/>
  <Override PartName="/ppt/media/image52.png" ContentType="image/png"/>
  <Override PartName="/ppt/media/image36.jpeg" ContentType="image/jpeg"/>
  <Override PartName="/ppt/media/image37.jpeg" ContentType="image/jpeg"/>
  <Override PartName="/ppt/media/image40.jpeg" ContentType="image/jpeg"/>
  <Override PartName="/ppt/media/image43.png" ContentType="image/png"/>
  <Override PartName="/ppt/media/image51.png" ContentType="image/png"/>
  <Override PartName="/ppt/media/image64.png" ContentType="image/png"/>
  <Override PartName="/ppt/media/image65.png" ContentType="image/png"/>
  <Override PartName="/ppt/slideLayouts/slideLayout31.xml" ContentType="application/vnd.openxmlformats-officedocument.presentationml.slideLayout+xml"/>
  <Override PartName="/ppt/slideLayouts/slideLayout119.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3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08.xml" ContentType="application/vnd.openxmlformats-officedocument.presentationml.slideLayout+xml"/>
  <Override PartName="/ppt/slideLayouts/slideLayout20.xml" ContentType="application/vnd.openxmlformats-officedocument.presentationml.slideLayout+xml"/>
  <Override PartName="/ppt/slideLayouts/slideLayout10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118.xml" ContentType="application/vnd.openxmlformats-officedocument.presentationml.slideLayout+xml"/>
  <Override PartName="/ppt/slideLayouts/slideLayout30.xml" ContentType="application/vnd.openxmlformats-officedocument.presentationml.slideLayout+xml"/>
  <Override PartName="/ppt/slideLayouts/slideLayout128.xml" ContentType="application/vnd.openxmlformats-officedocument.presentationml.slideLayout+xml"/>
  <Override PartName="/ppt/slideLayouts/slideLayout40.xml" ContentType="application/vnd.openxmlformats-officedocument.presentationml.slideLayout+xml"/>
  <Override PartName="/ppt/slideLayouts/slideLayout129.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138.xml" ContentType="application/vnd.openxmlformats-officedocument.presentationml.slideLayout+xml"/>
  <Override PartName="/ppt/slideLayouts/slideLayout50.xml" ContentType="application/vnd.openxmlformats-officedocument.presentationml.slideLayout+xml"/>
  <Override PartName="/ppt/slideLayouts/slideLayout139.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148.xml" ContentType="application/vnd.openxmlformats-officedocument.presentationml.slideLayout+xml"/>
  <Override PartName="/ppt/slideLayouts/_rels/slideLayout35.xml.rels" ContentType="application/vnd.openxmlformats-package.relationships+xml"/>
  <Override PartName="/ppt/slideLayouts/_rels/slideLayout11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137.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138.xml.rels" ContentType="application/vnd.openxmlformats-package.relationships+xml"/>
  <Override PartName="/ppt/slideLayouts/_rels/slideLayout54.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139.xml.rels" ContentType="application/vnd.openxmlformats-package.relationships+xml"/>
  <Override PartName="/ppt/slideLayouts/_rels/slideLayout55.xml.rels" ContentType="application/vnd.openxmlformats-package.relationships+xml"/>
  <Override PartName="/ppt/slideLayouts/_rels/slideLayout34.xml.rels" ContentType="application/vnd.openxmlformats-package.relationships+xml"/>
  <Override PartName="/ppt/slideLayouts/_rels/slideLayout118.xml.rels" ContentType="application/vnd.openxmlformats-package.relationships+xml"/>
  <Override PartName="/ppt/slideLayouts/_rels/slideLayout4.xml.rels" ContentType="application/vnd.openxmlformats-package.relationships+xml"/>
  <Override PartName="/ppt/slideLayouts/_rels/slideLayout56.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108.xml.rels" ContentType="application/vnd.openxmlformats-package.relationships+xml"/>
  <Override PartName="/ppt/slideLayouts/_rels/slideLayout24.xml.rels" ContentType="application/vnd.openxmlformats-package.relationships+xml"/>
  <Override PartName="/ppt/slideLayouts/_rels/slideLayout20.xml.rels" ContentType="application/vnd.openxmlformats-package.relationships+xml"/>
  <Override PartName="/ppt/slideLayouts/_rels/slideLayout109.xml.rels" ContentType="application/vnd.openxmlformats-package.relationships+xml"/>
  <Override PartName="/ppt/slideLayouts/_rels/slideLayout25.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128.xml.rels" ContentType="application/vnd.openxmlformats-package.relationships+xml"/>
  <Override PartName="/ppt/slideLayouts/_rels/slideLayout44.xml.rels" ContentType="application/vnd.openxmlformats-package.relationships+xml"/>
  <Override PartName="/ppt/slideLayouts/_rels/slideLayout40.xml.rels" ContentType="application/vnd.openxmlformats-package.relationships+xml"/>
  <Override PartName="/ppt/slideLayouts/_rels/slideLayout129.xml.rels" ContentType="application/vnd.openxmlformats-package.relationships+xml"/>
  <Override PartName="/ppt/slideLayouts/_rels/slideLayout45.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57.xml.rels" ContentType="application/vnd.openxmlformats-package.relationships+xml"/>
  <Override PartName="/ppt/slideLayouts/_rels/slideLayout58.xml.rels" ContentType="application/vnd.openxmlformats-package.relationships+xml"/>
  <Override PartName="/ppt/slideLayouts/_rels/slideLayout59.xml.rels" ContentType="application/vnd.openxmlformats-package.relationships+xml"/>
  <Override PartName="/ppt/slideLayouts/_rels/slideLayout148.xml.rels" ContentType="application/vnd.openxmlformats-package.relationships+xml"/>
  <Override PartName="/ppt/slideLayouts/_rels/slideLayout60.xml.rels" ContentType="application/vnd.openxmlformats-package.relationships+xml"/>
  <Override PartName="/ppt/slideLayouts/_rels/slideLayout149.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158.xml.rels" ContentType="application/vnd.openxmlformats-package.relationships+xml"/>
  <Override PartName="/ppt/slideLayouts/_rels/slideLayout70.xml.rels" ContentType="application/vnd.openxmlformats-package.relationships+xml"/>
  <Override PartName="/ppt/slideLayouts/_rels/slideLayout159.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168.xml.rels" ContentType="application/vnd.openxmlformats-package.relationships+xml"/>
  <Override PartName="/ppt/slideLayouts/_rels/slideLayout80.xml.rels" ContentType="application/vnd.openxmlformats-package.relationships+xml"/>
  <Override PartName="/ppt/slideLayouts/_rels/slideLayout169.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_rels/slideLayout85.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89.xml.rels" ContentType="application/vnd.openxmlformats-package.relationships+xml"/>
  <Override PartName="/ppt/slideLayouts/_rels/slideLayout178.xml.rels" ContentType="application/vnd.openxmlformats-package.relationships+xml"/>
  <Override PartName="/ppt/slideLayouts/_rels/slideLayout90.xml.rels" ContentType="application/vnd.openxmlformats-package.relationships+xml"/>
  <Override PartName="/ppt/slideLayouts/_rels/slideLayout179.xml.rels" ContentType="application/vnd.openxmlformats-package.relationships+xml"/>
  <Override PartName="/ppt/slideLayouts/_rels/slideLayout91.xml.rels" ContentType="application/vnd.openxmlformats-package.relationships+xml"/>
  <Override PartName="/ppt/slideLayouts/_rels/slideLayout92.xml.rels" ContentType="application/vnd.openxmlformats-package.relationships+xml"/>
  <Override PartName="/ppt/slideLayouts/_rels/slideLayout93.xml.rels" ContentType="application/vnd.openxmlformats-package.relationships+xml"/>
  <Override PartName="/ppt/slideLayouts/_rels/slideLayout94.xml.rels" ContentType="application/vnd.openxmlformats-package.relationships+xml"/>
  <Override PartName="/ppt/slideLayouts/_rels/slideLayout95.xml.rels" ContentType="application/vnd.openxmlformats-package.relationships+xml"/>
  <Override PartName="/ppt/slideLayouts/_rels/slideLayout96.xml.rels" ContentType="application/vnd.openxmlformats-package.relationships+xml"/>
  <Override PartName="/ppt/slideLayouts/_rels/slideLayout97.xml.rels" ContentType="application/vnd.openxmlformats-package.relationships+xml"/>
  <Override PartName="/ppt/slideLayouts/_rels/slideLayout98.xml.rels" ContentType="application/vnd.openxmlformats-package.relationships+xml"/>
  <Override PartName="/ppt/slideLayouts/_rels/slideLayout99.xml.rels" ContentType="application/vnd.openxmlformats-package.relationships+xml"/>
  <Override PartName="/ppt/slideLayouts/_rels/slideLayout100.xml.rels" ContentType="application/vnd.openxmlformats-package.relationships+xml"/>
  <Override PartName="/ppt/slideLayouts/_rels/slideLayout101.xml.rels" ContentType="application/vnd.openxmlformats-package.relationships+xml"/>
  <Override PartName="/ppt/slideLayouts/_rels/slideLayout102.xml.rels" ContentType="application/vnd.openxmlformats-package.relationships+xml"/>
  <Override PartName="/ppt/slideLayouts/_rels/slideLayout103.xml.rels" ContentType="application/vnd.openxmlformats-package.relationships+xml"/>
  <Override PartName="/ppt/slideLayouts/_rels/slideLayout104.xml.rels" ContentType="application/vnd.openxmlformats-package.relationships+xml"/>
  <Override PartName="/ppt/slideLayouts/_rels/slideLayout105.xml.rels" ContentType="application/vnd.openxmlformats-package.relationships+xml"/>
  <Override PartName="/ppt/slideLayouts/_rels/slideLayout106.xml.rels" ContentType="application/vnd.openxmlformats-package.relationships+xml"/>
  <Override PartName="/ppt/slideLayouts/_rels/slideLayout107.xml.rels" ContentType="application/vnd.openxmlformats-package.relationships+xml"/>
  <Override PartName="/ppt/slideLayouts/_rels/slideLayout110.xml.rels" ContentType="application/vnd.openxmlformats-package.relationships+xml"/>
  <Override PartName="/ppt/slideLayouts/_rels/slideLayout111.xml.rels" ContentType="application/vnd.openxmlformats-package.relationships+xml"/>
  <Override PartName="/ppt/slideLayouts/_rels/slideLayout112.xml.rels" ContentType="application/vnd.openxmlformats-package.relationships+xml"/>
  <Override PartName="/ppt/slideLayouts/_rels/slideLayout113.xml.rels" ContentType="application/vnd.openxmlformats-package.relationships+xml"/>
  <Override PartName="/ppt/slideLayouts/_rels/slideLayout114.xml.rels" ContentType="application/vnd.openxmlformats-package.relationships+xml"/>
  <Override PartName="/ppt/slideLayouts/_rels/slideLayout115.xml.rels" ContentType="application/vnd.openxmlformats-package.relationships+xml"/>
  <Override PartName="/ppt/slideLayouts/_rels/slideLayout116.xml.rels" ContentType="application/vnd.openxmlformats-package.relationships+xml"/>
  <Override PartName="/ppt/slideLayouts/_rels/slideLayout117.xml.rels" ContentType="application/vnd.openxmlformats-package.relationships+xml"/>
  <Override PartName="/ppt/slideLayouts/_rels/slideLayout120.xml.rels" ContentType="application/vnd.openxmlformats-package.relationships+xml"/>
  <Override PartName="/ppt/slideLayouts/_rels/slideLayout121.xml.rels" ContentType="application/vnd.openxmlformats-package.relationships+xml"/>
  <Override PartName="/ppt/slideLayouts/_rels/slideLayout122.xml.rels" ContentType="application/vnd.openxmlformats-package.relationships+xml"/>
  <Override PartName="/ppt/slideLayouts/_rels/slideLayout123.xml.rels" ContentType="application/vnd.openxmlformats-package.relationships+xml"/>
  <Override PartName="/ppt/slideLayouts/_rels/slideLayout124.xml.rels" ContentType="application/vnd.openxmlformats-package.relationships+xml"/>
  <Override PartName="/ppt/slideLayouts/_rels/slideLayout125.xml.rels" ContentType="application/vnd.openxmlformats-package.relationships+xml"/>
  <Override PartName="/ppt/slideLayouts/_rels/slideLayout126.xml.rels" ContentType="application/vnd.openxmlformats-package.relationships+xml"/>
  <Override PartName="/ppt/slideLayouts/_rels/slideLayout127.xml.rels" ContentType="application/vnd.openxmlformats-package.relationships+xml"/>
  <Override PartName="/ppt/slideLayouts/_rels/slideLayout130.xml.rels" ContentType="application/vnd.openxmlformats-package.relationships+xml"/>
  <Override PartName="/ppt/slideLayouts/_rels/slideLayout131.xml.rels" ContentType="application/vnd.openxmlformats-package.relationships+xml"/>
  <Override PartName="/ppt/slideLayouts/_rels/slideLayout132.xml.rels" ContentType="application/vnd.openxmlformats-package.relationships+xml"/>
  <Override PartName="/ppt/slideLayouts/_rels/slideLayout133.xml.rels" ContentType="application/vnd.openxmlformats-package.relationships+xml"/>
  <Override PartName="/ppt/slideLayouts/_rels/slideLayout134.xml.rels" ContentType="application/vnd.openxmlformats-package.relationships+xml"/>
  <Override PartName="/ppt/slideLayouts/_rels/slideLayout135.xml.rels" ContentType="application/vnd.openxmlformats-package.relationships+xml"/>
  <Override PartName="/ppt/slideLayouts/_rels/slideLayout136.xml.rels" ContentType="application/vnd.openxmlformats-package.relationships+xml"/>
  <Override PartName="/ppt/slideLayouts/_rels/slideLayout140.xml.rels" ContentType="application/vnd.openxmlformats-package.relationships+xml"/>
  <Override PartName="/ppt/slideLayouts/_rels/slideLayout141.xml.rels" ContentType="application/vnd.openxmlformats-package.relationships+xml"/>
  <Override PartName="/ppt/slideLayouts/_rels/slideLayout142.xml.rels" ContentType="application/vnd.openxmlformats-package.relationships+xml"/>
  <Override PartName="/ppt/slideLayouts/_rels/slideLayout143.xml.rels" ContentType="application/vnd.openxmlformats-package.relationships+xml"/>
  <Override PartName="/ppt/slideLayouts/_rels/slideLayout144.xml.rels" ContentType="application/vnd.openxmlformats-package.relationships+xml"/>
  <Override PartName="/ppt/slideLayouts/_rels/slideLayout145.xml.rels" ContentType="application/vnd.openxmlformats-package.relationships+xml"/>
  <Override PartName="/ppt/slideLayouts/_rels/slideLayout146.xml.rels" ContentType="application/vnd.openxmlformats-package.relationships+xml"/>
  <Override PartName="/ppt/slideLayouts/_rels/slideLayout147.xml.rels" ContentType="application/vnd.openxmlformats-package.relationships+xml"/>
  <Override PartName="/ppt/slideLayouts/_rels/slideLayout150.xml.rels" ContentType="application/vnd.openxmlformats-package.relationships+xml"/>
  <Override PartName="/ppt/slideLayouts/_rels/slideLayout151.xml.rels" ContentType="application/vnd.openxmlformats-package.relationships+xml"/>
  <Override PartName="/ppt/slideLayouts/_rels/slideLayout152.xml.rels" ContentType="application/vnd.openxmlformats-package.relationships+xml"/>
  <Override PartName="/ppt/slideLayouts/_rels/slideLayout153.xml.rels" ContentType="application/vnd.openxmlformats-package.relationships+xml"/>
  <Override PartName="/ppt/slideLayouts/_rels/slideLayout154.xml.rels" ContentType="application/vnd.openxmlformats-package.relationships+xml"/>
  <Override PartName="/ppt/slideLayouts/_rels/slideLayout155.xml.rels" ContentType="application/vnd.openxmlformats-package.relationships+xml"/>
  <Override PartName="/ppt/slideLayouts/_rels/slideLayout156.xml.rels" ContentType="application/vnd.openxmlformats-package.relationships+xml"/>
  <Override PartName="/ppt/slideLayouts/_rels/slideLayout157.xml.rels" ContentType="application/vnd.openxmlformats-package.relationships+xml"/>
  <Override PartName="/ppt/slideLayouts/_rels/slideLayout160.xml.rels" ContentType="application/vnd.openxmlformats-package.relationships+xml"/>
  <Override PartName="/ppt/slideLayouts/_rels/slideLayout161.xml.rels" ContentType="application/vnd.openxmlformats-package.relationships+xml"/>
  <Override PartName="/ppt/slideLayouts/_rels/slideLayout162.xml.rels" ContentType="application/vnd.openxmlformats-package.relationships+xml"/>
  <Override PartName="/ppt/slideLayouts/_rels/slideLayout163.xml.rels" ContentType="application/vnd.openxmlformats-package.relationships+xml"/>
  <Override PartName="/ppt/slideLayouts/_rels/slideLayout164.xml.rels" ContentType="application/vnd.openxmlformats-package.relationships+xml"/>
  <Override PartName="/ppt/slideLayouts/_rels/slideLayout165.xml.rels" ContentType="application/vnd.openxmlformats-package.relationships+xml"/>
  <Override PartName="/ppt/slideLayouts/_rels/slideLayout166.xml.rels" ContentType="application/vnd.openxmlformats-package.relationships+xml"/>
  <Override PartName="/ppt/slideLayouts/_rels/slideLayout167.xml.rels" ContentType="application/vnd.openxmlformats-package.relationships+xml"/>
  <Override PartName="/ppt/slideLayouts/_rels/slideLayout170.xml.rels" ContentType="application/vnd.openxmlformats-package.relationships+xml"/>
  <Override PartName="/ppt/slideLayouts/_rels/slideLayout171.xml.rels" ContentType="application/vnd.openxmlformats-package.relationships+xml"/>
  <Override PartName="/ppt/slideLayouts/_rels/slideLayout172.xml.rels" ContentType="application/vnd.openxmlformats-package.relationships+xml"/>
  <Override PartName="/ppt/slideLayouts/_rels/slideLayout173.xml.rels" ContentType="application/vnd.openxmlformats-package.relationships+xml"/>
  <Override PartName="/ppt/slideLayouts/_rels/slideLayout174.xml.rels" ContentType="application/vnd.openxmlformats-package.relationships+xml"/>
  <Override PartName="/ppt/slideLayouts/_rels/slideLayout175.xml.rels" ContentType="application/vnd.openxmlformats-package.relationships+xml"/>
  <Override PartName="/ppt/slideLayouts/_rels/slideLayout176.xml.rels" ContentType="application/vnd.openxmlformats-package.relationships+xml"/>
  <Override PartName="/ppt/slideLayouts/_rels/slideLayout177.xml.rels" ContentType="application/vnd.openxmlformats-package.relationships+xml"/>
  <Override PartName="/ppt/slideLayouts/_rels/slideLayout180.xml.rels" ContentType="application/vnd.openxmlformats-package.relationships+xml"/>
  <Override PartName="/ppt/slideLayouts/slideLayout61.xml" ContentType="application/vnd.openxmlformats-officedocument.presentationml.slideLayout+xml"/>
  <Override PartName="/ppt/slideLayouts/slideLayout149.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158.xml" ContentType="application/vnd.openxmlformats-officedocument.presentationml.slideLayout+xml"/>
  <Override PartName="/ppt/slideLayouts/slideLayout71.xml" ContentType="application/vnd.openxmlformats-officedocument.presentationml.slideLayout+xml"/>
  <Override PartName="/ppt/slideLayouts/slideLayout159.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168.xml" ContentType="application/vnd.openxmlformats-officedocument.presentationml.slideLayout+xml"/>
  <Override PartName="/ppt/slideLayouts/slideLayout81.xml" ContentType="application/vnd.openxmlformats-officedocument.presentationml.slideLayout+xml"/>
  <Override PartName="/ppt/slideLayouts/slideLayout169.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178.xml" ContentType="application/vnd.openxmlformats-officedocument.presentationml.slideLayout+xml"/>
  <Override PartName="/ppt/slideLayouts/slideLayout91.xml" ContentType="application/vnd.openxmlformats-officedocument.presentationml.slideLayout+xml"/>
  <Override PartName="/ppt/slideLayouts/slideLayout179.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80.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_rels/slide35.xml.rels" ContentType="application/vnd.openxmlformats-package.relationships+xml"/>
  <Override PartName="/ppt/slides/_rels/slide1.xml.rels" ContentType="application/vnd.openxmlformats-package.relationships+xml"/>
  <Override PartName="/ppt/slides/_rels/slide22.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media/image67.jpeg" ContentType="image/jpeg"/>
  <Override PartName="/ppt/media/image55.png" ContentType="image/png"/>
  <Override PartName="/ppt/media/image53.png" ContentType="image/png"/>
  <Override PartName="/customXml/itemProps5.xml" ContentType="application/vnd.openxmlformats-officedocument.customXmlProperties+xml"/>
  <Override PartName="/customXml/itemProps4.xml" ContentType="application/vnd.openxmlformats-officedocument.customXmlProperties+xml"/>
  <Override PartName="/ppt/_rels/presentation.xml.rels" ContentType="application/vnd.openxmlformats-package.relationships+xml"/>
  <Override PartName="/customXml/itemProps6.xml" ContentType="application/vnd.openxmlformats-officedocument.customXml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customXml" Target="../customXml/item1.xml"/><Relationship Id="rId5" Type="http://schemas.openxmlformats.org/officeDocument/2006/relationships/customXml" Target="../customXml/item2.xml"/><Relationship Id="rId6" Type="http://schemas.openxmlformats.org/officeDocument/2006/relationships/customXml" Target="../customXml/item3.xml"/><Relationship Id="rId7" Type="http://schemas.microsoft.com/office/2020/02/relationships/classificationlabels" Target="docMetadata/LabelInfo.xml"/><Relationship Id="rId8"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 id="2147483804" r:id="rId14"/>
    <p:sldMasterId id="2147483817" r:id="rId15"/>
    <p:sldMasterId id="2147483830" r:id="rId16"/>
  </p:sldMasterIdLst>
  <p:notesMasterIdLst>
    <p:notesMasterId r:id="rId17"/>
  </p:notes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 id="289" r:id="rId51"/>
    <p:sldId id="290" r:id="rId52"/>
    <p:sldId id="291" r:id="rId53"/>
  </p:sldIdLst>
  <p:sldSz cx="12192000" cy="6858000"/>
  <p:notesSz cx="6858000" cy="9144000"/>
</p:presentation>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2.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customXml" Target="../customXml/item5.xml"/><Relationship Id="rId7" Type="http://schemas.openxmlformats.org/officeDocument/2006/relationships/slideMaster" Target="slideMasters/slideMaster6.xml"/><Relationship Id="rId2" Type="http://schemas.openxmlformats.org/officeDocument/2006/relationships/slideMaster" Target="slideMasters/slideMaster1.xml"/><Relationship Id="rId16" Type="http://schemas.openxmlformats.org/officeDocument/2006/relationships/slideMaster" Target="slideMasters/slideMaster15.xml"/><Relationship Id="rId29" Type="http://schemas.openxmlformats.org/officeDocument/2006/relationships/slide" Target="slides/slide12.xml"/><Relationship Id="rId11" Type="http://schemas.openxmlformats.org/officeDocument/2006/relationships/slideMaster" Target="slideMasters/slideMaster10.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 Type="http://schemas.openxmlformats.org/officeDocument/2006/relationships/slideMaster" Target="slideMasters/slideMaster4.xml"/><Relationship Id="rId10" Type="http://schemas.openxmlformats.org/officeDocument/2006/relationships/slideMaster" Target="slideMasters/slideMaster9.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slideMaster" Target="slideMasters/slideMaster13.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customXml" Target="../customXml/item6.xml"/><Relationship Id="rId8" Type="http://schemas.openxmlformats.org/officeDocument/2006/relationships/slideMaster" Target="slideMasters/slideMaster7.xml"/><Relationship Id="rId51" Type="http://schemas.openxmlformats.org/officeDocument/2006/relationships/slide" Target="slides/slide34.xml"/><Relationship Id="rId3" Type="http://schemas.openxmlformats.org/officeDocument/2006/relationships/slideMaster" Target="slideMasters/slideMaster2.xml"/><Relationship Id="rId12" Type="http://schemas.openxmlformats.org/officeDocument/2006/relationships/slideMaster" Target="slideMasters/slideMaster11.xml"/><Relationship Id="rId17" Type="http://schemas.openxmlformats.org/officeDocument/2006/relationships/notesMaster" Target="notesMasters/notesMaster1.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customXml" Target="../customXml/item4.xml"/><Relationship Id="rId1" Type="http://schemas.openxmlformats.org/officeDocument/2006/relationships/theme" Target="theme/theme1.xml"/><Relationship Id="rId6" Type="http://schemas.openxmlformats.org/officeDocument/2006/relationships/slideMaster" Target="slideMasters/slideMaster5.xml"/><Relationship Id="rId15" Type="http://schemas.openxmlformats.org/officeDocument/2006/relationships/slideMaster" Target="slideMasters/slideMaster14.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s>
</file>

<file path=ppt/notesMasters/_rels/notesMaster1.xml.rels><?xml version="1.0" encoding="UTF-8"?>
<Relationships xmlns="http://schemas.openxmlformats.org/package/2006/relationships"><Relationship Id="rId1" Type="http://schemas.openxmlformats.org/officeDocument/2006/relationships/theme" Target="../theme/theme16.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7" name="PlaceHolder 1"/>
          <p:cNvSpPr>
            <a:spLocks noGrp="1"/>
          </p:cNvSpPr>
          <p:nvPr>
            <p:ph type="sldImg"/>
          </p:nvPr>
        </p:nvSpPr>
        <p:spPr>
          <a:xfrm>
            <a:off x="533520" y="764280"/>
            <a:ext cx="6704640" cy="3771360"/>
          </a:xfrm>
          <a:prstGeom prst="rect">
            <a:avLst/>
          </a:prstGeom>
        </p:spPr>
        <p:txBody>
          <a:bodyPr lIns="0" rIns="0" tIns="0" bIns="0" anchor="ctr">
            <a:noAutofit/>
          </a:bodyPr>
          <a:p>
            <a:pPr algn="ctr"/>
            <a:r>
              <a:rPr b="0" lang="es-CO" sz="4400" spc="-1" strike="noStrike">
                <a:latin typeface="Arial"/>
              </a:rPr>
              <a:t>Pulse para desplazar la diapositiva</a:t>
            </a:r>
            <a:endParaRPr b="0" lang="es-CO" sz="4400" spc="-1" strike="noStrike">
              <a:latin typeface="Arial"/>
            </a:endParaRPr>
          </a:p>
        </p:txBody>
      </p:sp>
      <p:sp>
        <p:nvSpPr>
          <p:cNvPr id="1298" name="PlaceHolder 2"/>
          <p:cNvSpPr>
            <a:spLocks noGrp="1"/>
          </p:cNvSpPr>
          <p:nvPr>
            <p:ph type="body"/>
          </p:nvPr>
        </p:nvSpPr>
        <p:spPr>
          <a:xfrm>
            <a:off x="777240" y="4777560"/>
            <a:ext cx="6217560" cy="4525920"/>
          </a:xfrm>
          <a:prstGeom prst="rect">
            <a:avLst/>
          </a:prstGeom>
        </p:spPr>
        <p:txBody>
          <a:bodyPr lIns="0" rIns="0" tIns="0" bIns="0">
            <a:noAutofit/>
          </a:bodyPr>
          <a:p>
            <a:r>
              <a:rPr b="0" lang="es-CO" sz="2000" spc="-1" strike="noStrike">
                <a:latin typeface="Arial"/>
              </a:rPr>
              <a:t>Pulse para editar el formato de las notas</a:t>
            </a:r>
            <a:endParaRPr b="0" lang="es-CO" sz="2000" spc="-1" strike="noStrike">
              <a:latin typeface="Arial"/>
            </a:endParaRPr>
          </a:p>
        </p:txBody>
      </p:sp>
      <p:sp>
        <p:nvSpPr>
          <p:cNvPr id="1299" name="PlaceHolder 3"/>
          <p:cNvSpPr>
            <a:spLocks noGrp="1"/>
          </p:cNvSpPr>
          <p:nvPr>
            <p:ph type="hdr"/>
          </p:nvPr>
        </p:nvSpPr>
        <p:spPr>
          <a:xfrm>
            <a:off x="0" y="0"/>
            <a:ext cx="3372840" cy="502560"/>
          </a:xfrm>
          <a:prstGeom prst="rect">
            <a:avLst/>
          </a:prstGeom>
        </p:spPr>
        <p:txBody>
          <a:bodyPr lIns="0" rIns="0" tIns="0" bIns="0">
            <a:noAutofit/>
          </a:bodyPr>
          <a:p>
            <a:r>
              <a:rPr b="0" lang="es-CO" sz="1400" spc="-1" strike="noStrike">
                <a:latin typeface="Times New Roman"/>
              </a:rPr>
              <a:t>&lt;cabecera&gt;</a:t>
            </a:r>
            <a:endParaRPr b="0" lang="es-CO" sz="1400" spc="-1" strike="noStrike">
              <a:latin typeface="Times New Roman"/>
            </a:endParaRPr>
          </a:p>
        </p:txBody>
      </p:sp>
      <p:sp>
        <p:nvSpPr>
          <p:cNvPr id="1300" name="PlaceHolder 4"/>
          <p:cNvSpPr>
            <a:spLocks noGrp="1"/>
          </p:cNvSpPr>
          <p:nvPr>
            <p:ph type="dt"/>
          </p:nvPr>
        </p:nvSpPr>
        <p:spPr>
          <a:xfrm>
            <a:off x="4399200" y="0"/>
            <a:ext cx="3372840" cy="502560"/>
          </a:xfrm>
          <a:prstGeom prst="rect">
            <a:avLst/>
          </a:prstGeom>
        </p:spPr>
        <p:txBody>
          <a:bodyPr lIns="0" rIns="0" tIns="0" bIns="0">
            <a:noAutofit/>
          </a:bodyPr>
          <a:p>
            <a:pPr algn="r"/>
            <a:r>
              <a:rPr b="0" lang="es-CO" sz="1400" spc="-1" strike="noStrike">
                <a:latin typeface="Times New Roman"/>
              </a:rPr>
              <a:t>&lt;fecha/hora&gt;</a:t>
            </a:r>
            <a:endParaRPr b="0" lang="es-CO" sz="1400" spc="-1" strike="noStrike">
              <a:latin typeface="Times New Roman"/>
            </a:endParaRPr>
          </a:p>
        </p:txBody>
      </p:sp>
      <p:sp>
        <p:nvSpPr>
          <p:cNvPr id="1301" name="PlaceHolder 5"/>
          <p:cNvSpPr>
            <a:spLocks noGrp="1"/>
          </p:cNvSpPr>
          <p:nvPr>
            <p:ph type="ftr"/>
          </p:nvPr>
        </p:nvSpPr>
        <p:spPr>
          <a:xfrm>
            <a:off x="0" y="9555480"/>
            <a:ext cx="3372840" cy="502560"/>
          </a:xfrm>
          <a:prstGeom prst="rect">
            <a:avLst/>
          </a:prstGeom>
        </p:spPr>
        <p:txBody>
          <a:bodyPr lIns="0" rIns="0" tIns="0" bIns="0" anchor="b">
            <a:noAutofit/>
          </a:bodyPr>
          <a:p>
            <a:r>
              <a:rPr b="0" lang="es-CO" sz="1400" spc="-1" strike="noStrike">
                <a:latin typeface="Times New Roman"/>
              </a:rPr>
              <a:t>&lt;pie de página&gt;</a:t>
            </a:r>
            <a:endParaRPr b="0" lang="es-CO" sz="1400" spc="-1" strike="noStrike">
              <a:latin typeface="Times New Roman"/>
            </a:endParaRPr>
          </a:p>
        </p:txBody>
      </p:sp>
      <p:sp>
        <p:nvSpPr>
          <p:cNvPr id="1302"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12BC4DDA-897A-4A1E-BA67-06B2C91BD612}" type="slidenum">
              <a:rPr b="0" lang="es-CO" sz="1400" spc="-1" strike="noStrike">
                <a:latin typeface="Times New Roman"/>
              </a:rPr>
              <a:t>&lt;número&gt;</a:t>
            </a:fld>
            <a:endParaRPr b="0" lang="es-CO"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2" name="PlaceHolder 1"/>
          <p:cNvSpPr>
            <a:spLocks noGrp="1"/>
          </p:cNvSpPr>
          <p:nvPr>
            <p:ph type="sldImg"/>
          </p:nvPr>
        </p:nvSpPr>
        <p:spPr>
          <a:xfrm>
            <a:off x="685800" y="1143000"/>
            <a:ext cx="5484960" cy="3084840"/>
          </a:xfrm>
          <a:prstGeom prst="rect">
            <a:avLst/>
          </a:prstGeom>
        </p:spPr>
      </p:sp>
      <p:sp>
        <p:nvSpPr>
          <p:cNvPr id="1643" name="PlaceHolder 2"/>
          <p:cNvSpPr>
            <a:spLocks noGrp="1"/>
          </p:cNvSpPr>
          <p:nvPr>
            <p:ph type="body"/>
          </p:nvPr>
        </p:nvSpPr>
        <p:spPr>
          <a:xfrm>
            <a:off x="685800" y="4400640"/>
            <a:ext cx="5484960" cy="3598920"/>
          </a:xfrm>
          <a:prstGeom prst="rect">
            <a:avLst/>
          </a:prstGeom>
        </p:spPr>
        <p:txBody>
          <a:bodyPr lIns="0" rIns="0" tIns="0" bIns="0">
            <a:noAutofit/>
          </a:bodyPr>
          <a:p>
            <a:endParaRPr b="0" lang="es-CO" sz="2000" spc="-1" strike="noStrike">
              <a:latin typeface="Arial"/>
            </a:endParaRPr>
          </a:p>
        </p:txBody>
      </p:sp>
      <p:sp>
        <p:nvSpPr>
          <p:cNvPr id="1644" name="Slide Number Placeholder 3"/>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781B3230-91F7-4675-BDFB-8D34942623FD}" type="slidenum">
              <a:rPr b="0" lang="en-US" sz="1200" spc="-1" strike="noStrike">
                <a:solidFill>
                  <a:srgbClr val="000000"/>
                </a:solidFill>
                <a:latin typeface="Times New Roman"/>
              </a:rPr>
              <a:t>25</a:t>
            </a:fld>
            <a:endParaRPr b="0" lang="es-CO" sz="12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9" name="PlaceHolder 1"/>
          <p:cNvSpPr>
            <a:spLocks noGrp="1"/>
          </p:cNvSpPr>
          <p:nvPr>
            <p:ph type="sldImg"/>
          </p:nvPr>
        </p:nvSpPr>
        <p:spPr>
          <a:xfrm>
            <a:off x="685800" y="1143000"/>
            <a:ext cx="5484960" cy="3084840"/>
          </a:xfrm>
          <a:prstGeom prst="rect">
            <a:avLst/>
          </a:prstGeom>
        </p:spPr>
      </p:sp>
      <p:sp>
        <p:nvSpPr>
          <p:cNvPr id="1670" name="PlaceHolder 2"/>
          <p:cNvSpPr>
            <a:spLocks noGrp="1"/>
          </p:cNvSpPr>
          <p:nvPr>
            <p:ph type="body"/>
          </p:nvPr>
        </p:nvSpPr>
        <p:spPr>
          <a:xfrm>
            <a:off x="685800" y="4400640"/>
            <a:ext cx="5484960" cy="3598920"/>
          </a:xfrm>
          <a:prstGeom prst="rect">
            <a:avLst/>
          </a:prstGeom>
        </p:spPr>
        <p:txBody>
          <a:bodyPr lIns="0" rIns="0" tIns="0" bIns="0">
            <a:noAutofit/>
          </a:bodyPr>
          <a:p>
            <a:endParaRPr b="0" lang="es-CO" sz="2000" spc="-1" strike="noStrike">
              <a:latin typeface="Arial"/>
            </a:endParaRPr>
          </a:p>
        </p:txBody>
      </p:sp>
      <p:sp>
        <p:nvSpPr>
          <p:cNvPr id="1671" name="Header Placeholder 3"/>
          <p:cNvSpPr/>
          <p:nvPr/>
        </p:nvSpPr>
        <p:spPr>
          <a:xfrm>
            <a:off x="0" y="0"/>
            <a:ext cx="2970360" cy="457200"/>
          </a:xfrm>
          <a:prstGeom prst="rect">
            <a:avLst/>
          </a:prstGeom>
          <a:noFill/>
          <a:ln w="0">
            <a:noFill/>
          </a:ln>
        </p:spPr>
        <p:style>
          <a:lnRef idx="0"/>
          <a:fillRef idx="0"/>
          <a:effectRef idx="0"/>
          <a:fontRef idx="minor"/>
        </p:style>
      </p:sp>
      <p:sp>
        <p:nvSpPr>
          <p:cNvPr id="1672" name="Footer Placeholder 4"/>
          <p:cNvSpPr/>
          <p:nvPr/>
        </p:nvSpPr>
        <p:spPr>
          <a:xfrm>
            <a:off x="0" y="8685360"/>
            <a:ext cx="2970360" cy="457200"/>
          </a:xfrm>
          <a:prstGeom prst="rect">
            <a:avLst/>
          </a:prstGeom>
          <a:noFill/>
          <a:ln w="0">
            <a:noFill/>
          </a:ln>
        </p:spPr>
        <p:style>
          <a:lnRef idx="0"/>
          <a:fillRef idx="0"/>
          <a:effectRef idx="0"/>
          <a:fontRef idx="minor"/>
        </p:style>
        <p:txBody>
          <a:bodyPr lIns="90000" rIns="90000" tIns="45000" bIns="45000" anchor="b">
            <a:noAutofit/>
          </a:bodyPr>
          <a:p>
            <a:pPr marL="571680">
              <a:lnSpc>
                <a:spcPct val="100000"/>
              </a:lnSpc>
              <a:tabLst>
                <a:tab algn="l" pos="0"/>
              </a:tabLst>
            </a:pPr>
            <a:r>
              <a:rPr b="0" lang="en-US" sz="400" spc="-1" strike="noStrike">
                <a:solidFill>
                  <a:srgbClr val="000000"/>
                </a:solidFill>
                <a:latin typeface="Segoe UI"/>
                <a:ea typeface="Segoe UI"/>
              </a:rPr>
              <a:t>© Microsoft Corporation. All rights reserved. MICROSOFT MAKES NO WARRANTIES, EXPRESS, IMPLIED OR STATUTORY, AS TO THE INFORMATION IN THIS PRESENTATION.</a:t>
            </a:r>
            <a:endParaRPr b="0" lang="es-CO" sz="400" spc="-1" strike="noStrike">
              <a:latin typeface="Arial"/>
            </a:endParaRPr>
          </a:p>
        </p:txBody>
      </p:sp>
      <p:sp>
        <p:nvSpPr>
          <p:cNvPr id="1673" name="Date Placeholder 5"/>
          <p:cNvSpPr/>
          <p:nvPr/>
        </p:nvSpPr>
        <p:spPr>
          <a:xfrm>
            <a:off x="3884760" y="0"/>
            <a:ext cx="2970360" cy="457200"/>
          </a:xfrm>
          <a:prstGeom prst="rect">
            <a:avLst/>
          </a:prstGeom>
          <a:noFill/>
          <a:ln w="0">
            <a:noFill/>
          </a:ln>
        </p:spPr>
        <p:style>
          <a:lnRef idx="0"/>
          <a:fillRef idx="0"/>
          <a:effectRef idx="0"/>
          <a:fontRef idx="minor"/>
        </p:style>
        <p:txBody>
          <a:bodyPr lIns="90000" rIns="90000" tIns="45000" bIns="45000">
            <a:noAutofit/>
          </a:bodyPr>
          <a:p>
            <a:pPr algn="r">
              <a:lnSpc>
                <a:spcPct val="100000"/>
              </a:lnSpc>
              <a:tabLst>
                <a:tab algn="l" pos="0"/>
              </a:tabLst>
            </a:pPr>
            <a:fld id="{028189EC-8D71-4673-BAE7-32A1D0391993}" type="datetime">
              <a:rPr b="0" lang="en-US" sz="1200" spc="-1" strike="noStrike">
                <a:solidFill>
                  <a:srgbClr val="000000"/>
                </a:solidFill>
                <a:latin typeface="Segoe UI"/>
                <a:ea typeface="+mn-ea"/>
              </a:rPr>
              <a:t>10/12/22</a:t>
            </a:fld>
            <a:r>
              <a:rPr b="0" lang="en-US" sz="1200" spc="-1" strike="noStrike">
                <a:solidFill>
                  <a:srgbClr val="000000"/>
                </a:solidFill>
                <a:latin typeface="Segoe UI"/>
                <a:ea typeface="+mn-ea"/>
              </a:rPr>
              <a:t> </a:t>
            </a:r>
            <a:fld id="{01EC7F5D-6373-45C7-810D-C3C9A533AC5C}" type="datetime12">
              <a:rPr b="0" lang="en-US" sz="1200" spc="-1" strike="noStrike">
                <a:solidFill>
                  <a:srgbClr val="000000"/>
                </a:solidFill>
                <a:latin typeface="Segoe UI"/>
                <a:ea typeface="+mn-ea"/>
              </a:rPr>
              <a:t>05:16 PM</a:t>
            </a:fld>
            <a:endParaRPr b="0" lang="es-CO" sz="1200" spc="-1" strike="noStrike">
              <a:latin typeface="Arial"/>
            </a:endParaRPr>
          </a:p>
        </p:txBody>
      </p:sp>
      <p:sp>
        <p:nvSpPr>
          <p:cNvPr id="1674" name="Slide Number Placeholder 6"/>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tabLst>
                <a:tab algn="l" pos="0"/>
              </a:tabLst>
            </a:pPr>
            <a:fld id="{00C95E2D-A324-4332-BCFE-68984F4037FB}" type="slidenum">
              <a:rPr b="0" lang="en-US" sz="1200" spc="-1" strike="noStrike">
                <a:solidFill>
                  <a:srgbClr val="000000"/>
                </a:solidFill>
                <a:latin typeface="Segoe UI"/>
                <a:ea typeface="+mn-ea"/>
              </a:rPr>
              <a:t>25</a:t>
            </a:fld>
            <a:endParaRPr b="0" lang="es-CO" sz="12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5" name="PlaceHolder 1"/>
          <p:cNvSpPr>
            <a:spLocks noGrp="1"/>
          </p:cNvSpPr>
          <p:nvPr>
            <p:ph type="sldImg"/>
          </p:nvPr>
        </p:nvSpPr>
        <p:spPr>
          <a:xfrm>
            <a:off x="685800" y="1143000"/>
            <a:ext cx="5484960" cy="3084840"/>
          </a:xfrm>
          <a:prstGeom prst="rect">
            <a:avLst/>
          </a:prstGeom>
        </p:spPr>
      </p:sp>
      <p:sp>
        <p:nvSpPr>
          <p:cNvPr id="1676" name="PlaceHolder 2"/>
          <p:cNvSpPr>
            <a:spLocks noGrp="1"/>
          </p:cNvSpPr>
          <p:nvPr>
            <p:ph type="body"/>
          </p:nvPr>
        </p:nvSpPr>
        <p:spPr>
          <a:xfrm>
            <a:off x="685800" y="4400640"/>
            <a:ext cx="5484960" cy="3598920"/>
          </a:xfrm>
          <a:prstGeom prst="rect">
            <a:avLst/>
          </a:prstGeom>
        </p:spPr>
        <p:txBody>
          <a:bodyPr lIns="0" rIns="0" tIns="0" bIns="0">
            <a:noAutofit/>
          </a:bodyPr>
          <a:p>
            <a:endParaRPr b="0" lang="es-CO" sz="2000" spc="-1" strike="noStrike">
              <a:latin typeface="Arial"/>
            </a:endParaRPr>
          </a:p>
        </p:txBody>
      </p:sp>
      <p:sp>
        <p:nvSpPr>
          <p:cNvPr id="1677" name="Header Placeholder 3"/>
          <p:cNvSpPr/>
          <p:nvPr/>
        </p:nvSpPr>
        <p:spPr>
          <a:xfrm>
            <a:off x="0" y="0"/>
            <a:ext cx="2970360" cy="457200"/>
          </a:xfrm>
          <a:prstGeom prst="rect">
            <a:avLst/>
          </a:prstGeom>
          <a:noFill/>
          <a:ln w="0">
            <a:noFill/>
          </a:ln>
        </p:spPr>
        <p:style>
          <a:lnRef idx="0"/>
          <a:fillRef idx="0"/>
          <a:effectRef idx="0"/>
          <a:fontRef idx="minor"/>
        </p:style>
      </p:sp>
      <p:sp>
        <p:nvSpPr>
          <p:cNvPr id="1678" name="Footer Placeholder 4"/>
          <p:cNvSpPr/>
          <p:nvPr/>
        </p:nvSpPr>
        <p:spPr>
          <a:xfrm>
            <a:off x="0" y="8685360"/>
            <a:ext cx="2970360" cy="457200"/>
          </a:xfrm>
          <a:prstGeom prst="rect">
            <a:avLst/>
          </a:prstGeom>
          <a:noFill/>
          <a:ln w="0">
            <a:noFill/>
          </a:ln>
        </p:spPr>
        <p:style>
          <a:lnRef idx="0"/>
          <a:fillRef idx="0"/>
          <a:effectRef idx="0"/>
          <a:fontRef idx="minor"/>
        </p:style>
        <p:txBody>
          <a:bodyPr lIns="90000" rIns="90000" tIns="45000" bIns="45000" anchor="b">
            <a:noAutofit/>
          </a:bodyPr>
          <a:p>
            <a:pPr marL="571680">
              <a:lnSpc>
                <a:spcPct val="100000"/>
              </a:lnSpc>
              <a:tabLst>
                <a:tab algn="l" pos="0"/>
              </a:tabLst>
            </a:pPr>
            <a:r>
              <a:rPr b="0" lang="en-US" sz="400" spc="-1" strike="noStrike">
                <a:solidFill>
                  <a:srgbClr val="000000"/>
                </a:solidFill>
                <a:latin typeface="Segoe UI"/>
                <a:ea typeface="Segoe UI"/>
              </a:rPr>
              <a:t>© Microsoft Corporation. All rights reserved. MICROSOFT MAKES NO WARRANTIES, EXPRESS, IMPLIED OR STATUTORY, AS TO THE INFORMATION IN THIS PRESENTATION.</a:t>
            </a:r>
            <a:endParaRPr b="0" lang="es-CO" sz="400" spc="-1" strike="noStrike">
              <a:latin typeface="Arial"/>
            </a:endParaRPr>
          </a:p>
        </p:txBody>
      </p:sp>
      <p:sp>
        <p:nvSpPr>
          <p:cNvPr id="1679" name="Date Placeholder 5"/>
          <p:cNvSpPr/>
          <p:nvPr/>
        </p:nvSpPr>
        <p:spPr>
          <a:xfrm>
            <a:off x="3884760" y="0"/>
            <a:ext cx="2970360" cy="457200"/>
          </a:xfrm>
          <a:prstGeom prst="rect">
            <a:avLst/>
          </a:prstGeom>
          <a:noFill/>
          <a:ln w="0">
            <a:noFill/>
          </a:ln>
        </p:spPr>
        <p:style>
          <a:lnRef idx="0"/>
          <a:fillRef idx="0"/>
          <a:effectRef idx="0"/>
          <a:fontRef idx="minor"/>
        </p:style>
        <p:txBody>
          <a:bodyPr lIns="90000" rIns="90000" tIns="45000" bIns="45000">
            <a:noAutofit/>
          </a:bodyPr>
          <a:p>
            <a:pPr algn="r">
              <a:lnSpc>
                <a:spcPct val="100000"/>
              </a:lnSpc>
              <a:tabLst>
                <a:tab algn="l" pos="0"/>
              </a:tabLst>
            </a:pPr>
            <a:fld id="{B1BCD431-9D14-480E-B597-A534BADA8579}" type="datetime">
              <a:rPr b="0" lang="en-US" sz="1200" spc="-1" strike="noStrike">
                <a:solidFill>
                  <a:srgbClr val="000000"/>
                </a:solidFill>
                <a:latin typeface="Segoe UI"/>
                <a:ea typeface="+mn-ea"/>
              </a:rPr>
              <a:t>10/12/22</a:t>
            </a:fld>
            <a:r>
              <a:rPr b="0" lang="en-US" sz="1200" spc="-1" strike="noStrike">
                <a:solidFill>
                  <a:srgbClr val="000000"/>
                </a:solidFill>
                <a:latin typeface="Segoe UI"/>
                <a:ea typeface="+mn-ea"/>
              </a:rPr>
              <a:t> </a:t>
            </a:r>
            <a:fld id="{87F36BE4-7CF7-46D0-8705-C612C10F0AE0}" type="datetime12">
              <a:rPr b="0" lang="en-US" sz="1200" spc="-1" strike="noStrike">
                <a:solidFill>
                  <a:srgbClr val="000000"/>
                </a:solidFill>
                <a:latin typeface="Segoe UI"/>
                <a:ea typeface="+mn-ea"/>
              </a:rPr>
              <a:t>05:16 PM</a:t>
            </a:fld>
            <a:endParaRPr b="0" lang="es-CO" sz="1200" spc="-1" strike="noStrike">
              <a:latin typeface="Arial"/>
            </a:endParaRPr>
          </a:p>
        </p:txBody>
      </p:sp>
      <p:sp>
        <p:nvSpPr>
          <p:cNvPr id="1680" name="Slide Number Placeholder 6"/>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tabLst>
                <a:tab algn="l" pos="0"/>
              </a:tabLst>
            </a:pPr>
            <a:fld id="{E6FAF344-A7AD-4EF5-ACD9-B0452A109CAE}" type="slidenum">
              <a:rPr b="0" lang="en-US" sz="1200" spc="-1" strike="noStrike">
                <a:solidFill>
                  <a:srgbClr val="000000"/>
                </a:solidFill>
                <a:latin typeface="Segoe UI"/>
                <a:ea typeface="+mn-ea"/>
              </a:rPr>
              <a:t>25</a:t>
            </a:fld>
            <a:endParaRPr b="0" lang="es-CO" sz="12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1" name="PlaceHolder 1"/>
          <p:cNvSpPr>
            <a:spLocks noGrp="1"/>
          </p:cNvSpPr>
          <p:nvPr>
            <p:ph type="sldImg"/>
          </p:nvPr>
        </p:nvSpPr>
        <p:spPr>
          <a:xfrm>
            <a:off x="685800" y="1143000"/>
            <a:ext cx="5484960" cy="3084840"/>
          </a:xfrm>
          <a:prstGeom prst="rect">
            <a:avLst/>
          </a:prstGeom>
        </p:spPr>
      </p:sp>
      <p:sp>
        <p:nvSpPr>
          <p:cNvPr id="1682" name="PlaceHolder 2"/>
          <p:cNvSpPr>
            <a:spLocks noGrp="1"/>
          </p:cNvSpPr>
          <p:nvPr>
            <p:ph type="body"/>
          </p:nvPr>
        </p:nvSpPr>
        <p:spPr>
          <a:xfrm>
            <a:off x="685800" y="4400640"/>
            <a:ext cx="5484960" cy="3598920"/>
          </a:xfrm>
          <a:prstGeom prst="rect">
            <a:avLst/>
          </a:prstGeom>
        </p:spPr>
        <p:txBody>
          <a:bodyPr lIns="0" rIns="0" tIns="0" bIns="0">
            <a:noAutofit/>
          </a:bodyPr>
          <a:p>
            <a:endParaRPr b="0" lang="es-CO" sz="2000" spc="-1" strike="noStrike">
              <a:latin typeface="Arial"/>
            </a:endParaRPr>
          </a:p>
        </p:txBody>
      </p:sp>
      <p:sp>
        <p:nvSpPr>
          <p:cNvPr id="1683" name="Header Placeholder 3"/>
          <p:cNvSpPr/>
          <p:nvPr/>
        </p:nvSpPr>
        <p:spPr>
          <a:xfrm>
            <a:off x="0" y="0"/>
            <a:ext cx="2970360" cy="457200"/>
          </a:xfrm>
          <a:prstGeom prst="rect">
            <a:avLst/>
          </a:prstGeom>
          <a:noFill/>
          <a:ln w="0">
            <a:noFill/>
          </a:ln>
        </p:spPr>
        <p:style>
          <a:lnRef idx="0"/>
          <a:fillRef idx="0"/>
          <a:effectRef idx="0"/>
          <a:fontRef idx="minor"/>
        </p:style>
      </p:sp>
      <p:sp>
        <p:nvSpPr>
          <p:cNvPr id="1684" name="Footer Placeholder 4"/>
          <p:cNvSpPr/>
          <p:nvPr/>
        </p:nvSpPr>
        <p:spPr>
          <a:xfrm>
            <a:off x="0" y="8685360"/>
            <a:ext cx="2970360" cy="457200"/>
          </a:xfrm>
          <a:prstGeom prst="rect">
            <a:avLst/>
          </a:prstGeom>
          <a:noFill/>
          <a:ln w="0">
            <a:noFill/>
          </a:ln>
        </p:spPr>
        <p:style>
          <a:lnRef idx="0"/>
          <a:fillRef idx="0"/>
          <a:effectRef idx="0"/>
          <a:fontRef idx="minor"/>
        </p:style>
        <p:txBody>
          <a:bodyPr lIns="90000" rIns="90000" tIns="45000" bIns="45000" anchor="b">
            <a:noAutofit/>
          </a:bodyPr>
          <a:p>
            <a:pPr marL="571680">
              <a:lnSpc>
                <a:spcPct val="100000"/>
              </a:lnSpc>
              <a:tabLst>
                <a:tab algn="l" pos="0"/>
              </a:tabLst>
            </a:pPr>
            <a:r>
              <a:rPr b="0" lang="en-US" sz="400" spc="-1" strike="noStrike">
                <a:solidFill>
                  <a:srgbClr val="000000"/>
                </a:solidFill>
                <a:latin typeface="Segoe UI"/>
                <a:ea typeface="Segoe UI"/>
              </a:rPr>
              <a:t>© Microsoft Corporation. All rights reserved. MICROSOFT MAKES NO WARRANTIES, EXPRESS, IMPLIED OR STATUTORY, AS TO THE INFORMATION IN THIS PRESENTATION.</a:t>
            </a:r>
            <a:endParaRPr b="0" lang="es-CO" sz="400" spc="-1" strike="noStrike">
              <a:latin typeface="Arial"/>
            </a:endParaRPr>
          </a:p>
        </p:txBody>
      </p:sp>
      <p:sp>
        <p:nvSpPr>
          <p:cNvPr id="1685" name="Date Placeholder 5"/>
          <p:cNvSpPr/>
          <p:nvPr/>
        </p:nvSpPr>
        <p:spPr>
          <a:xfrm>
            <a:off x="3884760" y="0"/>
            <a:ext cx="2970360" cy="457200"/>
          </a:xfrm>
          <a:prstGeom prst="rect">
            <a:avLst/>
          </a:prstGeom>
          <a:noFill/>
          <a:ln w="0">
            <a:noFill/>
          </a:ln>
        </p:spPr>
        <p:style>
          <a:lnRef idx="0"/>
          <a:fillRef idx="0"/>
          <a:effectRef idx="0"/>
          <a:fontRef idx="minor"/>
        </p:style>
        <p:txBody>
          <a:bodyPr lIns="90000" rIns="90000" tIns="45000" bIns="45000">
            <a:noAutofit/>
          </a:bodyPr>
          <a:p>
            <a:pPr algn="r">
              <a:lnSpc>
                <a:spcPct val="100000"/>
              </a:lnSpc>
              <a:tabLst>
                <a:tab algn="l" pos="0"/>
              </a:tabLst>
            </a:pPr>
            <a:fld id="{C341517E-CE6D-4EEE-ABD1-E4B3D8BAC79F}" type="datetime">
              <a:rPr b="0" lang="en-US" sz="1200" spc="-1" strike="noStrike">
                <a:solidFill>
                  <a:srgbClr val="000000"/>
                </a:solidFill>
                <a:latin typeface="Segoe UI"/>
                <a:ea typeface="+mn-ea"/>
              </a:rPr>
              <a:t>10/12/22</a:t>
            </a:fld>
            <a:r>
              <a:rPr b="0" lang="en-US" sz="1200" spc="-1" strike="noStrike">
                <a:solidFill>
                  <a:srgbClr val="000000"/>
                </a:solidFill>
                <a:latin typeface="Segoe UI"/>
                <a:ea typeface="+mn-ea"/>
              </a:rPr>
              <a:t> </a:t>
            </a:r>
            <a:fld id="{41B6D377-8E19-4134-A694-C8BD40013E73}" type="datetime12">
              <a:rPr b="0" lang="en-US" sz="1200" spc="-1" strike="noStrike">
                <a:solidFill>
                  <a:srgbClr val="000000"/>
                </a:solidFill>
                <a:latin typeface="Segoe UI"/>
                <a:ea typeface="+mn-ea"/>
              </a:rPr>
              <a:t>05:16 PM</a:t>
            </a:fld>
            <a:endParaRPr b="0" lang="es-CO" sz="1200" spc="-1" strike="noStrike">
              <a:latin typeface="Arial"/>
            </a:endParaRPr>
          </a:p>
        </p:txBody>
      </p:sp>
      <p:sp>
        <p:nvSpPr>
          <p:cNvPr id="1686" name="Slide Number Placeholder 6"/>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tabLst>
                <a:tab algn="l" pos="0"/>
              </a:tabLst>
            </a:pPr>
            <a:fld id="{1192586A-7844-4504-AC1C-0483039D2733}" type="slidenum">
              <a:rPr b="0" lang="en-US" sz="1200" spc="-1" strike="noStrike">
                <a:solidFill>
                  <a:srgbClr val="000000"/>
                </a:solidFill>
                <a:latin typeface="Segoe UI"/>
                <a:ea typeface="+mn-ea"/>
              </a:rPr>
              <a:t>25</a:t>
            </a:fld>
            <a:endParaRPr b="0" lang="es-CO" sz="12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7" name="PlaceHolder 1"/>
          <p:cNvSpPr>
            <a:spLocks noGrp="1"/>
          </p:cNvSpPr>
          <p:nvPr>
            <p:ph type="sldImg"/>
          </p:nvPr>
        </p:nvSpPr>
        <p:spPr>
          <a:xfrm>
            <a:off x="380880" y="685800"/>
            <a:ext cx="6094440" cy="3427560"/>
          </a:xfrm>
          <a:prstGeom prst="rect">
            <a:avLst/>
          </a:prstGeom>
        </p:spPr>
      </p:sp>
      <p:sp>
        <p:nvSpPr>
          <p:cNvPr id="1688" name="PlaceHolder 2"/>
          <p:cNvSpPr>
            <a:spLocks noGrp="1"/>
          </p:cNvSpPr>
          <p:nvPr>
            <p:ph type="body"/>
          </p:nvPr>
        </p:nvSpPr>
        <p:spPr>
          <a:xfrm>
            <a:off x="685800" y="4400640"/>
            <a:ext cx="5484960" cy="3598920"/>
          </a:xfrm>
          <a:prstGeom prst="rect">
            <a:avLst/>
          </a:prstGeom>
        </p:spPr>
        <p:txBody>
          <a:bodyPr lIns="0" rIns="0" tIns="0" bIns="0">
            <a:normAutofit/>
          </a:bodyPr>
          <a:p>
            <a:endParaRPr b="0" lang="es-CO" sz="2000" spc="-1" strike="noStrike">
              <a:latin typeface="Arial"/>
            </a:endParaRPr>
          </a:p>
        </p:txBody>
      </p:sp>
      <p:sp>
        <p:nvSpPr>
          <p:cNvPr id="1689" name="Header Placeholder 3"/>
          <p:cNvSpPr/>
          <p:nvPr/>
        </p:nvSpPr>
        <p:spPr>
          <a:xfrm>
            <a:off x="0" y="0"/>
            <a:ext cx="2970360" cy="455760"/>
          </a:xfrm>
          <a:prstGeom prst="rect">
            <a:avLst/>
          </a:prstGeom>
          <a:noFill/>
          <a:ln w="0">
            <a:noFill/>
          </a:ln>
        </p:spPr>
        <p:style>
          <a:lnRef idx="0"/>
          <a:fillRef idx="0"/>
          <a:effectRef idx="0"/>
          <a:fontRef idx="minor"/>
        </p:style>
      </p:sp>
      <p:sp>
        <p:nvSpPr>
          <p:cNvPr id="1690" name="Date Placeholder 4"/>
          <p:cNvSpPr/>
          <p:nvPr/>
        </p:nvSpPr>
        <p:spPr>
          <a:xfrm>
            <a:off x="3884760" y="0"/>
            <a:ext cx="2970360" cy="457200"/>
          </a:xfrm>
          <a:prstGeom prst="rect">
            <a:avLst/>
          </a:prstGeom>
          <a:noFill/>
          <a:ln w="0">
            <a:noFill/>
          </a:ln>
        </p:spPr>
        <p:style>
          <a:lnRef idx="0"/>
          <a:fillRef idx="0"/>
          <a:effectRef idx="0"/>
          <a:fontRef idx="minor"/>
        </p:style>
        <p:txBody>
          <a:bodyPr lIns="90000" rIns="90000" tIns="45000" bIns="45000">
            <a:noAutofit/>
          </a:bodyPr>
          <a:p>
            <a:pPr algn="r">
              <a:lnSpc>
                <a:spcPct val="100000"/>
              </a:lnSpc>
              <a:tabLst>
                <a:tab algn="l" pos="0"/>
              </a:tabLst>
            </a:pPr>
            <a:fld id="{09CE59C7-D26E-45E1-AD25-9FC4ABBD1E33}" type="datetime">
              <a:rPr b="0" lang="en-US" sz="1200" spc="-1" strike="noStrike">
                <a:solidFill>
                  <a:srgbClr val="000000"/>
                </a:solidFill>
                <a:latin typeface="Segoe UI"/>
                <a:ea typeface="+mn-ea"/>
              </a:rPr>
              <a:t>10/12/22</a:t>
            </a:fld>
            <a:r>
              <a:rPr b="0" lang="en-US" sz="1200" spc="-1" strike="noStrike">
                <a:solidFill>
                  <a:srgbClr val="000000"/>
                </a:solidFill>
                <a:latin typeface="Segoe UI"/>
                <a:ea typeface="+mn-ea"/>
              </a:rPr>
              <a:t> </a:t>
            </a:r>
            <a:fld id="{95AC73BE-AFB6-42E3-94AA-972A234FEE9C}" type="datetime12">
              <a:rPr b="0" lang="en-US" sz="1200" spc="-1" strike="noStrike">
                <a:solidFill>
                  <a:srgbClr val="000000"/>
                </a:solidFill>
                <a:latin typeface="Segoe UI"/>
                <a:ea typeface="+mn-ea"/>
              </a:rPr>
              <a:t>05:16 PM</a:t>
            </a:fld>
            <a:endParaRPr b="0" lang="es-CO" sz="1200" spc="-1" strike="noStrike">
              <a:latin typeface="Arial"/>
            </a:endParaRPr>
          </a:p>
        </p:txBody>
      </p:sp>
      <p:sp>
        <p:nvSpPr>
          <p:cNvPr id="1691" name="Slide Number Placeholder 6"/>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tabLst>
                <a:tab algn="l" pos="0"/>
              </a:tabLst>
            </a:pPr>
            <a:fld id="{4CB2C3BC-1779-4B97-AD0C-BB2C85CB64D2}" type="slidenum">
              <a:rPr b="0" lang="en-US" sz="1200" spc="-1" strike="noStrike">
                <a:solidFill>
                  <a:srgbClr val="000000"/>
                </a:solidFill>
                <a:latin typeface="Segoe UI"/>
                <a:ea typeface="+mn-ea"/>
              </a:rPr>
              <a:t>25</a:t>
            </a:fld>
            <a:endParaRPr b="0" lang="es-CO" sz="1200" spc="-1" strike="noStrike">
              <a:latin typeface="Arial"/>
            </a:endParaRPr>
          </a:p>
        </p:txBody>
      </p:sp>
      <p:sp>
        <p:nvSpPr>
          <p:cNvPr id="1692" name="Footer Placeholder 5"/>
          <p:cNvSpPr/>
          <p:nvPr/>
        </p:nvSpPr>
        <p:spPr>
          <a:xfrm>
            <a:off x="0" y="8685360"/>
            <a:ext cx="2970360" cy="457200"/>
          </a:xfrm>
          <a:prstGeom prst="rect">
            <a:avLst/>
          </a:prstGeom>
          <a:noFill/>
          <a:ln w="0">
            <a:noFill/>
          </a:ln>
        </p:spPr>
        <p:style>
          <a:lnRef idx="0"/>
          <a:fillRef idx="0"/>
          <a:effectRef idx="0"/>
          <a:fontRef idx="minor"/>
        </p:style>
        <p:txBody>
          <a:bodyPr lIns="90000" rIns="90000" tIns="45000" bIns="45000" anchor="b">
            <a:noAutofit/>
          </a:bodyPr>
          <a:p>
            <a:pPr marL="571680">
              <a:lnSpc>
                <a:spcPct val="100000"/>
              </a:lnSpc>
              <a:tabLst>
                <a:tab algn="l" pos="0"/>
              </a:tabLst>
            </a:pPr>
            <a:r>
              <a:rPr b="0" lang="en-US" sz="400" spc="-1" strike="noStrike">
                <a:solidFill>
                  <a:srgbClr val="000000"/>
                </a:solidFill>
                <a:latin typeface="Segoe UI"/>
                <a:ea typeface="Segoe UI"/>
              </a:rPr>
              <a:t>© Microsoft Corporation. All rights reserved. MICROSOFT MAKES NO WARRANTIES, EXPRESS, IMPLIED OR STATUTORY, AS TO THE INFORMATION IN THIS PRESENTATION.</a:t>
            </a:r>
            <a:endParaRPr b="0" lang="es-CO" sz="4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3" name="PlaceHolder 1"/>
          <p:cNvSpPr>
            <a:spLocks noGrp="1"/>
          </p:cNvSpPr>
          <p:nvPr>
            <p:ph type="sldImg"/>
          </p:nvPr>
        </p:nvSpPr>
        <p:spPr>
          <a:xfrm>
            <a:off x="685800" y="1143000"/>
            <a:ext cx="5484960" cy="3084840"/>
          </a:xfrm>
          <a:prstGeom prst="rect">
            <a:avLst/>
          </a:prstGeom>
        </p:spPr>
      </p:sp>
      <p:sp>
        <p:nvSpPr>
          <p:cNvPr id="1694" name="PlaceHolder 2"/>
          <p:cNvSpPr>
            <a:spLocks noGrp="1"/>
          </p:cNvSpPr>
          <p:nvPr>
            <p:ph type="body"/>
          </p:nvPr>
        </p:nvSpPr>
        <p:spPr>
          <a:xfrm>
            <a:off x="685800" y="4400640"/>
            <a:ext cx="5484960" cy="3598920"/>
          </a:xfrm>
          <a:prstGeom prst="rect">
            <a:avLst/>
          </a:prstGeom>
        </p:spPr>
        <p:txBody>
          <a:bodyPr lIns="0" rIns="0" tIns="0" bIns="0">
            <a:noAutofit/>
          </a:bodyPr>
          <a:p>
            <a:endParaRPr b="0" lang="es-CO" sz="2000" spc="-1" strike="noStrike">
              <a:latin typeface="Arial"/>
            </a:endParaRPr>
          </a:p>
        </p:txBody>
      </p:sp>
      <p:sp>
        <p:nvSpPr>
          <p:cNvPr id="1695" name="Slide Number Placeholder 3"/>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tabLst>
                <a:tab algn="l" pos="0"/>
              </a:tabLst>
            </a:pPr>
            <a:fld id="{DFDC8FFB-C2CB-4240-9622-26A36F966489}" type="slidenum">
              <a:rPr b="0" lang="en-US" sz="1200" spc="-1" strike="noStrike">
                <a:solidFill>
                  <a:srgbClr val="000000"/>
                </a:solidFill>
                <a:latin typeface="Calibri"/>
                <a:ea typeface="+mn-ea"/>
              </a:rPr>
              <a:t>25</a:t>
            </a:fld>
            <a:endParaRPr b="0" lang="es-CO" sz="1200" spc="-1" strike="noStrike">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6" name="PlaceHolder 1"/>
          <p:cNvSpPr>
            <a:spLocks noGrp="1"/>
          </p:cNvSpPr>
          <p:nvPr>
            <p:ph type="sldImg"/>
          </p:nvPr>
        </p:nvSpPr>
        <p:spPr>
          <a:xfrm>
            <a:off x="685800" y="1143000"/>
            <a:ext cx="5484960" cy="3084840"/>
          </a:xfrm>
          <a:prstGeom prst="rect">
            <a:avLst/>
          </a:prstGeom>
        </p:spPr>
      </p:sp>
      <p:sp>
        <p:nvSpPr>
          <p:cNvPr id="1697" name="PlaceHolder 2"/>
          <p:cNvSpPr>
            <a:spLocks noGrp="1"/>
          </p:cNvSpPr>
          <p:nvPr>
            <p:ph type="body"/>
          </p:nvPr>
        </p:nvSpPr>
        <p:spPr>
          <a:xfrm>
            <a:off x="685800" y="4400640"/>
            <a:ext cx="5484960" cy="3598920"/>
          </a:xfrm>
          <a:prstGeom prst="rect">
            <a:avLst/>
          </a:prstGeom>
        </p:spPr>
        <p:txBody>
          <a:bodyPr lIns="0" rIns="0" tIns="0" bIns="0">
            <a:noAutofit/>
          </a:bodyPr>
          <a:p>
            <a:endParaRPr b="0" lang="es-CO" sz="2000" spc="-1" strike="noStrike">
              <a:latin typeface="Arial"/>
            </a:endParaRPr>
          </a:p>
        </p:txBody>
      </p:sp>
      <p:sp>
        <p:nvSpPr>
          <p:cNvPr id="1698" name="Header Placeholder 3"/>
          <p:cNvSpPr/>
          <p:nvPr/>
        </p:nvSpPr>
        <p:spPr>
          <a:xfrm>
            <a:off x="0" y="0"/>
            <a:ext cx="2970360" cy="457200"/>
          </a:xfrm>
          <a:prstGeom prst="rect">
            <a:avLst/>
          </a:prstGeom>
          <a:noFill/>
          <a:ln w="0">
            <a:noFill/>
          </a:ln>
        </p:spPr>
        <p:style>
          <a:lnRef idx="0"/>
          <a:fillRef idx="0"/>
          <a:effectRef idx="0"/>
          <a:fontRef idx="minor"/>
        </p:style>
      </p:sp>
      <p:sp>
        <p:nvSpPr>
          <p:cNvPr id="1699" name="Footer Placeholder 4"/>
          <p:cNvSpPr/>
          <p:nvPr/>
        </p:nvSpPr>
        <p:spPr>
          <a:xfrm>
            <a:off x="0" y="8685360"/>
            <a:ext cx="2970360" cy="457200"/>
          </a:xfrm>
          <a:prstGeom prst="rect">
            <a:avLst/>
          </a:prstGeom>
          <a:noFill/>
          <a:ln w="0">
            <a:noFill/>
          </a:ln>
        </p:spPr>
        <p:style>
          <a:lnRef idx="0"/>
          <a:fillRef idx="0"/>
          <a:effectRef idx="0"/>
          <a:fontRef idx="minor"/>
        </p:style>
        <p:txBody>
          <a:bodyPr lIns="90000" rIns="90000" tIns="45000" bIns="45000" anchor="b">
            <a:noAutofit/>
          </a:bodyPr>
          <a:p>
            <a:pPr marL="571680">
              <a:lnSpc>
                <a:spcPct val="100000"/>
              </a:lnSpc>
              <a:tabLst>
                <a:tab algn="l" pos="0"/>
              </a:tabLst>
            </a:pPr>
            <a:r>
              <a:rPr b="0" lang="en-US" sz="400" spc="-1" strike="noStrike">
                <a:solidFill>
                  <a:srgbClr val="000000"/>
                </a:solidFill>
                <a:latin typeface="Segoe UI"/>
                <a:ea typeface="Segoe UI"/>
              </a:rPr>
              <a:t>© Microsoft Corporation. All rights reserved. MICROSOFT MAKES NO WARRANTIES, EXPRESS, IMPLIED OR STATUTORY, AS TO THE INFORMATION IN THIS PRESENTATION.</a:t>
            </a:r>
            <a:endParaRPr b="0" lang="es-CO" sz="400" spc="-1" strike="noStrike">
              <a:latin typeface="Arial"/>
            </a:endParaRPr>
          </a:p>
        </p:txBody>
      </p:sp>
      <p:sp>
        <p:nvSpPr>
          <p:cNvPr id="1700" name="Date Placeholder 5"/>
          <p:cNvSpPr/>
          <p:nvPr/>
        </p:nvSpPr>
        <p:spPr>
          <a:xfrm>
            <a:off x="3884760" y="0"/>
            <a:ext cx="2970360" cy="457200"/>
          </a:xfrm>
          <a:prstGeom prst="rect">
            <a:avLst/>
          </a:prstGeom>
          <a:noFill/>
          <a:ln w="0">
            <a:noFill/>
          </a:ln>
        </p:spPr>
        <p:style>
          <a:lnRef idx="0"/>
          <a:fillRef idx="0"/>
          <a:effectRef idx="0"/>
          <a:fontRef idx="minor"/>
        </p:style>
        <p:txBody>
          <a:bodyPr lIns="90000" rIns="90000" tIns="45000" bIns="45000">
            <a:noAutofit/>
          </a:bodyPr>
          <a:p>
            <a:pPr algn="r">
              <a:lnSpc>
                <a:spcPct val="100000"/>
              </a:lnSpc>
              <a:tabLst>
                <a:tab algn="l" pos="0"/>
              </a:tabLst>
            </a:pPr>
            <a:fld id="{071A8FA9-994E-4EA9-9283-D5053D756883}" type="datetime">
              <a:rPr b="0" lang="en-US" sz="1200" spc="-1" strike="noStrike">
                <a:solidFill>
                  <a:srgbClr val="000000"/>
                </a:solidFill>
                <a:latin typeface="Segoe UI"/>
                <a:ea typeface="+mn-ea"/>
              </a:rPr>
              <a:t>10/12/22</a:t>
            </a:fld>
            <a:r>
              <a:rPr b="0" lang="en-US" sz="1200" spc="-1" strike="noStrike">
                <a:solidFill>
                  <a:srgbClr val="000000"/>
                </a:solidFill>
                <a:latin typeface="Segoe UI"/>
                <a:ea typeface="+mn-ea"/>
              </a:rPr>
              <a:t> </a:t>
            </a:r>
            <a:fld id="{EB0DB05A-A0A8-4AAD-A84E-414FC68B4655}" type="datetime12">
              <a:rPr b="0" lang="en-US" sz="1200" spc="-1" strike="noStrike">
                <a:solidFill>
                  <a:srgbClr val="000000"/>
                </a:solidFill>
                <a:latin typeface="Segoe UI"/>
                <a:ea typeface="+mn-ea"/>
              </a:rPr>
              <a:t>05:16 PM</a:t>
            </a:fld>
            <a:endParaRPr b="0" lang="es-CO" sz="1200" spc="-1" strike="noStrike">
              <a:latin typeface="Arial"/>
            </a:endParaRPr>
          </a:p>
        </p:txBody>
      </p:sp>
      <p:sp>
        <p:nvSpPr>
          <p:cNvPr id="1701" name="Slide Number Placeholder 6"/>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tabLst>
                <a:tab algn="l" pos="0"/>
              </a:tabLst>
            </a:pPr>
            <a:fld id="{1335505B-297D-40FD-9B5D-ED62D52517D7}" type="slidenum">
              <a:rPr b="0" lang="en-US" sz="1200" spc="-1" strike="noStrike">
                <a:solidFill>
                  <a:srgbClr val="000000"/>
                </a:solidFill>
                <a:latin typeface="Segoe UI"/>
                <a:ea typeface="+mn-ea"/>
              </a:rPr>
              <a:t>25</a:t>
            </a:fld>
            <a:endParaRPr b="0" lang="es-CO" sz="12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5" name="PlaceHolder 1"/>
          <p:cNvSpPr>
            <a:spLocks noGrp="1"/>
          </p:cNvSpPr>
          <p:nvPr>
            <p:ph type="sldImg"/>
          </p:nvPr>
        </p:nvSpPr>
        <p:spPr>
          <a:xfrm>
            <a:off x="685800" y="1143000"/>
            <a:ext cx="5484960" cy="3084840"/>
          </a:xfrm>
          <a:prstGeom prst="rect">
            <a:avLst/>
          </a:prstGeom>
        </p:spPr>
      </p:sp>
      <p:sp>
        <p:nvSpPr>
          <p:cNvPr id="1646" name="PlaceHolder 2"/>
          <p:cNvSpPr>
            <a:spLocks noGrp="1"/>
          </p:cNvSpPr>
          <p:nvPr>
            <p:ph type="body"/>
          </p:nvPr>
        </p:nvSpPr>
        <p:spPr>
          <a:xfrm>
            <a:off x="685800" y="4400640"/>
            <a:ext cx="5484960" cy="3598920"/>
          </a:xfrm>
          <a:prstGeom prst="rect">
            <a:avLst/>
          </a:prstGeom>
        </p:spPr>
        <p:txBody>
          <a:bodyPr lIns="0" rIns="0" tIns="0" bIns="0">
            <a:noAutofit/>
          </a:bodyPr>
          <a:p>
            <a:endParaRPr b="0" lang="es-CO" sz="2000" spc="-1" strike="noStrike">
              <a:latin typeface="Arial"/>
            </a:endParaRPr>
          </a:p>
        </p:txBody>
      </p:sp>
      <p:sp>
        <p:nvSpPr>
          <p:cNvPr id="1647" name="Header Placeholder 3"/>
          <p:cNvSpPr/>
          <p:nvPr/>
        </p:nvSpPr>
        <p:spPr>
          <a:xfrm>
            <a:off x="0" y="0"/>
            <a:ext cx="2970360" cy="457200"/>
          </a:xfrm>
          <a:prstGeom prst="rect">
            <a:avLst/>
          </a:prstGeom>
          <a:noFill/>
          <a:ln w="0">
            <a:noFill/>
          </a:ln>
        </p:spPr>
        <p:style>
          <a:lnRef idx="0"/>
          <a:fillRef idx="0"/>
          <a:effectRef idx="0"/>
          <a:fontRef idx="minor"/>
        </p:style>
      </p:sp>
      <p:sp>
        <p:nvSpPr>
          <p:cNvPr id="1648" name="Footer Placeholder 4"/>
          <p:cNvSpPr/>
          <p:nvPr/>
        </p:nvSpPr>
        <p:spPr>
          <a:xfrm>
            <a:off x="0" y="8685360"/>
            <a:ext cx="2970360" cy="457200"/>
          </a:xfrm>
          <a:prstGeom prst="rect">
            <a:avLst/>
          </a:prstGeom>
          <a:noFill/>
          <a:ln w="0">
            <a:noFill/>
          </a:ln>
        </p:spPr>
        <p:style>
          <a:lnRef idx="0"/>
          <a:fillRef idx="0"/>
          <a:effectRef idx="0"/>
          <a:fontRef idx="minor"/>
        </p:style>
        <p:txBody>
          <a:bodyPr lIns="90000" rIns="90000" tIns="45000" bIns="45000" anchor="b">
            <a:noAutofit/>
          </a:bodyPr>
          <a:p>
            <a:pPr marL="571680">
              <a:lnSpc>
                <a:spcPct val="100000"/>
              </a:lnSpc>
              <a:tabLst>
                <a:tab algn="l" pos="0"/>
              </a:tabLst>
            </a:pPr>
            <a:r>
              <a:rPr b="0" lang="en-US" sz="400" spc="-1" strike="noStrike">
                <a:solidFill>
                  <a:srgbClr val="000000"/>
                </a:solidFill>
                <a:latin typeface="Segoe UI"/>
                <a:ea typeface="Segoe UI"/>
              </a:rPr>
              <a:t>© Microsoft Corporation. All rights reserved. MICROSOFT MAKES NO WARRANTIES, EXPRESS, IMPLIED OR STATUTORY, AS TO THE INFORMATION IN THIS PRESENTATION.</a:t>
            </a:r>
            <a:endParaRPr b="0" lang="es-CO" sz="400" spc="-1" strike="noStrike">
              <a:latin typeface="Arial"/>
            </a:endParaRPr>
          </a:p>
        </p:txBody>
      </p:sp>
      <p:sp>
        <p:nvSpPr>
          <p:cNvPr id="1649" name="Date Placeholder 5"/>
          <p:cNvSpPr/>
          <p:nvPr/>
        </p:nvSpPr>
        <p:spPr>
          <a:xfrm>
            <a:off x="3884760" y="0"/>
            <a:ext cx="2970360" cy="457200"/>
          </a:xfrm>
          <a:prstGeom prst="rect">
            <a:avLst/>
          </a:prstGeom>
          <a:noFill/>
          <a:ln w="0">
            <a:noFill/>
          </a:ln>
        </p:spPr>
        <p:style>
          <a:lnRef idx="0"/>
          <a:fillRef idx="0"/>
          <a:effectRef idx="0"/>
          <a:fontRef idx="minor"/>
        </p:style>
        <p:txBody>
          <a:bodyPr lIns="90000" rIns="90000" tIns="45000" bIns="45000">
            <a:noAutofit/>
          </a:bodyPr>
          <a:p>
            <a:pPr algn="r">
              <a:lnSpc>
                <a:spcPct val="100000"/>
              </a:lnSpc>
              <a:tabLst>
                <a:tab algn="l" pos="0"/>
              </a:tabLst>
            </a:pPr>
            <a:fld id="{B906D71E-7AAE-49E7-B66A-29A1E081FC73}" type="datetime">
              <a:rPr b="0" lang="en-US" sz="1200" spc="-1" strike="noStrike">
                <a:solidFill>
                  <a:srgbClr val="000000"/>
                </a:solidFill>
                <a:latin typeface="Segoe UI"/>
                <a:ea typeface="+mn-ea"/>
              </a:rPr>
              <a:t>10/12/22</a:t>
            </a:fld>
            <a:r>
              <a:rPr b="0" lang="en-US" sz="1200" spc="-1" strike="noStrike">
                <a:solidFill>
                  <a:srgbClr val="000000"/>
                </a:solidFill>
                <a:latin typeface="Segoe UI"/>
                <a:ea typeface="+mn-ea"/>
              </a:rPr>
              <a:t> </a:t>
            </a:r>
            <a:fld id="{A34382EA-1997-46AF-B769-24E72516F1CF}" type="datetime12">
              <a:rPr b="0" lang="en-US" sz="1200" spc="-1" strike="noStrike">
                <a:solidFill>
                  <a:srgbClr val="000000"/>
                </a:solidFill>
                <a:latin typeface="Segoe UI"/>
                <a:ea typeface="+mn-ea"/>
              </a:rPr>
              <a:t>05:16 PM</a:t>
            </a:fld>
            <a:endParaRPr b="0" lang="es-CO" sz="1200" spc="-1" strike="noStrike">
              <a:latin typeface="Arial"/>
            </a:endParaRPr>
          </a:p>
        </p:txBody>
      </p:sp>
      <p:sp>
        <p:nvSpPr>
          <p:cNvPr id="1650" name="Slide Number Placeholder 6"/>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tabLst>
                <a:tab algn="l" pos="0"/>
              </a:tabLst>
            </a:pPr>
            <a:fld id="{6E836D19-9F7B-45C4-9624-89CB462ADBF8}" type="slidenum">
              <a:rPr b="0" lang="en-US" sz="1200" spc="-1" strike="noStrike">
                <a:solidFill>
                  <a:srgbClr val="000000"/>
                </a:solidFill>
                <a:latin typeface="Segoe UI"/>
                <a:ea typeface="+mn-ea"/>
              </a:rPr>
              <a:t>25</a:t>
            </a:fld>
            <a:endParaRPr b="0" lang="es-CO" sz="1200" spc="-1" strike="noStrike">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2" name="PlaceHolder 1"/>
          <p:cNvSpPr>
            <a:spLocks noGrp="1"/>
          </p:cNvSpPr>
          <p:nvPr>
            <p:ph type="sldImg"/>
          </p:nvPr>
        </p:nvSpPr>
        <p:spPr>
          <a:xfrm>
            <a:off x="685800" y="1143000"/>
            <a:ext cx="5484960" cy="3084840"/>
          </a:xfrm>
          <a:prstGeom prst="rect">
            <a:avLst/>
          </a:prstGeom>
        </p:spPr>
      </p:sp>
      <p:sp>
        <p:nvSpPr>
          <p:cNvPr id="1703" name="PlaceHolder 2"/>
          <p:cNvSpPr>
            <a:spLocks noGrp="1"/>
          </p:cNvSpPr>
          <p:nvPr>
            <p:ph type="body"/>
          </p:nvPr>
        </p:nvSpPr>
        <p:spPr>
          <a:xfrm>
            <a:off x="685800" y="4400640"/>
            <a:ext cx="5484960" cy="3598920"/>
          </a:xfrm>
          <a:prstGeom prst="rect">
            <a:avLst/>
          </a:prstGeom>
        </p:spPr>
        <p:txBody>
          <a:bodyPr lIns="0" rIns="0" tIns="0" bIns="0">
            <a:noAutofit/>
          </a:bodyPr>
          <a:p>
            <a:endParaRPr b="0" lang="es-CO" sz="2000" spc="-1" strike="noStrike">
              <a:latin typeface="Arial"/>
            </a:endParaRPr>
          </a:p>
        </p:txBody>
      </p:sp>
      <p:sp>
        <p:nvSpPr>
          <p:cNvPr id="1704" name="Header Placeholder 3"/>
          <p:cNvSpPr/>
          <p:nvPr/>
        </p:nvSpPr>
        <p:spPr>
          <a:xfrm>
            <a:off x="0" y="0"/>
            <a:ext cx="2970360" cy="457200"/>
          </a:xfrm>
          <a:prstGeom prst="rect">
            <a:avLst/>
          </a:prstGeom>
          <a:noFill/>
          <a:ln w="0">
            <a:noFill/>
          </a:ln>
        </p:spPr>
        <p:style>
          <a:lnRef idx="0"/>
          <a:fillRef idx="0"/>
          <a:effectRef idx="0"/>
          <a:fontRef idx="minor"/>
        </p:style>
      </p:sp>
      <p:sp>
        <p:nvSpPr>
          <p:cNvPr id="1705" name="Footer Placeholder 4"/>
          <p:cNvSpPr/>
          <p:nvPr/>
        </p:nvSpPr>
        <p:spPr>
          <a:xfrm>
            <a:off x="0" y="8685360"/>
            <a:ext cx="2970360" cy="457200"/>
          </a:xfrm>
          <a:prstGeom prst="rect">
            <a:avLst/>
          </a:prstGeom>
          <a:noFill/>
          <a:ln w="0">
            <a:noFill/>
          </a:ln>
        </p:spPr>
        <p:style>
          <a:lnRef idx="0"/>
          <a:fillRef idx="0"/>
          <a:effectRef idx="0"/>
          <a:fontRef idx="minor"/>
        </p:style>
        <p:txBody>
          <a:bodyPr lIns="90000" rIns="90000" tIns="45000" bIns="45000" anchor="b">
            <a:noAutofit/>
          </a:bodyPr>
          <a:p>
            <a:pPr marL="571680">
              <a:lnSpc>
                <a:spcPct val="100000"/>
              </a:lnSpc>
              <a:tabLst>
                <a:tab algn="l" pos="0"/>
              </a:tabLst>
            </a:pPr>
            <a:r>
              <a:rPr b="0" lang="en-US" sz="400" spc="-1" strike="noStrike">
                <a:solidFill>
                  <a:srgbClr val="000000"/>
                </a:solidFill>
                <a:latin typeface="Segoe UI"/>
                <a:ea typeface="Segoe UI"/>
              </a:rPr>
              <a:t>© Microsoft Corporation. All rights reserved. MICROSOFT MAKES NO WARRANTIES, EXPRESS, IMPLIED OR STATUTORY, AS TO THE INFORMATION IN THIS PRESENTATION.</a:t>
            </a:r>
            <a:endParaRPr b="0" lang="es-CO" sz="400" spc="-1" strike="noStrike">
              <a:latin typeface="Arial"/>
            </a:endParaRPr>
          </a:p>
        </p:txBody>
      </p:sp>
      <p:sp>
        <p:nvSpPr>
          <p:cNvPr id="1706" name="Date Placeholder 5"/>
          <p:cNvSpPr/>
          <p:nvPr/>
        </p:nvSpPr>
        <p:spPr>
          <a:xfrm>
            <a:off x="3884760" y="0"/>
            <a:ext cx="2970360" cy="457200"/>
          </a:xfrm>
          <a:prstGeom prst="rect">
            <a:avLst/>
          </a:prstGeom>
          <a:noFill/>
          <a:ln w="0">
            <a:noFill/>
          </a:ln>
        </p:spPr>
        <p:style>
          <a:lnRef idx="0"/>
          <a:fillRef idx="0"/>
          <a:effectRef idx="0"/>
          <a:fontRef idx="minor"/>
        </p:style>
        <p:txBody>
          <a:bodyPr lIns="90000" rIns="90000" tIns="45000" bIns="45000">
            <a:noAutofit/>
          </a:bodyPr>
          <a:p>
            <a:pPr algn="r">
              <a:lnSpc>
                <a:spcPct val="100000"/>
              </a:lnSpc>
              <a:tabLst>
                <a:tab algn="l" pos="0"/>
              </a:tabLst>
            </a:pPr>
            <a:fld id="{97942CA1-129D-49C8-A237-10F55C62CBBA}" type="datetime">
              <a:rPr b="0" lang="en-US" sz="1200" spc="-1" strike="noStrike">
                <a:solidFill>
                  <a:srgbClr val="000000"/>
                </a:solidFill>
                <a:latin typeface="Segoe UI"/>
                <a:ea typeface="+mn-ea"/>
              </a:rPr>
              <a:t>10/12/22</a:t>
            </a:fld>
            <a:r>
              <a:rPr b="0" lang="en-US" sz="1200" spc="-1" strike="noStrike">
                <a:solidFill>
                  <a:srgbClr val="000000"/>
                </a:solidFill>
                <a:latin typeface="Segoe UI"/>
                <a:ea typeface="+mn-ea"/>
              </a:rPr>
              <a:t> </a:t>
            </a:r>
            <a:fld id="{6D2B6AA8-8390-409E-9D5F-CDD3EADF36E5}" type="datetime12">
              <a:rPr b="0" lang="en-US" sz="1200" spc="-1" strike="noStrike">
                <a:solidFill>
                  <a:srgbClr val="000000"/>
                </a:solidFill>
                <a:latin typeface="Segoe UI"/>
                <a:ea typeface="+mn-ea"/>
              </a:rPr>
              <a:t>05:16 PM</a:t>
            </a:fld>
            <a:endParaRPr b="0" lang="es-CO" sz="1200" spc="-1" strike="noStrike">
              <a:latin typeface="Arial"/>
            </a:endParaRPr>
          </a:p>
        </p:txBody>
      </p:sp>
      <p:sp>
        <p:nvSpPr>
          <p:cNvPr id="1707" name="Slide Number Placeholder 6"/>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tabLst>
                <a:tab algn="l" pos="0"/>
              </a:tabLst>
            </a:pPr>
            <a:fld id="{2BB99E8C-AB5F-4C62-8400-228E135E7634}" type="slidenum">
              <a:rPr b="0" lang="en-US" sz="1200" spc="-1" strike="noStrike">
                <a:solidFill>
                  <a:srgbClr val="000000"/>
                </a:solidFill>
                <a:latin typeface="Segoe UI"/>
                <a:ea typeface="+mn-ea"/>
              </a:rPr>
              <a:t>25</a:t>
            </a:fld>
            <a:endParaRPr b="0" lang="es-CO" sz="12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8" name="PlaceHolder 1"/>
          <p:cNvSpPr>
            <a:spLocks noGrp="1"/>
          </p:cNvSpPr>
          <p:nvPr>
            <p:ph type="sldImg"/>
          </p:nvPr>
        </p:nvSpPr>
        <p:spPr>
          <a:xfrm>
            <a:off x="685800" y="1143000"/>
            <a:ext cx="5484960" cy="3084840"/>
          </a:xfrm>
          <a:prstGeom prst="rect">
            <a:avLst/>
          </a:prstGeom>
        </p:spPr>
      </p:sp>
      <p:sp>
        <p:nvSpPr>
          <p:cNvPr id="1709" name="PlaceHolder 2"/>
          <p:cNvSpPr>
            <a:spLocks noGrp="1"/>
          </p:cNvSpPr>
          <p:nvPr>
            <p:ph type="body"/>
          </p:nvPr>
        </p:nvSpPr>
        <p:spPr>
          <a:xfrm>
            <a:off x="685800" y="4400640"/>
            <a:ext cx="5484960" cy="3598920"/>
          </a:xfrm>
          <a:prstGeom prst="rect">
            <a:avLst/>
          </a:prstGeom>
        </p:spPr>
        <p:txBody>
          <a:bodyPr lIns="0" rIns="0" tIns="0" bIns="0">
            <a:noAutofit/>
          </a:bodyPr>
          <a:p>
            <a:pPr marL="216000" indent="-214920">
              <a:lnSpc>
                <a:spcPct val="100000"/>
              </a:lnSpc>
              <a:tabLst>
                <a:tab algn="l" pos="0"/>
              </a:tabLst>
            </a:pPr>
            <a:r>
              <a:rPr b="0" lang="en-US" sz="2000" spc="-1" strike="noStrike">
                <a:latin typeface="Arial"/>
              </a:rPr>
              <a:t>Detailed cased study for this scenario can be found in the Pre-Workshop folder – Value Calculator Assets - Case Studies.docx</a:t>
            </a:r>
            <a:endParaRPr b="0" lang="es-CO" sz="2000" spc="-1" strike="noStrike">
              <a:latin typeface="Arial"/>
            </a:endParaRPr>
          </a:p>
          <a:p>
            <a:pPr marL="216000" indent="-214920">
              <a:lnSpc>
                <a:spcPct val="100000"/>
              </a:lnSpc>
              <a:tabLst>
                <a:tab algn="l" pos="0"/>
              </a:tabLst>
            </a:pPr>
            <a:r>
              <a:rPr b="0" lang="en-US" sz="2000" spc="-1" strike="noStrike">
                <a:latin typeface="Arial"/>
              </a:rPr>
              <a:t>Please review the Value Calculator slides if you decide to show this process to customers and input for each tab.</a:t>
            </a:r>
            <a:endParaRPr b="0" lang="es-CO" sz="2000" spc="-1" strike="noStrike">
              <a:latin typeface="Arial"/>
            </a:endParaRPr>
          </a:p>
        </p:txBody>
      </p:sp>
      <p:sp>
        <p:nvSpPr>
          <p:cNvPr id="1710" name="Slide Number Placeholder 3"/>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tabLst>
                <a:tab algn="l" pos="0"/>
              </a:tabLst>
            </a:pPr>
            <a:fld id="{DB84C08D-31AE-40F1-AF41-82EA466746B8}" type="slidenum">
              <a:rPr b="0" lang="en-US" sz="1200" spc="-1" strike="noStrike">
                <a:solidFill>
                  <a:srgbClr val="000000"/>
                </a:solidFill>
                <a:latin typeface="Calibri"/>
                <a:ea typeface="+mn-ea"/>
              </a:rPr>
              <a:t>25</a:t>
            </a:fld>
            <a:endParaRPr b="0" lang="es-CO" sz="1200" spc="-1" strike="noStrike">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1" name="PlaceHolder 1"/>
          <p:cNvSpPr>
            <a:spLocks noGrp="1"/>
          </p:cNvSpPr>
          <p:nvPr>
            <p:ph type="sldImg"/>
          </p:nvPr>
        </p:nvSpPr>
        <p:spPr>
          <a:xfrm>
            <a:off x="685800" y="1143000"/>
            <a:ext cx="5484960" cy="3084840"/>
          </a:xfrm>
          <a:prstGeom prst="rect">
            <a:avLst/>
          </a:prstGeom>
        </p:spPr>
      </p:sp>
      <p:sp>
        <p:nvSpPr>
          <p:cNvPr id="1712" name="PlaceHolder 2"/>
          <p:cNvSpPr>
            <a:spLocks noGrp="1"/>
          </p:cNvSpPr>
          <p:nvPr>
            <p:ph type="body"/>
          </p:nvPr>
        </p:nvSpPr>
        <p:spPr>
          <a:xfrm>
            <a:off x="685800" y="4400640"/>
            <a:ext cx="5484960" cy="3598920"/>
          </a:xfrm>
          <a:prstGeom prst="rect">
            <a:avLst/>
          </a:prstGeom>
        </p:spPr>
        <p:txBody>
          <a:bodyPr lIns="0" rIns="0" tIns="0" bIns="0">
            <a:noAutofit/>
          </a:bodyPr>
          <a:p>
            <a:endParaRPr b="0" lang="es-CO" sz="2000" spc="-1" strike="noStrike">
              <a:latin typeface="Arial"/>
            </a:endParaRPr>
          </a:p>
        </p:txBody>
      </p:sp>
      <p:sp>
        <p:nvSpPr>
          <p:cNvPr id="1713" name="Slide Number Placeholder 3"/>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tabLst>
                <a:tab algn="l" pos="0"/>
              </a:tabLst>
            </a:pPr>
            <a:fld id="{E2D38F94-DBFC-4BBE-8790-985E945651AF}" type="slidenum">
              <a:rPr b="0" lang="en-US" sz="1200" spc="-1" strike="noStrike">
                <a:solidFill>
                  <a:srgbClr val="000000"/>
                </a:solidFill>
                <a:latin typeface="Calibri"/>
                <a:ea typeface="+mn-ea"/>
              </a:rPr>
              <a:t>25</a:t>
            </a:fld>
            <a:endParaRPr b="0" lang="es-CO" sz="12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4" name="PlaceHolder 1"/>
          <p:cNvSpPr>
            <a:spLocks noGrp="1"/>
          </p:cNvSpPr>
          <p:nvPr>
            <p:ph type="sldImg"/>
          </p:nvPr>
        </p:nvSpPr>
        <p:spPr>
          <a:xfrm>
            <a:off x="685800" y="1143000"/>
            <a:ext cx="5484960" cy="3084840"/>
          </a:xfrm>
          <a:prstGeom prst="rect">
            <a:avLst/>
          </a:prstGeom>
        </p:spPr>
      </p:sp>
      <p:sp>
        <p:nvSpPr>
          <p:cNvPr id="1715" name="PlaceHolder 2"/>
          <p:cNvSpPr>
            <a:spLocks noGrp="1"/>
          </p:cNvSpPr>
          <p:nvPr>
            <p:ph type="body"/>
          </p:nvPr>
        </p:nvSpPr>
        <p:spPr>
          <a:xfrm>
            <a:off x="685800" y="4400640"/>
            <a:ext cx="5484960" cy="3598920"/>
          </a:xfrm>
          <a:prstGeom prst="rect">
            <a:avLst/>
          </a:prstGeom>
        </p:spPr>
        <p:txBody>
          <a:bodyPr lIns="0" rIns="0" tIns="0" bIns="0">
            <a:noAutofit/>
          </a:bodyPr>
          <a:p>
            <a:endParaRPr b="0" lang="es-CO" sz="2000" spc="-1" strike="noStrike">
              <a:latin typeface="Arial"/>
            </a:endParaRPr>
          </a:p>
        </p:txBody>
      </p:sp>
      <p:sp>
        <p:nvSpPr>
          <p:cNvPr id="1716" name="Slide Number Placeholder 3"/>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tabLst>
                <a:tab algn="l" pos="0"/>
              </a:tabLst>
            </a:pPr>
            <a:fld id="{D581E10A-799E-4A3B-819A-94B9464567B9}" type="slidenum">
              <a:rPr b="0" lang="en-US" sz="1200" spc="-1" strike="noStrike">
                <a:solidFill>
                  <a:srgbClr val="000000"/>
                </a:solidFill>
                <a:latin typeface="Calibri"/>
                <a:ea typeface="+mn-ea"/>
              </a:rPr>
              <a:t>25</a:t>
            </a:fld>
            <a:endParaRPr b="0" lang="es-CO" sz="1200" spc="-1" strike="noStrike">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7" name="PlaceHolder 1"/>
          <p:cNvSpPr>
            <a:spLocks noGrp="1"/>
          </p:cNvSpPr>
          <p:nvPr>
            <p:ph type="sldImg"/>
          </p:nvPr>
        </p:nvSpPr>
        <p:spPr>
          <a:xfrm>
            <a:off x="685800" y="1143000"/>
            <a:ext cx="5484960" cy="3084840"/>
          </a:xfrm>
          <a:prstGeom prst="rect">
            <a:avLst/>
          </a:prstGeom>
        </p:spPr>
      </p:sp>
      <p:sp>
        <p:nvSpPr>
          <p:cNvPr id="1718" name="PlaceHolder 2"/>
          <p:cNvSpPr>
            <a:spLocks noGrp="1"/>
          </p:cNvSpPr>
          <p:nvPr>
            <p:ph type="body"/>
          </p:nvPr>
        </p:nvSpPr>
        <p:spPr>
          <a:xfrm>
            <a:off x="685800" y="4400640"/>
            <a:ext cx="5484960" cy="3598920"/>
          </a:xfrm>
          <a:prstGeom prst="rect">
            <a:avLst/>
          </a:prstGeom>
        </p:spPr>
        <p:txBody>
          <a:bodyPr lIns="0" rIns="0" tIns="0" bIns="0">
            <a:noAutofit/>
          </a:bodyPr>
          <a:p>
            <a:endParaRPr b="0" lang="es-CO" sz="2000" spc="-1" strike="noStrike">
              <a:latin typeface="Arial"/>
            </a:endParaRPr>
          </a:p>
        </p:txBody>
      </p:sp>
      <p:sp>
        <p:nvSpPr>
          <p:cNvPr id="1719" name="Slide Number Placeholder 3"/>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tabLst>
                <a:tab algn="l" pos="0"/>
              </a:tabLst>
            </a:pPr>
            <a:fld id="{B29C7CBB-DDB9-41FC-AA3E-6BB9FB371B19}" type="slidenum">
              <a:rPr b="0" lang="en-US" sz="1200" spc="-1" strike="noStrike">
                <a:solidFill>
                  <a:srgbClr val="000000"/>
                </a:solidFill>
                <a:latin typeface="Calibri"/>
                <a:ea typeface="+mn-ea"/>
              </a:rPr>
              <a:t>25</a:t>
            </a:fld>
            <a:endParaRPr b="0" lang="es-CO" sz="1200" spc="-1" strike="noStrike">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0" name="PlaceHolder 1"/>
          <p:cNvSpPr>
            <a:spLocks noGrp="1"/>
          </p:cNvSpPr>
          <p:nvPr>
            <p:ph type="sldImg"/>
          </p:nvPr>
        </p:nvSpPr>
        <p:spPr>
          <a:xfrm>
            <a:off x="685800" y="1143000"/>
            <a:ext cx="5484960" cy="3084840"/>
          </a:xfrm>
          <a:prstGeom prst="rect">
            <a:avLst/>
          </a:prstGeom>
        </p:spPr>
      </p:sp>
      <p:sp>
        <p:nvSpPr>
          <p:cNvPr id="1721" name="PlaceHolder 2"/>
          <p:cNvSpPr>
            <a:spLocks noGrp="1"/>
          </p:cNvSpPr>
          <p:nvPr>
            <p:ph type="body"/>
          </p:nvPr>
        </p:nvSpPr>
        <p:spPr>
          <a:xfrm>
            <a:off x="685800" y="4400640"/>
            <a:ext cx="5484960" cy="3598920"/>
          </a:xfrm>
          <a:prstGeom prst="rect">
            <a:avLst/>
          </a:prstGeom>
        </p:spPr>
        <p:txBody>
          <a:bodyPr lIns="0" rIns="0" tIns="0" bIns="0">
            <a:noAutofit/>
          </a:bodyPr>
          <a:p>
            <a:endParaRPr b="0" lang="es-CO" sz="2000" spc="-1" strike="noStrike">
              <a:latin typeface="Arial"/>
            </a:endParaRPr>
          </a:p>
        </p:txBody>
      </p:sp>
      <p:sp>
        <p:nvSpPr>
          <p:cNvPr id="1722" name="Slide Number Placeholder 3"/>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tabLst>
                <a:tab algn="l" pos="0"/>
              </a:tabLst>
            </a:pPr>
            <a:fld id="{265E1B25-1ADF-473E-A355-CDDF72D3B9EA}" type="slidenum">
              <a:rPr b="0" lang="en-US" sz="1200" spc="-1" strike="noStrike">
                <a:solidFill>
                  <a:srgbClr val="000000"/>
                </a:solidFill>
                <a:latin typeface="Calibri"/>
                <a:ea typeface="+mn-ea"/>
              </a:rPr>
              <a:t>25</a:t>
            </a:fld>
            <a:endParaRPr b="0" lang="es-CO" sz="1200" spc="-1" strike="noStrike">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3" name="PlaceHolder 1"/>
          <p:cNvSpPr>
            <a:spLocks noGrp="1"/>
          </p:cNvSpPr>
          <p:nvPr>
            <p:ph type="sldImg"/>
          </p:nvPr>
        </p:nvSpPr>
        <p:spPr>
          <a:xfrm>
            <a:off x="685800" y="1143000"/>
            <a:ext cx="5484960" cy="3084840"/>
          </a:xfrm>
          <a:prstGeom prst="rect">
            <a:avLst/>
          </a:prstGeom>
        </p:spPr>
      </p:sp>
      <p:sp>
        <p:nvSpPr>
          <p:cNvPr id="1724" name="PlaceHolder 2"/>
          <p:cNvSpPr>
            <a:spLocks noGrp="1"/>
          </p:cNvSpPr>
          <p:nvPr>
            <p:ph type="body"/>
          </p:nvPr>
        </p:nvSpPr>
        <p:spPr>
          <a:xfrm>
            <a:off x="685800" y="4400640"/>
            <a:ext cx="5484960" cy="3598920"/>
          </a:xfrm>
          <a:prstGeom prst="rect">
            <a:avLst/>
          </a:prstGeom>
        </p:spPr>
        <p:txBody>
          <a:bodyPr lIns="0" rIns="0" tIns="0" bIns="0">
            <a:noAutofit/>
          </a:bodyPr>
          <a:p>
            <a:endParaRPr b="0" lang="es-CO" sz="2000" spc="-1" strike="noStrike">
              <a:latin typeface="Arial"/>
            </a:endParaRPr>
          </a:p>
        </p:txBody>
      </p:sp>
      <p:sp>
        <p:nvSpPr>
          <p:cNvPr id="1725" name="Slide Number Placeholder 3"/>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tabLst>
                <a:tab algn="l" pos="0"/>
              </a:tabLst>
            </a:pPr>
            <a:fld id="{2CCF70A6-4DD0-4E53-A87C-56D752D02542}" type="slidenum">
              <a:rPr b="0" lang="en-US" sz="1200" spc="-1" strike="noStrike">
                <a:solidFill>
                  <a:srgbClr val="000000"/>
                </a:solidFill>
                <a:latin typeface="Calibri"/>
                <a:ea typeface="+mn-ea"/>
              </a:rPr>
              <a:t>25</a:t>
            </a:fld>
            <a:endParaRPr b="0" lang="es-CO" sz="1200" spc="-1" strike="noStrike">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6" name="PlaceHolder 1"/>
          <p:cNvSpPr>
            <a:spLocks noGrp="1"/>
          </p:cNvSpPr>
          <p:nvPr>
            <p:ph type="sldImg"/>
          </p:nvPr>
        </p:nvSpPr>
        <p:spPr>
          <a:xfrm>
            <a:off x="685800" y="1143000"/>
            <a:ext cx="5484960" cy="3084840"/>
          </a:xfrm>
          <a:prstGeom prst="rect">
            <a:avLst/>
          </a:prstGeom>
        </p:spPr>
      </p:sp>
      <p:sp>
        <p:nvSpPr>
          <p:cNvPr id="1727" name="PlaceHolder 2"/>
          <p:cNvSpPr>
            <a:spLocks noGrp="1"/>
          </p:cNvSpPr>
          <p:nvPr>
            <p:ph type="body"/>
          </p:nvPr>
        </p:nvSpPr>
        <p:spPr>
          <a:xfrm>
            <a:off x="685800" y="4400640"/>
            <a:ext cx="5484960" cy="3598920"/>
          </a:xfrm>
          <a:prstGeom prst="rect">
            <a:avLst/>
          </a:prstGeom>
        </p:spPr>
        <p:txBody>
          <a:bodyPr lIns="0" rIns="0" tIns="0" bIns="0">
            <a:noAutofit/>
          </a:bodyPr>
          <a:p>
            <a:endParaRPr b="0" lang="es-CO" sz="2000" spc="-1" strike="noStrike">
              <a:latin typeface="Arial"/>
            </a:endParaRPr>
          </a:p>
        </p:txBody>
      </p:sp>
      <p:sp>
        <p:nvSpPr>
          <p:cNvPr id="1728" name="Slide Number Placeholder 3"/>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tabLst>
                <a:tab algn="l" pos="0"/>
              </a:tabLst>
            </a:pPr>
            <a:fld id="{B2B8296E-E7A8-4A9B-9E45-DAADAC600153}" type="slidenum">
              <a:rPr b="0" lang="en-US" sz="1200" spc="-1" strike="noStrike">
                <a:solidFill>
                  <a:srgbClr val="000000"/>
                </a:solidFill>
                <a:latin typeface="Calibri"/>
                <a:ea typeface="+mn-ea"/>
              </a:rPr>
              <a:t>25</a:t>
            </a:fld>
            <a:endParaRPr b="0" lang="es-CO" sz="1200" spc="-1" strike="noStrike">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9" name="PlaceHolder 1"/>
          <p:cNvSpPr>
            <a:spLocks noGrp="1"/>
          </p:cNvSpPr>
          <p:nvPr>
            <p:ph type="sldImg"/>
          </p:nvPr>
        </p:nvSpPr>
        <p:spPr>
          <a:xfrm>
            <a:off x="685800" y="1143000"/>
            <a:ext cx="5484960" cy="3084840"/>
          </a:xfrm>
          <a:prstGeom prst="rect">
            <a:avLst/>
          </a:prstGeom>
        </p:spPr>
      </p:sp>
      <p:sp>
        <p:nvSpPr>
          <p:cNvPr id="1730" name="PlaceHolder 2"/>
          <p:cNvSpPr>
            <a:spLocks noGrp="1"/>
          </p:cNvSpPr>
          <p:nvPr>
            <p:ph type="body"/>
          </p:nvPr>
        </p:nvSpPr>
        <p:spPr>
          <a:xfrm>
            <a:off x="685800" y="4400640"/>
            <a:ext cx="5484960" cy="3598920"/>
          </a:xfrm>
          <a:prstGeom prst="rect">
            <a:avLst/>
          </a:prstGeom>
        </p:spPr>
        <p:txBody>
          <a:bodyPr lIns="0" rIns="0" tIns="0" bIns="0">
            <a:noAutofit/>
          </a:bodyPr>
          <a:p>
            <a:endParaRPr b="0" lang="es-CO" sz="2000" spc="-1" strike="noStrike">
              <a:latin typeface="Arial"/>
            </a:endParaRPr>
          </a:p>
        </p:txBody>
      </p:sp>
      <p:sp>
        <p:nvSpPr>
          <p:cNvPr id="1731" name="Slide Number Placeholder 3"/>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tabLst>
                <a:tab algn="l" pos="0"/>
              </a:tabLst>
            </a:pPr>
            <a:fld id="{2B0CF943-CB25-4E65-9F93-AB4C77C0B4FA}" type="slidenum">
              <a:rPr b="0" lang="en-US" sz="1200" spc="-1" strike="noStrike">
                <a:solidFill>
                  <a:srgbClr val="000000"/>
                </a:solidFill>
                <a:latin typeface="Calibri"/>
                <a:ea typeface="+mn-ea"/>
              </a:rPr>
              <a:t>25</a:t>
            </a:fld>
            <a:endParaRPr b="0" lang="es-CO" sz="12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1" name="PlaceHolder 1"/>
          <p:cNvSpPr>
            <a:spLocks noGrp="1"/>
          </p:cNvSpPr>
          <p:nvPr>
            <p:ph type="sldImg"/>
          </p:nvPr>
        </p:nvSpPr>
        <p:spPr>
          <a:xfrm>
            <a:off x="685800" y="1143000"/>
            <a:ext cx="5484960" cy="3084840"/>
          </a:xfrm>
          <a:prstGeom prst="rect">
            <a:avLst/>
          </a:prstGeom>
        </p:spPr>
      </p:sp>
      <p:sp>
        <p:nvSpPr>
          <p:cNvPr id="1652" name="PlaceHolder 2"/>
          <p:cNvSpPr>
            <a:spLocks noGrp="1"/>
          </p:cNvSpPr>
          <p:nvPr>
            <p:ph type="body"/>
          </p:nvPr>
        </p:nvSpPr>
        <p:spPr>
          <a:xfrm>
            <a:off x="685800" y="4400640"/>
            <a:ext cx="5484960" cy="3598920"/>
          </a:xfrm>
          <a:prstGeom prst="rect">
            <a:avLst/>
          </a:prstGeom>
        </p:spPr>
        <p:txBody>
          <a:bodyPr lIns="0" rIns="0" tIns="0" bIns="0">
            <a:noAutofit/>
          </a:bodyPr>
          <a:p>
            <a:endParaRPr b="0" lang="es-CO" sz="2000" spc="-1" strike="noStrike">
              <a:latin typeface="Arial"/>
            </a:endParaRPr>
          </a:p>
        </p:txBody>
      </p:sp>
      <p:sp>
        <p:nvSpPr>
          <p:cNvPr id="1653" name="Slide Number Placeholder 3"/>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23ECEE88-437E-48D6-9AD5-B0F0E1F8FBA9}" type="slidenum">
              <a:rPr b="0" lang="en-US" sz="1200" spc="-1" strike="noStrike">
                <a:solidFill>
                  <a:srgbClr val="000000"/>
                </a:solidFill>
                <a:latin typeface="Times New Roman"/>
              </a:rPr>
              <a:t>25</a:t>
            </a:fld>
            <a:endParaRPr b="0" lang="es-CO" sz="1200" spc="-1" strike="noStrike">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2" name="PlaceHolder 1"/>
          <p:cNvSpPr>
            <a:spLocks noGrp="1"/>
          </p:cNvSpPr>
          <p:nvPr>
            <p:ph type="sldImg"/>
          </p:nvPr>
        </p:nvSpPr>
        <p:spPr>
          <a:xfrm>
            <a:off x="685800" y="1143000"/>
            <a:ext cx="5484960" cy="3084840"/>
          </a:xfrm>
          <a:prstGeom prst="rect">
            <a:avLst/>
          </a:prstGeom>
        </p:spPr>
      </p:sp>
      <p:sp>
        <p:nvSpPr>
          <p:cNvPr id="1733" name="PlaceHolder 2"/>
          <p:cNvSpPr>
            <a:spLocks noGrp="1"/>
          </p:cNvSpPr>
          <p:nvPr>
            <p:ph type="body"/>
          </p:nvPr>
        </p:nvSpPr>
        <p:spPr>
          <a:xfrm>
            <a:off x="685800" y="4400640"/>
            <a:ext cx="5484960" cy="3598920"/>
          </a:xfrm>
          <a:prstGeom prst="rect">
            <a:avLst/>
          </a:prstGeom>
        </p:spPr>
        <p:txBody>
          <a:bodyPr lIns="0" rIns="0" tIns="0" bIns="0">
            <a:noAutofit/>
          </a:bodyPr>
          <a:p>
            <a:pPr marL="216000" indent="-214920">
              <a:lnSpc>
                <a:spcPct val="100000"/>
              </a:lnSpc>
              <a:tabLst>
                <a:tab algn="l" pos="0"/>
              </a:tabLst>
            </a:pPr>
            <a:r>
              <a:rPr b="1" lang="en-US" sz="2000" spc="-1" strike="noStrike">
                <a:latin typeface="Arial"/>
              </a:rPr>
              <a:t>Use this slide in your presentation if you decide to showcase Company B - 3,000 users’ scenario.</a:t>
            </a:r>
            <a:endParaRPr b="0" lang="es-CO" sz="2000" spc="-1" strike="noStrike">
              <a:latin typeface="Arial"/>
            </a:endParaRPr>
          </a:p>
          <a:p>
            <a:pPr marL="216000" indent="-214920">
              <a:lnSpc>
                <a:spcPct val="100000"/>
              </a:lnSpc>
              <a:tabLst>
                <a:tab algn="l" pos="0"/>
              </a:tabLst>
            </a:pPr>
            <a:r>
              <a:rPr b="1" lang="en-US" sz="2000" spc="-1" strike="noStrike">
                <a:latin typeface="Arial"/>
              </a:rPr>
              <a:t>Microsoft 365 Payback Period</a:t>
            </a:r>
            <a:endParaRPr b="0" lang="es-CO" sz="2000" spc="-1" strike="noStrike">
              <a:latin typeface="Arial"/>
            </a:endParaRPr>
          </a:p>
          <a:p>
            <a:pPr marL="216000" indent="-214920">
              <a:lnSpc>
                <a:spcPct val="100000"/>
              </a:lnSpc>
              <a:tabLst>
                <a:tab algn="l" pos="0"/>
              </a:tabLst>
            </a:pPr>
            <a:r>
              <a:rPr b="0" lang="en-US" sz="900" spc="-1" strike="noStrike">
                <a:solidFill>
                  <a:srgbClr val="000000"/>
                </a:solidFill>
                <a:latin typeface="Segoe UI Light"/>
                <a:ea typeface="+mn-ea"/>
              </a:rPr>
              <a:t>Payback is the time it takes for the cumulative benefits to equal the initial cash output for a project. Costs are assumed to occur in the first month of the year and benefits are assumed to accrue monthly.</a:t>
            </a:r>
            <a:endParaRPr b="0" lang="es-CO" sz="900" spc="-1" strike="noStrike">
              <a:latin typeface="Arial"/>
            </a:endParaRPr>
          </a:p>
          <a:p>
            <a:pPr marL="216000" indent="-214920">
              <a:lnSpc>
                <a:spcPct val="100000"/>
              </a:lnSpc>
              <a:tabLst>
                <a:tab algn="l" pos="0"/>
              </a:tabLst>
            </a:pPr>
            <a:endParaRPr b="0" lang="es-CO" sz="900" spc="-1" strike="noStrike">
              <a:latin typeface="Arial"/>
            </a:endParaRPr>
          </a:p>
          <a:p>
            <a:pPr marL="216000" indent="-214920">
              <a:lnSpc>
                <a:spcPct val="100000"/>
              </a:lnSpc>
              <a:tabLst>
                <a:tab algn="l" pos="0"/>
              </a:tabLst>
            </a:pPr>
            <a:r>
              <a:rPr b="1" lang="en-US" sz="900" spc="-1" strike="noStrike">
                <a:solidFill>
                  <a:srgbClr val="000000"/>
                </a:solidFill>
                <a:latin typeface="Segoe UI Light"/>
                <a:ea typeface="+mn-ea"/>
              </a:rPr>
              <a:t>Three-year, risk-adjusted ROI </a:t>
            </a:r>
            <a:endParaRPr b="0" lang="es-CO" sz="900" spc="-1" strike="noStrike">
              <a:latin typeface="Arial"/>
            </a:endParaRPr>
          </a:p>
          <a:p>
            <a:pPr marL="216000" indent="-214920">
              <a:lnSpc>
                <a:spcPct val="100000"/>
              </a:lnSpc>
              <a:tabLst>
                <a:tab algn="l" pos="0"/>
              </a:tabLst>
            </a:pPr>
            <a:r>
              <a:rPr b="0" lang="en-US" sz="900" spc="-1" strike="noStrike">
                <a:solidFill>
                  <a:srgbClr val="000000"/>
                </a:solidFill>
                <a:latin typeface="Segoe UI Light"/>
                <a:ea typeface="+mn-ea"/>
              </a:rPr>
              <a:t>Return on Investment is the total net cash flow divided by the total costs</a:t>
            </a:r>
            <a:endParaRPr b="0" lang="es-CO" sz="900" spc="-1" strike="noStrike">
              <a:latin typeface="Arial"/>
            </a:endParaRPr>
          </a:p>
          <a:p>
            <a:pPr marL="216000" indent="-214920">
              <a:lnSpc>
                <a:spcPct val="100000"/>
              </a:lnSpc>
              <a:tabLst>
                <a:tab algn="l" pos="0"/>
              </a:tabLst>
            </a:pPr>
            <a:br/>
            <a:r>
              <a:rPr b="1" lang="en-US" sz="2000" spc="-1" strike="noStrike">
                <a:solidFill>
                  <a:srgbClr val="000000"/>
                </a:solidFill>
                <a:latin typeface="Segoe UI Light"/>
                <a:ea typeface="+mn-ea"/>
              </a:rPr>
              <a:t>36-month NPV </a:t>
            </a:r>
            <a:endParaRPr b="0" lang="es-CO" sz="2000" spc="-1" strike="noStrike">
              <a:latin typeface="Arial"/>
            </a:endParaRPr>
          </a:p>
          <a:p>
            <a:pPr marL="216000" indent="-214920">
              <a:lnSpc>
                <a:spcPct val="100000"/>
              </a:lnSpc>
              <a:tabLst>
                <a:tab algn="l" pos="0"/>
              </a:tabLst>
            </a:pPr>
            <a:r>
              <a:rPr b="0" lang="en-US" sz="900" spc="-1" strike="noStrike">
                <a:solidFill>
                  <a:srgbClr val="000000"/>
                </a:solidFill>
                <a:latin typeface="Segoe UI Light"/>
                <a:ea typeface="+mn-ea"/>
              </a:rPr>
              <a:t>Net Present Value is the value of the cash flows of the project in today’s dollars using a specified discount rate (10%). Costs are assumed to occur in the first month of the year and benefits are assumed to accrue monthly.</a:t>
            </a:r>
            <a:endParaRPr b="0" lang="es-CO" sz="900" spc="-1" strike="noStrike">
              <a:latin typeface="Arial"/>
            </a:endParaRPr>
          </a:p>
        </p:txBody>
      </p:sp>
      <p:sp>
        <p:nvSpPr>
          <p:cNvPr id="1734" name="Header Placeholder 3"/>
          <p:cNvSpPr/>
          <p:nvPr/>
        </p:nvSpPr>
        <p:spPr>
          <a:xfrm>
            <a:off x="0" y="0"/>
            <a:ext cx="2970360" cy="457200"/>
          </a:xfrm>
          <a:prstGeom prst="rect">
            <a:avLst/>
          </a:prstGeom>
          <a:noFill/>
          <a:ln w="0">
            <a:noFill/>
          </a:ln>
        </p:spPr>
        <p:style>
          <a:lnRef idx="0"/>
          <a:fillRef idx="0"/>
          <a:effectRef idx="0"/>
          <a:fontRef idx="minor"/>
        </p:style>
        <p:txBody>
          <a:bodyPr lIns="90000" rIns="90000" tIns="45000" bIns="45000">
            <a:noAutofit/>
          </a:bodyPr>
          <a:p>
            <a:pPr>
              <a:lnSpc>
                <a:spcPct val="100000"/>
              </a:lnSpc>
              <a:tabLst>
                <a:tab algn="l" pos="0"/>
              </a:tabLst>
            </a:pPr>
            <a:r>
              <a:rPr b="0" lang="en-US" sz="1200" spc="-1" strike="noStrike">
                <a:solidFill>
                  <a:srgbClr val="000000"/>
                </a:solidFill>
                <a:latin typeface="Segoe UI"/>
                <a:ea typeface="+mn-ea"/>
              </a:rPr>
              <a:t>Microsoft Envision 2016</a:t>
            </a:r>
            <a:endParaRPr b="0" lang="es-CO" sz="1200" spc="-1" strike="noStrike">
              <a:latin typeface="Arial"/>
            </a:endParaRPr>
          </a:p>
        </p:txBody>
      </p:sp>
      <p:sp>
        <p:nvSpPr>
          <p:cNvPr id="1735" name="Footer Placeholder 4"/>
          <p:cNvSpPr/>
          <p:nvPr/>
        </p:nvSpPr>
        <p:spPr>
          <a:xfrm>
            <a:off x="0" y="8685360"/>
            <a:ext cx="2970360" cy="457200"/>
          </a:xfrm>
          <a:prstGeom prst="rect">
            <a:avLst/>
          </a:prstGeom>
          <a:noFill/>
          <a:ln w="0">
            <a:noFill/>
          </a:ln>
        </p:spPr>
        <p:style>
          <a:lnRef idx="0"/>
          <a:fillRef idx="0"/>
          <a:effectRef idx="0"/>
          <a:fontRef idx="minor"/>
        </p:style>
        <p:txBody>
          <a:bodyPr lIns="90000" rIns="90000" tIns="45000" bIns="45000" anchor="b">
            <a:noAutofit/>
          </a:bodyPr>
          <a:p>
            <a:pPr marL="571680">
              <a:lnSpc>
                <a:spcPct val="100000"/>
              </a:lnSpc>
              <a:tabLst>
                <a:tab algn="l" pos="0"/>
              </a:tabLst>
            </a:pPr>
            <a:r>
              <a:rPr b="0" lang="en-US" sz="400" spc="-1" strike="noStrike">
                <a:solidFill>
                  <a:srgbClr val="000000"/>
                </a:solidFill>
                <a:latin typeface="Segoe UI"/>
                <a:ea typeface="Segoe UI"/>
              </a:rPr>
              <a:t>© 2016 Microsoft Corporation. All rights reserved. MICROSOFT MAKES NO WARRANTIES, EXPRESS, IMPLIED OR STATUTORY, AS TO THE INFORMATION IN THIS PRESENTATION.</a:t>
            </a:r>
            <a:endParaRPr b="0" lang="es-CO" sz="400" spc="-1" strike="noStrike">
              <a:latin typeface="Arial"/>
            </a:endParaRPr>
          </a:p>
        </p:txBody>
      </p:sp>
      <p:sp>
        <p:nvSpPr>
          <p:cNvPr id="1736" name="Date Placeholder 5"/>
          <p:cNvSpPr/>
          <p:nvPr/>
        </p:nvSpPr>
        <p:spPr>
          <a:xfrm>
            <a:off x="3884760" y="0"/>
            <a:ext cx="2970360" cy="457200"/>
          </a:xfrm>
          <a:prstGeom prst="rect">
            <a:avLst/>
          </a:prstGeom>
          <a:noFill/>
          <a:ln w="0">
            <a:noFill/>
          </a:ln>
        </p:spPr>
        <p:style>
          <a:lnRef idx="0"/>
          <a:fillRef idx="0"/>
          <a:effectRef idx="0"/>
          <a:fontRef idx="minor"/>
        </p:style>
        <p:txBody>
          <a:bodyPr lIns="90000" rIns="90000" tIns="45000" bIns="45000">
            <a:noAutofit/>
          </a:bodyPr>
          <a:p>
            <a:pPr algn="r">
              <a:lnSpc>
                <a:spcPct val="100000"/>
              </a:lnSpc>
              <a:tabLst>
                <a:tab algn="l" pos="0"/>
              </a:tabLst>
            </a:pPr>
            <a:fld id="{1FC10240-8C3E-42A3-B374-30B60FBA44B0}" type="datetime">
              <a:rPr b="0" lang="en-US" sz="1200" spc="-1" strike="noStrike">
                <a:solidFill>
                  <a:srgbClr val="000000"/>
                </a:solidFill>
                <a:latin typeface="Segoe UI"/>
                <a:ea typeface="+mn-ea"/>
              </a:rPr>
              <a:t>10/12/22</a:t>
            </a:fld>
            <a:r>
              <a:rPr b="0" lang="en-US" sz="1200" spc="-1" strike="noStrike">
                <a:solidFill>
                  <a:srgbClr val="000000"/>
                </a:solidFill>
                <a:latin typeface="Segoe UI"/>
                <a:ea typeface="+mn-ea"/>
              </a:rPr>
              <a:t> </a:t>
            </a:r>
            <a:fld id="{91D6411A-70CA-45CD-AB55-D11DE3E2D1AE}" type="datetime12">
              <a:rPr b="0" lang="en-US" sz="1200" spc="-1" strike="noStrike">
                <a:solidFill>
                  <a:srgbClr val="000000"/>
                </a:solidFill>
                <a:latin typeface="Segoe UI"/>
                <a:ea typeface="+mn-ea"/>
              </a:rPr>
              <a:t>05:16 PM</a:t>
            </a:fld>
            <a:endParaRPr b="0" lang="es-CO" sz="1200" spc="-1" strike="noStrike">
              <a:latin typeface="Arial"/>
            </a:endParaRPr>
          </a:p>
        </p:txBody>
      </p:sp>
      <p:sp>
        <p:nvSpPr>
          <p:cNvPr id="1737" name="Slide Number Placeholder 6"/>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tabLst>
                <a:tab algn="l" pos="0"/>
              </a:tabLst>
            </a:pPr>
            <a:fld id="{52C42FA5-06FF-4E41-9176-8B3DE22525F4}" type="slidenum">
              <a:rPr b="0" lang="en-US" sz="1200" spc="-1" strike="noStrike">
                <a:solidFill>
                  <a:srgbClr val="000000"/>
                </a:solidFill>
                <a:latin typeface="Segoe UI"/>
                <a:ea typeface="+mn-ea"/>
              </a:rPr>
              <a:t>25</a:t>
            </a:fld>
            <a:endParaRPr b="0" lang="es-CO" sz="1200" spc="-1" strike="noStrike">
              <a:latin typeface="Arial"/>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8" name="PlaceHolder 1"/>
          <p:cNvSpPr>
            <a:spLocks noGrp="1"/>
          </p:cNvSpPr>
          <p:nvPr>
            <p:ph type="sldImg"/>
          </p:nvPr>
        </p:nvSpPr>
        <p:spPr>
          <a:xfrm>
            <a:off x="685800" y="1143000"/>
            <a:ext cx="5484960" cy="3084840"/>
          </a:xfrm>
          <a:prstGeom prst="rect">
            <a:avLst/>
          </a:prstGeom>
        </p:spPr>
      </p:sp>
      <p:sp>
        <p:nvSpPr>
          <p:cNvPr id="1739" name="PlaceHolder 2"/>
          <p:cNvSpPr>
            <a:spLocks noGrp="1"/>
          </p:cNvSpPr>
          <p:nvPr>
            <p:ph type="body"/>
          </p:nvPr>
        </p:nvSpPr>
        <p:spPr>
          <a:xfrm>
            <a:off x="685800" y="4400640"/>
            <a:ext cx="5484960" cy="3598920"/>
          </a:xfrm>
          <a:prstGeom prst="rect">
            <a:avLst/>
          </a:prstGeom>
        </p:spPr>
        <p:txBody>
          <a:bodyPr lIns="0" rIns="0" tIns="0" bIns="0">
            <a:noAutofit/>
          </a:bodyPr>
          <a:p>
            <a:pPr marL="216000" indent="-215280">
              <a:lnSpc>
                <a:spcPct val="100000"/>
              </a:lnSpc>
              <a:tabLst>
                <a:tab algn="l" pos="0"/>
              </a:tabLst>
            </a:pPr>
            <a:r>
              <a:rPr b="1" lang="en-US" sz="2000" spc="-1" strike="noStrike">
                <a:latin typeface="Arial"/>
              </a:rPr>
              <a:t>Use this slide in your presentation if you decide to showcase Company B - 3,000 users’ scenario.</a:t>
            </a:r>
            <a:endParaRPr b="0" lang="es-CO" sz="2000" spc="-1" strike="noStrike">
              <a:latin typeface="Arial"/>
            </a:endParaRPr>
          </a:p>
        </p:txBody>
      </p:sp>
      <p:sp>
        <p:nvSpPr>
          <p:cNvPr id="1740" name="Header Placeholder 3"/>
          <p:cNvSpPr/>
          <p:nvPr/>
        </p:nvSpPr>
        <p:spPr>
          <a:xfrm>
            <a:off x="0" y="0"/>
            <a:ext cx="2970360" cy="457200"/>
          </a:xfrm>
          <a:prstGeom prst="rect">
            <a:avLst/>
          </a:prstGeom>
          <a:noFill/>
          <a:ln w="0">
            <a:noFill/>
          </a:ln>
        </p:spPr>
        <p:style>
          <a:lnRef idx="0"/>
          <a:fillRef idx="0"/>
          <a:effectRef idx="0"/>
          <a:fontRef idx="minor"/>
        </p:style>
        <p:txBody>
          <a:bodyPr lIns="90000" rIns="90000" tIns="45000" bIns="45000">
            <a:noAutofit/>
          </a:bodyPr>
          <a:p>
            <a:pPr>
              <a:lnSpc>
                <a:spcPct val="100000"/>
              </a:lnSpc>
              <a:tabLst>
                <a:tab algn="l" pos="0"/>
              </a:tabLst>
            </a:pPr>
            <a:r>
              <a:rPr b="0" lang="en-US" sz="1200" spc="-1" strike="noStrike">
                <a:solidFill>
                  <a:srgbClr val="000000"/>
                </a:solidFill>
                <a:latin typeface="Segoe UI"/>
                <a:ea typeface="+mn-ea"/>
              </a:rPr>
              <a:t>Microsoft Envision 2016</a:t>
            </a:r>
            <a:endParaRPr b="0" lang="es-CO" sz="1200" spc="-1" strike="noStrike">
              <a:latin typeface="Arial"/>
            </a:endParaRPr>
          </a:p>
        </p:txBody>
      </p:sp>
      <p:sp>
        <p:nvSpPr>
          <p:cNvPr id="1741" name="Footer Placeholder 4"/>
          <p:cNvSpPr/>
          <p:nvPr/>
        </p:nvSpPr>
        <p:spPr>
          <a:xfrm>
            <a:off x="0" y="8685360"/>
            <a:ext cx="2970360" cy="457200"/>
          </a:xfrm>
          <a:prstGeom prst="rect">
            <a:avLst/>
          </a:prstGeom>
          <a:noFill/>
          <a:ln w="0">
            <a:noFill/>
          </a:ln>
        </p:spPr>
        <p:style>
          <a:lnRef idx="0"/>
          <a:fillRef idx="0"/>
          <a:effectRef idx="0"/>
          <a:fontRef idx="minor"/>
        </p:style>
        <p:txBody>
          <a:bodyPr lIns="90000" rIns="90000" tIns="45000" bIns="45000" anchor="b">
            <a:noAutofit/>
          </a:bodyPr>
          <a:p>
            <a:pPr marL="571680">
              <a:lnSpc>
                <a:spcPct val="100000"/>
              </a:lnSpc>
              <a:tabLst>
                <a:tab algn="l" pos="0"/>
              </a:tabLst>
            </a:pPr>
            <a:r>
              <a:rPr b="0" lang="en-US" sz="400" spc="-1" strike="noStrike">
                <a:solidFill>
                  <a:srgbClr val="000000"/>
                </a:solidFill>
                <a:latin typeface="Segoe UI"/>
                <a:ea typeface="Segoe UI"/>
              </a:rPr>
              <a:t>© 2016 Microsoft Corporation. All rights reserved. MICROSOFT MAKES NO WARRANTIES, EXPRESS, IMPLIED OR STATUTORY, AS TO THE INFORMATION IN THIS PRESENTATION.</a:t>
            </a:r>
            <a:endParaRPr b="0" lang="es-CO" sz="400" spc="-1" strike="noStrike">
              <a:latin typeface="Arial"/>
            </a:endParaRPr>
          </a:p>
        </p:txBody>
      </p:sp>
      <p:sp>
        <p:nvSpPr>
          <p:cNvPr id="1742" name="Date Placeholder 5"/>
          <p:cNvSpPr/>
          <p:nvPr/>
        </p:nvSpPr>
        <p:spPr>
          <a:xfrm>
            <a:off x="3884760" y="0"/>
            <a:ext cx="2970360" cy="457200"/>
          </a:xfrm>
          <a:prstGeom prst="rect">
            <a:avLst/>
          </a:prstGeom>
          <a:noFill/>
          <a:ln w="0">
            <a:noFill/>
          </a:ln>
        </p:spPr>
        <p:style>
          <a:lnRef idx="0"/>
          <a:fillRef idx="0"/>
          <a:effectRef idx="0"/>
          <a:fontRef idx="minor"/>
        </p:style>
        <p:txBody>
          <a:bodyPr lIns="90000" rIns="90000" tIns="45000" bIns="45000">
            <a:noAutofit/>
          </a:bodyPr>
          <a:p>
            <a:pPr algn="r">
              <a:lnSpc>
                <a:spcPct val="100000"/>
              </a:lnSpc>
              <a:tabLst>
                <a:tab algn="l" pos="0"/>
              </a:tabLst>
            </a:pPr>
            <a:fld id="{2324CB4C-ED79-4574-909A-F450C72A750E}" type="datetime">
              <a:rPr b="0" lang="en-US" sz="1200" spc="-1" strike="noStrike">
                <a:solidFill>
                  <a:srgbClr val="000000"/>
                </a:solidFill>
                <a:latin typeface="Segoe UI"/>
                <a:ea typeface="+mn-ea"/>
              </a:rPr>
              <a:t>10/12/22</a:t>
            </a:fld>
            <a:r>
              <a:rPr b="0" lang="en-US" sz="1200" spc="-1" strike="noStrike">
                <a:solidFill>
                  <a:srgbClr val="000000"/>
                </a:solidFill>
                <a:latin typeface="Segoe UI"/>
                <a:ea typeface="+mn-ea"/>
              </a:rPr>
              <a:t> </a:t>
            </a:r>
            <a:fld id="{3ADBD8EA-0BA6-434B-BDF1-38EA9DD4613A}" type="datetime12">
              <a:rPr b="0" lang="en-US" sz="1200" spc="-1" strike="noStrike">
                <a:solidFill>
                  <a:srgbClr val="000000"/>
                </a:solidFill>
                <a:latin typeface="Segoe UI"/>
                <a:ea typeface="+mn-ea"/>
              </a:rPr>
              <a:t>05:16 PM</a:t>
            </a:fld>
            <a:endParaRPr b="0" lang="es-CO" sz="1200" spc="-1" strike="noStrike">
              <a:latin typeface="Arial"/>
            </a:endParaRPr>
          </a:p>
        </p:txBody>
      </p:sp>
      <p:sp>
        <p:nvSpPr>
          <p:cNvPr id="1743" name="Slide Number Placeholder 6"/>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tabLst>
                <a:tab algn="l" pos="0"/>
              </a:tabLst>
            </a:pPr>
            <a:fld id="{1EA14ABE-B12E-440A-816A-96482CFD76A5}" type="slidenum">
              <a:rPr b="0" lang="en-US" sz="1200" spc="-1" strike="noStrike">
                <a:solidFill>
                  <a:srgbClr val="000000"/>
                </a:solidFill>
                <a:latin typeface="Segoe UI"/>
                <a:ea typeface="+mn-ea"/>
              </a:rPr>
              <a:t>25</a:t>
            </a:fld>
            <a:endParaRPr b="0" lang="es-CO" sz="1200" spc="-1" strike="noStrike">
              <a:latin typeface="Arial"/>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4" name="PlaceHolder 1"/>
          <p:cNvSpPr>
            <a:spLocks noGrp="1"/>
          </p:cNvSpPr>
          <p:nvPr>
            <p:ph type="sldImg"/>
          </p:nvPr>
        </p:nvSpPr>
        <p:spPr>
          <a:xfrm>
            <a:off x="380880" y="685800"/>
            <a:ext cx="6094440" cy="3427560"/>
          </a:xfrm>
          <a:prstGeom prst="rect">
            <a:avLst/>
          </a:prstGeom>
        </p:spPr>
      </p:sp>
      <p:sp>
        <p:nvSpPr>
          <p:cNvPr id="1745" name="PlaceHolder 2"/>
          <p:cNvSpPr>
            <a:spLocks noGrp="1"/>
          </p:cNvSpPr>
          <p:nvPr>
            <p:ph type="body"/>
          </p:nvPr>
        </p:nvSpPr>
        <p:spPr>
          <a:xfrm>
            <a:off x="685800" y="4400640"/>
            <a:ext cx="5484960" cy="3598920"/>
          </a:xfrm>
          <a:prstGeom prst="rect">
            <a:avLst/>
          </a:prstGeom>
        </p:spPr>
        <p:txBody>
          <a:bodyPr lIns="0" rIns="0" tIns="0" bIns="0">
            <a:normAutofit/>
          </a:bodyPr>
          <a:p>
            <a:endParaRPr b="0" lang="es-CO" sz="2000" spc="-1" strike="noStrike">
              <a:latin typeface="Arial"/>
            </a:endParaRPr>
          </a:p>
        </p:txBody>
      </p:sp>
      <p:sp>
        <p:nvSpPr>
          <p:cNvPr id="1746" name="Header Placeholder 3"/>
          <p:cNvSpPr/>
          <p:nvPr/>
        </p:nvSpPr>
        <p:spPr>
          <a:xfrm>
            <a:off x="0" y="0"/>
            <a:ext cx="2970360" cy="455760"/>
          </a:xfrm>
          <a:prstGeom prst="rect">
            <a:avLst/>
          </a:prstGeom>
          <a:noFill/>
          <a:ln w="0">
            <a:noFill/>
          </a:ln>
        </p:spPr>
        <p:style>
          <a:lnRef idx="0"/>
          <a:fillRef idx="0"/>
          <a:effectRef idx="0"/>
          <a:fontRef idx="minor"/>
        </p:style>
      </p:sp>
      <p:sp>
        <p:nvSpPr>
          <p:cNvPr id="1747" name="Date Placeholder 4"/>
          <p:cNvSpPr/>
          <p:nvPr/>
        </p:nvSpPr>
        <p:spPr>
          <a:xfrm>
            <a:off x="3884760" y="0"/>
            <a:ext cx="2970360" cy="457200"/>
          </a:xfrm>
          <a:prstGeom prst="rect">
            <a:avLst/>
          </a:prstGeom>
          <a:noFill/>
          <a:ln w="0">
            <a:noFill/>
          </a:ln>
        </p:spPr>
        <p:style>
          <a:lnRef idx="0"/>
          <a:fillRef idx="0"/>
          <a:effectRef idx="0"/>
          <a:fontRef idx="minor"/>
        </p:style>
        <p:txBody>
          <a:bodyPr lIns="90000" rIns="90000" tIns="45000" bIns="45000">
            <a:noAutofit/>
          </a:bodyPr>
          <a:p>
            <a:pPr algn="r">
              <a:lnSpc>
                <a:spcPct val="100000"/>
              </a:lnSpc>
              <a:tabLst>
                <a:tab algn="l" pos="0"/>
              </a:tabLst>
            </a:pPr>
            <a:fld id="{768214BB-B45A-49E3-9642-4766CA4B019B}" type="datetime">
              <a:rPr b="0" lang="en-US" sz="1200" spc="-1" strike="noStrike">
                <a:solidFill>
                  <a:srgbClr val="000000"/>
                </a:solidFill>
                <a:latin typeface="Segoe UI"/>
                <a:ea typeface="+mn-ea"/>
              </a:rPr>
              <a:t>10/12/22</a:t>
            </a:fld>
            <a:r>
              <a:rPr b="0" lang="en-US" sz="1200" spc="-1" strike="noStrike">
                <a:solidFill>
                  <a:srgbClr val="000000"/>
                </a:solidFill>
                <a:latin typeface="Segoe UI"/>
                <a:ea typeface="+mn-ea"/>
              </a:rPr>
              <a:t> </a:t>
            </a:r>
            <a:fld id="{0F6D9FBC-3EA3-4173-80F8-AF5232F5E2B1}" type="datetime12">
              <a:rPr b="0" lang="en-US" sz="1200" spc="-1" strike="noStrike">
                <a:solidFill>
                  <a:srgbClr val="000000"/>
                </a:solidFill>
                <a:latin typeface="Segoe UI"/>
                <a:ea typeface="+mn-ea"/>
              </a:rPr>
              <a:t>05:16 PM</a:t>
            </a:fld>
            <a:endParaRPr b="0" lang="es-CO" sz="1200" spc="-1" strike="noStrike">
              <a:latin typeface="Arial"/>
            </a:endParaRPr>
          </a:p>
        </p:txBody>
      </p:sp>
      <p:sp>
        <p:nvSpPr>
          <p:cNvPr id="1748" name="Slide Number Placeholder 6"/>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tabLst>
                <a:tab algn="l" pos="0"/>
              </a:tabLst>
            </a:pPr>
            <a:fld id="{A7A5C4AE-ED25-4E95-9F17-92B0EC937EA5}" type="slidenum">
              <a:rPr b="0" lang="en-US" sz="1200" spc="-1" strike="noStrike">
                <a:solidFill>
                  <a:srgbClr val="000000"/>
                </a:solidFill>
                <a:latin typeface="Segoe UI"/>
                <a:ea typeface="+mn-ea"/>
              </a:rPr>
              <a:t>25</a:t>
            </a:fld>
            <a:endParaRPr b="0" lang="es-CO" sz="1200" spc="-1" strike="noStrike">
              <a:latin typeface="Arial"/>
            </a:endParaRPr>
          </a:p>
        </p:txBody>
      </p:sp>
      <p:sp>
        <p:nvSpPr>
          <p:cNvPr id="1749" name="Footer Placeholder 5"/>
          <p:cNvSpPr/>
          <p:nvPr/>
        </p:nvSpPr>
        <p:spPr>
          <a:xfrm>
            <a:off x="0" y="8685360"/>
            <a:ext cx="2970360" cy="457200"/>
          </a:xfrm>
          <a:prstGeom prst="rect">
            <a:avLst/>
          </a:prstGeom>
          <a:noFill/>
          <a:ln w="0">
            <a:noFill/>
          </a:ln>
        </p:spPr>
        <p:style>
          <a:lnRef idx="0"/>
          <a:fillRef idx="0"/>
          <a:effectRef idx="0"/>
          <a:fontRef idx="minor"/>
        </p:style>
        <p:txBody>
          <a:bodyPr lIns="90000" rIns="90000" tIns="45000" bIns="45000" anchor="b">
            <a:noAutofit/>
          </a:bodyPr>
          <a:p>
            <a:pPr marL="571680">
              <a:lnSpc>
                <a:spcPct val="100000"/>
              </a:lnSpc>
              <a:tabLst>
                <a:tab algn="l" pos="0"/>
              </a:tabLst>
            </a:pPr>
            <a:r>
              <a:rPr b="0" lang="en-US" sz="400" spc="-1" strike="noStrike">
                <a:solidFill>
                  <a:srgbClr val="000000"/>
                </a:solidFill>
                <a:latin typeface="Segoe UI"/>
                <a:ea typeface="Segoe UI"/>
              </a:rPr>
              <a:t>© Microsoft Corporation. All rights reserved. MICROSOFT MAKES NO WARRANTIES, EXPRESS, IMPLIED OR STATUTORY, AS TO THE INFORMATION IN THIS PRESENTATION.</a:t>
            </a:r>
            <a:endParaRPr b="0" lang="es-CO" sz="400" spc="-1" strike="noStrike">
              <a:latin typeface="Arial"/>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0" name="PlaceHolder 1"/>
          <p:cNvSpPr>
            <a:spLocks noGrp="1"/>
          </p:cNvSpPr>
          <p:nvPr>
            <p:ph type="sldImg"/>
          </p:nvPr>
        </p:nvSpPr>
        <p:spPr>
          <a:xfrm>
            <a:off x="685800" y="1143000"/>
            <a:ext cx="5484960" cy="3084840"/>
          </a:xfrm>
          <a:prstGeom prst="rect">
            <a:avLst/>
          </a:prstGeom>
        </p:spPr>
      </p:sp>
      <p:sp>
        <p:nvSpPr>
          <p:cNvPr id="1751" name="PlaceHolder 2"/>
          <p:cNvSpPr>
            <a:spLocks noGrp="1"/>
          </p:cNvSpPr>
          <p:nvPr>
            <p:ph type="body"/>
          </p:nvPr>
        </p:nvSpPr>
        <p:spPr>
          <a:xfrm>
            <a:off x="685800" y="4400640"/>
            <a:ext cx="5484960" cy="3598920"/>
          </a:xfrm>
          <a:prstGeom prst="rect">
            <a:avLst/>
          </a:prstGeom>
        </p:spPr>
        <p:txBody>
          <a:bodyPr lIns="0" rIns="0" tIns="0" bIns="0">
            <a:noAutofit/>
          </a:bodyPr>
          <a:p>
            <a:endParaRPr b="0" lang="es-CO" sz="2000" spc="-1" strike="noStrike">
              <a:latin typeface="Arial"/>
            </a:endParaRPr>
          </a:p>
        </p:txBody>
      </p:sp>
      <p:sp>
        <p:nvSpPr>
          <p:cNvPr id="1752" name="Header Placeholder 3"/>
          <p:cNvSpPr/>
          <p:nvPr/>
        </p:nvSpPr>
        <p:spPr>
          <a:xfrm>
            <a:off x="0" y="0"/>
            <a:ext cx="2970360" cy="457200"/>
          </a:xfrm>
          <a:prstGeom prst="rect">
            <a:avLst/>
          </a:prstGeom>
          <a:noFill/>
          <a:ln w="0">
            <a:noFill/>
          </a:ln>
        </p:spPr>
        <p:style>
          <a:lnRef idx="0"/>
          <a:fillRef idx="0"/>
          <a:effectRef idx="0"/>
          <a:fontRef idx="minor"/>
        </p:style>
      </p:sp>
      <p:sp>
        <p:nvSpPr>
          <p:cNvPr id="1753" name="Footer Placeholder 4"/>
          <p:cNvSpPr/>
          <p:nvPr/>
        </p:nvSpPr>
        <p:spPr>
          <a:xfrm>
            <a:off x="0" y="8685360"/>
            <a:ext cx="2970360" cy="457200"/>
          </a:xfrm>
          <a:prstGeom prst="rect">
            <a:avLst/>
          </a:prstGeom>
          <a:noFill/>
          <a:ln w="0">
            <a:noFill/>
          </a:ln>
        </p:spPr>
        <p:style>
          <a:lnRef idx="0"/>
          <a:fillRef idx="0"/>
          <a:effectRef idx="0"/>
          <a:fontRef idx="minor"/>
        </p:style>
        <p:txBody>
          <a:bodyPr lIns="90000" rIns="90000" tIns="45000" bIns="45000" anchor="b">
            <a:noAutofit/>
          </a:bodyPr>
          <a:p>
            <a:pPr marL="571680">
              <a:lnSpc>
                <a:spcPct val="100000"/>
              </a:lnSpc>
              <a:tabLst>
                <a:tab algn="l" pos="0"/>
              </a:tabLst>
            </a:pPr>
            <a:r>
              <a:rPr b="0" lang="en-US" sz="400" spc="-1" strike="noStrike">
                <a:solidFill>
                  <a:srgbClr val="000000"/>
                </a:solidFill>
                <a:latin typeface="Segoe UI"/>
                <a:ea typeface="Segoe UI"/>
              </a:rPr>
              <a:t>© 2014 Microsoft Corporation. All rights reserved. MICROSOFT MAKES NO WARRANTIES, EXPRESS, IMPLIED OR STATUTORY, AS TO THE INFORMATION IN THIS PRESENTATION.</a:t>
            </a:r>
            <a:endParaRPr b="0" lang="es-CO" sz="400" spc="-1" strike="noStrike">
              <a:latin typeface="Arial"/>
            </a:endParaRPr>
          </a:p>
        </p:txBody>
      </p:sp>
      <p:sp>
        <p:nvSpPr>
          <p:cNvPr id="1754" name="Date Placeholder 5"/>
          <p:cNvSpPr/>
          <p:nvPr/>
        </p:nvSpPr>
        <p:spPr>
          <a:xfrm>
            <a:off x="3884760" y="0"/>
            <a:ext cx="2970360" cy="457200"/>
          </a:xfrm>
          <a:prstGeom prst="rect">
            <a:avLst/>
          </a:prstGeom>
          <a:noFill/>
          <a:ln w="0">
            <a:noFill/>
          </a:ln>
        </p:spPr>
        <p:style>
          <a:lnRef idx="0"/>
          <a:fillRef idx="0"/>
          <a:effectRef idx="0"/>
          <a:fontRef idx="minor"/>
        </p:style>
        <p:txBody>
          <a:bodyPr lIns="90000" rIns="90000" tIns="45000" bIns="45000">
            <a:noAutofit/>
          </a:bodyPr>
          <a:p>
            <a:pPr algn="r">
              <a:lnSpc>
                <a:spcPct val="100000"/>
              </a:lnSpc>
              <a:tabLst>
                <a:tab algn="l" pos="0"/>
              </a:tabLst>
            </a:pPr>
            <a:fld id="{96AD98CA-26C3-42D3-B2CB-1815DDC4316D}" type="datetime">
              <a:rPr b="0" lang="en-US" sz="1200" spc="-1" strike="noStrike">
                <a:solidFill>
                  <a:srgbClr val="000000"/>
                </a:solidFill>
                <a:latin typeface="Segoe UI"/>
                <a:ea typeface="+mn-ea"/>
              </a:rPr>
              <a:t>10/12/22</a:t>
            </a:fld>
            <a:r>
              <a:rPr b="0" lang="en-US" sz="1200" spc="-1" strike="noStrike">
                <a:solidFill>
                  <a:srgbClr val="000000"/>
                </a:solidFill>
                <a:latin typeface="Segoe UI"/>
                <a:ea typeface="+mn-ea"/>
              </a:rPr>
              <a:t> </a:t>
            </a:r>
            <a:fld id="{C65CE221-AF18-4FE9-94AC-24D0AF853251}" type="datetime12">
              <a:rPr b="0" lang="en-US" sz="1200" spc="-1" strike="noStrike">
                <a:solidFill>
                  <a:srgbClr val="000000"/>
                </a:solidFill>
                <a:latin typeface="Segoe UI"/>
                <a:ea typeface="+mn-ea"/>
              </a:rPr>
              <a:t>05:16 PM</a:t>
            </a:fld>
            <a:endParaRPr b="0" lang="es-CO" sz="1200" spc="-1" strike="noStrike">
              <a:latin typeface="Arial"/>
            </a:endParaRPr>
          </a:p>
        </p:txBody>
      </p:sp>
      <p:sp>
        <p:nvSpPr>
          <p:cNvPr id="1755" name="Slide Number Placeholder 6"/>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tabLst>
                <a:tab algn="l" pos="0"/>
              </a:tabLst>
            </a:pPr>
            <a:fld id="{EC316E26-9860-4050-95B3-24FC0CD12841}" type="slidenum">
              <a:rPr b="0" lang="en-US" sz="1200" spc="-1" strike="noStrike">
                <a:solidFill>
                  <a:srgbClr val="000000"/>
                </a:solidFill>
                <a:latin typeface="Segoe UI"/>
                <a:ea typeface="+mn-ea"/>
              </a:rPr>
              <a:t>25</a:t>
            </a:fld>
            <a:endParaRPr b="0" lang="es-CO" sz="1200" spc="-1" strike="noStrike">
              <a:latin typeface="Arial"/>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6" name="PlaceHolder 1"/>
          <p:cNvSpPr>
            <a:spLocks noGrp="1"/>
          </p:cNvSpPr>
          <p:nvPr>
            <p:ph type="sldImg"/>
          </p:nvPr>
        </p:nvSpPr>
        <p:spPr>
          <a:xfrm>
            <a:off x="685800" y="1143000"/>
            <a:ext cx="5484960" cy="3084840"/>
          </a:xfrm>
          <a:prstGeom prst="rect">
            <a:avLst/>
          </a:prstGeom>
        </p:spPr>
      </p:sp>
      <p:sp>
        <p:nvSpPr>
          <p:cNvPr id="1757" name="PlaceHolder 2"/>
          <p:cNvSpPr>
            <a:spLocks noGrp="1"/>
          </p:cNvSpPr>
          <p:nvPr>
            <p:ph type="body"/>
          </p:nvPr>
        </p:nvSpPr>
        <p:spPr>
          <a:xfrm>
            <a:off x="685800" y="4400640"/>
            <a:ext cx="5484960" cy="3598920"/>
          </a:xfrm>
          <a:prstGeom prst="rect">
            <a:avLst/>
          </a:prstGeom>
        </p:spPr>
        <p:txBody>
          <a:bodyPr lIns="0" rIns="0" tIns="0" bIns="0">
            <a:noAutofit/>
          </a:bodyPr>
          <a:p>
            <a:endParaRPr b="0" lang="es-CO" sz="2000" spc="-1" strike="noStrike">
              <a:latin typeface="Arial"/>
            </a:endParaRPr>
          </a:p>
        </p:txBody>
      </p:sp>
      <p:sp>
        <p:nvSpPr>
          <p:cNvPr id="1758" name="Slide Number Placeholder 3"/>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tabLst>
                <a:tab algn="l" pos="0"/>
              </a:tabLst>
            </a:pPr>
            <a:fld id="{A2E7C650-52B8-40EB-A6C2-B625C608698E}" type="slidenum">
              <a:rPr b="0" lang="en-US" sz="1200" spc="-1" strike="noStrike">
                <a:solidFill>
                  <a:srgbClr val="000000"/>
                </a:solidFill>
                <a:latin typeface="Calibri"/>
                <a:ea typeface="+mn-ea"/>
              </a:rPr>
              <a:t>25</a:t>
            </a:fld>
            <a:endParaRPr b="0" lang="es-CO" sz="1200" spc="-1" strike="noStrike">
              <a:latin typeface="Arial"/>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9" name="PlaceHolder 1"/>
          <p:cNvSpPr>
            <a:spLocks noGrp="1"/>
          </p:cNvSpPr>
          <p:nvPr>
            <p:ph type="sldImg"/>
          </p:nvPr>
        </p:nvSpPr>
        <p:spPr>
          <a:xfrm>
            <a:off x="380880" y="685800"/>
            <a:ext cx="6094440" cy="3427560"/>
          </a:xfrm>
          <a:prstGeom prst="rect">
            <a:avLst/>
          </a:prstGeom>
        </p:spPr>
      </p:sp>
      <p:sp>
        <p:nvSpPr>
          <p:cNvPr id="1760" name="PlaceHolder 2"/>
          <p:cNvSpPr>
            <a:spLocks noGrp="1"/>
          </p:cNvSpPr>
          <p:nvPr>
            <p:ph type="body"/>
          </p:nvPr>
        </p:nvSpPr>
        <p:spPr>
          <a:xfrm>
            <a:off x="685800" y="4400640"/>
            <a:ext cx="5484960" cy="3598920"/>
          </a:xfrm>
          <a:prstGeom prst="rect">
            <a:avLst/>
          </a:prstGeom>
        </p:spPr>
        <p:txBody>
          <a:bodyPr lIns="0" rIns="0" tIns="0" bIns="0">
            <a:normAutofit/>
          </a:bodyPr>
          <a:p>
            <a:endParaRPr b="0" lang="es-CO" sz="2000" spc="-1" strike="noStrike">
              <a:latin typeface="Arial"/>
            </a:endParaRPr>
          </a:p>
        </p:txBody>
      </p:sp>
      <p:sp>
        <p:nvSpPr>
          <p:cNvPr id="1761" name="Header Placeholder 3"/>
          <p:cNvSpPr/>
          <p:nvPr/>
        </p:nvSpPr>
        <p:spPr>
          <a:xfrm>
            <a:off x="0" y="0"/>
            <a:ext cx="2970360" cy="455760"/>
          </a:xfrm>
          <a:prstGeom prst="rect">
            <a:avLst/>
          </a:prstGeom>
          <a:noFill/>
          <a:ln w="0">
            <a:noFill/>
          </a:ln>
        </p:spPr>
        <p:style>
          <a:lnRef idx="0"/>
          <a:fillRef idx="0"/>
          <a:effectRef idx="0"/>
          <a:fontRef idx="minor"/>
        </p:style>
      </p:sp>
      <p:sp>
        <p:nvSpPr>
          <p:cNvPr id="1762" name="Date Placeholder 4"/>
          <p:cNvSpPr/>
          <p:nvPr/>
        </p:nvSpPr>
        <p:spPr>
          <a:xfrm>
            <a:off x="3884760" y="0"/>
            <a:ext cx="2970360" cy="457200"/>
          </a:xfrm>
          <a:prstGeom prst="rect">
            <a:avLst/>
          </a:prstGeom>
          <a:noFill/>
          <a:ln w="0">
            <a:noFill/>
          </a:ln>
        </p:spPr>
        <p:style>
          <a:lnRef idx="0"/>
          <a:fillRef idx="0"/>
          <a:effectRef idx="0"/>
          <a:fontRef idx="minor"/>
        </p:style>
        <p:txBody>
          <a:bodyPr lIns="90000" rIns="90000" tIns="45000" bIns="45000">
            <a:noAutofit/>
          </a:bodyPr>
          <a:p>
            <a:pPr algn="r">
              <a:lnSpc>
                <a:spcPct val="100000"/>
              </a:lnSpc>
              <a:tabLst>
                <a:tab algn="l" pos="0"/>
              </a:tabLst>
            </a:pPr>
            <a:fld id="{C20C88FD-7838-436A-963A-5A05587FBCE1}" type="datetime">
              <a:rPr b="0" lang="en-US" sz="1200" spc="-1" strike="noStrike">
                <a:solidFill>
                  <a:srgbClr val="000000"/>
                </a:solidFill>
                <a:latin typeface="Segoe UI"/>
                <a:ea typeface="+mn-ea"/>
              </a:rPr>
              <a:t>10/12/22</a:t>
            </a:fld>
            <a:r>
              <a:rPr b="0" lang="en-US" sz="1200" spc="-1" strike="noStrike">
                <a:solidFill>
                  <a:srgbClr val="000000"/>
                </a:solidFill>
                <a:latin typeface="Segoe UI"/>
                <a:ea typeface="+mn-ea"/>
              </a:rPr>
              <a:t> </a:t>
            </a:r>
            <a:fld id="{F8CE3CB8-A4A2-4C0D-BA4C-9EDB93ABB799}" type="datetime12">
              <a:rPr b="0" lang="en-US" sz="1200" spc="-1" strike="noStrike">
                <a:solidFill>
                  <a:srgbClr val="000000"/>
                </a:solidFill>
                <a:latin typeface="Segoe UI"/>
                <a:ea typeface="+mn-ea"/>
              </a:rPr>
              <a:t>05:16 PM</a:t>
            </a:fld>
            <a:endParaRPr b="0" lang="es-CO" sz="1200" spc="-1" strike="noStrike">
              <a:latin typeface="Arial"/>
            </a:endParaRPr>
          </a:p>
        </p:txBody>
      </p:sp>
      <p:sp>
        <p:nvSpPr>
          <p:cNvPr id="1763" name="Slide Number Placeholder 6"/>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tabLst>
                <a:tab algn="l" pos="0"/>
              </a:tabLst>
            </a:pPr>
            <a:fld id="{27C64908-E75C-49C1-86AE-8A7F6EEB8BEA}" type="slidenum">
              <a:rPr b="0" lang="en-US" sz="1200" spc="-1" strike="noStrike">
                <a:solidFill>
                  <a:srgbClr val="000000"/>
                </a:solidFill>
                <a:latin typeface="Segoe UI"/>
                <a:ea typeface="+mn-ea"/>
              </a:rPr>
              <a:t>25</a:t>
            </a:fld>
            <a:endParaRPr b="0" lang="es-CO" sz="1200" spc="-1" strike="noStrike">
              <a:latin typeface="Arial"/>
            </a:endParaRPr>
          </a:p>
        </p:txBody>
      </p:sp>
      <p:sp>
        <p:nvSpPr>
          <p:cNvPr id="1764" name="Footer Placeholder 5"/>
          <p:cNvSpPr/>
          <p:nvPr/>
        </p:nvSpPr>
        <p:spPr>
          <a:xfrm>
            <a:off x="0" y="8685360"/>
            <a:ext cx="2970360" cy="457200"/>
          </a:xfrm>
          <a:prstGeom prst="rect">
            <a:avLst/>
          </a:prstGeom>
          <a:noFill/>
          <a:ln w="0">
            <a:noFill/>
          </a:ln>
        </p:spPr>
        <p:style>
          <a:lnRef idx="0"/>
          <a:fillRef idx="0"/>
          <a:effectRef idx="0"/>
          <a:fontRef idx="minor"/>
        </p:style>
        <p:txBody>
          <a:bodyPr lIns="90000" rIns="90000" tIns="45000" bIns="45000" anchor="b">
            <a:noAutofit/>
          </a:bodyPr>
          <a:p>
            <a:pPr marL="571680">
              <a:lnSpc>
                <a:spcPct val="100000"/>
              </a:lnSpc>
              <a:tabLst>
                <a:tab algn="l" pos="0"/>
              </a:tabLst>
            </a:pPr>
            <a:r>
              <a:rPr b="0" lang="en-US" sz="400" spc="-1" strike="noStrike">
                <a:solidFill>
                  <a:srgbClr val="000000"/>
                </a:solidFill>
                <a:latin typeface="Segoe UI"/>
                <a:ea typeface="Segoe UI"/>
              </a:rPr>
              <a:t>© Microsoft Corporation. All rights reserved. MICROSOFT MAKES NO WARRANTIES, EXPRESS, IMPLIED OR STATUTORY, AS TO THE INFORMATION IN THIS PRESENTATION.</a:t>
            </a:r>
            <a:endParaRPr b="0" lang="es-CO" sz="4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4" name="PlaceHolder 1"/>
          <p:cNvSpPr>
            <a:spLocks noGrp="1"/>
          </p:cNvSpPr>
          <p:nvPr>
            <p:ph type="sldImg"/>
          </p:nvPr>
        </p:nvSpPr>
        <p:spPr>
          <a:xfrm>
            <a:off x="685800" y="1143000"/>
            <a:ext cx="5484960" cy="3084840"/>
          </a:xfrm>
          <a:prstGeom prst="rect">
            <a:avLst/>
          </a:prstGeom>
        </p:spPr>
      </p:sp>
      <p:sp>
        <p:nvSpPr>
          <p:cNvPr id="1655" name="PlaceHolder 2"/>
          <p:cNvSpPr>
            <a:spLocks noGrp="1"/>
          </p:cNvSpPr>
          <p:nvPr>
            <p:ph type="body"/>
          </p:nvPr>
        </p:nvSpPr>
        <p:spPr>
          <a:xfrm>
            <a:off x="685800" y="4400640"/>
            <a:ext cx="5484960" cy="3598920"/>
          </a:xfrm>
          <a:prstGeom prst="rect">
            <a:avLst/>
          </a:prstGeom>
        </p:spPr>
        <p:txBody>
          <a:bodyPr lIns="0" rIns="0" tIns="0" bIns="0">
            <a:noAutofit/>
          </a:bodyPr>
          <a:p>
            <a:endParaRPr b="0" lang="es-CO" sz="2000" spc="-1" strike="noStrike">
              <a:latin typeface="Arial"/>
            </a:endParaRPr>
          </a:p>
        </p:txBody>
      </p:sp>
      <p:sp>
        <p:nvSpPr>
          <p:cNvPr id="1656" name="Header Placeholder 3"/>
          <p:cNvSpPr/>
          <p:nvPr/>
        </p:nvSpPr>
        <p:spPr>
          <a:xfrm>
            <a:off x="0" y="0"/>
            <a:ext cx="2970360" cy="457200"/>
          </a:xfrm>
          <a:prstGeom prst="rect">
            <a:avLst/>
          </a:prstGeom>
          <a:noFill/>
          <a:ln w="0">
            <a:noFill/>
          </a:ln>
        </p:spPr>
        <p:style>
          <a:lnRef idx="0"/>
          <a:fillRef idx="0"/>
          <a:effectRef idx="0"/>
          <a:fontRef idx="minor"/>
        </p:style>
      </p:sp>
      <p:sp>
        <p:nvSpPr>
          <p:cNvPr id="1657" name="Footer Placeholder 4"/>
          <p:cNvSpPr/>
          <p:nvPr/>
        </p:nvSpPr>
        <p:spPr>
          <a:xfrm>
            <a:off x="0" y="8685360"/>
            <a:ext cx="2970360" cy="457200"/>
          </a:xfrm>
          <a:prstGeom prst="rect">
            <a:avLst/>
          </a:prstGeom>
          <a:noFill/>
          <a:ln w="0">
            <a:noFill/>
          </a:ln>
        </p:spPr>
        <p:style>
          <a:lnRef idx="0"/>
          <a:fillRef idx="0"/>
          <a:effectRef idx="0"/>
          <a:fontRef idx="minor"/>
        </p:style>
        <p:txBody>
          <a:bodyPr lIns="90000" rIns="90000" tIns="45000" bIns="45000" anchor="b">
            <a:noAutofit/>
          </a:bodyPr>
          <a:p>
            <a:pPr>
              <a:lnSpc>
                <a:spcPct val="100000"/>
              </a:lnSpc>
            </a:pPr>
            <a:r>
              <a:rPr b="0" lang="en-US" sz="400" spc="-1" strike="noStrike">
                <a:solidFill>
                  <a:srgbClr val="000000"/>
                </a:solidFill>
                <a:latin typeface="Segoe UI"/>
                <a:ea typeface="Segoe UI"/>
              </a:rPr>
              <a:t>© Microsoft Corporation. All rights reserved. MICROSOFT MAKES NO WARRANTIES, EXPRESS, IMPLIED OR STATUTORY, AS TO THE INFORMATION IN THIS PRESENTATION.</a:t>
            </a:r>
            <a:endParaRPr b="0" lang="es-CO" sz="400" spc="-1" strike="noStrike">
              <a:latin typeface="Arial"/>
            </a:endParaRPr>
          </a:p>
        </p:txBody>
      </p:sp>
      <p:sp>
        <p:nvSpPr>
          <p:cNvPr id="1658" name="Date Placeholder 5"/>
          <p:cNvSpPr/>
          <p:nvPr/>
        </p:nvSpPr>
        <p:spPr>
          <a:xfrm>
            <a:off x="3884760" y="0"/>
            <a:ext cx="2970360" cy="457200"/>
          </a:xfrm>
          <a:prstGeom prst="rect">
            <a:avLst/>
          </a:prstGeom>
          <a:noFill/>
          <a:ln w="0">
            <a:noFill/>
          </a:ln>
        </p:spPr>
        <p:style>
          <a:lnRef idx="0"/>
          <a:fillRef idx="0"/>
          <a:effectRef idx="0"/>
          <a:fontRef idx="minor"/>
        </p:style>
        <p:txBody>
          <a:bodyPr lIns="90000" rIns="90000" tIns="45000" bIns="45000">
            <a:noAutofit/>
          </a:bodyPr>
          <a:p>
            <a:pPr algn="r">
              <a:lnSpc>
                <a:spcPct val="100000"/>
              </a:lnSpc>
            </a:pPr>
            <a:fld id="{E47BB534-A3A0-41ED-8ACE-3086F00284CB}" type="datetime">
              <a:rPr b="0" lang="en-US" sz="1200" spc="-1" strike="noStrike">
                <a:solidFill>
                  <a:srgbClr val="000000"/>
                </a:solidFill>
                <a:latin typeface="Times New Roman"/>
              </a:rPr>
              <a:t>10/12/22</a:t>
            </a:fld>
            <a:r>
              <a:rPr b="0" lang="en-US" sz="1200" spc="-1" strike="noStrike">
                <a:solidFill>
                  <a:srgbClr val="000000"/>
                </a:solidFill>
                <a:latin typeface="Times New Roman"/>
              </a:rPr>
              <a:t> </a:t>
            </a:r>
            <a:fld id="{52A31AFA-106B-4EC4-8877-4455EFF2BC36}" type="datetime12">
              <a:rPr b="0" lang="en-US" sz="1200" spc="-1" strike="noStrike">
                <a:solidFill>
                  <a:srgbClr val="000000"/>
                </a:solidFill>
                <a:latin typeface="Times New Roman"/>
              </a:rPr>
              <a:t>05:16 PM</a:t>
            </a:fld>
            <a:endParaRPr b="0" lang="es-CO" sz="1200" spc="-1" strike="noStrike">
              <a:latin typeface="Arial"/>
            </a:endParaRPr>
          </a:p>
        </p:txBody>
      </p:sp>
      <p:sp>
        <p:nvSpPr>
          <p:cNvPr id="1659" name="Slide Number Placeholder 6"/>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5E00664B-089B-4F54-8022-AF58030EDF0A}" type="slidenum">
              <a:rPr b="0" lang="en-US" sz="1200" spc="-1" strike="noStrike">
                <a:solidFill>
                  <a:srgbClr val="000000"/>
                </a:solidFill>
                <a:latin typeface="Times New Roman"/>
              </a:rPr>
              <a:t>25</a:t>
            </a:fld>
            <a:endParaRPr b="0" lang="es-CO" sz="12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0" name="PlaceHolder 1"/>
          <p:cNvSpPr>
            <a:spLocks noGrp="1"/>
          </p:cNvSpPr>
          <p:nvPr>
            <p:ph type="sldImg"/>
          </p:nvPr>
        </p:nvSpPr>
        <p:spPr>
          <a:xfrm>
            <a:off x="685800" y="1143000"/>
            <a:ext cx="5484960" cy="3084840"/>
          </a:xfrm>
          <a:prstGeom prst="rect">
            <a:avLst/>
          </a:prstGeom>
        </p:spPr>
      </p:sp>
      <p:sp>
        <p:nvSpPr>
          <p:cNvPr id="1661" name="PlaceHolder 2"/>
          <p:cNvSpPr>
            <a:spLocks noGrp="1"/>
          </p:cNvSpPr>
          <p:nvPr>
            <p:ph type="body"/>
          </p:nvPr>
        </p:nvSpPr>
        <p:spPr>
          <a:xfrm>
            <a:off x="685800" y="4400640"/>
            <a:ext cx="5484960" cy="3598920"/>
          </a:xfrm>
          <a:prstGeom prst="rect">
            <a:avLst/>
          </a:prstGeom>
        </p:spPr>
        <p:txBody>
          <a:bodyPr lIns="0" rIns="0" tIns="0" bIns="0">
            <a:noAutofit/>
          </a:bodyPr>
          <a:p>
            <a:endParaRPr b="0" lang="es-CO" sz="2000" spc="-1" strike="noStrike">
              <a:latin typeface="Arial"/>
            </a:endParaRPr>
          </a:p>
        </p:txBody>
      </p:sp>
      <p:sp>
        <p:nvSpPr>
          <p:cNvPr id="1662" name="Slide Number Placeholder 3"/>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tabLst>
                <a:tab algn="l" pos="0"/>
              </a:tabLst>
            </a:pPr>
            <a:fld id="{151A45F7-5129-4CD3-93A6-1E8B5A462074}" type="slidenum">
              <a:rPr b="0" lang="en-GB" sz="1200" spc="-1" strike="noStrike">
                <a:solidFill>
                  <a:srgbClr val="000000"/>
                </a:solidFill>
                <a:latin typeface="Calibri"/>
                <a:ea typeface="+mn-ea"/>
              </a:rPr>
              <a:t>25</a:t>
            </a:fld>
            <a:endParaRPr b="0" lang="es-CO" sz="12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3" name="PlaceHolder 1"/>
          <p:cNvSpPr>
            <a:spLocks noGrp="1"/>
          </p:cNvSpPr>
          <p:nvPr>
            <p:ph type="sldImg"/>
          </p:nvPr>
        </p:nvSpPr>
        <p:spPr>
          <a:xfrm>
            <a:off x="960480" y="2468520"/>
            <a:ext cx="7678800" cy="4319640"/>
          </a:xfrm>
          <a:prstGeom prst="rect">
            <a:avLst/>
          </a:prstGeom>
        </p:spPr>
      </p:sp>
      <p:sp>
        <p:nvSpPr>
          <p:cNvPr id="1664" name="PlaceHolder 2"/>
          <p:cNvSpPr>
            <a:spLocks noGrp="1"/>
          </p:cNvSpPr>
          <p:nvPr>
            <p:ph type="body"/>
          </p:nvPr>
        </p:nvSpPr>
        <p:spPr>
          <a:xfrm>
            <a:off x="685800" y="4400640"/>
            <a:ext cx="5484960" cy="3598920"/>
          </a:xfrm>
          <a:prstGeom prst="rect">
            <a:avLst/>
          </a:prstGeom>
        </p:spPr>
        <p:txBody>
          <a:bodyPr lIns="0" rIns="0" tIns="0" bIns="0">
            <a:noAutofit/>
          </a:bodyPr>
          <a:p>
            <a:endParaRPr b="0" lang="es-CO" sz="2000" spc="-1" strike="noStrike">
              <a:latin typeface="Arial"/>
            </a:endParaRPr>
          </a:p>
        </p:txBody>
      </p:sp>
      <p:sp>
        <p:nvSpPr>
          <p:cNvPr id="1665" name="Slide Number Placeholder 3"/>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tabLst>
                <a:tab algn="l" pos="0"/>
              </a:tabLst>
            </a:pPr>
            <a:fld id="{149BFCE9-FC97-483E-90C7-49E626452E05}" type="slidenum">
              <a:rPr b="0" lang="en-US" sz="1200" spc="-1" strike="noStrike">
                <a:solidFill>
                  <a:srgbClr val="000000"/>
                </a:solidFill>
                <a:latin typeface="Calibri"/>
                <a:ea typeface="+mn-ea"/>
              </a:rPr>
              <a:t>25</a:t>
            </a:fld>
            <a:endParaRPr b="0" lang="es-CO" sz="12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6" name="PlaceHolder 1"/>
          <p:cNvSpPr>
            <a:spLocks noGrp="1"/>
          </p:cNvSpPr>
          <p:nvPr>
            <p:ph type="sldImg"/>
          </p:nvPr>
        </p:nvSpPr>
        <p:spPr>
          <a:xfrm>
            <a:off x="685800" y="1143000"/>
            <a:ext cx="5484960" cy="3084840"/>
          </a:xfrm>
          <a:prstGeom prst="rect">
            <a:avLst/>
          </a:prstGeom>
        </p:spPr>
      </p:sp>
      <p:sp>
        <p:nvSpPr>
          <p:cNvPr id="1667" name="PlaceHolder 2"/>
          <p:cNvSpPr>
            <a:spLocks noGrp="1"/>
          </p:cNvSpPr>
          <p:nvPr>
            <p:ph type="body"/>
          </p:nvPr>
        </p:nvSpPr>
        <p:spPr>
          <a:xfrm>
            <a:off x="685800" y="4400640"/>
            <a:ext cx="5484960" cy="3598920"/>
          </a:xfrm>
          <a:prstGeom prst="rect">
            <a:avLst/>
          </a:prstGeom>
        </p:spPr>
        <p:txBody>
          <a:bodyPr lIns="0" rIns="0" tIns="0" bIns="0">
            <a:noAutofit/>
          </a:bodyPr>
          <a:p>
            <a:endParaRPr b="0" lang="es-CO" sz="2000" spc="-1" strike="noStrike">
              <a:latin typeface="Arial"/>
            </a:endParaRPr>
          </a:p>
        </p:txBody>
      </p:sp>
      <p:sp>
        <p:nvSpPr>
          <p:cNvPr id="1668" name="Slide Number Placeholder 3"/>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tabLst>
                <a:tab algn="l" pos="0"/>
              </a:tabLst>
            </a:pPr>
            <a:fld id="{CA9AB6A2-8FFC-411A-BDBC-A171993BA05F}" type="slidenum">
              <a:rPr b="0" lang="en-US" sz="1300" spc="-1" strike="noStrike">
                <a:solidFill>
                  <a:srgbClr val="000000"/>
                </a:solidFill>
                <a:latin typeface="Calibri"/>
                <a:ea typeface="+mn-ea"/>
              </a:rPr>
              <a:t>25</a:t>
            </a:fld>
            <a:endParaRPr b="0" lang="es-CO" sz="13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9.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0.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1.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2.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3.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5.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6.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1.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2.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3.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4.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6.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7.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8.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87" name="PlaceHolder 2"/>
          <p:cNvSpPr>
            <a:spLocks noGrp="1"/>
          </p:cNvSpPr>
          <p:nvPr>
            <p:ph type="body"/>
          </p:nvPr>
        </p:nvSpPr>
        <p:spPr>
          <a:xfrm>
            <a:off x="609480" y="1604520"/>
            <a:ext cx="10972440" cy="1896840"/>
          </a:xfrm>
          <a:prstGeom prst="rect">
            <a:avLst/>
          </a:prstGeom>
        </p:spPr>
        <p:txBody>
          <a:bodyPr lIns="0" rIns="0" tIns="0" bIns="0">
            <a:normAutofit/>
          </a:bodyPr>
          <a:p>
            <a:endParaRPr b="0" lang="es-CO" sz="3200" spc="-1" strike="noStrike">
              <a:latin typeface="Arial"/>
            </a:endParaRPr>
          </a:p>
        </p:txBody>
      </p:sp>
      <p:sp>
        <p:nvSpPr>
          <p:cNvPr id="88" name="PlaceHolder 3"/>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5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754"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755"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5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57"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5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759"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760"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
        <p:nvSpPr>
          <p:cNvPr id="761"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6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763"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764"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765" name="PlaceHolder 4"/>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6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767"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768"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769" name="PlaceHolder 4"/>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7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771" name="PlaceHolder 2"/>
          <p:cNvSpPr>
            <a:spLocks noGrp="1"/>
          </p:cNvSpPr>
          <p:nvPr>
            <p:ph type="body"/>
          </p:nvPr>
        </p:nvSpPr>
        <p:spPr>
          <a:xfrm>
            <a:off x="609480" y="1604520"/>
            <a:ext cx="10972440" cy="1896840"/>
          </a:xfrm>
          <a:prstGeom prst="rect">
            <a:avLst/>
          </a:prstGeom>
        </p:spPr>
        <p:txBody>
          <a:bodyPr lIns="0" rIns="0" tIns="0" bIns="0">
            <a:normAutofit/>
          </a:bodyPr>
          <a:p>
            <a:endParaRPr b="0" lang="es-CO" sz="3200" spc="-1" strike="noStrike">
              <a:latin typeface="Arial"/>
            </a:endParaRPr>
          </a:p>
        </p:txBody>
      </p:sp>
      <p:sp>
        <p:nvSpPr>
          <p:cNvPr id="772" name="PlaceHolder 3"/>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7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774"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775"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776"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
        <p:nvSpPr>
          <p:cNvPr id="777" name="PlaceHolder 5"/>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7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779" name="PlaceHolder 2"/>
          <p:cNvSpPr>
            <a:spLocks noGrp="1"/>
          </p:cNvSpPr>
          <p:nvPr>
            <p:ph type="body"/>
          </p:nvPr>
        </p:nvSpPr>
        <p:spPr>
          <a:xfrm>
            <a:off x="609480" y="1604520"/>
            <a:ext cx="3533040" cy="1896840"/>
          </a:xfrm>
          <a:prstGeom prst="rect">
            <a:avLst/>
          </a:prstGeom>
        </p:spPr>
        <p:txBody>
          <a:bodyPr lIns="0" rIns="0" tIns="0" bIns="0">
            <a:normAutofit/>
          </a:bodyPr>
          <a:p>
            <a:endParaRPr b="0" lang="es-CO" sz="3200" spc="-1" strike="noStrike">
              <a:latin typeface="Arial"/>
            </a:endParaRPr>
          </a:p>
        </p:txBody>
      </p:sp>
      <p:sp>
        <p:nvSpPr>
          <p:cNvPr id="780" name="PlaceHolder 3"/>
          <p:cNvSpPr>
            <a:spLocks noGrp="1"/>
          </p:cNvSpPr>
          <p:nvPr>
            <p:ph type="body"/>
          </p:nvPr>
        </p:nvSpPr>
        <p:spPr>
          <a:xfrm>
            <a:off x="4319640" y="1604520"/>
            <a:ext cx="3533040" cy="1896840"/>
          </a:xfrm>
          <a:prstGeom prst="rect">
            <a:avLst/>
          </a:prstGeom>
        </p:spPr>
        <p:txBody>
          <a:bodyPr lIns="0" rIns="0" tIns="0" bIns="0">
            <a:normAutofit/>
          </a:bodyPr>
          <a:p>
            <a:endParaRPr b="0" lang="es-CO" sz="3200" spc="-1" strike="noStrike">
              <a:latin typeface="Arial"/>
            </a:endParaRPr>
          </a:p>
        </p:txBody>
      </p:sp>
      <p:sp>
        <p:nvSpPr>
          <p:cNvPr id="781" name="PlaceHolder 4"/>
          <p:cNvSpPr>
            <a:spLocks noGrp="1"/>
          </p:cNvSpPr>
          <p:nvPr>
            <p:ph type="body"/>
          </p:nvPr>
        </p:nvSpPr>
        <p:spPr>
          <a:xfrm>
            <a:off x="8029800" y="1604520"/>
            <a:ext cx="3533040" cy="1896840"/>
          </a:xfrm>
          <a:prstGeom prst="rect">
            <a:avLst/>
          </a:prstGeom>
        </p:spPr>
        <p:txBody>
          <a:bodyPr lIns="0" rIns="0" tIns="0" bIns="0">
            <a:normAutofit/>
          </a:bodyPr>
          <a:p>
            <a:endParaRPr b="0" lang="es-CO" sz="3200" spc="-1" strike="noStrike">
              <a:latin typeface="Arial"/>
            </a:endParaRPr>
          </a:p>
        </p:txBody>
      </p:sp>
      <p:sp>
        <p:nvSpPr>
          <p:cNvPr id="782" name="PlaceHolder 5"/>
          <p:cNvSpPr>
            <a:spLocks noGrp="1"/>
          </p:cNvSpPr>
          <p:nvPr>
            <p:ph type="body"/>
          </p:nvPr>
        </p:nvSpPr>
        <p:spPr>
          <a:xfrm>
            <a:off x="609480" y="3682080"/>
            <a:ext cx="3533040" cy="1896840"/>
          </a:xfrm>
          <a:prstGeom prst="rect">
            <a:avLst/>
          </a:prstGeom>
        </p:spPr>
        <p:txBody>
          <a:bodyPr lIns="0" rIns="0" tIns="0" bIns="0">
            <a:normAutofit/>
          </a:bodyPr>
          <a:p>
            <a:endParaRPr b="0" lang="es-CO" sz="3200" spc="-1" strike="noStrike">
              <a:latin typeface="Arial"/>
            </a:endParaRPr>
          </a:p>
        </p:txBody>
      </p:sp>
      <p:sp>
        <p:nvSpPr>
          <p:cNvPr id="783" name="PlaceHolder 6"/>
          <p:cNvSpPr>
            <a:spLocks noGrp="1"/>
          </p:cNvSpPr>
          <p:nvPr>
            <p:ph type="body"/>
          </p:nvPr>
        </p:nvSpPr>
        <p:spPr>
          <a:xfrm>
            <a:off x="4319640" y="3682080"/>
            <a:ext cx="3533040" cy="1896840"/>
          </a:xfrm>
          <a:prstGeom prst="rect">
            <a:avLst/>
          </a:prstGeom>
        </p:spPr>
        <p:txBody>
          <a:bodyPr lIns="0" rIns="0" tIns="0" bIns="0">
            <a:normAutofit/>
          </a:bodyPr>
          <a:p>
            <a:endParaRPr b="0" lang="es-CO" sz="3200" spc="-1" strike="noStrike">
              <a:latin typeface="Arial"/>
            </a:endParaRPr>
          </a:p>
        </p:txBody>
      </p:sp>
      <p:sp>
        <p:nvSpPr>
          <p:cNvPr id="784" name="PlaceHolder 7"/>
          <p:cNvSpPr>
            <a:spLocks noGrp="1"/>
          </p:cNvSpPr>
          <p:nvPr>
            <p:ph type="body"/>
          </p:nvPr>
        </p:nvSpPr>
        <p:spPr>
          <a:xfrm>
            <a:off x="8029800" y="3682080"/>
            <a:ext cx="35330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90"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91"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92"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
        <p:nvSpPr>
          <p:cNvPr id="93" name="PlaceHolder 5"/>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4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849"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5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851" name="PlaceHolder 2"/>
          <p:cNvSpPr>
            <a:spLocks noGrp="1"/>
          </p:cNvSpPr>
          <p:nvPr>
            <p:ph type="body"/>
          </p:nvPr>
        </p:nvSpPr>
        <p:spPr>
          <a:xfrm>
            <a:off x="609480" y="1604520"/>
            <a:ext cx="1097244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5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853"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854"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56"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5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858"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859"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
        <p:nvSpPr>
          <p:cNvPr id="860"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86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862"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863"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864" name="PlaceHolder 4"/>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6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866"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867"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868" name="PlaceHolder 4"/>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6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870" name="PlaceHolder 2"/>
          <p:cNvSpPr>
            <a:spLocks noGrp="1"/>
          </p:cNvSpPr>
          <p:nvPr>
            <p:ph type="body"/>
          </p:nvPr>
        </p:nvSpPr>
        <p:spPr>
          <a:xfrm>
            <a:off x="609480" y="1604520"/>
            <a:ext cx="10972440" cy="1896840"/>
          </a:xfrm>
          <a:prstGeom prst="rect">
            <a:avLst/>
          </a:prstGeom>
        </p:spPr>
        <p:txBody>
          <a:bodyPr lIns="0" rIns="0" tIns="0" bIns="0">
            <a:normAutofit/>
          </a:bodyPr>
          <a:p>
            <a:endParaRPr b="0" lang="es-CO" sz="3200" spc="-1" strike="noStrike">
              <a:latin typeface="Arial"/>
            </a:endParaRPr>
          </a:p>
        </p:txBody>
      </p:sp>
      <p:sp>
        <p:nvSpPr>
          <p:cNvPr id="871" name="PlaceHolder 3"/>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7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873"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874"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875"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
        <p:nvSpPr>
          <p:cNvPr id="876" name="PlaceHolder 5"/>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95" name="PlaceHolder 2"/>
          <p:cNvSpPr>
            <a:spLocks noGrp="1"/>
          </p:cNvSpPr>
          <p:nvPr>
            <p:ph type="body"/>
          </p:nvPr>
        </p:nvSpPr>
        <p:spPr>
          <a:xfrm>
            <a:off x="609480" y="1604520"/>
            <a:ext cx="3533040" cy="1896840"/>
          </a:xfrm>
          <a:prstGeom prst="rect">
            <a:avLst/>
          </a:prstGeom>
        </p:spPr>
        <p:txBody>
          <a:bodyPr lIns="0" rIns="0" tIns="0" bIns="0">
            <a:normAutofit/>
          </a:bodyPr>
          <a:p>
            <a:endParaRPr b="0" lang="es-CO" sz="3200" spc="-1" strike="noStrike">
              <a:latin typeface="Arial"/>
            </a:endParaRPr>
          </a:p>
        </p:txBody>
      </p:sp>
      <p:sp>
        <p:nvSpPr>
          <p:cNvPr id="96" name="PlaceHolder 3"/>
          <p:cNvSpPr>
            <a:spLocks noGrp="1"/>
          </p:cNvSpPr>
          <p:nvPr>
            <p:ph type="body"/>
          </p:nvPr>
        </p:nvSpPr>
        <p:spPr>
          <a:xfrm>
            <a:off x="4319640" y="1604520"/>
            <a:ext cx="3533040" cy="1896840"/>
          </a:xfrm>
          <a:prstGeom prst="rect">
            <a:avLst/>
          </a:prstGeom>
        </p:spPr>
        <p:txBody>
          <a:bodyPr lIns="0" rIns="0" tIns="0" bIns="0">
            <a:normAutofit/>
          </a:bodyPr>
          <a:p>
            <a:endParaRPr b="0" lang="es-CO" sz="3200" spc="-1" strike="noStrike">
              <a:latin typeface="Arial"/>
            </a:endParaRPr>
          </a:p>
        </p:txBody>
      </p:sp>
      <p:sp>
        <p:nvSpPr>
          <p:cNvPr id="97" name="PlaceHolder 4"/>
          <p:cNvSpPr>
            <a:spLocks noGrp="1"/>
          </p:cNvSpPr>
          <p:nvPr>
            <p:ph type="body"/>
          </p:nvPr>
        </p:nvSpPr>
        <p:spPr>
          <a:xfrm>
            <a:off x="8029800" y="1604520"/>
            <a:ext cx="3533040" cy="1896840"/>
          </a:xfrm>
          <a:prstGeom prst="rect">
            <a:avLst/>
          </a:prstGeom>
        </p:spPr>
        <p:txBody>
          <a:bodyPr lIns="0" rIns="0" tIns="0" bIns="0">
            <a:normAutofit/>
          </a:bodyPr>
          <a:p>
            <a:endParaRPr b="0" lang="es-CO" sz="3200" spc="-1" strike="noStrike">
              <a:latin typeface="Arial"/>
            </a:endParaRPr>
          </a:p>
        </p:txBody>
      </p:sp>
      <p:sp>
        <p:nvSpPr>
          <p:cNvPr id="98" name="PlaceHolder 5"/>
          <p:cNvSpPr>
            <a:spLocks noGrp="1"/>
          </p:cNvSpPr>
          <p:nvPr>
            <p:ph type="body"/>
          </p:nvPr>
        </p:nvSpPr>
        <p:spPr>
          <a:xfrm>
            <a:off x="609480" y="3682080"/>
            <a:ext cx="3533040" cy="1896840"/>
          </a:xfrm>
          <a:prstGeom prst="rect">
            <a:avLst/>
          </a:prstGeom>
        </p:spPr>
        <p:txBody>
          <a:bodyPr lIns="0" rIns="0" tIns="0" bIns="0">
            <a:normAutofit/>
          </a:bodyPr>
          <a:p>
            <a:endParaRPr b="0" lang="es-CO" sz="3200" spc="-1" strike="noStrike">
              <a:latin typeface="Arial"/>
            </a:endParaRPr>
          </a:p>
        </p:txBody>
      </p:sp>
      <p:sp>
        <p:nvSpPr>
          <p:cNvPr id="99" name="PlaceHolder 6"/>
          <p:cNvSpPr>
            <a:spLocks noGrp="1"/>
          </p:cNvSpPr>
          <p:nvPr>
            <p:ph type="body"/>
          </p:nvPr>
        </p:nvSpPr>
        <p:spPr>
          <a:xfrm>
            <a:off x="4319640" y="3682080"/>
            <a:ext cx="3533040" cy="1896840"/>
          </a:xfrm>
          <a:prstGeom prst="rect">
            <a:avLst/>
          </a:prstGeom>
        </p:spPr>
        <p:txBody>
          <a:bodyPr lIns="0" rIns="0" tIns="0" bIns="0">
            <a:normAutofit/>
          </a:bodyPr>
          <a:p>
            <a:endParaRPr b="0" lang="es-CO" sz="3200" spc="-1" strike="noStrike">
              <a:latin typeface="Arial"/>
            </a:endParaRPr>
          </a:p>
        </p:txBody>
      </p:sp>
      <p:sp>
        <p:nvSpPr>
          <p:cNvPr id="100" name="PlaceHolder 7"/>
          <p:cNvSpPr>
            <a:spLocks noGrp="1"/>
          </p:cNvSpPr>
          <p:nvPr>
            <p:ph type="body"/>
          </p:nvPr>
        </p:nvSpPr>
        <p:spPr>
          <a:xfrm>
            <a:off x="8029800" y="3682080"/>
            <a:ext cx="35330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7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878" name="PlaceHolder 2"/>
          <p:cNvSpPr>
            <a:spLocks noGrp="1"/>
          </p:cNvSpPr>
          <p:nvPr>
            <p:ph type="body"/>
          </p:nvPr>
        </p:nvSpPr>
        <p:spPr>
          <a:xfrm>
            <a:off x="609480" y="1604520"/>
            <a:ext cx="3533040" cy="1896840"/>
          </a:xfrm>
          <a:prstGeom prst="rect">
            <a:avLst/>
          </a:prstGeom>
        </p:spPr>
        <p:txBody>
          <a:bodyPr lIns="0" rIns="0" tIns="0" bIns="0">
            <a:normAutofit/>
          </a:bodyPr>
          <a:p>
            <a:endParaRPr b="0" lang="es-CO" sz="3200" spc="-1" strike="noStrike">
              <a:latin typeface="Arial"/>
            </a:endParaRPr>
          </a:p>
        </p:txBody>
      </p:sp>
      <p:sp>
        <p:nvSpPr>
          <p:cNvPr id="879" name="PlaceHolder 3"/>
          <p:cNvSpPr>
            <a:spLocks noGrp="1"/>
          </p:cNvSpPr>
          <p:nvPr>
            <p:ph type="body"/>
          </p:nvPr>
        </p:nvSpPr>
        <p:spPr>
          <a:xfrm>
            <a:off x="4319640" y="1604520"/>
            <a:ext cx="3533040" cy="1896840"/>
          </a:xfrm>
          <a:prstGeom prst="rect">
            <a:avLst/>
          </a:prstGeom>
        </p:spPr>
        <p:txBody>
          <a:bodyPr lIns="0" rIns="0" tIns="0" bIns="0">
            <a:normAutofit/>
          </a:bodyPr>
          <a:p>
            <a:endParaRPr b="0" lang="es-CO" sz="3200" spc="-1" strike="noStrike">
              <a:latin typeface="Arial"/>
            </a:endParaRPr>
          </a:p>
        </p:txBody>
      </p:sp>
      <p:sp>
        <p:nvSpPr>
          <p:cNvPr id="880" name="PlaceHolder 4"/>
          <p:cNvSpPr>
            <a:spLocks noGrp="1"/>
          </p:cNvSpPr>
          <p:nvPr>
            <p:ph type="body"/>
          </p:nvPr>
        </p:nvSpPr>
        <p:spPr>
          <a:xfrm>
            <a:off x="8029800" y="1604520"/>
            <a:ext cx="3533040" cy="1896840"/>
          </a:xfrm>
          <a:prstGeom prst="rect">
            <a:avLst/>
          </a:prstGeom>
        </p:spPr>
        <p:txBody>
          <a:bodyPr lIns="0" rIns="0" tIns="0" bIns="0">
            <a:normAutofit/>
          </a:bodyPr>
          <a:p>
            <a:endParaRPr b="0" lang="es-CO" sz="3200" spc="-1" strike="noStrike">
              <a:latin typeface="Arial"/>
            </a:endParaRPr>
          </a:p>
        </p:txBody>
      </p:sp>
      <p:sp>
        <p:nvSpPr>
          <p:cNvPr id="881" name="PlaceHolder 5"/>
          <p:cNvSpPr>
            <a:spLocks noGrp="1"/>
          </p:cNvSpPr>
          <p:nvPr>
            <p:ph type="body"/>
          </p:nvPr>
        </p:nvSpPr>
        <p:spPr>
          <a:xfrm>
            <a:off x="609480" y="3682080"/>
            <a:ext cx="3533040" cy="1896840"/>
          </a:xfrm>
          <a:prstGeom prst="rect">
            <a:avLst/>
          </a:prstGeom>
        </p:spPr>
        <p:txBody>
          <a:bodyPr lIns="0" rIns="0" tIns="0" bIns="0">
            <a:normAutofit/>
          </a:bodyPr>
          <a:p>
            <a:endParaRPr b="0" lang="es-CO" sz="3200" spc="-1" strike="noStrike">
              <a:latin typeface="Arial"/>
            </a:endParaRPr>
          </a:p>
        </p:txBody>
      </p:sp>
      <p:sp>
        <p:nvSpPr>
          <p:cNvPr id="882" name="PlaceHolder 6"/>
          <p:cNvSpPr>
            <a:spLocks noGrp="1"/>
          </p:cNvSpPr>
          <p:nvPr>
            <p:ph type="body"/>
          </p:nvPr>
        </p:nvSpPr>
        <p:spPr>
          <a:xfrm>
            <a:off x="4319640" y="3682080"/>
            <a:ext cx="3533040" cy="1896840"/>
          </a:xfrm>
          <a:prstGeom prst="rect">
            <a:avLst/>
          </a:prstGeom>
        </p:spPr>
        <p:txBody>
          <a:bodyPr lIns="0" rIns="0" tIns="0" bIns="0">
            <a:normAutofit/>
          </a:bodyPr>
          <a:p>
            <a:endParaRPr b="0" lang="es-CO" sz="3200" spc="-1" strike="noStrike">
              <a:latin typeface="Arial"/>
            </a:endParaRPr>
          </a:p>
        </p:txBody>
      </p:sp>
      <p:sp>
        <p:nvSpPr>
          <p:cNvPr id="883" name="PlaceHolder 7"/>
          <p:cNvSpPr>
            <a:spLocks noGrp="1"/>
          </p:cNvSpPr>
          <p:nvPr>
            <p:ph type="body"/>
          </p:nvPr>
        </p:nvSpPr>
        <p:spPr>
          <a:xfrm>
            <a:off x="8029800" y="3682080"/>
            <a:ext cx="35330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4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947"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949" name="PlaceHolder 2"/>
          <p:cNvSpPr>
            <a:spLocks noGrp="1"/>
          </p:cNvSpPr>
          <p:nvPr>
            <p:ph type="body"/>
          </p:nvPr>
        </p:nvSpPr>
        <p:spPr>
          <a:xfrm>
            <a:off x="609480" y="1604520"/>
            <a:ext cx="1097244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5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951"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952"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4"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5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956"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957"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
        <p:nvSpPr>
          <p:cNvPr id="958"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5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960"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961"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962" name="PlaceHolder 4"/>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6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964"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965"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966" name="PlaceHolder 4"/>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6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968" name="PlaceHolder 2"/>
          <p:cNvSpPr>
            <a:spLocks noGrp="1"/>
          </p:cNvSpPr>
          <p:nvPr>
            <p:ph type="body"/>
          </p:nvPr>
        </p:nvSpPr>
        <p:spPr>
          <a:xfrm>
            <a:off x="609480" y="1604520"/>
            <a:ext cx="10972440" cy="1896840"/>
          </a:xfrm>
          <a:prstGeom prst="rect">
            <a:avLst/>
          </a:prstGeom>
        </p:spPr>
        <p:txBody>
          <a:bodyPr lIns="0" rIns="0" tIns="0" bIns="0">
            <a:normAutofit/>
          </a:bodyPr>
          <a:p>
            <a:endParaRPr b="0" lang="es-CO" sz="3200" spc="-1" strike="noStrike">
              <a:latin typeface="Arial"/>
            </a:endParaRPr>
          </a:p>
        </p:txBody>
      </p:sp>
      <p:sp>
        <p:nvSpPr>
          <p:cNvPr id="969" name="PlaceHolder 3"/>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97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971"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972"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973"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
        <p:nvSpPr>
          <p:cNvPr id="974" name="PlaceHolder 5"/>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97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976" name="PlaceHolder 2"/>
          <p:cNvSpPr>
            <a:spLocks noGrp="1"/>
          </p:cNvSpPr>
          <p:nvPr>
            <p:ph type="body"/>
          </p:nvPr>
        </p:nvSpPr>
        <p:spPr>
          <a:xfrm>
            <a:off x="609480" y="1604520"/>
            <a:ext cx="3533040" cy="1896840"/>
          </a:xfrm>
          <a:prstGeom prst="rect">
            <a:avLst/>
          </a:prstGeom>
        </p:spPr>
        <p:txBody>
          <a:bodyPr lIns="0" rIns="0" tIns="0" bIns="0">
            <a:normAutofit/>
          </a:bodyPr>
          <a:p>
            <a:endParaRPr b="0" lang="es-CO" sz="3200" spc="-1" strike="noStrike">
              <a:latin typeface="Arial"/>
            </a:endParaRPr>
          </a:p>
        </p:txBody>
      </p:sp>
      <p:sp>
        <p:nvSpPr>
          <p:cNvPr id="977" name="PlaceHolder 3"/>
          <p:cNvSpPr>
            <a:spLocks noGrp="1"/>
          </p:cNvSpPr>
          <p:nvPr>
            <p:ph type="body"/>
          </p:nvPr>
        </p:nvSpPr>
        <p:spPr>
          <a:xfrm>
            <a:off x="4319640" y="1604520"/>
            <a:ext cx="3533040" cy="1896840"/>
          </a:xfrm>
          <a:prstGeom prst="rect">
            <a:avLst/>
          </a:prstGeom>
        </p:spPr>
        <p:txBody>
          <a:bodyPr lIns="0" rIns="0" tIns="0" bIns="0">
            <a:normAutofit/>
          </a:bodyPr>
          <a:p>
            <a:endParaRPr b="0" lang="es-CO" sz="3200" spc="-1" strike="noStrike">
              <a:latin typeface="Arial"/>
            </a:endParaRPr>
          </a:p>
        </p:txBody>
      </p:sp>
      <p:sp>
        <p:nvSpPr>
          <p:cNvPr id="978" name="PlaceHolder 4"/>
          <p:cNvSpPr>
            <a:spLocks noGrp="1"/>
          </p:cNvSpPr>
          <p:nvPr>
            <p:ph type="body"/>
          </p:nvPr>
        </p:nvSpPr>
        <p:spPr>
          <a:xfrm>
            <a:off x="8029800" y="1604520"/>
            <a:ext cx="3533040" cy="1896840"/>
          </a:xfrm>
          <a:prstGeom prst="rect">
            <a:avLst/>
          </a:prstGeom>
        </p:spPr>
        <p:txBody>
          <a:bodyPr lIns="0" rIns="0" tIns="0" bIns="0">
            <a:normAutofit/>
          </a:bodyPr>
          <a:p>
            <a:endParaRPr b="0" lang="es-CO" sz="3200" spc="-1" strike="noStrike">
              <a:latin typeface="Arial"/>
            </a:endParaRPr>
          </a:p>
        </p:txBody>
      </p:sp>
      <p:sp>
        <p:nvSpPr>
          <p:cNvPr id="979" name="PlaceHolder 5"/>
          <p:cNvSpPr>
            <a:spLocks noGrp="1"/>
          </p:cNvSpPr>
          <p:nvPr>
            <p:ph type="body"/>
          </p:nvPr>
        </p:nvSpPr>
        <p:spPr>
          <a:xfrm>
            <a:off x="609480" y="3682080"/>
            <a:ext cx="3533040" cy="1896840"/>
          </a:xfrm>
          <a:prstGeom prst="rect">
            <a:avLst/>
          </a:prstGeom>
        </p:spPr>
        <p:txBody>
          <a:bodyPr lIns="0" rIns="0" tIns="0" bIns="0">
            <a:normAutofit/>
          </a:bodyPr>
          <a:p>
            <a:endParaRPr b="0" lang="es-CO" sz="3200" spc="-1" strike="noStrike">
              <a:latin typeface="Arial"/>
            </a:endParaRPr>
          </a:p>
        </p:txBody>
      </p:sp>
      <p:sp>
        <p:nvSpPr>
          <p:cNvPr id="980" name="PlaceHolder 6"/>
          <p:cNvSpPr>
            <a:spLocks noGrp="1"/>
          </p:cNvSpPr>
          <p:nvPr>
            <p:ph type="body"/>
          </p:nvPr>
        </p:nvSpPr>
        <p:spPr>
          <a:xfrm>
            <a:off x="4319640" y="3682080"/>
            <a:ext cx="3533040" cy="1896840"/>
          </a:xfrm>
          <a:prstGeom prst="rect">
            <a:avLst/>
          </a:prstGeom>
        </p:spPr>
        <p:txBody>
          <a:bodyPr lIns="0" rIns="0" tIns="0" bIns="0">
            <a:normAutofit/>
          </a:bodyPr>
          <a:p>
            <a:endParaRPr b="0" lang="es-CO" sz="3200" spc="-1" strike="noStrike">
              <a:latin typeface="Arial"/>
            </a:endParaRPr>
          </a:p>
        </p:txBody>
      </p:sp>
      <p:sp>
        <p:nvSpPr>
          <p:cNvPr id="981" name="PlaceHolder 7"/>
          <p:cNvSpPr>
            <a:spLocks noGrp="1"/>
          </p:cNvSpPr>
          <p:nvPr>
            <p:ph type="body"/>
          </p:nvPr>
        </p:nvSpPr>
        <p:spPr>
          <a:xfrm>
            <a:off x="8029800" y="3682080"/>
            <a:ext cx="35330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02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023"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2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025" name="PlaceHolder 2"/>
          <p:cNvSpPr>
            <a:spLocks noGrp="1"/>
          </p:cNvSpPr>
          <p:nvPr>
            <p:ph type="body"/>
          </p:nvPr>
        </p:nvSpPr>
        <p:spPr>
          <a:xfrm>
            <a:off x="609480" y="1604520"/>
            <a:ext cx="1097244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2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027"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1028"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2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30"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3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032"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1033"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
        <p:nvSpPr>
          <p:cNvPr id="1034"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52"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3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036"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1037"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1038" name="PlaceHolder 4"/>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3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040"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1041"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1042" name="PlaceHolder 4"/>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4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044" name="PlaceHolder 2"/>
          <p:cNvSpPr>
            <a:spLocks noGrp="1"/>
          </p:cNvSpPr>
          <p:nvPr>
            <p:ph type="body"/>
          </p:nvPr>
        </p:nvSpPr>
        <p:spPr>
          <a:xfrm>
            <a:off x="609480" y="1604520"/>
            <a:ext cx="10972440" cy="1896840"/>
          </a:xfrm>
          <a:prstGeom prst="rect">
            <a:avLst/>
          </a:prstGeom>
        </p:spPr>
        <p:txBody>
          <a:bodyPr lIns="0" rIns="0" tIns="0" bIns="0">
            <a:normAutofit/>
          </a:bodyPr>
          <a:p>
            <a:endParaRPr b="0" lang="es-CO" sz="3200" spc="-1" strike="noStrike">
              <a:latin typeface="Arial"/>
            </a:endParaRPr>
          </a:p>
        </p:txBody>
      </p:sp>
      <p:sp>
        <p:nvSpPr>
          <p:cNvPr id="1045" name="PlaceHolder 3"/>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4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047"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1048"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1049"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
        <p:nvSpPr>
          <p:cNvPr id="1050" name="PlaceHolder 5"/>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5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052" name="PlaceHolder 2"/>
          <p:cNvSpPr>
            <a:spLocks noGrp="1"/>
          </p:cNvSpPr>
          <p:nvPr>
            <p:ph type="body"/>
          </p:nvPr>
        </p:nvSpPr>
        <p:spPr>
          <a:xfrm>
            <a:off x="609480" y="1604520"/>
            <a:ext cx="3533040" cy="1896840"/>
          </a:xfrm>
          <a:prstGeom prst="rect">
            <a:avLst/>
          </a:prstGeom>
        </p:spPr>
        <p:txBody>
          <a:bodyPr lIns="0" rIns="0" tIns="0" bIns="0">
            <a:normAutofit/>
          </a:bodyPr>
          <a:p>
            <a:endParaRPr b="0" lang="es-CO" sz="3200" spc="-1" strike="noStrike">
              <a:latin typeface="Arial"/>
            </a:endParaRPr>
          </a:p>
        </p:txBody>
      </p:sp>
      <p:sp>
        <p:nvSpPr>
          <p:cNvPr id="1053" name="PlaceHolder 3"/>
          <p:cNvSpPr>
            <a:spLocks noGrp="1"/>
          </p:cNvSpPr>
          <p:nvPr>
            <p:ph type="body"/>
          </p:nvPr>
        </p:nvSpPr>
        <p:spPr>
          <a:xfrm>
            <a:off x="4319640" y="1604520"/>
            <a:ext cx="3533040" cy="1896840"/>
          </a:xfrm>
          <a:prstGeom prst="rect">
            <a:avLst/>
          </a:prstGeom>
        </p:spPr>
        <p:txBody>
          <a:bodyPr lIns="0" rIns="0" tIns="0" bIns="0">
            <a:normAutofit/>
          </a:bodyPr>
          <a:p>
            <a:endParaRPr b="0" lang="es-CO" sz="3200" spc="-1" strike="noStrike">
              <a:latin typeface="Arial"/>
            </a:endParaRPr>
          </a:p>
        </p:txBody>
      </p:sp>
      <p:sp>
        <p:nvSpPr>
          <p:cNvPr id="1054" name="PlaceHolder 4"/>
          <p:cNvSpPr>
            <a:spLocks noGrp="1"/>
          </p:cNvSpPr>
          <p:nvPr>
            <p:ph type="body"/>
          </p:nvPr>
        </p:nvSpPr>
        <p:spPr>
          <a:xfrm>
            <a:off x="8029800" y="1604520"/>
            <a:ext cx="3533040" cy="1896840"/>
          </a:xfrm>
          <a:prstGeom prst="rect">
            <a:avLst/>
          </a:prstGeom>
        </p:spPr>
        <p:txBody>
          <a:bodyPr lIns="0" rIns="0" tIns="0" bIns="0">
            <a:normAutofit/>
          </a:bodyPr>
          <a:p>
            <a:endParaRPr b="0" lang="es-CO" sz="3200" spc="-1" strike="noStrike">
              <a:latin typeface="Arial"/>
            </a:endParaRPr>
          </a:p>
        </p:txBody>
      </p:sp>
      <p:sp>
        <p:nvSpPr>
          <p:cNvPr id="1055" name="PlaceHolder 5"/>
          <p:cNvSpPr>
            <a:spLocks noGrp="1"/>
          </p:cNvSpPr>
          <p:nvPr>
            <p:ph type="body"/>
          </p:nvPr>
        </p:nvSpPr>
        <p:spPr>
          <a:xfrm>
            <a:off x="609480" y="3682080"/>
            <a:ext cx="3533040" cy="1896840"/>
          </a:xfrm>
          <a:prstGeom prst="rect">
            <a:avLst/>
          </a:prstGeom>
        </p:spPr>
        <p:txBody>
          <a:bodyPr lIns="0" rIns="0" tIns="0" bIns="0">
            <a:normAutofit/>
          </a:bodyPr>
          <a:p>
            <a:endParaRPr b="0" lang="es-CO" sz="3200" spc="-1" strike="noStrike">
              <a:latin typeface="Arial"/>
            </a:endParaRPr>
          </a:p>
        </p:txBody>
      </p:sp>
      <p:sp>
        <p:nvSpPr>
          <p:cNvPr id="1056" name="PlaceHolder 6"/>
          <p:cNvSpPr>
            <a:spLocks noGrp="1"/>
          </p:cNvSpPr>
          <p:nvPr>
            <p:ph type="body"/>
          </p:nvPr>
        </p:nvSpPr>
        <p:spPr>
          <a:xfrm>
            <a:off x="4319640" y="3682080"/>
            <a:ext cx="3533040" cy="1896840"/>
          </a:xfrm>
          <a:prstGeom prst="rect">
            <a:avLst/>
          </a:prstGeom>
        </p:spPr>
        <p:txBody>
          <a:bodyPr lIns="0" rIns="0" tIns="0" bIns="0">
            <a:normAutofit/>
          </a:bodyPr>
          <a:p>
            <a:endParaRPr b="0" lang="es-CO" sz="3200" spc="-1" strike="noStrike">
              <a:latin typeface="Arial"/>
            </a:endParaRPr>
          </a:p>
        </p:txBody>
      </p:sp>
      <p:sp>
        <p:nvSpPr>
          <p:cNvPr id="1057" name="PlaceHolder 7"/>
          <p:cNvSpPr>
            <a:spLocks noGrp="1"/>
          </p:cNvSpPr>
          <p:nvPr>
            <p:ph type="body"/>
          </p:nvPr>
        </p:nvSpPr>
        <p:spPr>
          <a:xfrm>
            <a:off x="8029800" y="3682080"/>
            <a:ext cx="35330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07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075"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1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7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077" name="PlaceHolder 2"/>
          <p:cNvSpPr>
            <a:spLocks noGrp="1"/>
          </p:cNvSpPr>
          <p:nvPr>
            <p:ph type="body"/>
          </p:nvPr>
        </p:nvSpPr>
        <p:spPr>
          <a:xfrm>
            <a:off x="609480" y="1604520"/>
            <a:ext cx="1097244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1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7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079"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1080"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1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8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54" name="PlaceHolder 2"/>
          <p:cNvSpPr>
            <a:spLocks noGrp="1"/>
          </p:cNvSpPr>
          <p:nvPr>
            <p:ph type="body"/>
          </p:nvPr>
        </p:nvSpPr>
        <p:spPr>
          <a:xfrm>
            <a:off x="609480" y="1604520"/>
            <a:ext cx="1097244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1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82"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1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8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084"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1085"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
        <p:nvSpPr>
          <p:cNvPr id="1086"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8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088"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1089"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1090" name="PlaceHolder 4"/>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092"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1093"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1094" name="PlaceHolder 4"/>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096" name="PlaceHolder 2"/>
          <p:cNvSpPr>
            <a:spLocks noGrp="1"/>
          </p:cNvSpPr>
          <p:nvPr>
            <p:ph type="body"/>
          </p:nvPr>
        </p:nvSpPr>
        <p:spPr>
          <a:xfrm>
            <a:off x="609480" y="1604520"/>
            <a:ext cx="10972440" cy="1896840"/>
          </a:xfrm>
          <a:prstGeom prst="rect">
            <a:avLst/>
          </a:prstGeom>
        </p:spPr>
        <p:txBody>
          <a:bodyPr lIns="0" rIns="0" tIns="0" bIns="0">
            <a:normAutofit/>
          </a:bodyPr>
          <a:p>
            <a:endParaRPr b="0" lang="es-CO" sz="3200" spc="-1" strike="noStrike">
              <a:latin typeface="Arial"/>
            </a:endParaRPr>
          </a:p>
        </p:txBody>
      </p:sp>
      <p:sp>
        <p:nvSpPr>
          <p:cNvPr id="1097" name="PlaceHolder 3"/>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9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099"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1100"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1101"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
        <p:nvSpPr>
          <p:cNvPr id="1102" name="PlaceHolder 5"/>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0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104" name="PlaceHolder 2"/>
          <p:cNvSpPr>
            <a:spLocks noGrp="1"/>
          </p:cNvSpPr>
          <p:nvPr>
            <p:ph type="body"/>
          </p:nvPr>
        </p:nvSpPr>
        <p:spPr>
          <a:xfrm>
            <a:off x="609480" y="1604520"/>
            <a:ext cx="3533040" cy="1896840"/>
          </a:xfrm>
          <a:prstGeom prst="rect">
            <a:avLst/>
          </a:prstGeom>
        </p:spPr>
        <p:txBody>
          <a:bodyPr lIns="0" rIns="0" tIns="0" bIns="0">
            <a:normAutofit/>
          </a:bodyPr>
          <a:p>
            <a:endParaRPr b="0" lang="es-CO" sz="3200" spc="-1" strike="noStrike">
              <a:latin typeface="Arial"/>
            </a:endParaRPr>
          </a:p>
        </p:txBody>
      </p:sp>
      <p:sp>
        <p:nvSpPr>
          <p:cNvPr id="1105" name="PlaceHolder 3"/>
          <p:cNvSpPr>
            <a:spLocks noGrp="1"/>
          </p:cNvSpPr>
          <p:nvPr>
            <p:ph type="body"/>
          </p:nvPr>
        </p:nvSpPr>
        <p:spPr>
          <a:xfrm>
            <a:off x="4319640" y="1604520"/>
            <a:ext cx="3533040" cy="1896840"/>
          </a:xfrm>
          <a:prstGeom prst="rect">
            <a:avLst/>
          </a:prstGeom>
        </p:spPr>
        <p:txBody>
          <a:bodyPr lIns="0" rIns="0" tIns="0" bIns="0">
            <a:normAutofit/>
          </a:bodyPr>
          <a:p>
            <a:endParaRPr b="0" lang="es-CO" sz="3200" spc="-1" strike="noStrike">
              <a:latin typeface="Arial"/>
            </a:endParaRPr>
          </a:p>
        </p:txBody>
      </p:sp>
      <p:sp>
        <p:nvSpPr>
          <p:cNvPr id="1106" name="PlaceHolder 4"/>
          <p:cNvSpPr>
            <a:spLocks noGrp="1"/>
          </p:cNvSpPr>
          <p:nvPr>
            <p:ph type="body"/>
          </p:nvPr>
        </p:nvSpPr>
        <p:spPr>
          <a:xfrm>
            <a:off x="8029800" y="1604520"/>
            <a:ext cx="3533040" cy="1896840"/>
          </a:xfrm>
          <a:prstGeom prst="rect">
            <a:avLst/>
          </a:prstGeom>
        </p:spPr>
        <p:txBody>
          <a:bodyPr lIns="0" rIns="0" tIns="0" bIns="0">
            <a:normAutofit/>
          </a:bodyPr>
          <a:p>
            <a:endParaRPr b="0" lang="es-CO" sz="3200" spc="-1" strike="noStrike">
              <a:latin typeface="Arial"/>
            </a:endParaRPr>
          </a:p>
        </p:txBody>
      </p:sp>
      <p:sp>
        <p:nvSpPr>
          <p:cNvPr id="1107" name="PlaceHolder 5"/>
          <p:cNvSpPr>
            <a:spLocks noGrp="1"/>
          </p:cNvSpPr>
          <p:nvPr>
            <p:ph type="body"/>
          </p:nvPr>
        </p:nvSpPr>
        <p:spPr>
          <a:xfrm>
            <a:off x="609480" y="3682080"/>
            <a:ext cx="3533040" cy="1896840"/>
          </a:xfrm>
          <a:prstGeom prst="rect">
            <a:avLst/>
          </a:prstGeom>
        </p:spPr>
        <p:txBody>
          <a:bodyPr lIns="0" rIns="0" tIns="0" bIns="0">
            <a:normAutofit/>
          </a:bodyPr>
          <a:p>
            <a:endParaRPr b="0" lang="es-CO" sz="3200" spc="-1" strike="noStrike">
              <a:latin typeface="Arial"/>
            </a:endParaRPr>
          </a:p>
        </p:txBody>
      </p:sp>
      <p:sp>
        <p:nvSpPr>
          <p:cNvPr id="1108" name="PlaceHolder 6"/>
          <p:cNvSpPr>
            <a:spLocks noGrp="1"/>
          </p:cNvSpPr>
          <p:nvPr>
            <p:ph type="body"/>
          </p:nvPr>
        </p:nvSpPr>
        <p:spPr>
          <a:xfrm>
            <a:off x="4319640" y="3682080"/>
            <a:ext cx="3533040" cy="1896840"/>
          </a:xfrm>
          <a:prstGeom prst="rect">
            <a:avLst/>
          </a:prstGeom>
        </p:spPr>
        <p:txBody>
          <a:bodyPr lIns="0" rIns="0" tIns="0" bIns="0">
            <a:normAutofit/>
          </a:bodyPr>
          <a:p>
            <a:endParaRPr b="0" lang="es-CO" sz="3200" spc="-1" strike="noStrike">
              <a:latin typeface="Arial"/>
            </a:endParaRPr>
          </a:p>
        </p:txBody>
      </p:sp>
      <p:sp>
        <p:nvSpPr>
          <p:cNvPr id="1109" name="PlaceHolder 7"/>
          <p:cNvSpPr>
            <a:spLocks noGrp="1"/>
          </p:cNvSpPr>
          <p:nvPr>
            <p:ph type="body"/>
          </p:nvPr>
        </p:nvSpPr>
        <p:spPr>
          <a:xfrm>
            <a:off x="8029800" y="3682080"/>
            <a:ext cx="35330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6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162"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1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6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164" name="PlaceHolder 2"/>
          <p:cNvSpPr>
            <a:spLocks noGrp="1"/>
          </p:cNvSpPr>
          <p:nvPr>
            <p:ph type="body"/>
          </p:nvPr>
        </p:nvSpPr>
        <p:spPr>
          <a:xfrm>
            <a:off x="609480" y="1604520"/>
            <a:ext cx="1097244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56"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157"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1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6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166"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1167"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1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6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Tree>
  </p:cSld>
</p:sldLayout>
</file>

<file path=ppt/slideLayouts/slideLayout1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69"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1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7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171"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1172"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
        <p:nvSpPr>
          <p:cNvPr id="1173"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7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175"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1176"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1177" name="PlaceHolder 4"/>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7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179"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1180"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1181" name="PlaceHolder 4"/>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8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183" name="PlaceHolder 2"/>
          <p:cNvSpPr>
            <a:spLocks noGrp="1"/>
          </p:cNvSpPr>
          <p:nvPr>
            <p:ph type="body"/>
          </p:nvPr>
        </p:nvSpPr>
        <p:spPr>
          <a:xfrm>
            <a:off x="609480" y="1604520"/>
            <a:ext cx="10972440" cy="1896840"/>
          </a:xfrm>
          <a:prstGeom prst="rect">
            <a:avLst/>
          </a:prstGeom>
        </p:spPr>
        <p:txBody>
          <a:bodyPr lIns="0" rIns="0" tIns="0" bIns="0">
            <a:normAutofit/>
          </a:bodyPr>
          <a:p>
            <a:endParaRPr b="0" lang="es-CO" sz="3200" spc="-1" strike="noStrike">
              <a:latin typeface="Arial"/>
            </a:endParaRPr>
          </a:p>
        </p:txBody>
      </p:sp>
      <p:sp>
        <p:nvSpPr>
          <p:cNvPr id="1184" name="PlaceHolder 3"/>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8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186"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1187"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1188"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
        <p:nvSpPr>
          <p:cNvPr id="1189" name="PlaceHolder 5"/>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9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191" name="PlaceHolder 2"/>
          <p:cNvSpPr>
            <a:spLocks noGrp="1"/>
          </p:cNvSpPr>
          <p:nvPr>
            <p:ph type="body"/>
          </p:nvPr>
        </p:nvSpPr>
        <p:spPr>
          <a:xfrm>
            <a:off x="609480" y="1604520"/>
            <a:ext cx="3533040" cy="1896840"/>
          </a:xfrm>
          <a:prstGeom prst="rect">
            <a:avLst/>
          </a:prstGeom>
        </p:spPr>
        <p:txBody>
          <a:bodyPr lIns="0" rIns="0" tIns="0" bIns="0">
            <a:normAutofit/>
          </a:bodyPr>
          <a:p>
            <a:endParaRPr b="0" lang="es-CO" sz="3200" spc="-1" strike="noStrike">
              <a:latin typeface="Arial"/>
            </a:endParaRPr>
          </a:p>
        </p:txBody>
      </p:sp>
      <p:sp>
        <p:nvSpPr>
          <p:cNvPr id="1192" name="PlaceHolder 3"/>
          <p:cNvSpPr>
            <a:spLocks noGrp="1"/>
          </p:cNvSpPr>
          <p:nvPr>
            <p:ph type="body"/>
          </p:nvPr>
        </p:nvSpPr>
        <p:spPr>
          <a:xfrm>
            <a:off x="4319640" y="1604520"/>
            <a:ext cx="3533040" cy="1896840"/>
          </a:xfrm>
          <a:prstGeom prst="rect">
            <a:avLst/>
          </a:prstGeom>
        </p:spPr>
        <p:txBody>
          <a:bodyPr lIns="0" rIns="0" tIns="0" bIns="0">
            <a:normAutofit/>
          </a:bodyPr>
          <a:p>
            <a:endParaRPr b="0" lang="es-CO" sz="3200" spc="-1" strike="noStrike">
              <a:latin typeface="Arial"/>
            </a:endParaRPr>
          </a:p>
        </p:txBody>
      </p:sp>
      <p:sp>
        <p:nvSpPr>
          <p:cNvPr id="1193" name="PlaceHolder 4"/>
          <p:cNvSpPr>
            <a:spLocks noGrp="1"/>
          </p:cNvSpPr>
          <p:nvPr>
            <p:ph type="body"/>
          </p:nvPr>
        </p:nvSpPr>
        <p:spPr>
          <a:xfrm>
            <a:off x="8029800" y="1604520"/>
            <a:ext cx="3533040" cy="1896840"/>
          </a:xfrm>
          <a:prstGeom prst="rect">
            <a:avLst/>
          </a:prstGeom>
        </p:spPr>
        <p:txBody>
          <a:bodyPr lIns="0" rIns="0" tIns="0" bIns="0">
            <a:normAutofit/>
          </a:bodyPr>
          <a:p>
            <a:endParaRPr b="0" lang="es-CO" sz="3200" spc="-1" strike="noStrike">
              <a:latin typeface="Arial"/>
            </a:endParaRPr>
          </a:p>
        </p:txBody>
      </p:sp>
      <p:sp>
        <p:nvSpPr>
          <p:cNvPr id="1194" name="PlaceHolder 5"/>
          <p:cNvSpPr>
            <a:spLocks noGrp="1"/>
          </p:cNvSpPr>
          <p:nvPr>
            <p:ph type="body"/>
          </p:nvPr>
        </p:nvSpPr>
        <p:spPr>
          <a:xfrm>
            <a:off x="609480" y="3682080"/>
            <a:ext cx="3533040" cy="1896840"/>
          </a:xfrm>
          <a:prstGeom prst="rect">
            <a:avLst/>
          </a:prstGeom>
        </p:spPr>
        <p:txBody>
          <a:bodyPr lIns="0" rIns="0" tIns="0" bIns="0">
            <a:normAutofit/>
          </a:bodyPr>
          <a:p>
            <a:endParaRPr b="0" lang="es-CO" sz="3200" spc="-1" strike="noStrike">
              <a:latin typeface="Arial"/>
            </a:endParaRPr>
          </a:p>
        </p:txBody>
      </p:sp>
      <p:sp>
        <p:nvSpPr>
          <p:cNvPr id="1195" name="PlaceHolder 6"/>
          <p:cNvSpPr>
            <a:spLocks noGrp="1"/>
          </p:cNvSpPr>
          <p:nvPr>
            <p:ph type="body"/>
          </p:nvPr>
        </p:nvSpPr>
        <p:spPr>
          <a:xfrm>
            <a:off x="4319640" y="3682080"/>
            <a:ext cx="3533040" cy="1896840"/>
          </a:xfrm>
          <a:prstGeom prst="rect">
            <a:avLst/>
          </a:prstGeom>
        </p:spPr>
        <p:txBody>
          <a:bodyPr lIns="0" rIns="0" tIns="0" bIns="0">
            <a:normAutofit/>
          </a:bodyPr>
          <a:p>
            <a:endParaRPr b="0" lang="es-CO" sz="3200" spc="-1" strike="noStrike">
              <a:latin typeface="Arial"/>
            </a:endParaRPr>
          </a:p>
        </p:txBody>
      </p:sp>
      <p:sp>
        <p:nvSpPr>
          <p:cNvPr id="1196" name="PlaceHolder 7"/>
          <p:cNvSpPr>
            <a:spLocks noGrp="1"/>
          </p:cNvSpPr>
          <p:nvPr>
            <p:ph type="body"/>
          </p:nvPr>
        </p:nvSpPr>
        <p:spPr>
          <a:xfrm>
            <a:off x="8029800" y="3682080"/>
            <a:ext cx="35330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Tree>
  </p:cSld>
</p:sldLayout>
</file>

<file path=ppt/slideLayouts/slideLayout1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6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262"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1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6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264" name="PlaceHolder 2"/>
          <p:cNvSpPr>
            <a:spLocks noGrp="1"/>
          </p:cNvSpPr>
          <p:nvPr>
            <p:ph type="body"/>
          </p:nvPr>
        </p:nvSpPr>
        <p:spPr>
          <a:xfrm>
            <a:off x="609480" y="1604520"/>
            <a:ext cx="1097244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1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6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266"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1267"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1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6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Tree>
  </p:cSld>
</p:sldLayout>
</file>

<file path=ppt/slideLayouts/slideLayout1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69"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1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7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271"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1272"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
        <p:nvSpPr>
          <p:cNvPr id="1273"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7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275"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1276"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1277" name="PlaceHolder 4"/>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27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279"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1280"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1281" name="PlaceHolder 4"/>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28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283" name="PlaceHolder 2"/>
          <p:cNvSpPr>
            <a:spLocks noGrp="1"/>
          </p:cNvSpPr>
          <p:nvPr>
            <p:ph type="body"/>
          </p:nvPr>
        </p:nvSpPr>
        <p:spPr>
          <a:xfrm>
            <a:off x="609480" y="1604520"/>
            <a:ext cx="10972440" cy="1896840"/>
          </a:xfrm>
          <a:prstGeom prst="rect">
            <a:avLst/>
          </a:prstGeom>
        </p:spPr>
        <p:txBody>
          <a:bodyPr lIns="0" rIns="0" tIns="0" bIns="0">
            <a:normAutofit/>
          </a:bodyPr>
          <a:p>
            <a:endParaRPr b="0" lang="es-CO" sz="3200" spc="-1" strike="noStrike">
              <a:latin typeface="Arial"/>
            </a:endParaRPr>
          </a:p>
        </p:txBody>
      </p:sp>
      <p:sp>
        <p:nvSpPr>
          <p:cNvPr id="1284" name="PlaceHolder 3"/>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8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286"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1287"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1288"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
        <p:nvSpPr>
          <p:cNvPr id="1289" name="PlaceHolder 5"/>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59"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1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9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291" name="PlaceHolder 2"/>
          <p:cNvSpPr>
            <a:spLocks noGrp="1"/>
          </p:cNvSpPr>
          <p:nvPr>
            <p:ph type="body"/>
          </p:nvPr>
        </p:nvSpPr>
        <p:spPr>
          <a:xfrm>
            <a:off x="609480" y="1604520"/>
            <a:ext cx="3533040" cy="1896840"/>
          </a:xfrm>
          <a:prstGeom prst="rect">
            <a:avLst/>
          </a:prstGeom>
        </p:spPr>
        <p:txBody>
          <a:bodyPr lIns="0" rIns="0" tIns="0" bIns="0">
            <a:normAutofit/>
          </a:bodyPr>
          <a:p>
            <a:endParaRPr b="0" lang="es-CO" sz="3200" spc="-1" strike="noStrike">
              <a:latin typeface="Arial"/>
            </a:endParaRPr>
          </a:p>
        </p:txBody>
      </p:sp>
      <p:sp>
        <p:nvSpPr>
          <p:cNvPr id="1292" name="PlaceHolder 3"/>
          <p:cNvSpPr>
            <a:spLocks noGrp="1"/>
          </p:cNvSpPr>
          <p:nvPr>
            <p:ph type="body"/>
          </p:nvPr>
        </p:nvSpPr>
        <p:spPr>
          <a:xfrm>
            <a:off x="4319640" y="1604520"/>
            <a:ext cx="3533040" cy="1896840"/>
          </a:xfrm>
          <a:prstGeom prst="rect">
            <a:avLst/>
          </a:prstGeom>
        </p:spPr>
        <p:txBody>
          <a:bodyPr lIns="0" rIns="0" tIns="0" bIns="0">
            <a:normAutofit/>
          </a:bodyPr>
          <a:p>
            <a:endParaRPr b="0" lang="es-CO" sz="3200" spc="-1" strike="noStrike">
              <a:latin typeface="Arial"/>
            </a:endParaRPr>
          </a:p>
        </p:txBody>
      </p:sp>
      <p:sp>
        <p:nvSpPr>
          <p:cNvPr id="1293" name="PlaceHolder 4"/>
          <p:cNvSpPr>
            <a:spLocks noGrp="1"/>
          </p:cNvSpPr>
          <p:nvPr>
            <p:ph type="body"/>
          </p:nvPr>
        </p:nvSpPr>
        <p:spPr>
          <a:xfrm>
            <a:off x="8029800" y="1604520"/>
            <a:ext cx="3533040" cy="1896840"/>
          </a:xfrm>
          <a:prstGeom prst="rect">
            <a:avLst/>
          </a:prstGeom>
        </p:spPr>
        <p:txBody>
          <a:bodyPr lIns="0" rIns="0" tIns="0" bIns="0">
            <a:normAutofit/>
          </a:bodyPr>
          <a:p>
            <a:endParaRPr b="0" lang="es-CO" sz="3200" spc="-1" strike="noStrike">
              <a:latin typeface="Arial"/>
            </a:endParaRPr>
          </a:p>
        </p:txBody>
      </p:sp>
      <p:sp>
        <p:nvSpPr>
          <p:cNvPr id="1294" name="PlaceHolder 5"/>
          <p:cNvSpPr>
            <a:spLocks noGrp="1"/>
          </p:cNvSpPr>
          <p:nvPr>
            <p:ph type="body"/>
          </p:nvPr>
        </p:nvSpPr>
        <p:spPr>
          <a:xfrm>
            <a:off x="609480" y="3682080"/>
            <a:ext cx="3533040" cy="1896840"/>
          </a:xfrm>
          <a:prstGeom prst="rect">
            <a:avLst/>
          </a:prstGeom>
        </p:spPr>
        <p:txBody>
          <a:bodyPr lIns="0" rIns="0" tIns="0" bIns="0">
            <a:normAutofit/>
          </a:bodyPr>
          <a:p>
            <a:endParaRPr b="0" lang="es-CO" sz="3200" spc="-1" strike="noStrike">
              <a:latin typeface="Arial"/>
            </a:endParaRPr>
          </a:p>
        </p:txBody>
      </p:sp>
      <p:sp>
        <p:nvSpPr>
          <p:cNvPr id="1295" name="PlaceHolder 6"/>
          <p:cNvSpPr>
            <a:spLocks noGrp="1"/>
          </p:cNvSpPr>
          <p:nvPr>
            <p:ph type="body"/>
          </p:nvPr>
        </p:nvSpPr>
        <p:spPr>
          <a:xfrm>
            <a:off x="4319640" y="3682080"/>
            <a:ext cx="3533040" cy="1896840"/>
          </a:xfrm>
          <a:prstGeom prst="rect">
            <a:avLst/>
          </a:prstGeom>
        </p:spPr>
        <p:txBody>
          <a:bodyPr lIns="0" rIns="0" tIns="0" bIns="0">
            <a:normAutofit/>
          </a:bodyPr>
          <a:p>
            <a:endParaRPr b="0" lang="es-CO" sz="3200" spc="-1" strike="noStrike">
              <a:latin typeface="Arial"/>
            </a:endParaRPr>
          </a:p>
        </p:txBody>
      </p:sp>
      <p:sp>
        <p:nvSpPr>
          <p:cNvPr id="1296" name="PlaceHolder 7"/>
          <p:cNvSpPr>
            <a:spLocks noGrp="1"/>
          </p:cNvSpPr>
          <p:nvPr>
            <p:ph type="body"/>
          </p:nvPr>
        </p:nvSpPr>
        <p:spPr>
          <a:xfrm>
            <a:off x="8029800" y="3682080"/>
            <a:ext cx="35330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61"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162"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
        <p:nvSpPr>
          <p:cNvPr id="163"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66"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65"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166"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167" name="PlaceHolder 4"/>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69"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170"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171" name="PlaceHolder 4"/>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73" name="PlaceHolder 2"/>
          <p:cNvSpPr>
            <a:spLocks noGrp="1"/>
          </p:cNvSpPr>
          <p:nvPr>
            <p:ph type="body"/>
          </p:nvPr>
        </p:nvSpPr>
        <p:spPr>
          <a:xfrm>
            <a:off x="609480" y="1604520"/>
            <a:ext cx="10972440" cy="1896840"/>
          </a:xfrm>
          <a:prstGeom prst="rect">
            <a:avLst/>
          </a:prstGeom>
        </p:spPr>
        <p:txBody>
          <a:bodyPr lIns="0" rIns="0" tIns="0" bIns="0">
            <a:normAutofit/>
          </a:bodyPr>
          <a:p>
            <a:endParaRPr b="0" lang="es-CO" sz="3200" spc="-1" strike="noStrike">
              <a:latin typeface="Arial"/>
            </a:endParaRPr>
          </a:p>
        </p:txBody>
      </p:sp>
      <p:sp>
        <p:nvSpPr>
          <p:cNvPr id="174" name="PlaceHolder 3"/>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76"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177"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178"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
        <p:nvSpPr>
          <p:cNvPr id="179" name="PlaceHolder 5"/>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181" name="PlaceHolder 2"/>
          <p:cNvSpPr>
            <a:spLocks noGrp="1"/>
          </p:cNvSpPr>
          <p:nvPr>
            <p:ph type="body"/>
          </p:nvPr>
        </p:nvSpPr>
        <p:spPr>
          <a:xfrm>
            <a:off x="609480" y="1604520"/>
            <a:ext cx="3533040" cy="1896840"/>
          </a:xfrm>
          <a:prstGeom prst="rect">
            <a:avLst/>
          </a:prstGeom>
        </p:spPr>
        <p:txBody>
          <a:bodyPr lIns="0" rIns="0" tIns="0" bIns="0">
            <a:normAutofit/>
          </a:bodyPr>
          <a:p>
            <a:endParaRPr b="0" lang="es-CO" sz="3200" spc="-1" strike="noStrike">
              <a:latin typeface="Arial"/>
            </a:endParaRPr>
          </a:p>
        </p:txBody>
      </p:sp>
      <p:sp>
        <p:nvSpPr>
          <p:cNvPr id="182" name="PlaceHolder 3"/>
          <p:cNvSpPr>
            <a:spLocks noGrp="1"/>
          </p:cNvSpPr>
          <p:nvPr>
            <p:ph type="body"/>
          </p:nvPr>
        </p:nvSpPr>
        <p:spPr>
          <a:xfrm>
            <a:off x="4319640" y="1604520"/>
            <a:ext cx="3533040" cy="1896840"/>
          </a:xfrm>
          <a:prstGeom prst="rect">
            <a:avLst/>
          </a:prstGeom>
        </p:spPr>
        <p:txBody>
          <a:bodyPr lIns="0" rIns="0" tIns="0" bIns="0">
            <a:normAutofit/>
          </a:bodyPr>
          <a:p>
            <a:endParaRPr b="0" lang="es-CO" sz="3200" spc="-1" strike="noStrike">
              <a:latin typeface="Arial"/>
            </a:endParaRPr>
          </a:p>
        </p:txBody>
      </p:sp>
      <p:sp>
        <p:nvSpPr>
          <p:cNvPr id="183" name="PlaceHolder 4"/>
          <p:cNvSpPr>
            <a:spLocks noGrp="1"/>
          </p:cNvSpPr>
          <p:nvPr>
            <p:ph type="body"/>
          </p:nvPr>
        </p:nvSpPr>
        <p:spPr>
          <a:xfrm>
            <a:off x="8029800" y="1604520"/>
            <a:ext cx="3533040" cy="1896840"/>
          </a:xfrm>
          <a:prstGeom prst="rect">
            <a:avLst/>
          </a:prstGeom>
        </p:spPr>
        <p:txBody>
          <a:bodyPr lIns="0" rIns="0" tIns="0" bIns="0">
            <a:normAutofit/>
          </a:bodyPr>
          <a:p>
            <a:endParaRPr b="0" lang="es-CO" sz="3200" spc="-1" strike="noStrike">
              <a:latin typeface="Arial"/>
            </a:endParaRPr>
          </a:p>
        </p:txBody>
      </p:sp>
      <p:sp>
        <p:nvSpPr>
          <p:cNvPr id="184" name="PlaceHolder 5"/>
          <p:cNvSpPr>
            <a:spLocks noGrp="1"/>
          </p:cNvSpPr>
          <p:nvPr>
            <p:ph type="body"/>
          </p:nvPr>
        </p:nvSpPr>
        <p:spPr>
          <a:xfrm>
            <a:off x="609480" y="3682080"/>
            <a:ext cx="3533040" cy="1896840"/>
          </a:xfrm>
          <a:prstGeom prst="rect">
            <a:avLst/>
          </a:prstGeom>
        </p:spPr>
        <p:txBody>
          <a:bodyPr lIns="0" rIns="0" tIns="0" bIns="0">
            <a:normAutofit/>
          </a:bodyPr>
          <a:p>
            <a:endParaRPr b="0" lang="es-CO" sz="3200" spc="-1" strike="noStrike">
              <a:latin typeface="Arial"/>
            </a:endParaRPr>
          </a:p>
        </p:txBody>
      </p:sp>
      <p:sp>
        <p:nvSpPr>
          <p:cNvPr id="185" name="PlaceHolder 6"/>
          <p:cNvSpPr>
            <a:spLocks noGrp="1"/>
          </p:cNvSpPr>
          <p:nvPr>
            <p:ph type="body"/>
          </p:nvPr>
        </p:nvSpPr>
        <p:spPr>
          <a:xfrm>
            <a:off x="4319640" y="3682080"/>
            <a:ext cx="3533040" cy="1896840"/>
          </a:xfrm>
          <a:prstGeom prst="rect">
            <a:avLst/>
          </a:prstGeom>
        </p:spPr>
        <p:txBody>
          <a:bodyPr lIns="0" rIns="0" tIns="0" bIns="0">
            <a:normAutofit/>
          </a:bodyPr>
          <a:p>
            <a:endParaRPr b="0" lang="es-CO" sz="3200" spc="-1" strike="noStrike">
              <a:latin typeface="Arial"/>
            </a:endParaRPr>
          </a:p>
        </p:txBody>
      </p:sp>
      <p:sp>
        <p:nvSpPr>
          <p:cNvPr id="186" name="PlaceHolder 7"/>
          <p:cNvSpPr>
            <a:spLocks noGrp="1"/>
          </p:cNvSpPr>
          <p:nvPr>
            <p:ph type="body"/>
          </p:nvPr>
        </p:nvSpPr>
        <p:spPr>
          <a:xfrm>
            <a:off x="8029800" y="3682080"/>
            <a:ext cx="35330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228"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230" name="PlaceHolder 2"/>
          <p:cNvSpPr>
            <a:spLocks noGrp="1"/>
          </p:cNvSpPr>
          <p:nvPr>
            <p:ph type="body"/>
          </p:nvPr>
        </p:nvSpPr>
        <p:spPr>
          <a:xfrm>
            <a:off x="609480" y="1604520"/>
            <a:ext cx="1097244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232"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233"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68" name="PlaceHolder 2"/>
          <p:cNvSpPr>
            <a:spLocks noGrp="1"/>
          </p:cNvSpPr>
          <p:nvPr>
            <p:ph type="body"/>
          </p:nvPr>
        </p:nvSpPr>
        <p:spPr>
          <a:xfrm>
            <a:off x="609480" y="1604520"/>
            <a:ext cx="1097244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35"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237"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238"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
        <p:nvSpPr>
          <p:cNvPr id="239"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241"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242"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243" name="PlaceHolder 4"/>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245"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246"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247" name="PlaceHolder 4"/>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249" name="PlaceHolder 2"/>
          <p:cNvSpPr>
            <a:spLocks noGrp="1"/>
          </p:cNvSpPr>
          <p:nvPr>
            <p:ph type="body"/>
          </p:nvPr>
        </p:nvSpPr>
        <p:spPr>
          <a:xfrm>
            <a:off x="609480" y="1604520"/>
            <a:ext cx="10972440" cy="1896840"/>
          </a:xfrm>
          <a:prstGeom prst="rect">
            <a:avLst/>
          </a:prstGeom>
        </p:spPr>
        <p:txBody>
          <a:bodyPr lIns="0" rIns="0" tIns="0" bIns="0">
            <a:normAutofit/>
          </a:bodyPr>
          <a:p>
            <a:endParaRPr b="0" lang="es-CO" sz="3200" spc="-1" strike="noStrike">
              <a:latin typeface="Arial"/>
            </a:endParaRPr>
          </a:p>
        </p:txBody>
      </p:sp>
      <p:sp>
        <p:nvSpPr>
          <p:cNvPr id="250" name="PlaceHolder 3"/>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252"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253"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254"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
        <p:nvSpPr>
          <p:cNvPr id="255" name="PlaceHolder 5"/>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257" name="PlaceHolder 2"/>
          <p:cNvSpPr>
            <a:spLocks noGrp="1"/>
          </p:cNvSpPr>
          <p:nvPr>
            <p:ph type="body"/>
          </p:nvPr>
        </p:nvSpPr>
        <p:spPr>
          <a:xfrm>
            <a:off x="609480" y="1604520"/>
            <a:ext cx="3533040" cy="1896840"/>
          </a:xfrm>
          <a:prstGeom prst="rect">
            <a:avLst/>
          </a:prstGeom>
        </p:spPr>
        <p:txBody>
          <a:bodyPr lIns="0" rIns="0" tIns="0" bIns="0">
            <a:normAutofit/>
          </a:bodyPr>
          <a:p>
            <a:endParaRPr b="0" lang="es-CO" sz="3200" spc="-1" strike="noStrike">
              <a:latin typeface="Arial"/>
            </a:endParaRPr>
          </a:p>
        </p:txBody>
      </p:sp>
      <p:sp>
        <p:nvSpPr>
          <p:cNvPr id="258" name="PlaceHolder 3"/>
          <p:cNvSpPr>
            <a:spLocks noGrp="1"/>
          </p:cNvSpPr>
          <p:nvPr>
            <p:ph type="body"/>
          </p:nvPr>
        </p:nvSpPr>
        <p:spPr>
          <a:xfrm>
            <a:off x="4319640" y="1604520"/>
            <a:ext cx="3533040" cy="1896840"/>
          </a:xfrm>
          <a:prstGeom prst="rect">
            <a:avLst/>
          </a:prstGeom>
        </p:spPr>
        <p:txBody>
          <a:bodyPr lIns="0" rIns="0" tIns="0" bIns="0">
            <a:normAutofit/>
          </a:bodyPr>
          <a:p>
            <a:endParaRPr b="0" lang="es-CO" sz="3200" spc="-1" strike="noStrike">
              <a:latin typeface="Arial"/>
            </a:endParaRPr>
          </a:p>
        </p:txBody>
      </p:sp>
      <p:sp>
        <p:nvSpPr>
          <p:cNvPr id="259" name="PlaceHolder 4"/>
          <p:cNvSpPr>
            <a:spLocks noGrp="1"/>
          </p:cNvSpPr>
          <p:nvPr>
            <p:ph type="body"/>
          </p:nvPr>
        </p:nvSpPr>
        <p:spPr>
          <a:xfrm>
            <a:off x="8029800" y="1604520"/>
            <a:ext cx="3533040" cy="1896840"/>
          </a:xfrm>
          <a:prstGeom prst="rect">
            <a:avLst/>
          </a:prstGeom>
        </p:spPr>
        <p:txBody>
          <a:bodyPr lIns="0" rIns="0" tIns="0" bIns="0">
            <a:normAutofit/>
          </a:bodyPr>
          <a:p>
            <a:endParaRPr b="0" lang="es-CO" sz="3200" spc="-1" strike="noStrike">
              <a:latin typeface="Arial"/>
            </a:endParaRPr>
          </a:p>
        </p:txBody>
      </p:sp>
      <p:sp>
        <p:nvSpPr>
          <p:cNvPr id="260" name="PlaceHolder 5"/>
          <p:cNvSpPr>
            <a:spLocks noGrp="1"/>
          </p:cNvSpPr>
          <p:nvPr>
            <p:ph type="body"/>
          </p:nvPr>
        </p:nvSpPr>
        <p:spPr>
          <a:xfrm>
            <a:off x="609480" y="3682080"/>
            <a:ext cx="3533040" cy="1896840"/>
          </a:xfrm>
          <a:prstGeom prst="rect">
            <a:avLst/>
          </a:prstGeom>
        </p:spPr>
        <p:txBody>
          <a:bodyPr lIns="0" rIns="0" tIns="0" bIns="0">
            <a:normAutofit/>
          </a:bodyPr>
          <a:p>
            <a:endParaRPr b="0" lang="es-CO" sz="3200" spc="-1" strike="noStrike">
              <a:latin typeface="Arial"/>
            </a:endParaRPr>
          </a:p>
        </p:txBody>
      </p:sp>
      <p:sp>
        <p:nvSpPr>
          <p:cNvPr id="261" name="PlaceHolder 6"/>
          <p:cNvSpPr>
            <a:spLocks noGrp="1"/>
          </p:cNvSpPr>
          <p:nvPr>
            <p:ph type="body"/>
          </p:nvPr>
        </p:nvSpPr>
        <p:spPr>
          <a:xfrm>
            <a:off x="4319640" y="3682080"/>
            <a:ext cx="3533040" cy="1896840"/>
          </a:xfrm>
          <a:prstGeom prst="rect">
            <a:avLst/>
          </a:prstGeom>
        </p:spPr>
        <p:txBody>
          <a:bodyPr lIns="0" rIns="0" tIns="0" bIns="0">
            <a:normAutofit/>
          </a:bodyPr>
          <a:p>
            <a:endParaRPr b="0" lang="es-CO" sz="3200" spc="-1" strike="noStrike">
              <a:latin typeface="Arial"/>
            </a:endParaRPr>
          </a:p>
        </p:txBody>
      </p:sp>
      <p:sp>
        <p:nvSpPr>
          <p:cNvPr id="262" name="PlaceHolder 7"/>
          <p:cNvSpPr>
            <a:spLocks noGrp="1"/>
          </p:cNvSpPr>
          <p:nvPr>
            <p:ph type="body"/>
          </p:nvPr>
        </p:nvSpPr>
        <p:spPr>
          <a:xfrm>
            <a:off x="8029800" y="3682080"/>
            <a:ext cx="35330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2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325"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2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327" name="PlaceHolder 2"/>
          <p:cNvSpPr>
            <a:spLocks noGrp="1"/>
          </p:cNvSpPr>
          <p:nvPr>
            <p:ph type="body"/>
          </p:nvPr>
        </p:nvSpPr>
        <p:spPr>
          <a:xfrm>
            <a:off x="609480" y="1604520"/>
            <a:ext cx="1097244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70"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71"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2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329"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330"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3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32"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3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334"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335"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
        <p:nvSpPr>
          <p:cNvPr id="336"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338"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339"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340" name="PlaceHolder 4"/>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4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342"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343"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344" name="PlaceHolder 4"/>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4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346" name="PlaceHolder 2"/>
          <p:cNvSpPr>
            <a:spLocks noGrp="1"/>
          </p:cNvSpPr>
          <p:nvPr>
            <p:ph type="body"/>
          </p:nvPr>
        </p:nvSpPr>
        <p:spPr>
          <a:xfrm>
            <a:off x="609480" y="1604520"/>
            <a:ext cx="10972440" cy="1896840"/>
          </a:xfrm>
          <a:prstGeom prst="rect">
            <a:avLst/>
          </a:prstGeom>
        </p:spPr>
        <p:txBody>
          <a:bodyPr lIns="0" rIns="0" tIns="0" bIns="0">
            <a:normAutofit/>
          </a:bodyPr>
          <a:p>
            <a:endParaRPr b="0" lang="es-CO" sz="3200" spc="-1" strike="noStrike">
              <a:latin typeface="Arial"/>
            </a:endParaRPr>
          </a:p>
        </p:txBody>
      </p:sp>
      <p:sp>
        <p:nvSpPr>
          <p:cNvPr id="347" name="PlaceHolder 3"/>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349"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350"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351"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
        <p:nvSpPr>
          <p:cNvPr id="352" name="PlaceHolder 5"/>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354" name="PlaceHolder 2"/>
          <p:cNvSpPr>
            <a:spLocks noGrp="1"/>
          </p:cNvSpPr>
          <p:nvPr>
            <p:ph type="body"/>
          </p:nvPr>
        </p:nvSpPr>
        <p:spPr>
          <a:xfrm>
            <a:off x="609480" y="1604520"/>
            <a:ext cx="3533040" cy="1896840"/>
          </a:xfrm>
          <a:prstGeom prst="rect">
            <a:avLst/>
          </a:prstGeom>
        </p:spPr>
        <p:txBody>
          <a:bodyPr lIns="0" rIns="0" tIns="0" bIns="0">
            <a:normAutofit/>
          </a:bodyPr>
          <a:p>
            <a:endParaRPr b="0" lang="es-CO" sz="3200" spc="-1" strike="noStrike">
              <a:latin typeface="Arial"/>
            </a:endParaRPr>
          </a:p>
        </p:txBody>
      </p:sp>
      <p:sp>
        <p:nvSpPr>
          <p:cNvPr id="355" name="PlaceHolder 3"/>
          <p:cNvSpPr>
            <a:spLocks noGrp="1"/>
          </p:cNvSpPr>
          <p:nvPr>
            <p:ph type="body"/>
          </p:nvPr>
        </p:nvSpPr>
        <p:spPr>
          <a:xfrm>
            <a:off x="4319640" y="1604520"/>
            <a:ext cx="3533040" cy="1896840"/>
          </a:xfrm>
          <a:prstGeom prst="rect">
            <a:avLst/>
          </a:prstGeom>
        </p:spPr>
        <p:txBody>
          <a:bodyPr lIns="0" rIns="0" tIns="0" bIns="0">
            <a:normAutofit/>
          </a:bodyPr>
          <a:p>
            <a:endParaRPr b="0" lang="es-CO" sz="3200" spc="-1" strike="noStrike">
              <a:latin typeface="Arial"/>
            </a:endParaRPr>
          </a:p>
        </p:txBody>
      </p:sp>
      <p:sp>
        <p:nvSpPr>
          <p:cNvPr id="356" name="PlaceHolder 4"/>
          <p:cNvSpPr>
            <a:spLocks noGrp="1"/>
          </p:cNvSpPr>
          <p:nvPr>
            <p:ph type="body"/>
          </p:nvPr>
        </p:nvSpPr>
        <p:spPr>
          <a:xfrm>
            <a:off x="8029800" y="1604520"/>
            <a:ext cx="3533040" cy="1896840"/>
          </a:xfrm>
          <a:prstGeom prst="rect">
            <a:avLst/>
          </a:prstGeom>
        </p:spPr>
        <p:txBody>
          <a:bodyPr lIns="0" rIns="0" tIns="0" bIns="0">
            <a:normAutofit/>
          </a:bodyPr>
          <a:p>
            <a:endParaRPr b="0" lang="es-CO" sz="3200" spc="-1" strike="noStrike">
              <a:latin typeface="Arial"/>
            </a:endParaRPr>
          </a:p>
        </p:txBody>
      </p:sp>
      <p:sp>
        <p:nvSpPr>
          <p:cNvPr id="357" name="PlaceHolder 5"/>
          <p:cNvSpPr>
            <a:spLocks noGrp="1"/>
          </p:cNvSpPr>
          <p:nvPr>
            <p:ph type="body"/>
          </p:nvPr>
        </p:nvSpPr>
        <p:spPr>
          <a:xfrm>
            <a:off x="609480" y="3682080"/>
            <a:ext cx="3533040" cy="1896840"/>
          </a:xfrm>
          <a:prstGeom prst="rect">
            <a:avLst/>
          </a:prstGeom>
        </p:spPr>
        <p:txBody>
          <a:bodyPr lIns="0" rIns="0" tIns="0" bIns="0">
            <a:normAutofit/>
          </a:bodyPr>
          <a:p>
            <a:endParaRPr b="0" lang="es-CO" sz="3200" spc="-1" strike="noStrike">
              <a:latin typeface="Arial"/>
            </a:endParaRPr>
          </a:p>
        </p:txBody>
      </p:sp>
      <p:sp>
        <p:nvSpPr>
          <p:cNvPr id="358" name="PlaceHolder 6"/>
          <p:cNvSpPr>
            <a:spLocks noGrp="1"/>
          </p:cNvSpPr>
          <p:nvPr>
            <p:ph type="body"/>
          </p:nvPr>
        </p:nvSpPr>
        <p:spPr>
          <a:xfrm>
            <a:off x="4319640" y="3682080"/>
            <a:ext cx="3533040" cy="1896840"/>
          </a:xfrm>
          <a:prstGeom prst="rect">
            <a:avLst/>
          </a:prstGeom>
        </p:spPr>
        <p:txBody>
          <a:bodyPr lIns="0" rIns="0" tIns="0" bIns="0">
            <a:normAutofit/>
          </a:bodyPr>
          <a:p>
            <a:endParaRPr b="0" lang="es-CO" sz="3200" spc="-1" strike="noStrike">
              <a:latin typeface="Arial"/>
            </a:endParaRPr>
          </a:p>
        </p:txBody>
      </p:sp>
      <p:sp>
        <p:nvSpPr>
          <p:cNvPr id="359" name="PlaceHolder 7"/>
          <p:cNvSpPr>
            <a:spLocks noGrp="1"/>
          </p:cNvSpPr>
          <p:nvPr>
            <p:ph type="body"/>
          </p:nvPr>
        </p:nvSpPr>
        <p:spPr>
          <a:xfrm>
            <a:off x="8029800" y="3682080"/>
            <a:ext cx="35330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423"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425" name="PlaceHolder 2"/>
          <p:cNvSpPr>
            <a:spLocks noGrp="1"/>
          </p:cNvSpPr>
          <p:nvPr>
            <p:ph type="body"/>
          </p:nvPr>
        </p:nvSpPr>
        <p:spPr>
          <a:xfrm>
            <a:off x="609480" y="1604520"/>
            <a:ext cx="1097244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2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427"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428"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2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30"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3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432"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433"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
        <p:nvSpPr>
          <p:cNvPr id="434"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3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436"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437"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438" name="PlaceHolder 4"/>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3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440"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441"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442" name="PlaceHolder 4"/>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4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444" name="PlaceHolder 2"/>
          <p:cNvSpPr>
            <a:spLocks noGrp="1"/>
          </p:cNvSpPr>
          <p:nvPr>
            <p:ph type="body"/>
          </p:nvPr>
        </p:nvSpPr>
        <p:spPr>
          <a:xfrm>
            <a:off x="609480" y="1604520"/>
            <a:ext cx="10972440" cy="1896840"/>
          </a:xfrm>
          <a:prstGeom prst="rect">
            <a:avLst/>
          </a:prstGeom>
        </p:spPr>
        <p:txBody>
          <a:bodyPr lIns="0" rIns="0" tIns="0" bIns="0">
            <a:normAutofit/>
          </a:bodyPr>
          <a:p>
            <a:endParaRPr b="0" lang="es-CO" sz="3200" spc="-1" strike="noStrike">
              <a:latin typeface="Arial"/>
            </a:endParaRPr>
          </a:p>
        </p:txBody>
      </p:sp>
      <p:sp>
        <p:nvSpPr>
          <p:cNvPr id="445" name="PlaceHolder 3"/>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4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447"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448"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449"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
        <p:nvSpPr>
          <p:cNvPr id="450" name="PlaceHolder 5"/>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3"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5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452" name="PlaceHolder 2"/>
          <p:cNvSpPr>
            <a:spLocks noGrp="1"/>
          </p:cNvSpPr>
          <p:nvPr>
            <p:ph type="body"/>
          </p:nvPr>
        </p:nvSpPr>
        <p:spPr>
          <a:xfrm>
            <a:off x="609480" y="1604520"/>
            <a:ext cx="3533040" cy="1896840"/>
          </a:xfrm>
          <a:prstGeom prst="rect">
            <a:avLst/>
          </a:prstGeom>
        </p:spPr>
        <p:txBody>
          <a:bodyPr lIns="0" rIns="0" tIns="0" bIns="0">
            <a:normAutofit/>
          </a:bodyPr>
          <a:p>
            <a:endParaRPr b="0" lang="es-CO" sz="3200" spc="-1" strike="noStrike">
              <a:latin typeface="Arial"/>
            </a:endParaRPr>
          </a:p>
        </p:txBody>
      </p:sp>
      <p:sp>
        <p:nvSpPr>
          <p:cNvPr id="453" name="PlaceHolder 3"/>
          <p:cNvSpPr>
            <a:spLocks noGrp="1"/>
          </p:cNvSpPr>
          <p:nvPr>
            <p:ph type="body"/>
          </p:nvPr>
        </p:nvSpPr>
        <p:spPr>
          <a:xfrm>
            <a:off x="4319640" y="1604520"/>
            <a:ext cx="3533040" cy="1896840"/>
          </a:xfrm>
          <a:prstGeom prst="rect">
            <a:avLst/>
          </a:prstGeom>
        </p:spPr>
        <p:txBody>
          <a:bodyPr lIns="0" rIns="0" tIns="0" bIns="0">
            <a:normAutofit/>
          </a:bodyPr>
          <a:p>
            <a:endParaRPr b="0" lang="es-CO" sz="3200" spc="-1" strike="noStrike">
              <a:latin typeface="Arial"/>
            </a:endParaRPr>
          </a:p>
        </p:txBody>
      </p:sp>
      <p:sp>
        <p:nvSpPr>
          <p:cNvPr id="454" name="PlaceHolder 4"/>
          <p:cNvSpPr>
            <a:spLocks noGrp="1"/>
          </p:cNvSpPr>
          <p:nvPr>
            <p:ph type="body"/>
          </p:nvPr>
        </p:nvSpPr>
        <p:spPr>
          <a:xfrm>
            <a:off x="8029800" y="1604520"/>
            <a:ext cx="3533040" cy="1896840"/>
          </a:xfrm>
          <a:prstGeom prst="rect">
            <a:avLst/>
          </a:prstGeom>
        </p:spPr>
        <p:txBody>
          <a:bodyPr lIns="0" rIns="0" tIns="0" bIns="0">
            <a:normAutofit/>
          </a:bodyPr>
          <a:p>
            <a:endParaRPr b="0" lang="es-CO" sz="3200" spc="-1" strike="noStrike">
              <a:latin typeface="Arial"/>
            </a:endParaRPr>
          </a:p>
        </p:txBody>
      </p:sp>
      <p:sp>
        <p:nvSpPr>
          <p:cNvPr id="455" name="PlaceHolder 5"/>
          <p:cNvSpPr>
            <a:spLocks noGrp="1"/>
          </p:cNvSpPr>
          <p:nvPr>
            <p:ph type="body"/>
          </p:nvPr>
        </p:nvSpPr>
        <p:spPr>
          <a:xfrm>
            <a:off x="609480" y="3682080"/>
            <a:ext cx="3533040" cy="1896840"/>
          </a:xfrm>
          <a:prstGeom prst="rect">
            <a:avLst/>
          </a:prstGeom>
        </p:spPr>
        <p:txBody>
          <a:bodyPr lIns="0" rIns="0" tIns="0" bIns="0">
            <a:normAutofit/>
          </a:bodyPr>
          <a:p>
            <a:endParaRPr b="0" lang="es-CO" sz="3200" spc="-1" strike="noStrike">
              <a:latin typeface="Arial"/>
            </a:endParaRPr>
          </a:p>
        </p:txBody>
      </p:sp>
      <p:sp>
        <p:nvSpPr>
          <p:cNvPr id="456" name="PlaceHolder 6"/>
          <p:cNvSpPr>
            <a:spLocks noGrp="1"/>
          </p:cNvSpPr>
          <p:nvPr>
            <p:ph type="body"/>
          </p:nvPr>
        </p:nvSpPr>
        <p:spPr>
          <a:xfrm>
            <a:off x="4319640" y="3682080"/>
            <a:ext cx="3533040" cy="1896840"/>
          </a:xfrm>
          <a:prstGeom prst="rect">
            <a:avLst/>
          </a:prstGeom>
        </p:spPr>
        <p:txBody>
          <a:bodyPr lIns="0" rIns="0" tIns="0" bIns="0">
            <a:normAutofit/>
          </a:bodyPr>
          <a:p>
            <a:endParaRPr b="0" lang="es-CO" sz="3200" spc="-1" strike="noStrike">
              <a:latin typeface="Arial"/>
            </a:endParaRPr>
          </a:p>
        </p:txBody>
      </p:sp>
      <p:sp>
        <p:nvSpPr>
          <p:cNvPr id="457" name="PlaceHolder 7"/>
          <p:cNvSpPr>
            <a:spLocks noGrp="1"/>
          </p:cNvSpPr>
          <p:nvPr>
            <p:ph type="body"/>
          </p:nvPr>
        </p:nvSpPr>
        <p:spPr>
          <a:xfrm>
            <a:off x="8029800" y="3682080"/>
            <a:ext cx="35330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499"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0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501" name="PlaceHolder 2"/>
          <p:cNvSpPr>
            <a:spLocks noGrp="1"/>
          </p:cNvSpPr>
          <p:nvPr>
            <p:ph type="body"/>
          </p:nvPr>
        </p:nvSpPr>
        <p:spPr>
          <a:xfrm>
            <a:off x="609480" y="1604520"/>
            <a:ext cx="1097244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503"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504"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0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06"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0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508"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509"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
        <p:nvSpPr>
          <p:cNvPr id="510"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1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512"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513"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514" name="PlaceHolder 4"/>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1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516"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517"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518" name="PlaceHolder 4"/>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75"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76"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
        <p:nvSpPr>
          <p:cNvPr id="77"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1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520" name="PlaceHolder 2"/>
          <p:cNvSpPr>
            <a:spLocks noGrp="1"/>
          </p:cNvSpPr>
          <p:nvPr>
            <p:ph type="body"/>
          </p:nvPr>
        </p:nvSpPr>
        <p:spPr>
          <a:xfrm>
            <a:off x="609480" y="1604520"/>
            <a:ext cx="10972440" cy="1896840"/>
          </a:xfrm>
          <a:prstGeom prst="rect">
            <a:avLst/>
          </a:prstGeom>
        </p:spPr>
        <p:txBody>
          <a:bodyPr lIns="0" rIns="0" tIns="0" bIns="0">
            <a:normAutofit/>
          </a:bodyPr>
          <a:p>
            <a:endParaRPr b="0" lang="es-CO" sz="3200" spc="-1" strike="noStrike">
              <a:latin typeface="Arial"/>
            </a:endParaRPr>
          </a:p>
        </p:txBody>
      </p:sp>
      <p:sp>
        <p:nvSpPr>
          <p:cNvPr id="521" name="PlaceHolder 3"/>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2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523"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524"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525"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
        <p:nvSpPr>
          <p:cNvPr id="526" name="PlaceHolder 5"/>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2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528" name="PlaceHolder 2"/>
          <p:cNvSpPr>
            <a:spLocks noGrp="1"/>
          </p:cNvSpPr>
          <p:nvPr>
            <p:ph type="body"/>
          </p:nvPr>
        </p:nvSpPr>
        <p:spPr>
          <a:xfrm>
            <a:off x="609480" y="1604520"/>
            <a:ext cx="3533040" cy="1896840"/>
          </a:xfrm>
          <a:prstGeom prst="rect">
            <a:avLst/>
          </a:prstGeom>
        </p:spPr>
        <p:txBody>
          <a:bodyPr lIns="0" rIns="0" tIns="0" bIns="0">
            <a:normAutofit/>
          </a:bodyPr>
          <a:p>
            <a:endParaRPr b="0" lang="es-CO" sz="3200" spc="-1" strike="noStrike">
              <a:latin typeface="Arial"/>
            </a:endParaRPr>
          </a:p>
        </p:txBody>
      </p:sp>
      <p:sp>
        <p:nvSpPr>
          <p:cNvPr id="529" name="PlaceHolder 3"/>
          <p:cNvSpPr>
            <a:spLocks noGrp="1"/>
          </p:cNvSpPr>
          <p:nvPr>
            <p:ph type="body"/>
          </p:nvPr>
        </p:nvSpPr>
        <p:spPr>
          <a:xfrm>
            <a:off x="4319640" y="1604520"/>
            <a:ext cx="3533040" cy="1896840"/>
          </a:xfrm>
          <a:prstGeom prst="rect">
            <a:avLst/>
          </a:prstGeom>
        </p:spPr>
        <p:txBody>
          <a:bodyPr lIns="0" rIns="0" tIns="0" bIns="0">
            <a:normAutofit/>
          </a:bodyPr>
          <a:p>
            <a:endParaRPr b="0" lang="es-CO" sz="3200" spc="-1" strike="noStrike">
              <a:latin typeface="Arial"/>
            </a:endParaRPr>
          </a:p>
        </p:txBody>
      </p:sp>
      <p:sp>
        <p:nvSpPr>
          <p:cNvPr id="530" name="PlaceHolder 4"/>
          <p:cNvSpPr>
            <a:spLocks noGrp="1"/>
          </p:cNvSpPr>
          <p:nvPr>
            <p:ph type="body"/>
          </p:nvPr>
        </p:nvSpPr>
        <p:spPr>
          <a:xfrm>
            <a:off x="8029800" y="1604520"/>
            <a:ext cx="3533040" cy="1896840"/>
          </a:xfrm>
          <a:prstGeom prst="rect">
            <a:avLst/>
          </a:prstGeom>
        </p:spPr>
        <p:txBody>
          <a:bodyPr lIns="0" rIns="0" tIns="0" bIns="0">
            <a:normAutofit/>
          </a:bodyPr>
          <a:p>
            <a:endParaRPr b="0" lang="es-CO" sz="3200" spc="-1" strike="noStrike">
              <a:latin typeface="Arial"/>
            </a:endParaRPr>
          </a:p>
        </p:txBody>
      </p:sp>
      <p:sp>
        <p:nvSpPr>
          <p:cNvPr id="531" name="PlaceHolder 5"/>
          <p:cNvSpPr>
            <a:spLocks noGrp="1"/>
          </p:cNvSpPr>
          <p:nvPr>
            <p:ph type="body"/>
          </p:nvPr>
        </p:nvSpPr>
        <p:spPr>
          <a:xfrm>
            <a:off x="609480" y="3682080"/>
            <a:ext cx="3533040" cy="1896840"/>
          </a:xfrm>
          <a:prstGeom prst="rect">
            <a:avLst/>
          </a:prstGeom>
        </p:spPr>
        <p:txBody>
          <a:bodyPr lIns="0" rIns="0" tIns="0" bIns="0">
            <a:normAutofit/>
          </a:bodyPr>
          <a:p>
            <a:endParaRPr b="0" lang="es-CO" sz="3200" spc="-1" strike="noStrike">
              <a:latin typeface="Arial"/>
            </a:endParaRPr>
          </a:p>
        </p:txBody>
      </p:sp>
      <p:sp>
        <p:nvSpPr>
          <p:cNvPr id="532" name="PlaceHolder 6"/>
          <p:cNvSpPr>
            <a:spLocks noGrp="1"/>
          </p:cNvSpPr>
          <p:nvPr>
            <p:ph type="body"/>
          </p:nvPr>
        </p:nvSpPr>
        <p:spPr>
          <a:xfrm>
            <a:off x="4319640" y="3682080"/>
            <a:ext cx="3533040" cy="1896840"/>
          </a:xfrm>
          <a:prstGeom prst="rect">
            <a:avLst/>
          </a:prstGeom>
        </p:spPr>
        <p:txBody>
          <a:bodyPr lIns="0" rIns="0" tIns="0" bIns="0">
            <a:normAutofit/>
          </a:bodyPr>
          <a:p>
            <a:endParaRPr b="0" lang="es-CO" sz="3200" spc="-1" strike="noStrike">
              <a:latin typeface="Arial"/>
            </a:endParaRPr>
          </a:p>
        </p:txBody>
      </p:sp>
      <p:sp>
        <p:nvSpPr>
          <p:cNvPr id="533" name="PlaceHolder 7"/>
          <p:cNvSpPr>
            <a:spLocks noGrp="1"/>
          </p:cNvSpPr>
          <p:nvPr>
            <p:ph type="body"/>
          </p:nvPr>
        </p:nvSpPr>
        <p:spPr>
          <a:xfrm>
            <a:off x="8029800" y="3682080"/>
            <a:ext cx="35330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7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575"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7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577" name="PlaceHolder 2"/>
          <p:cNvSpPr>
            <a:spLocks noGrp="1"/>
          </p:cNvSpPr>
          <p:nvPr>
            <p:ph type="body"/>
          </p:nvPr>
        </p:nvSpPr>
        <p:spPr>
          <a:xfrm>
            <a:off x="609480" y="1604520"/>
            <a:ext cx="1097244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7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579"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580"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8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82"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584"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585"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
        <p:nvSpPr>
          <p:cNvPr id="586"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79"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80"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81" name="PlaceHolder 4"/>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8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588"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589"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590" name="PlaceHolder 4"/>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9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592"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593"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594" name="PlaceHolder 4"/>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9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596" name="PlaceHolder 2"/>
          <p:cNvSpPr>
            <a:spLocks noGrp="1"/>
          </p:cNvSpPr>
          <p:nvPr>
            <p:ph type="body"/>
          </p:nvPr>
        </p:nvSpPr>
        <p:spPr>
          <a:xfrm>
            <a:off x="609480" y="1604520"/>
            <a:ext cx="10972440" cy="1896840"/>
          </a:xfrm>
          <a:prstGeom prst="rect">
            <a:avLst/>
          </a:prstGeom>
        </p:spPr>
        <p:txBody>
          <a:bodyPr lIns="0" rIns="0" tIns="0" bIns="0">
            <a:normAutofit/>
          </a:bodyPr>
          <a:p>
            <a:endParaRPr b="0" lang="es-CO" sz="3200" spc="-1" strike="noStrike">
              <a:latin typeface="Arial"/>
            </a:endParaRPr>
          </a:p>
        </p:txBody>
      </p:sp>
      <p:sp>
        <p:nvSpPr>
          <p:cNvPr id="597" name="PlaceHolder 3"/>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9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599"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600"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601"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
        <p:nvSpPr>
          <p:cNvPr id="602" name="PlaceHolder 5"/>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0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604" name="PlaceHolder 2"/>
          <p:cNvSpPr>
            <a:spLocks noGrp="1"/>
          </p:cNvSpPr>
          <p:nvPr>
            <p:ph type="body"/>
          </p:nvPr>
        </p:nvSpPr>
        <p:spPr>
          <a:xfrm>
            <a:off x="609480" y="1604520"/>
            <a:ext cx="3533040" cy="1896840"/>
          </a:xfrm>
          <a:prstGeom prst="rect">
            <a:avLst/>
          </a:prstGeom>
        </p:spPr>
        <p:txBody>
          <a:bodyPr lIns="0" rIns="0" tIns="0" bIns="0">
            <a:normAutofit/>
          </a:bodyPr>
          <a:p>
            <a:endParaRPr b="0" lang="es-CO" sz="3200" spc="-1" strike="noStrike">
              <a:latin typeface="Arial"/>
            </a:endParaRPr>
          </a:p>
        </p:txBody>
      </p:sp>
      <p:sp>
        <p:nvSpPr>
          <p:cNvPr id="605" name="PlaceHolder 3"/>
          <p:cNvSpPr>
            <a:spLocks noGrp="1"/>
          </p:cNvSpPr>
          <p:nvPr>
            <p:ph type="body"/>
          </p:nvPr>
        </p:nvSpPr>
        <p:spPr>
          <a:xfrm>
            <a:off x="4319640" y="1604520"/>
            <a:ext cx="3533040" cy="1896840"/>
          </a:xfrm>
          <a:prstGeom prst="rect">
            <a:avLst/>
          </a:prstGeom>
        </p:spPr>
        <p:txBody>
          <a:bodyPr lIns="0" rIns="0" tIns="0" bIns="0">
            <a:normAutofit/>
          </a:bodyPr>
          <a:p>
            <a:endParaRPr b="0" lang="es-CO" sz="3200" spc="-1" strike="noStrike">
              <a:latin typeface="Arial"/>
            </a:endParaRPr>
          </a:p>
        </p:txBody>
      </p:sp>
      <p:sp>
        <p:nvSpPr>
          <p:cNvPr id="606" name="PlaceHolder 4"/>
          <p:cNvSpPr>
            <a:spLocks noGrp="1"/>
          </p:cNvSpPr>
          <p:nvPr>
            <p:ph type="body"/>
          </p:nvPr>
        </p:nvSpPr>
        <p:spPr>
          <a:xfrm>
            <a:off x="8029800" y="1604520"/>
            <a:ext cx="3533040" cy="1896840"/>
          </a:xfrm>
          <a:prstGeom prst="rect">
            <a:avLst/>
          </a:prstGeom>
        </p:spPr>
        <p:txBody>
          <a:bodyPr lIns="0" rIns="0" tIns="0" bIns="0">
            <a:normAutofit/>
          </a:bodyPr>
          <a:p>
            <a:endParaRPr b="0" lang="es-CO" sz="3200" spc="-1" strike="noStrike">
              <a:latin typeface="Arial"/>
            </a:endParaRPr>
          </a:p>
        </p:txBody>
      </p:sp>
      <p:sp>
        <p:nvSpPr>
          <p:cNvPr id="607" name="PlaceHolder 5"/>
          <p:cNvSpPr>
            <a:spLocks noGrp="1"/>
          </p:cNvSpPr>
          <p:nvPr>
            <p:ph type="body"/>
          </p:nvPr>
        </p:nvSpPr>
        <p:spPr>
          <a:xfrm>
            <a:off x="609480" y="3682080"/>
            <a:ext cx="3533040" cy="1896840"/>
          </a:xfrm>
          <a:prstGeom prst="rect">
            <a:avLst/>
          </a:prstGeom>
        </p:spPr>
        <p:txBody>
          <a:bodyPr lIns="0" rIns="0" tIns="0" bIns="0">
            <a:normAutofit/>
          </a:bodyPr>
          <a:p>
            <a:endParaRPr b="0" lang="es-CO" sz="3200" spc="-1" strike="noStrike">
              <a:latin typeface="Arial"/>
            </a:endParaRPr>
          </a:p>
        </p:txBody>
      </p:sp>
      <p:sp>
        <p:nvSpPr>
          <p:cNvPr id="608" name="PlaceHolder 6"/>
          <p:cNvSpPr>
            <a:spLocks noGrp="1"/>
          </p:cNvSpPr>
          <p:nvPr>
            <p:ph type="body"/>
          </p:nvPr>
        </p:nvSpPr>
        <p:spPr>
          <a:xfrm>
            <a:off x="4319640" y="3682080"/>
            <a:ext cx="3533040" cy="1896840"/>
          </a:xfrm>
          <a:prstGeom prst="rect">
            <a:avLst/>
          </a:prstGeom>
        </p:spPr>
        <p:txBody>
          <a:bodyPr lIns="0" rIns="0" tIns="0" bIns="0">
            <a:normAutofit/>
          </a:bodyPr>
          <a:p>
            <a:endParaRPr b="0" lang="es-CO" sz="3200" spc="-1" strike="noStrike">
              <a:latin typeface="Arial"/>
            </a:endParaRPr>
          </a:p>
        </p:txBody>
      </p:sp>
      <p:sp>
        <p:nvSpPr>
          <p:cNvPr id="609" name="PlaceHolder 7"/>
          <p:cNvSpPr>
            <a:spLocks noGrp="1"/>
          </p:cNvSpPr>
          <p:nvPr>
            <p:ph type="body"/>
          </p:nvPr>
        </p:nvSpPr>
        <p:spPr>
          <a:xfrm>
            <a:off x="8029800" y="3682080"/>
            <a:ext cx="35330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5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651"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5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653" name="PlaceHolder 2"/>
          <p:cNvSpPr>
            <a:spLocks noGrp="1"/>
          </p:cNvSpPr>
          <p:nvPr>
            <p:ph type="body"/>
          </p:nvPr>
        </p:nvSpPr>
        <p:spPr>
          <a:xfrm>
            <a:off x="609480" y="1604520"/>
            <a:ext cx="1097244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5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655"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656"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5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83"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84"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85" name="PlaceHolder 4"/>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58"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5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660"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661" name="PlaceHolder 3"/>
          <p:cNvSpPr>
            <a:spLocks noGrp="1"/>
          </p:cNvSpPr>
          <p:nvPr>
            <p:ph type="body"/>
          </p:nvPr>
        </p:nvSpPr>
        <p:spPr>
          <a:xfrm>
            <a:off x="6231960" y="1604520"/>
            <a:ext cx="5354280" cy="3977280"/>
          </a:xfrm>
          <a:prstGeom prst="rect">
            <a:avLst/>
          </a:prstGeom>
        </p:spPr>
        <p:txBody>
          <a:bodyPr lIns="0" rIns="0" tIns="0" bIns="0">
            <a:normAutofit/>
          </a:bodyPr>
          <a:p>
            <a:endParaRPr b="0" lang="es-CO" sz="3200" spc="-1" strike="noStrike">
              <a:latin typeface="Arial"/>
            </a:endParaRPr>
          </a:p>
        </p:txBody>
      </p:sp>
      <p:sp>
        <p:nvSpPr>
          <p:cNvPr id="662"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6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664" name="PlaceHolder 2"/>
          <p:cNvSpPr>
            <a:spLocks noGrp="1"/>
          </p:cNvSpPr>
          <p:nvPr>
            <p:ph type="body"/>
          </p:nvPr>
        </p:nvSpPr>
        <p:spPr>
          <a:xfrm>
            <a:off x="609480" y="1604520"/>
            <a:ext cx="5354280" cy="3977280"/>
          </a:xfrm>
          <a:prstGeom prst="rect">
            <a:avLst/>
          </a:prstGeom>
        </p:spPr>
        <p:txBody>
          <a:bodyPr lIns="0" rIns="0" tIns="0" bIns="0">
            <a:normAutofit/>
          </a:bodyPr>
          <a:p>
            <a:endParaRPr b="0" lang="es-CO" sz="3200" spc="-1" strike="noStrike">
              <a:latin typeface="Arial"/>
            </a:endParaRPr>
          </a:p>
        </p:txBody>
      </p:sp>
      <p:sp>
        <p:nvSpPr>
          <p:cNvPr id="665"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666" name="PlaceHolder 4"/>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668"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669"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670" name="PlaceHolder 4"/>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672" name="PlaceHolder 2"/>
          <p:cNvSpPr>
            <a:spLocks noGrp="1"/>
          </p:cNvSpPr>
          <p:nvPr>
            <p:ph type="body"/>
          </p:nvPr>
        </p:nvSpPr>
        <p:spPr>
          <a:xfrm>
            <a:off x="609480" y="1604520"/>
            <a:ext cx="10972440" cy="1896840"/>
          </a:xfrm>
          <a:prstGeom prst="rect">
            <a:avLst/>
          </a:prstGeom>
        </p:spPr>
        <p:txBody>
          <a:bodyPr lIns="0" rIns="0" tIns="0" bIns="0">
            <a:normAutofit/>
          </a:bodyPr>
          <a:p>
            <a:endParaRPr b="0" lang="es-CO" sz="3200" spc="-1" strike="noStrike">
              <a:latin typeface="Arial"/>
            </a:endParaRPr>
          </a:p>
        </p:txBody>
      </p:sp>
      <p:sp>
        <p:nvSpPr>
          <p:cNvPr id="673" name="PlaceHolder 3"/>
          <p:cNvSpPr>
            <a:spLocks noGrp="1"/>
          </p:cNvSpPr>
          <p:nvPr>
            <p:ph type="body"/>
          </p:nvPr>
        </p:nvSpPr>
        <p:spPr>
          <a:xfrm>
            <a:off x="609480" y="3682080"/>
            <a:ext cx="109724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7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675" name="PlaceHolder 2"/>
          <p:cNvSpPr>
            <a:spLocks noGrp="1"/>
          </p:cNvSpPr>
          <p:nvPr>
            <p:ph type="body"/>
          </p:nvPr>
        </p:nvSpPr>
        <p:spPr>
          <a:xfrm>
            <a:off x="609480" y="1604520"/>
            <a:ext cx="5354280" cy="1896840"/>
          </a:xfrm>
          <a:prstGeom prst="rect">
            <a:avLst/>
          </a:prstGeom>
        </p:spPr>
        <p:txBody>
          <a:bodyPr lIns="0" rIns="0" tIns="0" bIns="0">
            <a:normAutofit/>
          </a:bodyPr>
          <a:p>
            <a:endParaRPr b="0" lang="es-CO" sz="3200" spc="-1" strike="noStrike">
              <a:latin typeface="Arial"/>
            </a:endParaRPr>
          </a:p>
        </p:txBody>
      </p:sp>
      <p:sp>
        <p:nvSpPr>
          <p:cNvPr id="676" name="PlaceHolder 3"/>
          <p:cNvSpPr>
            <a:spLocks noGrp="1"/>
          </p:cNvSpPr>
          <p:nvPr>
            <p:ph type="body"/>
          </p:nvPr>
        </p:nvSpPr>
        <p:spPr>
          <a:xfrm>
            <a:off x="6231960" y="1604520"/>
            <a:ext cx="5354280" cy="1896840"/>
          </a:xfrm>
          <a:prstGeom prst="rect">
            <a:avLst/>
          </a:prstGeom>
        </p:spPr>
        <p:txBody>
          <a:bodyPr lIns="0" rIns="0" tIns="0" bIns="0">
            <a:normAutofit/>
          </a:bodyPr>
          <a:p>
            <a:endParaRPr b="0" lang="es-CO" sz="3200" spc="-1" strike="noStrike">
              <a:latin typeface="Arial"/>
            </a:endParaRPr>
          </a:p>
        </p:txBody>
      </p:sp>
      <p:sp>
        <p:nvSpPr>
          <p:cNvPr id="677" name="PlaceHolder 4"/>
          <p:cNvSpPr>
            <a:spLocks noGrp="1"/>
          </p:cNvSpPr>
          <p:nvPr>
            <p:ph type="body"/>
          </p:nvPr>
        </p:nvSpPr>
        <p:spPr>
          <a:xfrm>
            <a:off x="609480" y="3682080"/>
            <a:ext cx="5354280" cy="1896840"/>
          </a:xfrm>
          <a:prstGeom prst="rect">
            <a:avLst/>
          </a:prstGeom>
        </p:spPr>
        <p:txBody>
          <a:bodyPr lIns="0" rIns="0" tIns="0" bIns="0">
            <a:normAutofit/>
          </a:bodyPr>
          <a:p>
            <a:endParaRPr b="0" lang="es-CO" sz="3200" spc="-1" strike="noStrike">
              <a:latin typeface="Arial"/>
            </a:endParaRPr>
          </a:p>
        </p:txBody>
      </p:sp>
      <p:sp>
        <p:nvSpPr>
          <p:cNvPr id="678" name="PlaceHolder 5"/>
          <p:cNvSpPr>
            <a:spLocks noGrp="1"/>
          </p:cNvSpPr>
          <p:nvPr>
            <p:ph type="body"/>
          </p:nvPr>
        </p:nvSpPr>
        <p:spPr>
          <a:xfrm>
            <a:off x="6231960" y="3682080"/>
            <a:ext cx="535428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7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680" name="PlaceHolder 2"/>
          <p:cNvSpPr>
            <a:spLocks noGrp="1"/>
          </p:cNvSpPr>
          <p:nvPr>
            <p:ph type="body"/>
          </p:nvPr>
        </p:nvSpPr>
        <p:spPr>
          <a:xfrm>
            <a:off x="609480" y="1604520"/>
            <a:ext cx="3533040" cy="1896840"/>
          </a:xfrm>
          <a:prstGeom prst="rect">
            <a:avLst/>
          </a:prstGeom>
        </p:spPr>
        <p:txBody>
          <a:bodyPr lIns="0" rIns="0" tIns="0" bIns="0">
            <a:normAutofit/>
          </a:bodyPr>
          <a:p>
            <a:endParaRPr b="0" lang="es-CO" sz="3200" spc="-1" strike="noStrike">
              <a:latin typeface="Arial"/>
            </a:endParaRPr>
          </a:p>
        </p:txBody>
      </p:sp>
      <p:sp>
        <p:nvSpPr>
          <p:cNvPr id="681" name="PlaceHolder 3"/>
          <p:cNvSpPr>
            <a:spLocks noGrp="1"/>
          </p:cNvSpPr>
          <p:nvPr>
            <p:ph type="body"/>
          </p:nvPr>
        </p:nvSpPr>
        <p:spPr>
          <a:xfrm>
            <a:off x="4319640" y="1604520"/>
            <a:ext cx="3533040" cy="1896840"/>
          </a:xfrm>
          <a:prstGeom prst="rect">
            <a:avLst/>
          </a:prstGeom>
        </p:spPr>
        <p:txBody>
          <a:bodyPr lIns="0" rIns="0" tIns="0" bIns="0">
            <a:normAutofit/>
          </a:bodyPr>
          <a:p>
            <a:endParaRPr b="0" lang="es-CO" sz="3200" spc="-1" strike="noStrike">
              <a:latin typeface="Arial"/>
            </a:endParaRPr>
          </a:p>
        </p:txBody>
      </p:sp>
      <p:sp>
        <p:nvSpPr>
          <p:cNvPr id="682" name="PlaceHolder 4"/>
          <p:cNvSpPr>
            <a:spLocks noGrp="1"/>
          </p:cNvSpPr>
          <p:nvPr>
            <p:ph type="body"/>
          </p:nvPr>
        </p:nvSpPr>
        <p:spPr>
          <a:xfrm>
            <a:off x="8029800" y="1604520"/>
            <a:ext cx="3533040" cy="1896840"/>
          </a:xfrm>
          <a:prstGeom prst="rect">
            <a:avLst/>
          </a:prstGeom>
        </p:spPr>
        <p:txBody>
          <a:bodyPr lIns="0" rIns="0" tIns="0" bIns="0">
            <a:normAutofit/>
          </a:bodyPr>
          <a:p>
            <a:endParaRPr b="0" lang="es-CO" sz="3200" spc="-1" strike="noStrike">
              <a:latin typeface="Arial"/>
            </a:endParaRPr>
          </a:p>
        </p:txBody>
      </p:sp>
      <p:sp>
        <p:nvSpPr>
          <p:cNvPr id="683" name="PlaceHolder 5"/>
          <p:cNvSpPr>
            <a:spLocks noGrp="1"/>
          </p:cNvSpPr>
          <p:nvPr>
            <p:ph type="body"/>
          </p:nvPr>
        </p:nvSpPr>
        <p:spPr>
          <a:xfrm>
            <a:off x="609480" y="3682080"/>
            <a:ext cx="3533040" cy="1896840"/>
          </a:xfrm>
          <a:prstGeom prst="rect">
            <a:avLst/>
          </a:prstGeom>
        </p:spPr>
        <p:txBody>
          <a:bodyPr lIns="0" rIns="0" tIns="0" bIns="0">
            <a:normAutofit/>
          </a:bodyPr>
          <a:p>
            <a:endParaRPr b="0" lang="es-CO" sz="3200" spc="-1" strike="noStrike">
              <a:latin typeface="Arial"/>
            </a:endParaRPr>
          </a:p>
        </p:txBody>
      </p:sp>
      <p:sp>
        <p:nvSpPr>
          <p:cNvPr id="684" name="PlaceHolder 6"/>
          <p:cNvSpPr>
            <a:spLocks noGrp="1"/>
          </p:cNvSpPr>
          <p:nvPr>
            <p:ph type="body"/>
          </p:nvPr>
        </p:nvSpPr>
        <p:spPr>
          <a:xfrm>
            <a:off x="4319640" y="3682080"/>
            <a:ext cx="3533040" cy="1896840"/>
          </a:xfrm>
          <a:prstGeom prst="rect">
            <a:avLst/>
          </a:prstGeom>
        </p:spPr>
        <p:txBody>
          <a:bodyPr lIns="0" rIns="0" tIns="0" bIns="0">
            <a:normAutofit/>
          </a:bodyPr>
          <a:p>
            <a:endParaRPr b="0" lang="es-CO" sz="3200" spc="-1" strike="noStrike">
              <a:latin typeface="Arial"/>
            </a:endParaRPr>
          </a:p>
        </p:txBody>
      </p:sp>
      <p:sp>
        <p:nvSpPr>
          <p:cNvPr id="685" name="PlaceHolder 7"/>
          <p:cNvSpPr>
            <a:spLocks noGrp="1"/>
          </p:cNvSpPr>
          <p:nvPr>
            <p:ph type="body"/>
          </p:nvPr>
        </p:nvSpPr>
        <p:spPr>
          <a:xfrm>
            <a:off x="8029800" y="3682080"/>
            <a:ext cx="3533040" cy="1896840"/>
          </a:xfrm>
          <a:prstGeom prst="rect">
            <a:avLst/>
          </a:prstGeom>
        </p:spPr>
        <p:txBody>
          <a:bodyPr lIns="0" rIns="0" tIns="0" bIns="0">
            <a:normAutofit/>
          </a:bodyPr>
          <a:p>
            <a:endParaRPr b="0" lang="es-CO" sz="3200" spc="-1" strike="noStrike">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4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750"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s-CO"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5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s-CO" sz="4400" spc="-1" strike="noStrike">
              <a:latin typeface="Arial"/>
            </a:endParaRPr>
          </a:p>
        </p:txBody>
      </p:sp>
      <p:sp>
        <p:nvSpPr>
          <p:cNvPr id="752" name="PlaceHolder 2"/>
          <p:cNvSpPr>
            <a:spLocks noGrp="1"/>
          </p:cNvSpPr>
          <p:nvPr>
            <p:ph type="body"/>
          </p:nvPr>
        </p:nvSpPr>
        <p:spPr>
          <a:xfrm>
            <a:off x="609480" y="1604520"/>
            <a:ext cx="10972440" cy="3977280"/>
          </a:xfrm>
          <a:prstGeom prst="rect">
            <a:avLst/>
          </a:prstGeom>
        </p:spPr>
        <p:txBody>
          <a:bodyPr lIns="0" rIns="0" tIns="0" bIns="0">
            <a:normAutofit/>
          </a:bodyPr>
          <a:p>
            <a:endParaRPr b="0" lang="es-CO"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wmf"/><Relationship Id="rId3" Type="http://schemas.openxmlformats.org/officeDocument/2006/relationships/image" Target="../media/image2.jpeg"/><Relationship Id="rId4" Type="http://schemas.openxmlformats.org/officeDocument/2006/relationships/image" Target="../media/image3.wmf"/><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18.wmf"/><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 Id="rId11" Type="http://schemas.openxmlformats.org/officeDocument/2006/relationships/slideLayout" Target="../slideLayouts/slideLayout114.xml"/><Relationship Id="rId12" Type="http://schemas.openxmlformats.org/officeDocument/2006/relationships/slideLayout" Target="../slideLayouts/slideLayout115.xml"/><Relationship Id="rId13" Type="http://schemas.openxmlformats.org/officeDocument/2006/relationships/slideLayout" Target="../slideLayouts/slideLayout116.xml"/><Relationship Id="rId14" Type="http://schemas.openxmlformats.org/officeDocument/2006/relationships/slideLayout" Target="../slideLayouts/slideLayout117.xml"/><Relationship Id="rId15" Type="http://schemas.openxmlformats.org/officeDocument/2006/relationships/slideLayout" Target="../slideLayouts/slideLayout118.xml"/><Relationship Id="rId16" Type="http://schemas.openxmlformats.org/officeDocument/2006/relationships/slideLayout" Target="../slideLayouts/slideLayout119.xml"/><Relationship Id="rId17"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22.wmf"/><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slideLayout" Target="../slideLayouts/slideLayout121.xml"/><Relationship Id="rId6" Type="http://schemas.openxmlformats.org/officeDocument/2006/relationships/slideLayout" Target="../slideLayouts/slideLayout122.xml"/><Relationship Id="rId7" Type="http://schemas.openxmlformats.org/officeDocument/2006/relationships/slideLayout" Target="../slideLayouts/slideLayout123.xml"/><Relationship Id="rId8" Type="http://schemas.openxmlformats.org/officeDocument/2006/relationships/slideLayout" Target="../slideLayouts/slideLayout124.xml"/><Relationship Id="rId9" Type="http://schemas.openxmlformats.org/officeDocument/2006/relationships/slideLayout" Target="../slideLayouts/slideLayout125.xml"/><Relationship Id="rId10" Type="http://schemas.openxmlformats.org/officeDocument/2006/relationships/slideLayout" Target="../slideLayouts/slideLayout126.xml"/><Relationship Id="rId11" Type="http://schemas.openxmlformats.org/officeDocument/2006/relationships/slideLayout" Target="../slideLayouts/slideLayout127.xml"/><Relationship Id="rId12" Type="http://schemas.openxmlformats.org/officeDocument/2006/relationships/slideLayout" Target="../slideLayouts/slideLayout128.xml"/><Relationship Id="rId13" Type="http://schemas.openxmlformats.org/officeDocument/2006/relationships/slideLayout" Target="../slideLayouts/slideLayout129.xml"/><Relationship Id="rId14" Type="http://schemas.openxmlformats.org/officeDocument/2006/relationships/slideLayout" Target="../slideLayouts/slideLayout130.xml"/><Relationship Id="rId15" Type="http://schemas.openxmlformats.org/officeDocument/2006/relationships/slideLayout" Target="../slideLayouts/slideLayout131.xml"/><Relationship Id="rId16"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image" Target="../media/image25.wmf"/><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9" Type="http://schemas.openxmlformats.org/officeDocument/2006/relationships/slideLayout" Target="../slideLayouts/slideLayout139.xml"/><Relationship Id="rId10" Type="http://schemas.openxmlformats.org/officeDocument/2006/relationships/slideLayout" Target="../slideLayouts/slideLayout140.xml"/><Relationship Id="rId11" Type="http://schemas.openxmlformats.org/officeDocument/2006/relationships/slideLayout" Target="../slideLayouts/slideLayout141.xml"/><Relationship Id="rId12" Type="http://schemas.openxmlformats.org/officeDocument/2006/relationships/slideLayout" Target="../slideLayouts/slideLayout142.xml"/><Relationship Id="rId13" Type="http://schemas.openxmlformats.org/officeDocument/2006/relationships/slideLayout" Target="../slideLayouts/slideLayout143.xml"/><Relationship Id="rId14" Type="http://schemas.openxmlformats.org/officeDocument/2006/relationships/slideLayout" Target="../slideLayouts/slideLayout144.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 Id="rId11" Type="http://schemas.openxmlformats.org/officeDocument/2006/relationships/slideLayout" Target="../slideLayouts/slideLayout154.xml"/><Relationship Id="rId12" Type="http://schemas.openxmlformats.org/officeDocument/2006/relationships/slideLayout" Target="../slideLayouts/slideLayout155.xml"/><Relationship Id="rId13" Type="http://schemas.openxmlformats.org/officeDocument/2006/relationships/slideLayout" Target="../slideLayouts/slideLayout156.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image" Target="../media/image26.wmf"/><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 Id="rId11" Type="http://schemas.openxmlformats.org/officeDocument/2006/relationships/slideLayout" Target="../slideLayouts/slideLayout165.xml"/><Relationship Id="rId12" Type="http://schemas.openxmlformats.org/officeDocument/2006/relationships/slideLayout" Target="../slideLayouts/slideLayout166.xml"/><Relationship Id="rId13" Type="http://schemas.openxmlformats.org/officeDocument/2006/relationships/slideLayout" Target="../slideLayouts/slideLayout167.xml"/><Relationship Id="rId14" Type="http://schemas.openxmlformats.org/officeDocument/2006/relationships/slideLayout" Target="../slideLayouts/slideLayout168.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image" Target="../media/image27.wmf"/><Relationship Id="rId3" Type="http://schemas.openxmlformats.org/officeDocument/2006/relationships/image" Target="../media/image28.wmf"/><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slideLayout" Target="../slideLayouts/slideLayout169.xml"/><Relationship Id="rId8" Type="http://schemas.openxmlformats.org/officeDocument/2006/relationships/slideLayout" Target="../slideLayouts/slideLayout170.xml"/><Relationship Id="rId9" Type="http://schemas.openxmlformats.org/officeDocument/2006/relationships/slideLayout" Target="../slideLayouts/slideLayout171.xml"/><Relationship Id="rId10" Type="http://schemas.openxmlformats.org/officeDocument/2006/relationships/slideLayout" Target="../slideLayouts/slideLayout172.xml"/><Relationship Id="rId11" Type="http://schemas.openxmlformats.org/officeDocument/2006/relationships/slideLayout" Target="../slideLayouts/slideLayout173.xml"/><Relationship Id="rId12" Type="http://schemas.openxmlformats.org/officeDocument/2006/relationships/slideLayout" Target="../slideLayouts/slideLayout174.xml"/><Relationship Id="rId13" Type="http://schemas.openxmlformats.org/officeDocument/2006/relationships/slideLayout" Target="../slideLayouts/slideLayout175.xml"/><Relationship Id="rId14" Type="http://schemas.openxmlformats.org/officeDocument/2006/relationships/slideLayout" Target="../slideLayouts/slideLayout176.xml"/><Relationship Id="rId15" Type="http://schemas.openxmlformats.org/officeDocument/2006/relationships/slideLayout" Target="../slideLayouts/slideLayout177.xml"/><Relationship Id="rId16" Type="http://schemas.openxmlformats.org/officeDocument/2006/relationships/slideLayout" Target="../slideLayouts/slideLayout178.xml"/><Relationship Id="rId17" Type="http://schemas.openxmlformats.org/officeDocument/2006/relationships/slideLayout" Target="../slideLayouts/slideLayout179.xml"/><Relationship Id="rId18" Type="http://schemas.openxmlformats.org/officeDocument/2006/relationships/slideLayout" Target="../slideLayouts/slideLayout180.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6.wmf"/><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7.wmf"/><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8.wmf"/><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wmf"/><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 Id="rId11" Type="http://schemas.openxmlformats.org/officeDocument/2006/relationships/slideLayout" Target="../slideLayouts/slideLayout55.xml"/><Relationship Id="rId12" Type="http://schemas.openxmlformats.org/officeDocument/2006/relationships/slideLayout" Target="../slideLayouts/slideLayout56.xml"/><Relationship Id="rId13" Type="http://schemas.openxmlformats.org/officeDocument/2006/relationships/slideLayout" Target="../slideLayouts/slideLayout57.xml"/><Relationship Id="rId14" Type="http://schemas.openxmlformats.org/officeDocument/2006/relationships/slideLayout" Target="../slideLayouts/slideLayout58.xml"/><Relationship Id="rId15" Type="http://schemas.openxmlformats.org/officeDocument/2006/relationships/slideLayout" Target="../slideLayouts/slideLayout59.xml"/><Relationship Id="rId16"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2.wmf"/><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3.wmf"/><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4.wmf"/><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slideLayout" Target="../slideLayouts/slideLayout95.xml"/><Relationship Id="rId14"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15.wmf"/><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 Id="rId11" Type="http://schemas.openxmlformats.org/officeDocument/2006/relationships/slideLayout" Target="../slideLayouts/slideLayout103.xml"/><Relationship Id="rId12" Type="http://schemas.openxmlformats.org/officeDocument/2006/relationships/slideLayout" Target="../slideLayouts/slideLayout104.xml"/><Relationship Id="rId13" Type="http://schemas.openxmlformats.org/officeDocument/2006/relationships/slideLayout" Target="../slideLayouts/slideLayout105.xml"/><Relationship Id="rId14" Type="http://schemas.openxmlformats.org/officeDocument/2006/relationships/slideLayout" Target="../slideLayouts/slideLayout106.xml"/><Relationship Id="rId15" Type="http://schemas.openxmlformats.org/officeDocument/2006/relationships/slideLayout" Target="../slideLayouts/slideLayout107.xml"/><Relationship Id="rId16"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43a5e"/>
        </a:solidFill>
      </p:bgPr>
    </p:bg>
    <p:spTree>
      <p:nvGrpSpPr>
        <p:cNvPr id="1" name=""/>
        <p:cNvGrpSpPr/>
        <p:nvPr/>
      </p:nvGrpSpPr>
      <p:grpSpPr>
        <a:xfrm>
          <a:off x="0" y="0"/>
          <a:ext cx="0" cy="0"/>
          <a:chOff x="0" y="0"/>
          <a:chExt cx="0" cy="0"/>
        </a:xfrm>
      </p:grpSpPr>
      <p:grpSp>
        <p:nvGrpSpPr>
          <p:cNvPr id="0" name="GRID"/>
          <p:cNvGrpSpPr/>
          <p:nvPr/>
        </p:nvGrpSpPr>
        <p:grpSpPr>
          <a:xfrm>
            <a:off x="0" y="0"/>
            <a:ext cx="12192120" cy="6858360"/>
            <a:chOff x="0" y="0"/>
            <a:chExt cx="12192120" cy="6858360"/>
          </a:xfrm>
        </p:grpSpPr>
        <p:sp>
          <p:nvSpPr>
            <p:cNvPr id="1" name="Straight Connector 6"/>
            <p:cNvSpPr/>
            <p:nvPr/>
          </p:nvSpPr>
          <p:spPr>
            <a:xfrm>
              <a:off x="0" y="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2" name="Straight Connector 8"/>
            <p:cNvSpPr/>
            <p:nvPr/>
          </p:nvSpPr>
          <p:spPr>
            <a:xfrm>
              <a:off x="0" y="2923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 name="Straight Connector 9"/>
            <p:cNvSpPr/>
            <p:nvPr/>
          </p:nvSpPr>
          <p:spPr>
            <a:xfrm>
              <a:off x="0" y="58500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4" name="Straight Connector 10"/>
            <p:cNvSpPr/>
            <p:nvPr/>
          </p:nvSpPr>
          <p:spPr>
            <a:xfrm>
              <a:off x="0" y="627264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5" name="Straight Connector 11"/>
            <p:cNvSpPr/>
            <p:nvPr/>
          </p:nvSpPr>
          <p:spPr>
            <a:xfrm>
              <a:off x="0" y="65653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6" name="Straight Connector 12"/>
            <p:cNvSpPr/>
            <p:nvPr/>
          </p:nvSpPr>
          <p:spPr>
            <a:xfrm>
              <a:off x="0" y="685800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 name="Straight Connector 13"/>
            <p:cNvSpPr/>
            <p:nvPr/>
          </p:nvSpPr>
          <p:spPr>
            <a:xfrm>
              <a:off x="0" y="87768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 name="Straight Connector 14"/>
            <p:cNvSpPr/>
            <p:nvPr/>
          </p:nvSpPr>
          <p:spPr>
            <a:xfrm>
              <a:off x="0" y="117036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9" name="Straight Connector 15"/>
            <p:cNvSpPr/>
            <p:nvPr/>
          </p:nvSpPr>
          <p:spPr>
            <a:xfrm>
              <a:off x="0" y="146304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0" name="Straight Connector 16"/>
            <p:cNvSpPr/>
            <p:nvPr/>
          </p:nvSpPr>
          <p:spPr>
            <a:xfrm>
              <a:off x="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1" name="Straight Connector 17"/>
            <p:cNvSpPr/>
            <p:nvPr/>
          </p:nvSpPr>
          <p:spPr>
            <a:xfrm>
              <a:off x="58500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12" name="Straight Connector 18"/>
            <p:cNvSpPr/>
            <p:nvPr/>
          </p:nvSpPr>
          <p:spPr>
            <a:xfrm>
              <a:off x="29232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3" name="Straight Connector 19"/>
            <p:cNvSpPr/>
            <p:nvPr/>
          </p:nvSpPr>
          <p:spPr>
            <a:xfrm>
              <a:off x="87768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4" name="Straight Connector 20"/>
            <p:cNvSpPr/>
            <p:nvPr/>
          </p:nvSpPr>
          <p:spPr>
            <a:xfrm>
              <a:off x="117036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5" name="Straight Connector 21"/>
            <p:cNvSpPr/>
            <p:nvPr/>
          </p:nvSpPr>
          <p:spPr>
            <a:xfrm>
              <a:off x="1102140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6" name="Straight Connector 22"/>
            <p:cNvSpPr/>
            <p:nvPr/>
          </p:nvSpPr>
          <p:spPr>
            <a:xfrm>
              <a:off x="1160676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17" name="Straight Connector 23"/>
            <p:cNvSpPr/>
            <p:nvPr/>
          </p:nvSpPr>
          <p:spPr>
            <a:xfrm>
              <a:off x="1131408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8" name="Straight Connector 24"/>
            <p:cNvSpPr/>
            <p:nvPr/>
          </p:nvSpPr>
          <p:spPr>
            <a:xfrm>
              <a:off x="1189908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9" name="Straight Connector 25"/>
            <p:cNvSpPr/>
            <p:nvPr/>
          </p:nvSpPr>
          <p:spPr>
            <a:xfrm>
              <a:off x="1219176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20" name="Straight Connector 26"/>
            <p:cNvSpPr/>
            <p:nvPr/>
          </p:nvSpPr>
          <p:spPr>
            <a:xfrm>
              <a:off x="0" y="175536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21" name="Straight Connector 27"/>
            <p:cNvSpPr/>
            <p:nvPr/>
          </p:nvSpPr>
          <p:spPr>
            <a:xfrm>
              <a:off x="0" y="204804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22" name="Straight Connector 28"/>
            <p:cNvSpPr/>
            <p:nvPr/>
          </p:nvSpPr>
          <p:spPr>
            <a:xfrm>
              <a:off x="0" y="23407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23" name="Straight Connector 29"/>
            <p:cNvSpPr/>
            <p:nvPr/>
          </p:nvSpPr>
          <p:spPr>
            <a:xfrm>
              <a:off x="0" y="263340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24" name="Straight Connector 30"/>
            <p:cNvSpPr/>
            <p:nvPr/>
          </p:nvSpPr>
          <p:spPr>
            <a:xfrm>
              <a:off x="0" y="292608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25" name="Straight Connector 31"/>
            <p:cNvSpPr/>
            <p:nvPr/>
          </p:nvSpPr>
          <p:spPr>
            <a:xfrm>
              <a:off x="0" y="321840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26" name="Straight Connector 32"/>
            <p:cNvSpPr/>
            <p:nvPr/>
          </p:nvSpPr>
          <p:spPr>
            <a:xfrm>
              <a:off x="0" y="351108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27" name="Straight Connector 38"/>
            <p:cNvSpPr/>
            <p:nvPr/>
          </p:nvSpPr>
          <p:spPr>
            <a:xfrm>
              <a:off x="0" y="380376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28" name="Straight Connector 39"/>
            <p:cNvSpPr/>
            <p:nvPr/>
          </p:nvSpPr>
          <p:spPr>
            <a:xfrm>
              <a:off x="0" y="409644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29" name="Straight Connector 40"/>
            <p:cNvSpPr/>
            <p:nvPr/>
          </p:nvSpPr>
          <p:spPr>
            <a:xfrm>
              <a:off x="0" y="43891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0" name="Straight Connector 41"/>
            <p:cNvSpPr/>
            <p:nvPr/>
          </p:nvSpPr>
          <p:spPr>
            <a:xfrm>
              <a:off x="0" y="468144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1" name="Straight Connector 42"/>
            <p:cNvSpPr/>
            <p:nvPr/>
          </p:nvSpPr>
          <p:spPr>
            <a:xfrm>
              <a:off x="0" y="49741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2" name="Straight Connector 43"/>
            <p:cNvSpPr/>
            <p:nvPr/>
          </p:nvSpPr>
          <p:spPr>
            <a:xfrm>
              <a:off x="0" y="526680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3" name="Straight Connector 44"/>
            <p:cNvSpPr/>
            <p:nvPr/>
          </p:nvSpPr>
          <p:spPr>
            <a:xfrm>
              <a:off x="0" y="555948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4" name="Straight Connector 45"/>
            <p:cNvSpPr/>
            <p:nvPr/>
          </p:nvSpPr>
          <p:spPr>
            <a:xfrm>
              <a:off x="0" y="585216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grpSp>
      <p:sp>
        <p:nvSpPr>
          <p:cNvPr id="35" name=".64 square" hidden="1"/>
          <p:cNvSpPr/>
          <p:nvPr/>
        </p:nvSpPr>
        <p:spPr>
          <a:xfrm>
            <a:off x="0" y="0"/>
            <a:ext cx="583920" cy="58392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36" name=".32 square" hidden="1"/>
          <p:cNvSpPr/>
          <p:nvPr/>
        </p:nvSpPr>
        <p:spPr>
          <a:xfrm>
            <a:off x="0" y="0"/>
            <a:ext cx="291240" cy="29124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pic>
        <p:nvPicPr>
          <p:cNvPr id="37" name="MS Brand colors" descr="These are Microsoft Brand colors. The color bar is placed to the side of the Theme master so that it will be visible on all slides. Users can use the 'eye dropper' color tools under Color Fill Shape, Color Fill line etc. to easily select Brand colors. "/>
          <p:cNvPicPr/>
          <p:nvPr/>
        </p:nvPicPr>
        <p:blipFill>
          <a:blip r:embed="rId2"/>
          <a:srcRect l="762" t="0" r="0" b="0"/>
          <a:stretch/>
        </p:blipFill>
        <p:spPr>
          <a:xfrm rot="5400000">
            <a:off x="9511200" y="2842560"/>
            <a:ext cx="6856560" cy="1168920"/>
          </a:xfrm>
          <a:prstGeom prst="rect">
            <a:avLst/>
          </a:prstGeom>
          <a:ln w="0">
            <a:noFill/>
          </a:ln>
        </p:spPr>
      </p:pic>
      <p:grpSp>
        <p:nvGrpSpPr>
          <p:cNvPr id="38" name="Group 45"/>
          <p:cNvGrpSpPr/>
          <p:nvPr/>
        </p:nvGrpSpPr>
        <p:grpSpPr>
          <a:xfrm>
            <a:off x="3888000" y="-14760"/>
            <a:ext cx="10169280" cy="6888600"/>
            <a:chOff x="3888000" y="-14760"/>
            <a:chExt cx="10169280" cy="6888600"/>
          </a:xfrm>
        </p:grpSpPr>
        <p:grpSp>
          <p:nvGrpSpPr>
            <p:cNvPr id="39" name="Group 46"/>
            <p:cNvGrpSpPr/>
            <p:nvPr/>
          </p:nvGrpSpPr>
          <p:grpSpPr>
            <a:xfrm>
              <a:off x="3888000" y="-14760"/>
              <a:ext cx="10169280" cy="6888600"/>
              <a:chOff x="3888000" y="-14760"/>
              <a:chExt cx="10169280" cy="6888600"/>
            </a:xfrm>
          </p:grpSpPr>
          <p:grpSp>
            <p:nvGrpSpPr>
              <p:cNvPr id="40" name="Group 52"/>
              <p:cNvGrpSpPr/>
              <p:nvPr/>
            </p:nvGrpSpPr>
            <p:grpSpPr>
              <a:xfrm>
                <a:off x="3888000" y="524880"/>
                <a:ext cx="10169280" cy="6348960"/>
                <a:chOff x="3888000" y="524880"/>
                <a:chExt cx="10169280" cy="6348960"/>
              </a:xfrm>
            </p:grpSpPr>
            <p:grpSp>
              <p:nvGrpSpPr>
                <p:cNvPr id="41" name="Group 54"/>
                <p:cNvGrpSpPr/>
                <p:nvPr/>
              </p:nvGrpSpPr>
              <p:grpSpPr>
                <a:xfrm>
                  <a:off x="3888000" y="524880"/>
                  <a:ext cx="10169280" cy="6319800"/>
                  <a:chOff x="3888000" y="524880"/>
                  <a:chExt cx="10169280" cy="6319800"/>
                </a:xfrm>
              </p:grpSpPr>
              <p:sp>
                <p:nvSpPr>
                  <p:cNvPr id="42" name="Hexagon 60"/>
                  <p:cNvSpPr/>
                  <p:nvPr/>
                </p:nvSpPr>
                <p:spPr>
                  <a:xfrm>
                    <a:off x="5816880" y="475956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43" name="Hexagon 61"/>
                  <p:cNvSpPr/>
                  <p:nvPr/>
                </p:nvSpPr>
                <p:spPr>
                  <a:xfrm>
                    <a:off x="9715680" y="265680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44" name="Hexagon 62"/>
                  <p:cNvSpPr/>
                  <p:nvPr/>
                </p:nvSpPr>
                <p:spPr>
                  <a:xfrm>
                    <a:off x="11638440" y="372168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45" name="Hexagon 63"/>
                  <p:cNvSpPr/>
                  <p:nvPr/>
                </p:nvSpPr>
                <p:spPr>
                  <a:xfrm>
                    <a:off x="6813000" y="211248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46" name="Hexagon 64"/>
                  <p:cNvSpPr/>
                  <p:nvPr/>
                </p:nvSpPr>
                <p:spPr>
                  <a:xfrm>
                    <a:off x="6090120" y="368568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47" name="Hexagon 65"/>
                  <p:cNvSpPr/>
                  <p:nvPr/>
                </p:nvSpPr>
                <p:spPr>
                  <a:xfrm>
                    <a:off x="9709560" y="52488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48" name="Hexagon 66"/>
                  <p:cNvSpPr/>
                  <p:nvPr/>
                </p:nvSpPr>
                <p:spPr>
                  <a:xfrm>
                    <a:off x="3888000" y="368676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49" name="Hexagon 67"/>
                  <p:cNvSpPr/>
                  <p:nvPr/>
                </p:nvSpPr>
                <p:spPr>
                  <a:xfrm>
                    <a:off x="4881600" y="105048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grpSp>
            <p:sp>
              <p:nvSpPr>
                <p:cNvPr id="50" name="Hexagon 55"/>
                <p:cNvSpPr/>
                <p:nvPr/>
              </p:nvSpPr>
              <p:spPr>
                <a:xfrm>
                  <a:off x="7759800" y="424980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51" name="Hexagon 56"/>
                <p:cNvSpPr/>
                <p:nvPr/>
              </p:nvSpPr>
              <p:spPr>
                <a:xfrm>
                  <a:off x="8743680" y="371592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52" name="Hexagon 57"/>
                <p:cNvSpPr/>
                <p:nvPr/>
              </p:nvSpPr>
              <p:spPr>
                <a:xfrm>
                  <a:off x="8743680" y="479124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53" name="Hexagon 58"/>
                <p:cNvSpPr/>
                <p:nvPr/>
              </p:nvSpPr>
              <p:spPr>
                <a:xfrm>
                  <a:off x="11913840" y="584496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54" name="Hexagon 59"/>
                <p:cNvSpPr/>
                <p:nvPr/>
              </p:nvSpPr>
              <p:spPr>
                <a:xfrm>
                  <a:off x="8743680" y="159264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grpSp>
          <p:sp>
            <p:nvSpPr>
              <p:cNvPr id="55" name="Hexagon 53"/>
              <p:cNvSpPr/>
              <p:nvPr/>
            </p:nvSpPr>
            <p:spPr>
              <a:xfrm>
                <a:off x="6562800" y="-1476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grpSp>
        <p:sp>
          <p:nvSpPr>
            <p:cNvPr id="56" name="Hexagon 47"/>
            <p:cNvSpPr/>
            <p:nvPr/>
          </p:nvSpPr>
          <p:spPr>
            <a:xfrm>
              <a:off x="10960920" y="5040"/>
              <a:ext cx="1193760" cy="1028880"/>
            </a:xfrm>
            <a:prstGeom prst="hexagon">
              <a:avLst>
                <a:gd name="adj" fmla="val 25000"/>
                <a:gd name="vf" fmla="val 115470"/>
              </a:avLst>
            </a:prstGeom>
            <a:noFill/>
            <a:ln w="38100">
              <a:solidFill>
                <a:srgbClr val="0078d4"/>
              </a:solidFill>
              <a:round/>
            </a:ln>
          </p:spPr>
          <p:style>
            <a:lnRef idx="0"/>
            <a:fillRef idx="0"/>
            <a:effectRef idx="0"/>
            <a:fontRef idx="minor"/>
          </p:style>
        </p:sp>
        <p:sp>
          <p:nvSpPr>
            <p:cNvPr id="57" name="Hexagon 48"/>
            <p:cNvSpPr/>
            <p:nvPr/>
          </p:nvSpPr>
          <p:spPr>
            <a:xfrm>
              <a:off x="9080640" y="3723840"/>
              <a:ext cx="2418840" cy="2085120"/>
            </a:xfrm>
            <a:prstGeom prst="hexagon">
              <a:avLst>
                <a:gd name="adj" fmla="val 25000"/>
                <a:gd name="vf" fmla="val 115470"/>
              </a:avLst>
            </a:prstGeom>
            <a:noFill/>
            <a:ln w="38100">
              <a:solidFill>
                <a:srgbClr val="ffffff"/>
              </a:solidFill>
              <a:round/>
            </a:ln>
          </p:spPr>
          <p:style>
            <a:lnRef idx="0"/>
            <a:fillRef idx="0"/>
            <a:effectRef idx="0"/>
            <a:fontRef idx="minor"/>
          </p:style>
        </p:sp>
        <p:sp>
          <p:nvSpPr>
            <p:cNvPr id="58" name="Picture 51"/>
            <p:cNvSpPr/>
            <p:nvPr/>
          </p:nvSpPr>
          <p:spPr>
            <a:xfrm>
              <a:off x="9058680" y="5301720"/>
              <a:ext cx="1171440" cy="1048680"/>
            </a:xfrm>
            <a:prstGeom prst="hexagon">
              <a:avLst>
                <a:gd name="adj" fmla="val 25000"/>
                <a:gd name="vf" fmla="val 115470"/>
              </a:avLst>
            </a:prstGeom>
            <a:blipFill rotWithShape="0">
              <a:blip r:embed="rId3"/>
              <a:srcRect/>
              <a:stretch/>
            </a:blipFill>
            <a:ln w="38100">
              <a:solidFill>
                <a:srgbClr val="50e6ff"/>
              </a:solidFill>
              <a:round/>
            </a:ln>
          </p:spPr>
          <p:style>
            <a:lnRef idx="0"/>
            <a:fillRef idx="0"/>
            <a:effectRef idx="0"/>
            <a:fontRef idx="minor"/>
          </p:style>
        </p:sp>
      </p:grpSp>
      <p:pic>
        <p:nvPicPr>
          <p:cNvPr id="59" name="MS logo white - EMF" descr="Microsoft logo white text version"/>
          <p:cNvPicPr/>
          <p:nvPr/>
        </p:nvPicPr>
        <p:blipFill>
          <a:blip r:embed="rId4"/>
          <a:stretch/>
        </p:blipFill>
        <p:spPr>
          <a:xfrm>
            <a:off x="584280" y="585720"/>
            <a:ext cx="1364760" cy="291240"/>
          </a:xfrm>
          <a:prstGeom prst="rect">
            <a:avLst/>
          </a:prstGeom>
          <a:ln w="0">
            <a:noFill/>
          </a:ln>
        </p:spPr>
      </p:pic>
      <p:sp>
        <p:nvSpPr>
          <p:cNvPr id="60" name="Hexagon 68"/>
          <p:cNvSpPr/>
          <p:nvPr/>
        </p:nvSpPr>
        <p:spPr>
          <a:xfrm>
            <a:off x="3893760" y="5274720"/>
            <a:ext cx="1193760" cy="1028880"/>
          </a:xfrm>
          <a:prstGeom prst="hexagon">
            <a:avLst>
              <a:gd name="adj" fmla="val 25000"/>
              <a:gd name="vf" fmla="val 115470"/>
            </a:avLst>
          </a:prstGeom>
          <a:noFill/>
          <a:ln w="38100">
            <a:solidFill>
              <a:srgbClr val="0078d4"/>
            </a:solidFill>
            <a:round/>
          </a:ln>
        </p:spPr>
        <p:style>
          <a:lnRef idx="0"/>
          <a:fillRef idx="0"/>
          <a:effectRef idx="0"/>
          <a:fontRef idx="minor"/>
        </p:style>
      </p:sp>
      <p:sp>
        <p:nvSpPr>
          <p:cNvPr id="61" name="Picture 7"/>
          <p:cNvSpPr/>
          <p:nvPr/>
        </p:nvSpPr>
        <p:spPr>
          <a:xfrm>
            <a:off x="6868440" y="1094040"/>
            <a:ext cx="2401200" cy="2066760"/>
          </a:xfrm>
          <a:prstGeom prst="hexagon">
            <a:avLst>
              <a:gd name="adj" fmla="val 25000"/>
              <a:gd name="vf" fmla="val 115470"/>
            </a:avLst>
          </a:prstGeom>
          <a:blipFill rotWithShape="0">
            <a:blip r:embed="rId5"/>
            <a:srcRect/>
            <a:stretch/>
          </a:blipFill>
          <a:ln w="38100">
            <a:solidFill>
              <a:srgbClr val="50e6ff"/>
            </a:solidFill>
            <a:round/>
          </a:ln>
        </p:spPr>
        <p:style>
          <a:lnRef idx="0"/>
          <a:fillRef idx="0"/>
          <a:effectRef idx="0"/>
          <a:fontRef idx="minor"/>
        </p:style>
      </p:sp>
      <p:sp>
        <p:nvSpPr>
          <p:cNvPr id="62" name="Picture 11"/>
          <p:cNvSpPr/>
          <p:nvPr/>
        </p:nvSpPr>
        <p:spPr>
          <a:xfrm>
            <a:off x="5866560" y="4190760"/>
            <a:ext cx="1149480" cy="1027440"/>
          </a:xfrm>
          <a:prstGeom prst="hexagon">
            <a:avLst>
              <a:gd name="adj" fmla="val 25000"/>
              <a:gd name="vf" fmla="val 115470"/>
            </a:avLst>
          </a:prstGeom>
          <a:blipFill rotWithShape="0">
            <a:blip r:embed="rId6"/>
            <a:srcRect/>
            <a:stretch/>
          </a:blipFill>
          <a:ln w="38100">
            <a:solidFill>
              <a:srgbClr val="50e6ff"/>
            </a:solidFill>
            <a:round/>
          </a:ln>
        </p:spPr>
        <p:style>
          <a:lnRef idx="0"/>
          <a:fillRef idx="0"/>
          <a:effectRef idx="0"/>
          <a:fontRef idx="minor"/>
        </p:style>
      </p:sp>
      <p:sp>
        <p:nvSpPr>
          <p:cNvPr id="6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es-CO" sz="4400" spc="-1" strike="noStrike">
                <a:latin typeface="Arial"/>
              </a:rPr>
              <a:t>Pulse para editar el formato del texto de título</a:t>
            </a:r>
            <a:endParaRPr b="0" lang="es-CO" sz="4400" spc="-1" strike="noStrike">
              <a:latin typeface="Arial"/>
            </a:endParaRPr>
          </a:p>
        </p:txBody>
      </p:sp>
      <p:sp>
        <p:nvSpPr>
          <p:cNvPr id="64"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ffffff"/>
              </a:buClr>
              <a:buSzPct val="45000"/>
              <a:buFont typeface="Wingdings" charset="2"/>
              <a:buChar char=""/>
            </a:pPr>
            <a:r>
              <a:rPr b="0" lang="es-CO" sz="3200" spc="-1" strike="noStrike">
                <a:latin typeface="Arial"/>
              </a:rPr>
              <a:t>Pulse para editar el formato de texto del esquema</a:t>
            </a:r>
            <a:endParaRPr b="0" lang="es-CO" sz="3200" spc="-1" strike="noStrike">
              <a:latin typeface="Arial"/>
            </a:endParaRPr>
          </a:p>
          <a:p>
            <a:pPr lvl="1" marL="864000" indent="-324000">
              <a:spcBef>
                <a:spcPts val="1134"/>
              </a:spcBef>
              <a:buClr>
                <a:srgbClr val="ffffff"/>
              </a:buClr>
              <a:buSzPct val="75000"/>
              <a:buFont typeface="Symbol" charset="2"/>
              <a:buChar char=""/>
            </a:pPr>
            <a:r>
              <a:rPr b="0" lang="es-CO" sz="2800" spc="-1" strike="noStrike">
                <a:latin typeface="Arial"/>
              </a:rPr>
              <a:t>Segundo nivel del esquema</a:t>
            </a:r>
            <a:endParaRPr b="0" lang="es-CO" sz="2800" spc="-1" strike="noStrike">
              <a:latin typeface="Arial"/>
            </a:endParaRPr>
          </a:p>
          <a:p>
            <a:pPr lvl="2" marL="1296000" indent="-288000">
              <a:spcBef>
                <a:spcPts val="850"/>
              </a:spcBef>
              <a:buClr>
                <a:srgbClr val="ffffff"/>
              </a:buClr>
              <a:buSzPct val="45000"/>
              <a:buFont typeface="Wingdings" charset="2"/>
              <a:buChar char=""/>
            </a:pPr>
            <a:r>
              <a:rPr b="0" lang="es-CO" sz="2400" spc="-1" strike="noStrike">
                <a:latin typeface="Arial"/>
              </a:rPr>
              <a:t>Tercer nivel del esquema</a:t>
            </a:r>
            <a:endParaRPr b="0" lang="es-CO" sz="2400" spc="-1" strike="noStrike">
              <a:latin typeface="Arial"/>
            </a:endParaRPr>
          </a:p>
          <a:p>
            <a:pPr lvl="3" marL="1728000" indent="-216000">
              <a:spcBef>
                <a:spcPts val="567"/>
              </a:spcBef>
              <a:buClr>
                <a:srgbClr val="ffffff"/>
              </a:buClr>
              <a:buSzPct val="75000"/>
              <a:buFont typeface="Symbol" charset="2"/>
              <a:buChar char=""/>
            </a:pPr>
            <a:r>
              <a:rPr b="0" lang="es-CO" sz="2000" spc="-1" strike="noStrike">
                <a:latin typeface="Arial"/>
              </a:rPr>
              <a:t>Cuarto nivel del esquema</a:t>
            </a:r>
            <a:endParaRPr b="0" lang="es-CO" sz="2000" spc="-1" strike="noStrike">
              <a:latin typeface="Arial"/>
            </a:endParaRPr>
          </a:p>
          <a:p>
            <a:pPr lvl="4" marL="2160000" indent="-216000">
              <a:spcBef>
                <a:spcPts val="283"/>
              </a:spcBef>
              <a:buClr>
                <a:srgbClr val="ffffff"/>
              </a:buClr>
              <a:buSzPct val="45000"/>
              <a:buFont typeface="Wingdings" charset="2"/>
              <a:buChar char=""/>
            </a:pPr>
            <a:r>
              <a:rPr b="0" lang="es-CO" sz="2000" spc="-1" strike="noStrike">
                <a:latin typeface="Arial"/>
              </a:rPr>
              <a:t>Quinto nivel del esquema</a:t>
            </a:r>
            <a:endParaRPr b="0" lang="es-CO" sz="2000" spc="-1" strike="noStrike">
              <a:latin typeface="Arial"/>
            </a:endParaRPr>
          </a:p>
          <a:p>
            <a:pPr lvl="5" marL="2592000" indent="-216000">
              <a:spcBef>
                <a:spcPts val="283"/>
              </a:spcBef>
              <a:buClr>
                <a:srgbClr val="ffffff"/>
              </a:buClr>
              <a:buSzPct val="45000"/>
              <a:buFont typeface="Wingdings" charset="2"/>
              <a:buChar char=""/>
            </a:pPr>
            <a:r>
              <a:rPr b="0" lang="es-CO" sz="2000" spc="-1" strike="noStrike">
                <a:latin typeface="Arial"/>
              </a:rPr>
              <a:t>Sexto nivel del esquema</a:t>
            </a:r>
            <a:endParaRPr b="0" lang="es-CO" sz="2000" spc="-1" strike="noStrike">
              <a:latin typeface="Arial"/>
            </a:endParaRPr>
          </a:p>
          <a:p>
            <a:pPr lvl="6" marL="3024000" indent="-216000">
              <a:spcBef>
                <a:spcPts val="283"/>
              </a:spcBef>
              <a:buClr>
                <a:srgbClr val="ffffff"/>
              </a:buClr>
              <a:buSzPct val="45000"/>
              <a:buFont typeface="Wingdings" charset="2"/>
              <a:buChar char=""/>
            </a:pPr>
            <a:r>
              <a:rPr b="0" lang="es-CO" sz="2000" spc="-1" strike="noStrike">
                <a:latin typeface="Arial"/>
              </a:rPr>
              <a:t>Séptimo nivel del esquema</a:t>
            </a:r>
            <a:endParaRPr b="0" lang="es-CO"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43a5e"/>
        </a:solidFill>
      </p:bgPr>
    </p:bg>
    <p:spTree>
      <p:nvGrpSpPr>
        <p:cNvPr id="1" name=""/>
        <p:cNvGrpSpPr/>
        <p:nvPr/>
      </p:nvGrpSpPr>
      <p:grpSpPr>
        <a:xfrm>
          <a:off x="0" y="0"/>
          <a:ext cx="0" cy="0"/>
          <a:chOff x="0" y="0"/>
          <a:chExt cx="0" cy="0"/>
        </a:xfrm>
      </p:grpSpPr>
      <p:grpSp>
        <p:nvGrpSpPr>
          <p:cNvPr id="785" name="GRID"/>
          <p:cNvGrpSpPr/>
          <p:nvPr/>
        </p:nvGrpSpPr>
        <p:grpSpPr>
          <a:xfrm>
            <a:off x="0" y="0"/>
            <a:ext cx="12192120" cy="6858360"/>
            <a:chOff x="0" y="0"/>
            <a:chExt cx="12192120" cy="6858360"/>
          </a:xfrm>
        </p:grpSpPr>
        <p:sp>
          <p:nvSpPr>
            <p:cNvPr id="786" name="Straight Connector 6"/>
            <p:cNvSpPr/>
            <p:nvPr/>
          </p:nvSpPr>
          <p:spPr>
            <a:xfrm>
              <a:off x="0" y="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87" name="Straight Connector 8"/>
            <p:cNvSpPr/>
            <p:nvPr/>
          </p:nvSpPr>
          <p:spPr>
            <a:xfrm>
              <a:off x="0" y="2923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88" name="Straight Connector 9"/>
            <p:cNvSpPr/>
            <p:nvPr/>
          </p:nvSpPr>
          <p:spPr>
            <a:xfrm>
              <a:off x="0" y="58500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789" name="Straight Connector 10"/>
            <p:cNvSpPr/>
            <p:nvPr/>
          </p:nvSpPr>
          <p:spPr>
            <a:xfrm>
              <a:off x="0" y="627264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790" name="Straight Connector 11"/>
            <p:cNvSpPr/>
            <p:nvPr/>
          </p:nvSpPr>
          <p:spPr>
            <a:xfrm>
              <a:off x="0" y="65653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91" name="Straight Connector 12"/>
            <p:cNvSpPr/>
            <p:nvPr/>
          </p:nvSpPr>
          <p:spPr>
            <a:xfrm>
              <a:off x="0" y="685800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92" name="Straight Connector 13"/>
            <p:cNvSpPr/>
            <p:nvPr/>
          </p:nvSpPr>
          <p:spPr>
            <a:xfrm>
              <a:off x="0" y="87768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93" name="Straight Connector 14"/>
            <p:cNvSpPr/>
            <p:nvPr/>
          </p:nvSpPr>
          <p:spPr>
            <a:xfrm>
              <a:off x="0" y="117036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94" name="Straight Connector 15"/>
            <p:cNvSpPr/>
            <p:nvPr/>
          </p:nvSpPr>
          <p:spPr>
            <a:xfrm>
              <a:off x="0" y="146304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95" name="Straight Connector 16"/>
            <p:cNvSpPr/>
            <p:nvPr/>
          </p:nvSpPr>
          <p:spPr>
            <a:xfrm>
              <a:off x="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96" name="Straight Connector 17"/>
            <p:cNvSpPr/>
            <p:nvPr/>
          </p:nvSpPr>
          <p:spPr>
            <a:xfrm>
              <a:off x="58500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797" name="Straight Connector 18"/>
            <p:cNvSpPr/>
            <p:nvPr/>
          </p:nvSpPr>
          <p:spPr>
            <a:xfrm>
              <a:off x="29232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98" name="Straight Connector 19"/>
            <p:cNvSpPr/>
            <p:nvPr/>
          </p:nvSpPr>
          <p:spPr>
            <a:xfrm>
              <a:off x="87768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99" name="Straight Connector 20"/>
            <p:cNvSpPr/>
            <p:nvPr/>
          </p:nvSpPr>
          <p:spPr>
            <a:xfrm>
              <a:off x="117036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00" name="Straight Connector 21"/>
            <p:cNvSpPr/>
            <p:nvPr/>
          </p:nvSpPr>
          <p:spPr>
            <a:xfrm>
              <a:off x="1102140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01" name="Straight Connector 22"/>
            <p:cNvSpPr/>
            <p:nvPr/>
          </p:nvSpPr>
          <p:spPr>
            <a:xfrm>
              <a:off x="1160676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802" name="Straight Connector 23"/>
            <p:cNvSpPr/>
            <p:nvPr/>
          </p:nvSpPr>
          <p:spPr>
            <a:xfrm>
              <a:off x="1131408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03" name="Straight Connector 24"/>
            <p:cNvSpPr/>
            <p:nvPr/>
          </p:nvSpPr>
          <p:spPr>
            <a:xfrm>
              <a:off x="1189908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04" name="Straight Connector 25"/>
            <p:cNvSpPr/>
            <p:nvPr/>
          </p:nvSpPr>
          <p:spPr>
            <a:xfrm>
              <a:off x="1219176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05" name="Straight Connector 26"/>
            <p:cNvSpPr/>
            <p:nvPr/>
          </p:nvSpPr>
          <p:spPr>
            <a:xfrm>
              <a:off x="0" y="175536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06" name="Straight Connector 27"/>
            <p:cNvSpPr/>
            <p:nvPr/>
          </p:nvSpPr>
          <p:spPr>
            <a:xfrm>
              <a:off x="0" y="204804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07" name="Straight Connector 28"/>
            <p:cNvSpPr/>
            <p:nvPr/>
          </p:nvSpPr>
          <p:spPr>
            <a:xfrm>
              <a:off x="0" y="23407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08" name="Straight Connector 29"/>
            <p:cNvSpPr/>
            <p:nvPr/>
          </p:nvSpPr>
          <p:spPr>
            <a:xfrm>
              <a:off x="0" y="263340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09" name="Straight Connector 30"/>
            <p:cNvSpPr/>
            <p:nvPr/>
          </p:nvSpPr>
          <p:spPr>
            <a:xfrm>
              <a:off x="0" y="292608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10" name="Straight Connector 31"/>
            <p:cNvSpPr/>
            <p:nvPr/>
          </p:nvSpPr>
          <p:spPr>
            <a:xfrm>
              <a:off x="0" y="321840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11" name="Straight Connector 32"/>
            <p:cNvSpPr/>
            <p:nvPr/>
          </p:nvSpPr>
          <p:spPr>
            <a:xfrm>
              <a:off x="0" y="351108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12" name="Straight Connector 38"/>
            <p:cNvSpPr/>
            <p:nvPr/>
          </p:nvSpPr>
          <p:spPr>
            <a:xfrm>
              <a:off x="0" y="380376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13" name="Straight Connector 39"/>
            <p:cNvSpPr/>
            <p:nvPr/>
          </p:nvSpPr>
          <p:spPr>
            <a:xfrm>
              <a:off x="0" y="409644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14" name="Straight Connector 40"/>
            <p:cNvSpPr/>
            <p:nvPr/>
          </p:nvSpPr>
          <p:spPr>
            <a:xfrm>
              <a:off x="0" y="43891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15" name="Straight Connector 41"/>
            <p:cNvSpPr/>
            <p:nvPr/>
          </p:nvSpPr>
          <p:spPr>
            <a:xfrm>
              <a:off x="0" y="468144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16" name="Straight Connector 42"/>
            <p:cNvSpPr/>
            <p:nvPr/>
          </p:nvSpPr>
          <p:spPr>
            <a:xfrm>
              <a:off x="0" y="49741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17" name="Straight Connector 43"/>
            <p:cNvSpPr/>
            <p:nvPr/>
          </p:nvSpPr>
          <p:spPr>
            <a:xfrm>
              <a:off x="0" y="526680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18" name="Straight Connector 44"/>
            <p:cNvSpPr/>
            <p:nvPr/>
          </p:nvSpPr>
          <p:spPr>
            <a:xfrm>
              <a:off x="0" y="555948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19" name="Straight Connector 45"/>
            <p:cNvSpPr/>
            <p:nvPr/>
          </p:nvSpPr>
          <p:spPr>
            <a:xfrm>
              <a:off x="0" y="585216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grpSp>
      <p:sp>
        <p:nvSpPr>
          <p:cNvPr id="820" name=".64 square" hidden="1"/>
          <p:cNvSpPr/>
          <p:nvPr/>
        </p:nvSpPr>
        <p:spPr>
          <a:xfrm>
            <a:off x="0" y="0"/>
            <a:ext cx="583920" cy="58392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821" name=".32 square" hidden="1"/>
          <p:cNvSpPr/>
          <p:nvPr/>
        </p:nvSpPr>
        <p:spPr>
          <a:xfrm>
            <a:off x="0" y="0"/>
            <a:ext cx="291240" cy="29124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pic>
        <p:nvPicPr>
          <p:cNvPr id="822" name="MS Brand colors" descr="These are Microsoft Brand colors. The color bar is placed to the side of the Theme master so that it will be visible on all slides. Users can use the 'eye dropper' color tools under Color Fill Shape, Color Fill line etc. to easily select Brand colors. "/>
          <p:cNvPicPr/>
          <p:nvPr/>
        </p:nvPicPr>
        <p:blipFill>
          <a:blip r:embed="rId2"/>
          <a:srcRect l="762" t="0" r="0" b="0"/>
          <a:stretch/>
        </p:blipFill>
        <p:spPr>
          <a:xfrm rot="5400000">
            <a:off x="9511200" y="2842560"/>
            <a:ext cx="6856560" cy="1168920"/>
          </a:xfrm>
          <a:prstGeom prst="rect">
            <a:avLst/>
          </a:prstGeom>
          <a:ln w="0">
            <a:noFill/>
          </a:ln>
        </p:spPr>
      </p:pic>
      <p:sp>
        <p:nvSpPr>
          <p:cNvPr id="823" name="Hexagon 27"/>
          <p:cNvSpPr/>
          <p:nvPr/>
        </p:nvSpPr>
        <p:spPr>
          <a:xfrm>
            <a:off x="9044280" y="5311800"/>
            <a:ext cx="1193760" cy="1028880"/>
          </a:xfrm>
          <a:prstGeom prst="hexagon">
            <a:avLst>
              <a:gd name="adj" fmla="val 25000"/>
              <a:gd name="vf" fmla="val 115470"/>
            </a:avLst>
          </a:prstGeom>
          <a:noFill/>
          <a:ln w="38100">
            <a:solidFill>
              <a:srgbClr val="0078d4"/>
            </a:solidFill>
            <a:round/>
          </a:ln>
        </p:spPr>
        <p:style>
          <a:lnRef idx="0"/>
          <a:fillRef idx="0"/>
          <a:effectRef idx="0"/>
          <a:fontRef idx="minor"/>
        </p:style>
      </p:sp>
      <p:grpSp>
        <p:nvGrpSpPr>
          <p:cNvPr id="824" name="Group 5"/>
          <p:cNvGrpSpPr/>
          <p:nvPr/>
        </p:nvGrpSpPr>
        <p:grpSpPr>
          <a:xfrm>
            <a:off x="3888000" y="-14760"/>
            <a:ext cx="10169280" cy="6888600"/>
            <a:chOff x="3888000" y="-14760"/>
            <a:chExt cx="10169280" cy="6888600"/>
          </a:xfrm>
        </p:grpSpPr>
        <p:grpSp>
          <p:nvGrpSpPr>
            <p:cNvPr id="825" name="Group 10"/>
            <p:cNvGrpSpPr/>
            <p:nvPr/>
          </p:nvGrpSpPr>
          <p:grpSpPr>
            <a:xfrm>
              <a:off x="3888000" y="524880"/>
              <a:ext cx="10169280" cy="6348960"/>
              <a:chOff x="3888000" y="524880"/>
              <a:chExt cx="10169280" cy="6348960"/>
            </a:xfrm>
          </p:grpSpPr>
          <p:grpSp>
            <p:nvGrpSpPr>
              <p:cNvPr id="826" name="Group 12"/>
              <p:cNvGrpSpPr/>
              <p:nvPr/>
            </p:nvGrpSpPr>
            <p:grpSpPr>
              <a:xfrm>
                <a:off x="3888000" y="524880"/>
                <a:ext cx="10169280" cy="6319800"/>
                <a:chOff x="3888000" y="524880"/>
                <a:chExt cx="10169280" cy="6319800"/>
              </a:xfrm>
            </p:grpSpPr>
            <p:sp>
              <p:nvSpPr>
                <p:cNvPr id="827" name="Hexagon 18"/>
                <p:cNvSpPr/>
                <p:nvPr/>
              </p:nvSpPr>
              <p:spPr>
                <a:xfrm>
                  <a:off x="5816880" y="475956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828" name="Hexagon 19"/>
                <p:cNvSpPr/>
                <p:nvPr/>
              </p:nvSpPr>
              <p:spPr>
                <a:xfrm>
                  <a:off x="9707040" y="265680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829" name="Hexagon 20"/>
                <p:cNvSpPr/>
                <p:nvPr/>
              </p:nvSpPr>
              <p:spPr>
                <a:xfrm>
                  <a:off x="11638440" y="372168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830" name="Hexagon 21"/>
                <p:cNvSpPr/>
                <p:nvPr/>
              </p:nvSpPr>
              <p:spPr>
                <a:xfrm>
                  <a:off x="6813000" y="211248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831" name="Hexagon 22"/>
                <p:cNvSpPr/>
                <p:nvPr/>
              </p:nvSpPr>
              <p:spPr>
                <a:xfrm>
                  <a:off x="6090120" y="368568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832" name="Hexagon 23"/>
                <p:cNvSpPr/>
                <p:nvPr/>
              </p:nvSpPr>
              <p:spPr>
                <a:xfrm>
                  <a:off x="9709560" y="52488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833" name="Hexagon 24"/>
                <p:cNvSpPr/>
                <p:nvPr/>
              </p:nvSpPr>
              <p:spPr>
                <a:xfrm>
                  <a:off x="3888000" y="368676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834" name="Hexagon 25"/>
                <p:cNvSpPr/>
                <p:nvPr/>
              </p:nvSpPr>
              <p:spPr>
                <a:xfrm>
                  <a:off x="4881600" y="105048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grpSp>
          <p:sp>
            <p:nvSpPr>
              <p:cNvPr id="835" name="Hexagon 13"/>
              <p:cNvSpPr/>
              <p:nvPr/>
            </p:nvSpPr>
            <p:spPr>
              <a:xfrm>
                <a:off x="7759800" y="424980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836" name="Hexagon 14"/>
              <p:cNvSpPr/>
              <p:nvPr/>
            </p:nvSpPr>
            <p:spPr>
              <a:xfrm>
                <a:off x="8743680" y="371592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837" name="Hexagon 15"/>
              <p:cNvSpPr/>
              <p:nvPr/>
            </p:nvSpPr>
            <p:spPr>
              <a:xfrm>
                <a:off x="8743680" y="479124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838" name="Hexagon 16"/>
              <p:cNvSpPr/>
              <p:nvPr/>
            </p:nvSpPr>
            <p:spPr>
              <a:xfrm>
                <a:off x="11913840" y="584496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839" name="Hexagon 17"/>
              <p:cNvSpPr/>
              <p:nvPr/>
            </p:nvSpPr>
            <p:spPr>
              <a:xfrm>
                <a:off x="8743680" y="159264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grpSp>
        <p:sp>
          <p:nvSpPr>
            <p:cNvPr id="840" name="Hexagon 11"/>
            <p:cNvSpPr/>
            <p:nvPr/>
          </p:nvSpPr>
          <p:spPr>
            <a:xfrm>
              <a:off x="6562800" y="-1476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grpSp>
      <p:sp>
        <p:nvSpPr>
          <p:cNvPr id="841" name="Hexagon 6"/>
          <p:cNvSpPr/>
          <p:nvPr/>
        </p:nvSpPr>
        <p:spPr>
          <a:xfrm>
            <a:off x="5837040" y="4199760"/>
            <a:ext cx="1193760" cy="1028880"/>
          </a:xfrm>
          <a:prstGeom prst="hexagon">
            <a:avLst>
              <a:gd name="adj" fmla="val 25000"/>
              <a:gd name="vf" fmla="val 115470"/>
            </a:avLst>
          </a:prstGeom>
          <a:noFill/>
          <a:ln w="38100">
            <a:solidFill>
              <a:srgbClr val="0078d4"/>
            </a:solidFill>
            <a:round/>
          </a:ln>
        </p:spPr>
        <p:style>
          <a:lnRef idx="0"/>
          <a:fillRef idx="0"/>
          <a:effectRef idx="0"/>
          <a:fontRef idx="minor"/>
        </p:style>
      </p:sp>
      <p:sp>
        <p:nvSpPr>
          <p:cNvPr id="842" name="Picture 9"/>
          <p:cNvSpPr/>
          <p:nvPr/>
        </p:nvSpPr>
        <p:spPr>
          <a:xfrm>
            <a:off x="9080640" y="3723840"/>
            <a:ext cx="2418840" cy="2085120"/>
          </a:xfrm>
          <a:prstGeom prst="hexagon">
            <a:avLst>
              <a:gd name="adj" fmla="val 25000"/>
              <a:gd name="vf" fmla="val 115470"/>
            </a:avLst>
          </a:prstGeom>
          <a:blipFill rotWithShape="0">
            <a:blip r:embed="rId3"/>
            <a:srcRect/>
            <a:stretch/>
          </a:blipFill>
          <a:ln w="38100">
            <a:solidFill>
              <a:srgbClr val="50e6ff"/>
            </a:solidFill>
            <a:round/>
          </a:ln>
        </p:spPr>
        <p:style>
          <a:lnRef idx="0"/>
          <a:fillRef idx="0"/>
          <a:effectRef idx="0"/>
          <a:fontRef idx="minor"/>
        </p:style>
      </p:sp>
      <p:sp>
        <p:nvSpPr>
          <p:cNvPr id="843" name="Hexagon 26"/>
          <p:cNvSpPr/>
          <p:nvPr/>
        </p:nvSpPr>
        <p:spPr>
          <a:xfrm>
            <a:off x="6868440" y="1081080"/>
            <a:ext cx="2418840" cy="2085120"/>
          </a:xfrm>
          <a:prstGeom prst="hexagon">
            <a:avLst>
              <a:gd name="adj" fmla="val 25000"/>
              <a:gd name="vf" fmla="val 115470"/>
            </a:avLst>
          </a:prstGeom>
          <a:noFill/>
          <a:ln w="38100">
            <a:solidFill>
              <a:srgbClr val="ffffff"/>
            </a:solidFill>
            <a:round/>
          </a:ln>
        </p:spPr>
        <p:style>
          <a:lnRef idx="0"/>
          <a:fillRef idx="0"/>
          <a:effectRef idx="0"/>
          <a:fontRef idx="minor"/>
        </p:style>
      </p:sp>
      <p:sp>
        <p:nvSpPr>
          <p:cNvPr id="844" name="Picture 7"/>
          <p:cNvSpPr/>
          <p:nvPr/>
        </p:nvSpPr>
        <p:spPr>
          <a:xfrm>
            <a:off x="9057240" y="3733560"/>
            <a:ext cx="2465640" cy="2085120"/>
          </a:xfrm>
          <a:prstGeom prst="hexagon">
            <a:avLst>
              <a:gd name="adj" fmla="val 25000"/>
              <a:gd name="vf" fmla="val 115470"/>
            </a:avLst>
          </a:prstGeom>
          <a:blipFill rotWithShape="0">
            <a:blip r:embed="rId4"/>
            <a:srcRect/>
            <a:stretch/>
          </a:blipFill>
          <a:ln w="38100">
            <a:solidFill>
              <a:srgbClr val="50e6ff"/>
            </a:solidFill>
            <a:round/>
          </a:ln>
        </p:spPr>
        <p:style>
          <a:lnRef idx="0"/>
          <a:fillRef idx="0"/>
          <a:effectRef idx="0"/>
          <a:fontRef idx="minor"/>
        </p:style>
      </p:sp>
      <p:sp>
        <p:nvSpPr>
          <p:cNvPr id="845" name="Picture 28"/>
          <p:cNvSpPr/>
          <p:nvPr/>
        </p:nvSpPr>
        <p:spPr>
          <a:xfrm>
            <a:off x="5837040" y="4199760"/>
            <a:ext cx="1192320" cy="1028880"/>
          </a:xfrm>
          <a:prstGeom prst="hexagon">
            <a:avLst>
              <a:gd name="adj" fmla="val 25000"/>
              <a:gd name="vf" fmla="val 115470"/>
            </a:avLst>
          </a:prstGeom>
          <a:blipFill rotWithShape="0">
            <a:blip r:embed="rId5"/>
            <a:srcRect/>
            <a:stretch/>
          </a:blipFill>
          <a:ln w="38100">
            <a:solidFill>
              <a:srgbClr val="50e6ff"/>
            </a:solidFill>
            <a:round/>
          </a:ln>
        </p:spPr>
        <p:style>
          <a:lnRef idx="0"/>
          <a:fillRef idx="0"/>
          <a:effectRef idx="0"/>
          <a:fontRef idx="minor"/>
        </p:style>
      </p:sp>
      <p:sp>
        <p:nvSpPr>
          <p:cNvPr id="84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es-CO" sz="4400" spc="-1" strike="noStrike">
                <a:latin typeface="Arial"/>
              </a:rPr>
              <a:t>Pulse para editar el formato del texto de título</a:t>
            </a:r>
            <a:endParaRPr b="0" lang="es-CO" sz="4400" spc="-1" strike="noStrike">
              <a:latin typeface="Arial"/>
            </a:endParaRPr>
          </a:p>
        </p:txBody>
      </p:sp>
      <p:sp>
        <p:nvSpPr>
          <p:cNvPr id="847"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ffffff"/>
              </a:buClr>
              <a:buSzPct val="45000"/>
              <a:buFont typeface="Wingdings" charset="2"/>
              <a:buChar char=""/>
            </a:pPr>
            <a:r>
              <a:rPr b="0" lang="es-CO" sz="3200" spc="-1" strike="noStrike">
                <a:latin typeface="Arial"/>
              </a:rPr>
              <a:t>Pulse para editar el formato de texto del esquema</a:t>
            </a:r>
            <a:endParaRPr b="0" lang="es-CO" sz="3200" spc="-1" strike="noStrike">
              <a:latin typeface="Arial"/>
            </a:endParaRPr>
          </a:p>
          <a:p>
            <a:pPr lvl="1" marL="864000" indent="-324000">
              <a:spcBef>
                <a:spcPts val="1134"/>
              </a:spcBef>
              <a:buClr>
                <a:srgbClr val="ffffff"/>
              </a:buClr>
              <a:buSzPct val="75000"/>
              <a:buFont typeface="Symbol" charset="2"/>
              <a:buChar char=""/>
            </a:pPr>
            <a:r>
              <a:rPr b="0" lang="es-CO" sz="2800" spc="-1" strike="noStrike">
                <a:latin typeface="Arial"/>
              </a:rPr>
              <a:t>Segundo nivel del esquema</a:t>
            </a:r>
            <a:endParaRPr b="0" lang="es-CO" sz="2800" spc="-1" strike="noStrike">
              <a:latin typeface="Arial"/>
            </a:endParaRPr>
          </a:p>
          <a:p>
            <a:pPr lvl="2" marL="1296000" indent="-288000">
              <a:spcBef>
                <a:spcPts val="850"/>
              </a:spcBef>
              <a:buClr>
                <a:srgbClr val="ffffff"/>
              </a:buClr>
              <a:buSzPct val="45000"/>
              <a:buFont typeface="Wingdings" charset="2"/>
              <a:buChar char=""/>
            </a:pPr>
            <a:r>
              <a:rPr b="0" lang="es-CO" sz="2400" spc="-1" strike="noStrike">
                <a:latin typeface="Arial"/>
              </a:rPr>
              <a:t>Tercer nivel del esquema</a:t>
            </a:r>
            <a:endParaRPr b="0" lang="es-CO" sz="2400" spc="-1" strike="noStrike">
              <a:latin typeface="Arial"/>
            </a:endParaRPr>
          </a:p>
          <a:p>
            <a:pPr lvl="3" marL="1728000" indent="-216000">
              <a:spcBef>
                <a:spcPts val="567"/>
              </a:spcBef>
              <a:buClr>
                <a:srgbClr val="ffffff"/>
              </a:buClr>
              <a:buSzPct val="75000"/>
              <a:buFont typeface="Symbol" charset="2"/>
              <a:buChar char=""/>
            </a:pPr>
            <a:r>
              <a:rPr b="0" lang="es-CO" sz="2000" spc="-1" strike="noStrike">
                <a:latin typeface="Arial"/>
              </a:rPr>
              <a:t>Cuarto nivel del esquema</a:t>
            </a:r>
            <a:endParaRPr b="0" lang="es-CO" sz="2000" spc="-1" strike="noStrike">
              <a:latin typeface="Arial"/>
            </a:endParaRPr>
          </a:p>
          <a:p>
            <a:pPr lvl="4" marL="2160000" indent="-216000">
              <a:spcBef>
                <a:spcPts val="283"/>
              </a:spcBef>
              <a:buClr>
                <a:srgbClr val="ffffff"/>
              </a:buClr>
              <a:buSzPct val="45000"/>
              <a:buFont typeface="Wingdings" charset="2"/>
              <a:buChar char=""/>
            </a:pPr>
            <a:r>
              <a:rPr b="0" lang="es-CO" sz="2000" spc="-1" strike="noStrike">
                <a:latin typeface="Arial"/>
              </a:rPr>
              <a:t>Quinto nivel del esquema</a:t>
            </a:r>
            <a:endParaRPr b="0" lang="es-CO" sz="2000" spc="-1" strike="noStrike">
              <a:latin typeface="Arial"/>
            </a:endParaRPr>
          </a:p>
          <a:p>
            <a:pPr lvl="5" marL="2592000" indent="-216000">
              <a:spcBef>
                <a:spcPts val="283"/>
              </a:spcBef>
              <a:buClr>
                <a:srgbClr val="ffffff"/>
              </a:buClr>
              <a:buSzPct val="45000"/>
              <a:buFont typeface="Wingdings" charset="2"/>
              <a:buChar char=""/>
            </a:pPr>
            <a:r>
              <a:rPr b="0" lang="es-CO" sz="2000" spc="-1" strike="noStrike">
                <a:latin typeface="Arial"/>
              </a:rPr>
              <a:t>Sexto nivel del esquema</a:t>
            </a:r>
            <a:endParaRPr b="0" lang="es-CO" sz="2000" spc="-1" strike="noStrike">
              <a:latin typeface="Arial"/>
            </a:endParaRPr>
          </a:p>
          <a:p>
            <a:pPr lvl="6" marL="3024000" indent="-216000">
              <a:spcBef>
                <a:spcPts val="283"/>
              </a:spcBef>
              <a:buClr>
                <a:srgbClr val="ffffff"/>
              </a:buClr>
              <a:buSzPct val="45000"/>
              <a:buFont typeface="Wingdings" charset="2"/>
              <a:buChar char=""/>
            </a:pPr>
            <a:r>
              <a:rPr b="0" lang="es-CO" sz="2000" spc="-1" strike="noStrike">
                <a:latin typeface="Arial"/>
              </a:rPr>
              <a:t>Séptimo nivel del esquema</a:t>
            </a:r>
            <a:endParaRPr b="0" lang="es-CO"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43a5e"/>
        </a:solidFill>
      </p:bgPr>
    </p:bg>
    <p:spTree>
      <p:nvGrpSpPr>
        <p:cNvPr id="1" name=""/>
        <p:cNvGrpSpPr/>
        <p:nvPr/>
      </p:nvGrpSpPr>
      <p:grpSpPr>
        <a:xfrm>
          <a:off x="0" y="0"/>
          <a:ext cx="0" cy="0"/>
          <a:chOff x="0" y="0"/>
          <a:chExt cx="0" cy="0"/>
        </a:xfrm>
      </p:grpSpPr>
      <p:grpSp>
        <p:nvGrpSpPr>
          <p:cNvPr id="884" name="GRID"/>
          <p:cNvGrpSpPr/>
          <p:nvPr/>
        </p:nvGrpSpPr>
        <p:grpSpPr>
          <a:xfrm>
            <a:off x="0" y="0"/>
            <a:ext cx="12192120" cy="6858360"/>
            <a:chOff x="0" y="0"/>
            <a:chExt cx="12192120" cy="6858360"/>
          </a:xfrm>
        </p:grpSpPr>
        <p:sp>
          <p:nvSpPr>
            <p:cNvPr id="885" name="Straight Connector 6"/>
            <p:cNvSpPr/>
            <p:nvPr/>
          </p:nvSpPr>
          <p:spPr>
            <a:xfrm>
              <a:off x="0" y="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86" name="Straight Connector 8"/>
            <p:cNvSpPr/>
            <p:nvPr/>
          </p:nvSpPr>
          <p:spPr>
            <a:xfrm>
              <a:off x="0" y="2923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87" name="Straight Connector 9"/>
            <p:cNvSpPr/>
            <p:nvPr/>
          </p:nvSpPr>
          <p:spPr>
            <a:xfrm>
              <a:off x="0" y="58500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888" name="Straight Connector 10"/>
            <p:cNvSpPr/>
            <p:nvPr/>
          </p:nvSpPr>
          <p:spPr>
            <a:xfrm>
              <a:off x="0" y="627264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889" name="Straight Connector 11"/>
            <p:cNvSpPr/>
            <p:nvPr/>
          </p:nvSpPr>
          <p:spPr>
            <a:xfrm>
              <a:off x="0" y="65653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90" name="Straight Connector 12"/>
            <p:cNvSpPr/>
            <p:nvPr/>
          </p:nvSpPr>
          <p:spPr>
            <a:xfrm>
              <a:off x="0" y="685800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91" name="Straight Connector 13"/>
            <p:cNvSpPr/>
            <p:nvPr/>
          </p:nvSpPr>
          <p:spPr>
            <a:xfrm>
              <a:off x="0" y="87768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92" name="Straight Connector 14"/>
            <p:cNvSpPr/>
            <p:nvPr/>
          </p:nvSpPr>
          <p:spPr>
            <a:xfrm>
              <a:off x="0" y="117036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93" name="Straight Connector 15"/>
            <p:cNvSpPr/>
            <p:nvPr/>
          </p:nvSpPr>
          <p:spPr>
            <a:xfrm>
              <a:off x="0" y="146304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94" name="Straight Connector 16"/>
            <p:cNvSpPr/>
            <p:nvPr/>
          </p:nvSpPr>
          <p:spPr>
            <a:xfrm>
              <a:off x="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95" name="Straight Connector 17"/>
            <p:cNvSpPr/>
            <p:nvPr/>
          </p:nvSpPr>
          <p:spPr>
            <a:xfrm>
              <a:off x="58500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896" name="Straight Connector 18"/>
            <p:cNvSpPr/>
            <p:nvPr/>
          </p:nvSpPr>
          <p:spPr>
            <a:xfrm>
              <a:off x="29232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97" name="Straight Connector 19"/>
            <p:cNvSpPr/>
            <p:nvPr/>
          </p:nvSpPr>
          <p:spPr>
            <a:xfrm>
              <a:off x="87768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98" name="Straight Connector 20"/>
            <p:cNvSpPr/>
            <p:nvPr/>
          </p:nvSpPr>
          <p:spPr>
            <a:xfrm>
              <a:off x="117036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899" name="Straight Connector 21"/>
            <p:cNvSpPr/>
            <p:nvPr/>
          </p:nvSpPr>
          <p:spPr>
            <a:xfrm>
              <a:off x="1102140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900" name="Straight Connector 22"/>
            <p:cNvSpPr/>
            <p:nvPr/>
          </p:nvSpPr>
          <p:spPr>
            <a:xfrm>
              <a:off x="1160676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901" name="Straight Connector 23"/>
            <p:cNvSpPr/>
            <p:nvPr/>
          </p:nvSpPr>
          <p:spPr>
            <a:xfrm>
              <a:off x="1131408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902" name="Straight Connector 24"/>
            <p:cNvSpPr/>
            <p:nvPr/>
          </p:nvSpPr>
          <p:spPr>
            <a:xfrm>
              <a:off x="1189908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903" name="Straight Connector 25"/>
            <p:cNvSpPr/>
            <p:nvPr/>
          </p:nvSpPr>
          <p:spPr>
            <a:xfrm>
              <a:off x="1219176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904" name="Straight Connector 26"/>
            <p:cNvSpPr/>
            <p:nvPr/>
          </p:nvSpPr>
          <p:spPr>
            <a:xfrm>
              <a:off x="0" y="175536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905" name="Straight Connector 27"/>
            <p:cNvSpPr/>
            <p:nvPr/>
          </p:nvSpPr>
          <p:spPr>
            <a:xfrm>
              <a:off x="0" y="204804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906" name="Straight Connector 28"/>
            <p:cNvSpPr/>
            <p:nvPr/>
          </p:nvSpPr>
          <p:spPr>
            <a:xfrm>
              <a:off x="0" y="23407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907" name="Straight Connector 29"/>
            <p:cNvSpPr/>
            <p:nvPr/>
          </p:nvSpPr>
          <p:spPr>
            <a:xfrm>
              <a:off x="0" y="263340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908" name="Straight Connector 30"/>
            <p:cNvSpPr/>
            <p:nvPr/>
          </p:nvSpPr>
          <p:spPr>
            <a:xfrm>
              <a:off x="0" y="292608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909" name="Straight Connector 31"/>
            <p:cNvSpPr/>
            <p:nvPr/>
          </p:nvSpPr>
          <p:spPr>
            <a:xfrm>
              <a:off x="0" y="321840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910" name="Straight Connector 32"/>
            <p:cNvSpPr/>
            <p:nvPr/>
          </p:nvSpPr>
          <p:spPr>
            <a:xfrm>
              <a:off x="0" y="351108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911" name="Straight Connector 38"/>
            <p:cNvSpPr/>
            <p:nvPr/>
          </p:nvSpPr>
          <p:spPr>
            <a:xfrm>
              <a:off x="0" y="380376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912" name="Straight Connector 39"/>
            <p:cNvSpPr/>
            <p:nvPr/>
          </p:nvSpPr>
          <p:spPr>
            <a:xfrm>
              <a:off x="0" y="409644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913" name="Straight Connector 40"/>
            <p:cNvSpPr/>
            <p:nvPr/>
          </p:nvSpPr>
          <p:spPr>
            <a:xfrm>
              <a:off x="0" y="43891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914" name="Straight Connector 41"/>
            <p:cNvSpPr/>
            <p:nvPr/>
          </p:nvSpPr>
          <p:spPr>
            <a:xfrm>
              <a:off x="0" y="468144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915" name="Straight Connector 42"/>
            <p:cNvSpPr/>
            <p:nvPr/>
          </p:nvSpPr>
          <p:spPr>
            <a:xfrm>
              <a:off x="0" y="49741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916" name="Straight Connector 43"/>
            <p:cNvSpPr/>
            <p:nvPr/>
          </p:nvSpPr>
          <p:spPr>
            <a:xfrm>
              <a:off x="0" y="526680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917" name="Straight Connector 44"/>
            <p:cNvSpPr/>
            <p:nvPr/>
          </p:nvSpPr>
          <p:spPr>
            <a:xfrm>
              <a:off x="0" y="555948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918" name="Straight Connector 45"/>
            <p:cNvSpPr/>
            <p:nvPr/>
          </p:nvSpPr>
          <p:spPr>
            <a:xfrm>
              <a:off x="0" y="585216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grpSp>
      <p:sp>
        <p:nvSpPr>
          <p:cNvPr id="919" name=".64 square" hidden="1"/>
          <p:cNvSpPr/>
          <p:nvPr/>
        </p:nvSpPr>
        <p:spPr>
          <a:xfrm>
            <a:off x="0" y="0"/>
            <a:ext cx="583920" cy="58392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920" name=".32 square" hidden="1"/>
          <p:cNvSpPr/>
          <p:nvPr/>
        </p:nvSpPr>
        <p:spPr>
          <a:xfrm>
            <a:off x="0" y="0"/>
            <a:ext cx="291240" cy="29124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pic>
        <p:nvPicPr>
          <p:cNvPr id="921" name="MS Brand colors" descr="These are Microsoft Brand colors. The color bar is placed to the side of the Theme master so that it will be visible on all slides. Users can use the 'eye dropper' color tools under Color Fill Shape, Color Fill line etc. to easily select Brand colors. "/>
          <p:cNvPicPr/>
          <p:nvPr/>
        </p:nvPicPr>
        <p:blipFill>
          <a:blip r:embed="rId2"/>
          <a:srcRect l="762" t="0" r="0" b="0"/>
          <a:stretch/>
        </p:blipFill>
        <p:spPr>
          <a:xfrm rot="5400000">
            <a:off x="9511200" y="2842560"/>
            <a:ext cx="6856560" cy="1168920"/>
          </a:xfrm>
          <a:prstGeom prst="rect">
            <a:avLst/>
          </a:prstGeom>
          <a:ln w="0">
            <a:noFill/>
          </a:ln>
        </p:spPr>
      </p:pic>
      <p:grpSp>
        <p:nvGrpSpPr>
          <p:cNvPr id="922" name="Group 26"/>
          <p:cNvGrpSpPr/>
          <p:nvPr/>
        </p:nvGrpSpPr>
        <p:grpSpPr>
          <a:xfrm>
            <a:off x="3888000" y="-14760"/>
            <a:ext cx="10169280" cy="6888600"/>
            <a:chOff x="3888000" y="-14760"/>
            <a:chExt cx="10169280" cy="6888600"/>
          </a:xfrm>
        </p:grpSpPr>
        <p:grpSp>
          <p:nvGrpSpPr>
            <p:cNvPr id="923" name="Group 50"/>
            <p:cNvGrpSpPr/>
            <p:nvPr/>
          </p:nvGrpSpPr>
          <p:grpSpPr>
            <a:xfrm>
              <a:off x="3888000" y="-14760"/>
              <a:ext cx="10169280" cy="6888600"/>
              <a:chOff x="3888000" y="-14760"/>
              <a:chExt cx="10169280" cy="6888600"/>
            </a:xfrm>
          </p:grpSpPr>
          <p:grpSp>
            <p:nvGrpSpPr>
              <p:cNvPr id="924" name="Group 55"/>
              <p:cNvGrpSpPr/>
              <p:nvPr/>
            </p:nvGrpSpPr>
            <p:grpSpPr>
              <a:xfrm>
                <a:off x="3888000" y="524880"/>
                <a:ext cx="10169280" cy="6348960"/>
                <a:chOff x="3888000" y="524880"/>
                <a:chExt cx="10169280" cy="6348960"/>
              </a:xfrm>
            </p:grpSpPr>
            <p:grpSp>
              <p:nvGrpSpPr>
                <p:cNvPr id="925" name="Group 57"/>
                <p:cNvGrpSpPr/>
                <p:nvPr/>
              </p:nvGrpSpPr>
              <p:grpSpPr>
                <a:xfrm>
                  <a:off x="3888000" y="524880"/>
                  <a:ext cx="10169280" cy="6319800"/>
                  <a:chOff x="3888000" y="524880"/>
                  <a:chExt cx="10169280" cy="6319800"/>
                </a:xfrm>
              </p:grpSpPr>
              <p:sp>
                <p:nvSpPr>
                  <p:cNvPr id="926" name="Hexagon 63"/>
                  <p:cNvSpPr/>
                  <p:nvPr/>
                </p:nvSpPr>
                <p:spPr>
                  <a:xfrm>
                    <a:off x="5816880" y="475956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927" name="Hexagon 64"/>
                  <p:cNvSpPr/>
                  <p:nvPr/>
                </p:nvSpPr>
                <p:spPr>
                  <a:xfrm>
                    <a:off x="9707040" y="265680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928" name="Hexagon 65"/>
                  <p:cNvSpPr/>
                  <p:nvPr/>
                </p:nvSpPr>
                <p:spPr>
                  <a:xfrm>
                    <a:off x="11638440" y="372168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929" name="Hexagon 66"/>
                  <p:cNvSpPr/>
                  <p:nvPr/>
                </p:nvSpPr>
                <p:spPr>
                  <a:xfrm>
                    <a:off x="6813000" y="211248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930" name="Hexagon 67"/>
                  <p:cNvSpPr/>
                  <p:nvPr/>
                </p:nvSpPr>
                <p:spPr>
                  <a:xfrm>
                    <a:off x="6090120" y="368568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931" name="Hexagon 68"/>
                  <p:cNvSpPr/>
                  <p:nvPr/>
                </p:nvSpPr>
                <p:spPr>
                  <a:xfrm>
                    <a:off x="9709560" y="52488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932" name="Hexagon 69"/>
                  <p:cNvSpPr/>
                  <p:nvPr/>
                </p:nvSpPr>
                <p:spPr>
                  <a:xfrm>
                    <a:off x="3888000" y="368676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933" name="Hexagon 70"/>
                  <p:cNvSpPr/>
                  <p:nvPr/>
                </p:nvSpPr>
                <p:spPr>
                  <a:xfrm>
                    <a:off x="4881600" y="105048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grpSp>
            <p:sp>
              <p:nvSpPr>
                <p:cNvPr id="934" name="Hexagon 58"/>
                <p:cNvSpPr/>
                <p:nvPr/>
              </p:nvSpPr>
              <p:spPr>
                <a:xfrm>
                  <a:off x="7759800" y="424980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935" name="Hexagon 59"/>
                <p:cNvSpPr/>
                <p:nvPr/>
              </p:nvSpPr>
              <p:spPr>
                <a:xfrm>
                  <a:off x="8743680" y="371592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936" name="Hexagon 60"/>
                <p:cNvSpPr/>
                <p:nvPr/>
              </p:nvSpPr>
              <p:spPr>
                <a:xfrm>
                  <a:off x="8743680" y="479124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937" name="Hexagon 61"/>
                <p:cNvSpPr/>
                <p:nvPr/>
              </p:nvSpPr>
              <p:spPr>
                <a:xfrm>
                  <a:off x="11913840" y="584496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938" name="Hexagon 62"/>
                <p:cNvSpPr/>
                <p:nvPr/>
              </p:nvSpPr>
              <p:spPr>
                <a:xfrm>
                  <a:off x="8743680" y="159264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grpSp>
          <p:sp>
            <p:nvSpPr>
              <p:cNvPr id="939" name="Hexagon 56"/>
              <p:cNvSpPr/>
              <p:nvPr/>
            </p:nvSpPr>
            <p:spPr>
              <a:xfrm>
                <a:off x="6562800" y="-1476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grpSp>
        <p:sp>
          <p:nvSpPr>
            <p:cNvPr id="940" name="Hexagon 51"/>
            <p:cNvSpPr/>
            <p:nvPr/>
          </p:nvSpPr>
          <p:spPr>
            <a:xfrm>
              <a:off x="9047520" y="5298120"/>
              <a:ext cx="1193760" cy="1028880"/>
            </a:xfrm>
            <a:prstGeom prst="hexagon">
              <a:avLst>
                <a:gd name="adj" fmla="val 25000"/>
                <a:gd name="vf" fmla="val 115470"/>
              </a:avLst>
            </a:prstGeom>
            <a:noFill/>
            <a:ln w="38100">
              <a:solidFill>
                <a:srgbClr val="0078d4"/>
              </a:solidFill>
              <a:round/>
            </a:ln>
          </p:spPr>
          <p:style>
            <a:lnRef idx="0"/>
            <a:fillRef idx="0"/>
            <a:effectRef idx="0"/>
            <a:fontRef idx="minor"/>
          </p:style>
        </p:sp>
        <p:sp>
          <p:nvSpPr>
            <p:cNvPr id="941" name="Hexagon 52"/>
            <p:cNvSpPr/>
            <p:nvPr/>
          </p:nvSpPr>
          <p:spPr>
            <a:xfrm>
              <a:off x="9080640" y="3723840"/>
              <a:ext cx="2418840" cy="2085120"/>
            </a:xfrm>
            <a:prstGeom prst="hexagon">
              <a:avLst>
                <a:gd name="adj" fmla="val 25000"/>
                <a:gd name="vf" fmla="val 115470"/>
              </a:avLst>
            </a:prstGeom>
            <a:noFill/>
            <a:ln w="38100">
              <a:solidFill>
                <a:srgbClr val="ffffff"/>
              </a:solidFill>
              <a:round/>
            </a:ln>
          </p:spPr>
          <p:style>
            <a:lnRef idx="0"/>
            <a:fillRef idx="0"/>
            <a:effectRef idx="0"/>
            <a:fontRef idx="minor"/>
          </p:style>
        </p:sp>
        <p:sp>
          <p:nvSpPr>
            <p:cNvPr id="942" name="Picture 53"/>
            <p:cNvSpPr/>
            <p:nvPr/>
          </p:nvSpPr>
          <p:spPr>
            <a:xfrm>
              <a:off x="5855040" y="4203720"/>
              <a:ext cx="1155960" cy="1008360"/>
            </a:xfrm>
            <a:prstGeom prst="hexagon">
              <a:avLst>
                <a:gd name="adj" fmla="val 25000"/>
                <a:gd name="vf" fmla="val 115470"/>
              </a:avLst>
            </a:prstGeom>
            <a:blipFill rotWithShape="0">
              <a:blip r:embed="rId3"/>
              <a:srcRect/>
              <a:stretch/>
            </a:blipFill>
            <a:ln w="38100">
              <a:solidFill>
                <a:srgbClr val="50e6ff"/>
              </a:solidFill>
              <a:round/>
            </a:ln>
          </p:spPr>
          <p:style>
            <a:lnRef idx="0"/>
            <a:fillRef idx="0"/>
            <a:effectRef idx="0"/>
            <a:fontRef idx="minor"/>
          </p:style>
        </p:sp>
      </p:grpSp>
      <p:sp>
        <p:nvSpPr>
          <p:cNvPr id="943" name="Picture 3"/>
          <p:cNvSpPr/>
          <p:nvPr/>
        </p:nvSpPr>
        <p:spPr>
          <a:xfrm>
            <a:off x="6883920" y="1100880"/>
            <a:ext cx="2383200" cy="2060280"/>
          </a:xfrm>
          <a:prstGeom prst="hexagon">
            <a:avLst>
              <a:gd name="adj" fmla="val 25000"/>
              <a:gd name="vf" fmla="val 115470"/>
            </a:avLst>
          </a:prstGeom>
          <a:blipFill rotWithShape="0">
            <a:blip r:embed="rId4"/>
            <a:srcRect/>
            <a:stretch/>
          </a:blipFill>
          <a:ln w="38100">
            <a:solidFill>
              <a:srgbClr val="50e6ff"/>
            </a:solidFill>
            <a:round/>
          </a:ln>
        </p:spPr>
        <p:style>
          <a:lnRef idx="0"/>
          <a:fillRef idx="0"/>
          <a:effectRef idx="0"/>
          <a:fontRef idx="minor"/>
        </p:style>
      </p:sp>
      <p:sp>
        <p:nvSpPr>
          <p:cNvPr id="94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es-CO" sz="4400" spc="-1" strike="noStrike">
                <a:latin typeface="Arial"/>
              </a:rPr>
              <a:t>Pulse para editar el formato del texto de título</a:t>
            </a:r>
            <a:endParaRPr b="0" lang="es-CO" sz="4400" spc="-1" strike="noStrike">
              <a:latin typeface="Arial"/>
            </a:endParaRPr>
          </a:p>
        </p:txBody>
      </p:sp>
      <p:sp>
        <p:nvSpPr>
          <p:cNvPr id="945"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ffffff"/>
              </a:buClr>
              <a:buSzPct val="45000"/>
              <a:buFont typeface="Wingdings" charset="2"/>
              <a:buChar char=""/>
            </a:pPr>
            <a:r>
              <a:rPr b="0" lang="es-CO" sz="3200" spc="-1" strike="noStrike">
                <a:latin typeface="Arial"/>
              </a:rPr>
              <a:t>Pulse para editar el formato de texto del esquema</a:t>
            </a:r>
            <a:endParaRPr b="0" lang="es-CO" sz="3200" spc="-1" strike="noStrike">
              <a:latin typeface="Arial"/>
            </a:endParaRPr>
          </a:p>
          <a:p>
            <a:pPr lvl="1" marL="864000" indent="-324000">
              <a:spcBef>
                <a:spcPts val="1134"/>
              </a:spcBef>
              <a:buClr>
                <a:srgbClr val="ffffff"/>
              </a:buClr>
              <a:buSzPct val="75000"/>
              <a:buFont typeface="Symbol" charset="2"/>
              <a:buChar char=""/>
            </a:pPr>
            <a:r>
              <a:rPr b="0" lang="es-CO" sz="2800" spc="-1" strike="noStrike">
                <a:latin typeface="Arial"/>
              </a:rPr>
              <a:t>Segundo nivel del esquema</a:t>
            </a:r>
            <a:endParaRPr b="0" lang="es-CO" sz="2800" spc="-1" strike="noStrike">
              <a:latin typeface="Arial"/>
            </a:endParaRPr>
          </a:p>
          <a:p>
            <a:pPr lvl="2" marL="1296000" indent="-288000">
              <a:spcBef>
                <a:spcPts val="850"/>
              </a:spcBef>
              <a:buClr>
                <a:srgbClr val="ffffff"/>
              </a:buClr>
              <a:buSzPct val="45000"/>
              <a:buFont typeface="Wingdings" charset="2"/>
              <a:buChar char=""/>
            </a:pPr>
            <a:r>
              <a:rPr b="0" lang="es-CO" sz="2400" spc="-1" strike="noStrike">
                <a:latin typeface="Arial"/>
              </a:rPr>
              <a:t>Tercer nivel del esquema</a:t>
            </a:r>
            <a:endParaRPr b="0" lang="es-CO" sz="2400" spc="-1" strike="noStrike">
              <a:latin typeface="Arial"/>
            </a:endParaRPr>
          </a:p>
          <a:p>
            <a:pPr lvl="3" marL="1728000" indent="-216000">
              <a:spcBef>
                <a:spcPts val="567"/>
              </a:spcBef>
              <a:buClr>
                <a:srgbClr val="ffffff"/>
              </a:buClr>
              <a:buSzPct val="75000"/>
              <a:buFont typeface="Symbol" charset="2"/>
              <a:buChar char=""/>
            </a:pPr>
            <a:r>
              <a:rPr b="0" lang="es-CO" sz="2000" spc="-1" strike="noStrike">
                <a:latin typeface="Arial"/>
              </a:rPr>
              <a:t>Cuarto nivel del esquema</a:t>
            </a:r>
            <a:endParaRPr b="0" lang="es-CO" sz="2000" spc="-1" strike="noStrike">
              <a:latin typeface="Arial"/>
            </a:endParaRPr>
          </a:p>
          <a:p>
            <a:pPr lvl="4" marL="2160000" indent="-216000">
              <a:spcBef>
                <a:spcPts val="283"/>
              </a:spcBef>
              <a:buClr>
                <a:srgbClr val="ffffff"/>
              </a:buClr>
              <a:buSzPct val="45000"/>
              <a:buFont typeface="Wingdings" charset="2"/>
              <a:buChar char=""/>
            </a:pPr>
            <a:r>
              <a:rPr b="0" lang="es-CO" sz="2000" spc="-1" strike="noStrike">
                <a:latin typeface="Arial"/>
              </a:rPr>
              <a:t>Quinto nivel del esquema</a:t>
            </a:r>
            <a:endParaRPr b="0" lang="es-CO" sz="2000" spc="-1" strike="noStrike">
              <a:latin typeface="Arial"/>
            </a:endParaRPr>
          </a:p>
          <a:p>
            <a:pPr lvl="5" marL="2592000" indent="-216000">
              <a:spcBef>
                <a:spcPts val="283"/>
              </a:spcBef>
              <a:buClr>
                <a:srgbClr val="ffffff"/>
              </a:buClr>
              <a:buSzPct val="45000"/>
              <a:buFont typeface="Wingdings" charset="2"/>
              <a:buChar char=""/>
            </a:pPr>
            <a:r>
              <a:rPr b="0" lang="es-CO" sz="2000" spc="-1" strike="noStrike">
                <a:latin typeface="Arial"/>
              </a:rPr>
              <a:t>Sexto nivel del esquema</a:t>
            </a:r>
            <a:endParaRPr b="0" lang="es-CO" sz="2000" spc="-1" strike="noStrike">
              <a:latin typeface="Arial"/>
            </a:endParaRPr>
          </a:p>
          <a:p>
            <a:pPr lvl="6" marL="3024000" indent="-216000">
              <a:spcBef>
                <a:spcPts val="283"/>
              </a:spcBef>
              <a:buClr>
                <a:srgbClr val="ffffff"/>
              </a:buClr>
              <a:buSzPct val="45000"/>
              <a:buFont typeface="Wingdings" charset="2"/>
              <a:buChar char=""/>
            </a:pPr>
            <a:r>
              <a:rPr b="0" lang="es-CO" sz="2000" spc="-1" strike="noStrike">
                <a:latin typeface="Arial"/>
              </a:rPr>
              <a:t>Séptimo nivel del esquema</a:t>
            </a:r>
            <a:endParaRPr b="0" lang="es-CO"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982" name="GRID"/>
          <p:cNvGrpSpPr/>
          <p:nvPr/>
        </p:nvGrpSpPr>
        <p:grpSpPr>
          <a:xfrm>
            <a:off x="0" y="0"/>
            <a:ext cx="12192120" cy="6858360"/>
            <a:chOff x="0" y="0"/>
            <a:chExt cx="12192120" cy="6858360"/>
          </a:xfrm>
        </p:grpSpPr>
        <p:sp>
          <p:nvSpPr>
            <p:cNvPr id="983" name="Straight Connector 6"/>
            <p:cNvSpPr/>
            <p:nvPr/>
          </p:nvSpPr>
          <p:spPr>
            <a:xfrm>
              <a:off x="0" y="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984" name="Straight Connector 8"/>
            <p:cNvSpPr/>
            <p:nvPr/>
          </p:nvSpPr>
          <p:spPr>
            <a:xfrm>
              <a:off x="0" y="2923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985" name="Straight Connector 9"/>
            <p:cNvSpPr/>
            <p:nvPr/>
          </p:nvSpPr>
          <p:spPr>
            <a:xfrm>
              <a:off x="0" y="58500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986" name="Straight Connector 10"/>
            <p:cNvSpPr/>
            <p:nvPr/>
          </p:nvSpPr>
          <p:spPr>
            <a:xfrm>
              <a:off x="0" y="627264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987" name="Straight Connector 11"/>
            <p:cNvSpPr/>
            <p:nvPr/>
          </p:nvSpPr>
          <p:spPr>
            <a:xfrm>
              <a:off x="0" y="65653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988" name="Straight Connector 12"/>
            <p:cNvSpPr/>
            <p:nvPr/>
          </p:nvSpPr>
          <p:spPr>
            <a:xfrm>
              <a:off x="0" y="68580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989" name="Straight Connector 13"/>
            <p:cNvSpPr/>
            <p:nvPr/>
          </p:nvSpPr>
          <p:spPr>
            <a:xfrm>
              <a:off x="0" y="8776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990" name="Straight Connector 14"/>
            <p:cNvSpPr/>
            <p:nvPr/>
          </p:nvSpPr>
          <p:spPr>
            <a:xfrm>
              <a:off x="0" y="11703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991" name="Straight Connector 15"/>
            <p:cNvSpPr/>
            <p:nvPr/>
          </p:nvSpPr>
          <p:spPr>
            <a:xfrm>
              <a:off x="0" y="14630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992" name="Straight Connector 16"/>
            <p:cNvSpPr/>
            <p:nvPr/>
          </p:nvSpPr>
          <p:spPr>
            <a:xfrm>
              <a:off x="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993" name="Straight Connector 17"/>
            <p:cNvSpPr/>
            <p:nvPr/>
          </p:nvSpPr>
          <p:spPr>
            <a:xfrm>
              <a:off x="58500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994" name="Straight Connector 18"/>
            <p:cNvSpPr/>
            <p:nvPr/>
          </p:nvSpPr>
          <p:spPr>
            <a:xfrm>
              <a:off x="29232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995" name="Straight Connector 19"/>
            <p:cNvSpPr/>
            <p:nvPr/>
          </p:nvSpPr>
          <p:spPr>
            <a:xfrm>
              <a:off x="87768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996" name="Straight Connector 20"/>
            <p:cNvSpPr/>
            <p:nvPr/>
          </p:nvSpPr>
          <p:spPr>
            <a:xfrm>
              <a:off x="117036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997" name="Straight Connector 21"/>
            <p:cNvSpPr/>
            <p:nvPr/>
          </p:nvSpPr>
          <p:spPr>
            <a:xfrm>
              <a:off x="1102140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998" name="Straight Connector 22"/>
            <p:cNvSpPr/>
            <p:nvPr/>
          </p:nvSpPr>
          <p:spPr>
            <a:xfrm>
              <a:off x="1160676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999" name="Straight Connector 23"/>
            <p:cNvSpPr/>
            <p:nvPr/>
          </p:nvSpPr>
          <p:spPr>
            <a:xfrm>
              <a:off x="1131408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000" name="Straight Connector 24"/>
            <p:cNvSpPr/>
            <p:nvPr/>
          </p:nvSpPr>
          <p:spPr>
            <a:xfrm>
              <a:off x="1189908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001" name="Straight Connector 25"/>
            <p:cNvSpPr/>
            <p:nvPr/>
          </p:nvSpPr>
          <p:spPr>
            <a:xfrm>
              <a:off x="1219176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002" name="Straight Connector 26"/>
            <p:cNvSpPr/>
            <p:nvPr/>
          </p:nvSpPr>
          <p:spPr>
            <a:xfrm>
              <a:off x="0" y="17553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003" name="Straight Connector 27"/>
            <p:cNvSpPr/>
            <p:nvPr/>
          </p:nvSpPr>
          <p:spPr>
            <a:xfrm>
              <a:off x="0" y="20480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004" name="Straight Connector 28"/>
            <p:cNvSpPr/>
            <p:nvPr/>
          </p:nvSpPr>
          <p:spPr>
            <a:xfrm>
              <a:off x="0" y="23407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005" name="Straight Connector 29"/>
            <p:cNvSpPr/>
            <p:nvPr/>
          </p:nvSpPr>
          <p:spPr>
            <a:xfrm>
              <a:off x="0" y="26334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006" name="Straight Connector 30"/>
            <p:cNvSpPr/>
            <p:nvPr/>
          </p:nvSpPr>
          <p:spPr>
            <a:xfrm>
              <a:off x="0" y="29260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007" name="Straight Connector 31"/>
            <p:cNvSpPr/>
            <p:nvPr/>
          </p:nvSpPr>
          <p:spPr>
            <a:xfrm>
              <a:off x="0" y="32184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008" name="Straight Connector 32"/>
            <p:cNvSpPr/>
            <p:nvPr/>
          </p:nvSpPr>
          <p:spPr>
            <a:xfrm>
              <a:off x="0" y="35110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009" name="Straight Connector 38"/>
            <p:cNvSpPr/>
            <p:nvPr/>
          </p:nvSpPr>
          <p:spPr>
            <a:xfrm>
              <a:off x="0" y="38037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010" name="Straight Connector 39"/>
            <p:cNvSpPr/>
            <p:nvPr/>
          </p:nvSpPr>
          <p:spPr>
            <a:xfrm>
              <a:off x="0" y="40964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011" name="Straight Connector 40"/>
            <p:cNvSpPr/>
            <p:nvPr/>
          </p:nvSpPr>
          <p:spPr>
            <a:xfrm>
              <a:off x="0" y="43891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012" name="Straight Connector 41"/>
            <p:cNvSpPr/>
            <p:nvPr/>
          </p:nvSpPr>
          <p:spPr>
            <a:xfrm>
              <a:off x="0" y="46814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013" name="Straight Connector 42"/>
            <p:cNvSpPr/>
            <p:nvPr/>
          </p:nvSpPr>
          <p:spPr>
            <a:xfrm>
              <a:off x="0" y="49741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014" name="Straight Connector 43"/>
            <p:cNvSpPr/>
            <p:nvPr/>
          </p:nvSpPr>
          <p:spPr>
            <a:xfrm>
              <a:off x="0" y="52668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015" name="Straight Connector 44"/>
            <p:cNvSpPr/>
            <p:nvPr/>
          </p:nvSpPr>
          <p:spPr>
            <a:xfrm>
              <a:off x="0" y="55594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016" name="Straight Connector 45"/>
            <p:cNvSpPr/>
            <p:nvPr/>
          </p:nvSpPr>
          <p:spPr>
            <a:xfrm>
              <a:off x="0" y="58521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grpSp>
      <p:sp>
        <p:nvSpPr>
          <p:cNvPr id="1017" name=".64 square" hidden="1"/>
          <p:cNvSpPr/>
          <p:nvPr/>
        </p:nvSpPr>
        <p:spPr>
          <a:xfrm>
            <a:off x="0" y="0"/>
            <a:ext cx="583920" cy="58392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1018" name=".32 square" hidden="1"/>
          <p:cNvSpPr/>
          <p:nvPr/>
        </p:nvSpPr>
        <p:spPr>
          <a:xfrm>
            <a:off x="0" y="0"/>
            <a:ext cx="291240" cy="29124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pic>
        <p:nvPicPr>
          <p:cNvPr id="1019" name="MS Brand colors" descr="These are Microsoft Brand colors. The color bar is placed to the side of the Theme master so that it will be visible on all slides. Users can use the 'eye dropper' color tools under Color Fill Shape, Color Fill line etc. to easily select Brand colors. "/>
          <p:cNvPicPr/>
          <p:nvPr/>
        </p:nvPicPr>
        <p:blipFill>
          <a:blip r:embed="rId2"/>
          <a:srcRect l="762" t="0" r="0" b="0"/>
          <a:stretch/>
        </p:blipFill>
        <p:spPr>
          <a:xfrm rot="5400000">
            <a:off x="9511200" y="2842560"/>
            <a:ext cx="6856560" cy="1168920"/>
          </a:xfrm>
          <a:prstGeom prst="rect">
            <a:avLst/>
          </a:prstGeom>
          <a:ln w="0">
            <a:noFill/>
          </a:ln>
        </p:spPr>
      </p:pic>
      <p:sp>
        <p:nvSpPr>
          <p:cNvPr id="102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es-CO" sz="4400" spc="-1" strike="noStrike">
                <a:latin typeface="Arial"/>
              </a:rPr>
              <a:t>Pulse para editar el formato del texto de título</a:t>
            </a:r>
            <a:endParaRPr b="0" lang="es-CO" sz="4400" spc="-1" strike="noStrike">
              <a:latin typeface="Arial"/>
            </a:endParaRPr>
          </a:p>
        </p:txBody>
      </p:sp>
      <p:sp>
        <p:nvSpPr>
          <p:cNvPr id="1021"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CO" sz="3200" spc="-1" strike="noStrike">
                <a:latin typeface="Arial"/>
              </a:rPr>
              <a:t>Pulse para editar el formato de texto del esquema</a:t>
            </a:r>
            <a:endParaRPr b="0" lang="es-CO" sz="3200" spc="-1" strike="noStrike">
              <a:latin typeface="Arial"/>
            </a:endParaRPr>
          </a:p>
          <a:p>
            <a:pPr lvl="1" marL="864000" indent="-324000">
              <a:spcBef>
                <a:spcPts val="1134"/>
              </a:spcBef>
              <a:buClr>
                <a:srgbClr val="000000"/>
              </a:buClr>
              <a:buSzPct val="75000"/>
              <a:buFont typeface="Symbol" charset="2"/>
              <a:buChar char=""/>
            </a:pPr>
            <a:r>
              <a:rPr b="0" lang="es-CO" sz="2800" spc="-1" strike="noStrike">
                <a:latin typeface="Arial"/>
              </a:rPr>
              <a:t>Segundo nivel del esquema</a:t>
            </a:r>
            <a:endParaRPr b="0" lang="es-CO" sz="2800" spc="-1" strike="noStrike">
              <a:latin typeface="Arial"/>
            </a:endParaRPr>
          </a:p>
          <a:p>
            <a:pPr lvl="2" marL="1296000" indent="-288000">
              <a:spcBef>
                <a:spcPts val="850"/>
              </a:spcBef>
              <a:buClr>
                <a:srgbClr val="000000"/>
              </a:buClr>
              <a:buSzPct val="45000"/>
              <a:buFont typeface="Wingdings" charset="2"/>
              <a:buChar char=""/>
            </a:pPr>
            <a:r>
              <a:rPr b="0" lang="es-CO" sz="2400" spc="-1" strike="noStrike">
                <a:latin typeface="Arial"/>
              </a:rPr>
              <a:t>Tercer nivel del esquema</a:t>
            </a:r>
            <a:endParaRPr b="0" lang="es-CO" sz="2400" spc="-1" strike="noStrike">
              <a:latin typeface="Arial"/>
            </a:endParaRPr>
          </a:p>
          <a:p>
            <a:pPr lvl="3" marL="1728000" indent="-216000">
              <a:spcBef>
                <a:spcPts val="567"/>
              </a:spcBef>
              <a:buClr>
                <a:srgbClr val="000000"/>
              </a:buClr>
              <a:buSzPct val="75000"/>
              <a:buFont typeface="Symbol" charset="2"/>
              <a:buChar char=""/>
            </a:pPr>
            <a:r>
              <a:rPr b="0" lang="es-CO" sz="2000" spc="-1" strike="noStrike">
                <a:latin typeface="Arial"/>
              </a:rPr>
              <a:t>Cuarto nivel del esquema</a:t>
            </a:r>
            <a:endParaRPr b="0" lang="es-CO" sz="2000" spc="-1" strike="noStrike">
              <a:latin typeface="Arial"/>
            </a:endParaRPr>
          </a:p>
          <a:p>
            <a:pPr lvl="4" marL="2160000" indent="-216000">
              <a:spcBef>
                <a:spcPts val="283"/>
              </a:spcBef>
              <a:buClr>
                <a:srgbClr val="000000"/>
              </a:buClr>
              <a:buSzPct val="45000"/>
              <a:buFont typeface="Wingdings" charset="2"/>
              <a:buChar char=""/>
            </a:pPr>
            <a:r>
              <a:rPr b="0" lang="es-CO" sz="2000" spc="-1" strike="noStrike">
                <a:latin typeface="Arial"/>
              </a:rPr>
              <a:t>Quinto nivel del esquema</a:t>
            </a:r>
            <a:endParaRPr b="0" lang="es-CO" sz="2000" spc="-1" strike="noStrike">
              <a:latin typeface="Arial"/>
            </a:endParaRPr>
          </a:p>
          <a:p>
            <a:pPr lvl="5" marL="2592000" indent="-216000">
              <a:spcBef>
                <a:spcPts val="283"/>
              </a:spcBef>
              <a:buClr>
                <a:srgbClr val="000000"/>
              </a:buClr>
              <a:buSzPct val="45000"/>
              <a:buFont typeface="Wingdings" charset="2"/>
              <a:buChar char=""/>
            </a:pPr>
            <a:r>
              <a:rPr b="0" lang="es-CO" sz="2000" spc="-1" strike="noStrike">
                <a:latin typeface="Arial"/>
              </a:rPr>
              <a:t>Sexto nivel del esquema</a:t>
            </a:r>
            <a:endParaRPr b="0" lang="es-CO" sz="2000" spc="-1" strike="noStrike">
              <a:latin typeface="Arial"/>
            </a:endParaRPr>
          </a:p>
          <a:p>
            <a:pPr lvl="6" marL="3024000" indent="-216000">
              <a:spcBef>
                <a:spcPts val="283"/>
              </a:spcBef>
              <a:buClr>
                <a:srgbClr val="000000"/>
              </a:buClr>
              <a:buSzPct val="45000"/>
              <a:buFont typeface="Wingdings" charset="2"/>
              <a:buChar char=""/>
            </a:pPr>
            <a:r>
              <a:rPr b="0" lang="es-CO" sz="2000" spc="-1" strike="noStrike">
                <a:latin typeface="Arial"/>
              </a:rPr>
              <a:t>Séptimo nivel del esquema</a:t>
            </a:r>
            <a:endParaRPr b="0" lang="es-CO"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1058" name="Group 17"/>
          <p:cNvGrpSpPr/>
          <p:nvPr/>
        </p:nvGrpSpPr>
        <p:grpSpPr>
          <a:xfrm>
            <a:off x="12372480" y="-1440"/>
            <a:ext cx="933840" cy="5654160"/>
            <a:chOff x="12372480" y="-1440"/>
            <a:chExt cx="933840" cy="5654160"/>
          </a:xfrm>
        </p:grpSpPr>
        <p:grpSp>
          <p:nvGrpSpPr>
            <p:cNvPr id="1059" name="Group 25"/>
            <p:cNvGrpSpPr/>
            <p:nvPr/>
          </p:nvGrpSpPr>
          <p:grpSpPr>
            <a:xfrm>
              <a:off x="12372480" y="4680"/>
              <a:ext cx="615240" cy="2652120"/>
              <a:chOff x="12372480" y="4680"/>
              <a:chExt cx="615240" cy="2652120"/>
            </a:xfrm>
          </p:grpSpPr>
          <p:sp>
            <p:nvSpPr>
              <p:cNvPr id="1060" name="Rectangle 36"/>
              <p:cNvSpPr/>
              <p:nvPr/>
            </p:nvSpPr>
            <p:spPr>
              <a:xfrm rot="5400000">
                <a:off x="12420720" y="291240"/>
                <a:ext cx="851400" cy="282600"/>
              </a:xfrm>
              <a:prstGeom prst="rect">
                <a:avLst/>
              </a:prstGeom>
              <a:solidFill>
                <a:schemeClr val="accent1"/>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txBody>
              <a:bodyPr horzOverflow="overflow" vertOverflow="overflow" lIns="45720" rIns="0" tIns="45000" bIns="0">
                <a:noAutofit/>
              </a:bodyPr>
              <a:p>
                <a:pPr>
                  <a:lnSpc>
                    <a:spcPct val="100000"/>
                  </a:lnSpc>
                </a:pPr>
                <a:r>
                  <a:rPr b="1" lang="en-US" sz="490" spc="-1" strike="noStrike">
                    <a:solidFill>
                      <a:srgbClr val="ffffff"/>
                    </a:solidFill>
                    <a:latin typeface="Segoe UI"/>
                    <a:ea typeface="Segoe UI"/>
                  </a:rPr>
                  <a:t>Dark Blue</a:t>
                </a:r>
                <a:endParaRPr b="0" lang="es-CO" sz="490" spc="-1" strike="noStrike">
                  <a:latin typeface="Arial"/>
                </a:endParaRPr>
              </a:p>
              <a:p>
                <a:pPr>
                  <a:lnSpc>
                    <a:spcPct val="100000"/>
                  </a:lnSpc>
                </a:pPr>
                <a:r>
                  <a:rPr b="0" lang="en-US" sz="490" spc="-1" strike="noStrike">
                    <a:solidFill>
                      <a:srgbClr val="ffffff"/>
                    </a:solidFill>
                    <a:latin typeface="Segoe UI"/>
                    <a:ea typeface="Segoe UI"/>
                  </a:rPr>
                  <a:t>R:0 G:32 B:80</a:t>
                </a:r>
                <a:endParaRPr b="0" lang="es-CO" sz="490" spc="-1" strike="noStrike">
                  <a:latin typeface="Arial"/>
                </a:endParaRPr>
              </a:p>
            </p:txBody>
          </p:sp>
          <p:sp>
            <p:nvSpPr>
              <p:cNvPr id="1061" name="Rectangle 40"/>
              <p:cNvSpPr/>
              <p:nvPr/>
            </p:nvSpPr>
            <p:spPr>
              <a:xfrm rot="5400000">
                <a:off x="12420720" y="1193400"/>
                <a:ext cx="851400" cy="282600"/>
              </a:xfrm>
              <a:prstGeom prst="rect">
                <a:avLst/>
              </a:prstGeom>
              <a:solidFill>
                <a:srgbClr val="107c10"/>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txBody>
              <a:bodyPr horzOverflow="overflow" vertOverflow="overflow" lIns="45720" rIns="0" tIns="45000" bIns="0">
                <a:noAutofit/>
              </a:bodyPr>
              <a:p>
                <a:pPr>
                  <a:lnSpc>
                    <a:spcPct val="100000"/>
                  </a:lnSpc>
                </a:pPr>
                <a:r>
                  <a:rPr b="1" lang="en-US" sz="490" spc="-1" strike="noStrike">
                    <a:solidFill>
                      <a:srgbClr val="ffffff"/>
                    </a:solidFill>
                    <a:latin typeface="Segoe UI"/>
                    <a:ea typeface="Segoe UI"/>
                  </a:rPr>
                  <a:t>Green</a:t>
                </a:r>
                <a:endParaRPr b="0" lang="es-CO" sz="490" spc="-1" strike="noStrike">
                  <a:latin typeface="Arial"/>
                </a:endParaRPr>
              </a:p>
              <a:p>
                <a:pPr>
                  <a:lnSpc>
                    <a:spcPct val="100000"/>
                  </a:lnSpc>
                </a:pPr>
                <a:r>
                  <a:rPr b="0" lang="en-US" sz="490" spc="-1" strike="noStrike">
                    <a:solidFill>
                      <a:srgbClr val="ffffff"/>
                    </a:solidFill>
                    <a:latin typeface="Segoe UI"/>
                    <a:ea typeface="Segoe UI"/>
                  </a:rPr>
                  <a:t>R:16 G:124 B:16</a:t>
                </a:r>
                <a:endParaRPr b="0" lang="es-CO" sz="490" spc="-1" strike="noStrike">
                  <a:latin typeface="Arial"/>
                </a:endParaRPr>
              </a:p>
            </p:txBody>
          </p:sp>
          <p:sp>
            <p:nvSpPr>
              <p:cNvPr id="1062" name="Rectangle 41"/>
              <p:cNvSpPr/>
              <p:nvPr/>
            </p:nvSpPr>
            <p:spPr>
              <a:xfrm rot="5400000">
                <a:off x="12420720" y="2089800"/>
                <a:ext cx="851400" cy="282600"/>
              </a:xfrm>
              <a:prstGeom prst="rect">
                <a:avLst/>
              </a:prstGeom>
              <a:solidFill>
                <a:srgbClr val="bad80a"/>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txBody>
              <a:bodyPr horzOverflow="overflow" vertOverflow="overflow" lIns="45720" rIns="0" tIns="45000" bIns="0">
                <a:noAutofit/>
              </a:bodyPr>
              <a:p>
                <a:pPr>
                  <a:lnSpc>
                    <a:spcPct val="100000"/>
                  </a:lnSpc>
                </a:pPr>
                <a:r>
                  <a:rPr b="1" lang="en-US" sz="490" spc="-1" strike="noStrike">
                    <a:solidFill>
                      <a:srgbClr val="505050"/>
                    </a:solidFill>
                    <a:latin typeface="Segoe UI"/>
                    <a:ea typeface="Segoe UI"/>
                  </a:rPr>
                  <a:t>Light Green</a:t>
                </a:r>
                <a:endParaRPr b="0" lang="es-CO" sz="490" spc="-1" strike="noStrike">
                  <a:latin typeface="Arial"/>
                </a:endParaRPr>
              </a:p>
              <a:p>
                <a:pPr>
                  <a:lnSpc>
                    <a:spcPct val="100000"/>
                  </a:lnSpc>
                </a:pPr>
                <a:r>
                  <a:rPr b="0" lang="en-US" sz="490" spc="-1" strike="noStrike">
                    <a:solidFill>
                      <a:srgbClr val="505050"/>
                    </a:solidFill>
                    <a:latin typeface="Segoe UI"/>
                    <a:ea typeface="Segoe UI"/>
                  </a:rPr>
                  <a:t>R:186 G:216 B:10</a:t>
                </a:r>
                <a:endParaRPr b="0" lang="es-CO" sz="490" spc="-1" strike="noStrike">
                  <a:latin typeface="Arial"/>
                </a:endParaRPr>
              </a:p>
            </p:txBody>
          </p:sp>
          <p:sp>
            <p:nvSpPr>
              <p:cNvPr id="1063" name="Rectangle 42"/>
              <p:cNvSpPr/>
              <p:nvPr/>
            </p:nvSpPr>
            <p:spPr>
              <a:xfrm rot="5400000">
                <a:off x="12088080" y="1186920"/>
                <a:ext cx="851400" cy="282600"/>
              </a:xfrm>
              <a:prstGeom prst="rect">
                <a:avLst/>
              </a:prstGeom>
              <a:solidFill>
                <a:srgbClr val="505050"/>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txBody>
              <a:bodyPr horzOverflow="overflow" vertOverflow="overflow" lIns="45720" rIns="0" tIns="45000" bIns="0">
                <a:noAutofit/>
              </a:bodyPr>
              <a:p>
                <a:pPr>
                  <a:lnSpc>
                    <a:spcPct val="100000"/>
                  </a:lnSpc>
                </a:pPr>
                <a:r>
                  <a:rPr b="1" lang="en-US" sz="490" spc="-1" strike="noStrike">
                    <a:solidFill>
                      <a:srgbClr val="ffffff"/>
                    </a:solidFill>
                    <a:latin typeface="Segoe UI"/>
                    <a:ea typeface="Segoe UI"/>
                  </a:rPr>
                  <a:t>Dark Gray</a:t>
                </a:r>
                <a:endParaRPr b="0" lang="es-CO" sz="490" spc="-1" strike="noStrike">
                  <a:latin typeface="Arial"/>
                </a:endParaRPr>
              </a:p>
              <a:p>
                <a:pPr>
                  <a:lnSpc>
                    <a:spcPct val="100000"/>
                  </a:lnSpc>
                </a:pPr>
                <a:r>
                  <a:rPr b="0" lang="en-US" sz="490" spc="-1" strike="noStrike">
                    <a:solidFill>
                      <a:srgbClr val="f8f8f8"/>
                    </a:solidFill>
                    <a:latin typeface="Segoe UI"/>
                    <a:ea typeface="Segoe UI"/>
                  </a:rPr>
                  <a:t>R:80 G:80 B:80</a:t>
                </a:r>
                <a:endParaRPr b="0" lang="es-CO" sz="490" spc="-1" strike="noStrike">
                  <a:latin typeface="Arial"/>
                </a:endParaRPr>
              </a:p>
            </p:txBody>
          </p:sp>
          <p:sp>
            <p:nvSpPr>
              <p:cNvPr id="1064" name="Rectangle 43"/>
              <p:cNvSpPr/>
              <p:nvPr/>
            </p:nvSpPr>
            <p:spPr>
              <a:xfrm rot="5400000">
                <a:off x="12088080" y="2083320"/>
                <a:ext cx="851400" cy="282600"/>
              </a:xfrm>
              <a:prstGeom prst="rect">
                <a:avLst/>
              </a:prstGeom>
              <a:solidFill>
                <a:srgbClr val="737373"/>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txBody>
              <a:bodyPr horzOverflow="overflow" vertOverflow="overflow" lIns="45720" rIns="0" tIns="45000" bIns="0">
                <a:noAutofit/>
              </a:bodyPr>
              <a:p>
                <a:pPr>
                  <a:lnSpc>
                    <a:spcPct val="100000"/>
                  </a:lnSpc>
                </a:pPr>
                <a:r>
                  <a:rPr b="1" lang="en-US" sz="490" spc="-1" strike="noStrike">
                    <a:solidFill>
                      <a:srgbClr val="ffffff"/>
                    </a:solidFill>
                    <a:latin typeface="Segoe UI"/>
                    <a:ea typeface="Segoe UI"/>
                  </a:rPr>
                  <a:t>Light Gray</a:t>
                </a:r>
                <a:endParaRPr b="0" lang="es-CO" sz="490" spc="-1" strike="noStrike">
                  <a:latin typeface="Arial"/>
                </a:endParaRPr>
              </a:p>
              <a:p>
                <a:pPr>
                  <a:lnSpc>
                    <a:spcPct val="100000"/>
                  </a:lnSpc>
                </a:pPr>
                <a:r>
                  <a:rPr b="0" lang="en-US" sz="490" spc="-1" strike="noStrike">
                    <a:solidFill>
                      <a:srgbClr val="f8f8f8"/>
                    </a:solidFill>
                    <a:latin typeface="Segoe UI"/>
                    <a:ea typeface="Segoe UI"/>
                  </a:rPr>
                  <a:t>R:115 G:115 B:115</a:t>
                </a:r>
                <a:endParaRPr b="0" lang="es-CO" sz="490" spc="-1" strike="noStrike">
                  <a:latin typeface="Arial"/>
                </a:endParaRPr>
              </a:p>
            </p:txBody>
          </p:sp>
          <p:sp>
            <p:nvSpPr>
              <p:cNvPr id="1065" name="Rectangle 44"/>
              <p:cNvSpPr/>
              <p:nvPr/>
            </p:nvSpPr>
            <p:spPr>
              <a:xfrm rot="5400000">
                <a:off x="12088080" y="288720"/>
                <a:ext cx="851400" cy="282600"/>
              </a:xfrm>
              <a:prstGeom prst="rect">
                <a:avLst/>
              </a:prstGeom>
              <a:solidFill>
                <a:srgbClr val="3076bc"/>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txBody>
              <a:bodyPr horzOverflow="overflow" vertOverflow="overflow" lIns="45720" rIns="0" tIns="45000" bIns="0">
                <a:noAutofit/>
              </a:bodyPr>
              <a:p>
                <a:pPr>
                  <a:lnSpc>
                    <a:spcPct val="100000"/>
                  </a:lnSpc>
                </a:pPr>
                <a:r>
                  <a:rPr b="1" lang="en-US" sz="490" spc="-1" strike="noStrike">
                    <a:solidFill>
                      <a:srgbClr val="ffffff"/>
                    </a:solidFill>
                    <a:latin typeface="Segoe UI"/>
                    <a:ea typeface="Segoe UI"/>
                  </a:rPr>
                  <a:t>Blue</a:t>
                </a:r>
                <a:endParaRPr b="0" lang="es-CO" sz="490" spc="-1" strike="noStrike">
                  <a:latin typeface="Arial"/>
                </a:endParaRPr>
              </a:p>
              <a:p>
                <a:pPr>
                  <a:lnSpc>
                    <a:spcPct val="100000"/>
                  </a:lnSpc>
                </a:pPr>
                <a:r>
                  <a:rPr b="0" lang="en-US" sz="490" spc="-1" strike="noStrike">
                    <a:solidFill>
                      <a:srgbClr val="f8f8f8"/>
                    </a:solidFill>
                    <a:latin typeface="Segoe UI"/>
                    <a:ea typeface="Segoe UI"/>
                  </a:rPr>
                  <a:t>R:0 G:120 B:215</a:t>
                </a:r>
                <a:endParaRPr b="0" lang="es-CO" sz="490" spc="-1" strike="noStrike">
                  <a:latin typeface="Arial"/>
                </a:endParaRPr>
              </a:p>
            </p:txBody>
          </p:sp>
        </p:grpSp>
        <p:grpSp>
          <p:nvGrpSpPr>
            <p:cNvPr id="1066" name="Group 26"/>
            <p:cNvGrpSpPr/>
            <p:nvPr/>
          </p:nvGrpSpPr>
          <p:grpSpPr>
            <a:xfrm>
              <a:off x="12372480" y="3004200"/>
              <a:ext cx="282600" cy="2648520"/>
              <a:chOff x="12372480" y="3004200"/>
              <a:chExt cx="282600" cy="2648520"/>
            </a:xfrm>
          </p:grpSpPr>
          <p:sp>
            <p:nvSpPr>
              <p:cNvPr id="1067" name="Rectangle 32"/>
              <p:cNvSpPr/>
              <p:nvPr/>
            </p:nvSpPr>
            <p:spPr>
              <a:xfrm rot="5400000">
                <a:off x="12088080" y="4189320"/>
                <a:ext cx="851400" cy="282600"/>
              </a:xfrm>
              <a:prstGeom prst="rect">
                <a:avLst/>
              </a:prstGeom>
              <a:solidFill>
                <a:srgbClr val="ff8c00"/>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txBody>
              <a:bodyPr horzOverflow="overflow" vertOverflow="overflow" lIns="45720" rIns="0" tIns="45000" bIns="0">
                <a:noAutofit/>
              </a:bodyPr>
              <a:p>
                <a:pPr>
                  <a:lnSpc>
                    <a:spcPct val="100000"/>
                  </a:lnSpc>
                </a:pPr>
                <a:r>
                  <a:rPr b="1" lang="en-US" sz="490" spc="-1" strike="noStrike">
                    <a:solidFill>
                      <a:srgbClr val="282828"/>
                    </a:solidFill>
                    <a:latin typeface="Segoe UI"/>
                    <a:ea typeface="Segoe UI"/>
                  </a:rPr>
                  <a:t>Light Orange</a:t>
                </a:r>
                <a:endParaRPr b="0" lang="es-CO" sz="490" spc="-1" strike="noStrike">
                  <a:latin typeface="Arial"/>
                </a:endParaRPr>
              </a:p>
              <a:p>
                <a:pPr>
                  <a:lnSpc>
                    <a:spcPct val="100000"/>
                  </a:lnSpc>
                </a:pPr>
                <a:r>
                  <a:rPr b="0" lang="en-US" sz="490" spc="-1" strike="noStrike">
                    <a:solidFill>
                      <a:srgbClr val="282828"/>
                    </a:solidFill>
                    <a:latin typeface="Segoe UI"/>
                    <a:ea typeface="Segoe UI"/>
                  </a:rPr>
                  <a:t>R:255 G:140 B:0</a:t>
                </a:r>
                <a:endParaRPr b="0" lang="es-CO" sz="490" spc="-1" strike="noStrike">
                  <a:latin typeface="Arial"/>
                </a:endParaRPr>
              </a:p>
            </p:txBody>
          </p:sp>
          <p:sp>
            <p:nvSpPr>
              <p:cNvPr id="1068" name="Rectangle 33"/>
              <p:cNvSpPr/>
              <p:nvPr/>
            </p:nvSpPr>
            <p:spPr>
              <a:xfrm rot="5400000">
                <a:off x="12088080" y="5085720"/>
                <a:ext cx="851400" cy="282600"/>
              </a:xfrm>
              <a:prstGeom prst="rect">
                <a:avLst/>
              </a:prstGeom>
              <a:solidFill>
                <a:srgbClr val="d83b01"/>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txBody>
              <a:bodyPr horzOverflow="overflow" vertOverflow="overflow" lIns="45720" rIns="0" tIns="45000" bIns="0">
                <a:noAutofit/>
              </a:bodyPr>
              <a:p>
                <a:pPr>
                  <a:lnSpc>
                    <a:spcPct val="100000"/>
                  </a:lnSpc>
                </a:pPr>
                <a:r>
                  <a:rPr b="1" lang="en-US" sz="490" spc="-1" strike="noStrike">
                    <a:solidFill>
                      <a:srgbClr val="ffffff"/>
                    </a:solidFill>
                    <a:latin typeface="Segoe UI"/>
                    <a:ea typeface="Segoe UI"/>
                  </a:rPr>
                  <a:t>Orange</a:t>
                </a:r>
                <a:endParaRPr b="0" lang="es-CO" sz="490" spc="-1" strike="noStrike">
                  <a:latin typeface="Arial"/>
                </a:endParaRPr>
              </a:p>
              <a:p>
                <a:pPr>
                  <a:lnSpc>
                    <a:spcPct val="100000"/>
                  </a:lnSpc>
                </a:pPr>
                <a:r>
                  <a:rPr b="0" lang="en-US" sz="490" spc="-1" strike="noStrike">
                    <a:solidFill>
                      <a:srgbClr val="f8f8f8"/>
                    </a:solidFill>
                    <a:latin typeface="Segoe UI"/>
                    <a:ea typeface="Segoe UI"/>
                  </a:rPr>
                  <a:t>R:216 G:59 B:1</a:t>
                </a:r>
                <a:endParaRPr b="0" lang="es-CO" sz="490" spc="-1" strike="noStrike">
                  <a:latin typeface="Arial"/>
                </a:endParaRPr>
              </a:p>
            </p:txBody>
          </p:sp>
          <p:sp>
            <p:nvSpPr>
              <p:cNvPr id="1069" name="Rectangle 34"/>
              <p:cNvSpPr/>
              <p:nvPr/>
            </p:nvSpPr>
            <p:spPr>
              <a:xfrm rot="5400000">
                <a:off x="12088080" y="3288600"/>
                <a:ext cx="851400" cy="282600"/>
              </a:xfrm>
              <a:prstGeom prst="rect">
                <a:avLst/>
              </a:prstGeom>
              <a:solidFill>
                <a:srgbClr val="004b1c"/>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txBody>
              <a:bodyPr horzOverflow="overflow" vertOverflow="overflow" lIns="45720" rIns="0" tIns="45000" bIns="0">
                <a:noAutofit/>
              </a:bodyPr>
              <a:p>
                <a:pPr>
                  <a:lnSpc>
                    <a:spcPct val="100000"/>
                  </a:lnSpc>
                </a:pPr>
                <a:r>
                  <a:rPr b="1" lang="en-US" sz="490" spc="-1" strike="noStrike">
                    <a:solidFill>
                      <a:srgbClr val="ffffff"/>
                    </a:solidFill>
                    <a:latin typeface="Segoe UI"/>
                    <a:ea typeface="Segoe UI"/>
                  </a:rPr>
                  <a:t>Dark Green</a:t>
                </a:r>
                <a:endParaRPr b="0" lang="es-CO" sz="490" spc="-1" strike="noStrike">
                  <a:latin typeface="Arial"/>
                </a:endParaRPr>
              </a:p>
              <a:p>
                <a:pPr>
                  <a:lnSpc>
                    <a:spcPct val="100000"/>
                  </a:lnSpc>
                </a:pPr>
                <a:r>
                  <a:rPr b="0" lang="en-US" sz="490" spc="-1" strike="noStrike">
                    <a:solidFill>
                      <a:srgbClr val="f8f8f8"/>
                    </a:solidFill>
                    <a:latin typeface="Segoe UI"/>
                    <a:ea typeface="Segoe UI"/>
                  </a:rPr>
                  <a:t>R:0 G:75 B:28</a:t>
                </a:r>
                <a:endParaRPr b="0" lang="es-CO" sz="490" spc="-1" strike="noStrike">
                  <a:latin typeface="Arial"/>
                </a:endParaRPr>
              </a:p>
            </p:txBody>
          </p:sp>
        </p:grpSp>
        <p:sp>
          <p:nvSpPr>
            <p:cNvPr id="1070" name="TextBox 27"/>
            <p:cNvSpPr/>
            <p:nvPr/>
          </p:nvSpPr>
          <p:spPr>
            <a:xfrm rot="5400000">
              <a:off x="12735000" y="252720"/>
              <a:ext cx="825840" cy="316800"/>
            </a:xfrm>
            <a:prstGeom prst="rect">
              <a:avLst/>
            </a:prstGeom>
            <a:noFill/>
            <a:ln w="0">
              <a:noFill/>
            </a:ln>
          </p:spPr>
          <p:style>
            <a:lnRef idx="0"/>
            <a:fillRef idx="0"/>
            <a:effectRef idx="0"/>
            <a:fontRef idx="minor"/>
          </p:style>
          <p:txBody>
            <a:bodyPr wrap="none" lIns="0" rIns="182880" tIns="91440" bIns="91440">
              <a:spAutoFit/>
            </a:bodyPr>
            <a:p>
              <a:pPr>
                <a:lnSpc>
                  <a:spcPct val="90000"/>
                </a:lnSpc>
                <a:spcAft>
                  <a:spcPts val="587"/>
                </a:spcAft>
              </a:pPr>
              <a:r>
                <a:rPr b="0" lang="en-US" sz="980" spc="-1" strike="noStrike">
                  <a:solidFill>
                    <a:srgbClr val="505050"/>
                  </a:solidFill>
                  <a:latin typeface="Segoe UI"/>
                  <a:ea typeface="DejaVu Sans"/>
                </a:rPr>
                <a:t>Main colors</a:t>
              </a:r>
              <a:endParaRPr b="0" lang="es-CO" sz="980" spc="-1" strike="noStrike">
                <a:latin typeface="Arial"/>
              </a:endParaRPr>
            </a:p>
          </p:txBody>
        </p:sp>
        <p:sp>
          <p:nvSpPr>
            <p:cNvPr id="1071" name="TextBox 31"/>
            <p:cNvSpPr/>
            <p:nvPr/>
          </p:nvSpPr>
          <p:spPr>
            <a:xfrm rot="5400000">
              <a:off x="11520720" y="4147200"/>
              <a:ext cx="2589120" cy="316440"/>
            </a:xfrm>
            <a:prstGeom prst="rect">
              <a:avLst/>
            </a:prstGeom>
            <a:noFill/>
            <a:ln w="0">
              <a:noFill/>
            </a:ln>
          </p:spPr>
          <p:style>
            <a:lnRef idx="0"/>
            <a:fillRef idx="0"/>
            <a:effectRef idx="0"/>
            <a:fontRef idx="minor"/>
          </p:style>
          <p:txBody>
            <a:bodyPr wrap="none" lIns="0" rIns="182880" tIns="91440" bIns="91440">
              <a:spAutoFit/>
            </a:bodyPr>
            <a:p>
              <a:pPr>
                <a:lnSpc>
                  <a:spcPct val="90000"/>
                </a:lnSpc>
                <a:spcAft>
                  <a:spcPts val="587"/>
                </a:spcAft>
              </a:pPr>
              <a:r>
                <a:rPr b="0" lang="en-US" sz="980" spc="-1" strike="noStrike">
                  <a:solidFill>
                    <a:srgbClr val="505050"/>
                  </a:solidFill>
                  <a:latin typeface="Segoe UI"/>
                  <a:ea typeface="DejaVu Sans"/>
                </a:rPr>
                <a:t>Secondary colors (use only when necessary)</a:t>
              </a:r>
              <a:endParaRPr b="0" lang="es-CO" sz="980" spc="-1" strike="noStrike">
                <a:latin typeface="Arial"/>
              </a:endParaRPr>
            </a:p>
          </p:txBody>
        </p:sp>
      </p:grpSp>
      <p:sp>
        <p:nvSpPr>
          <p:cNvPr id="107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es-CO" sz="4400" spc="-1" strike="noStrike">
                <a:latin typeface="Arial"/>
              </a:rPr>
              <a:t>Pulse para editar el formato del texto de título</a:t>
            </a:r>
            <a:endParaRPr b="0" lang="es-CO" sz="4400" spc="-1" strike="noStrike">
              <a:latin typeface="Arial"/>
            </a:endParaRPr>
          </a:p>
        </p:txBody>
      </p:sp>
      <p:sp>
        <p:nvSpPr>
          <p:cNvPr id="1073"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CO" sz="3200" spc="-1" strike="noStrike">
                <a:latin typeface="Arial"/>
              </a:rPr>
              <a:t>Pulse para editar el formato de texto del esquema</a:t>
            </a:r>
            <a:endParaRPr b="0" lang="es-CO" sz="3200" spc="-1" strike="noStrike">
              <a:latin typeface="Arial"/>
            </a:endParaRPr>
          </a:p>
          <a:p>
            <a:pPr lvl="1" marL="864000" indent="-324000">
              <a:spcBef>
                <a:spcPts val="1134"/>
              </a:spcBef>
              <a:buClr>
                <a:srgbClr val="000000"/>
              </a:buClr>
              <a:buSzPct val="75000"/>
              <a:buFont typeface="Symbol" charset="2"/>
              <a:buChar char=""/>
            </a:pPr>
            <a:r>
              <a:rPr b="0" lang="es-CO" sz="2800" spc="-1" strike="noStrike">
                <a:latin typeface="Arial"/>
              </a:rPr>
              <a:t>Segundo nivel del esquema</a:t>
            </a:r>
            <a:endParaRPr b="0" lang="es-CO" sz="2800" spc="-1" strike="noStrike">
              <a:latin typeface="Arial"/>
            </a:endParaRPr>
          </a:p>
          <a:p>
            <a:pPr lvl="2" marL="1296000" indent="-288000">
              <a:spcBef>
                <a:spcPts val="850"/>
              </a:spcBef>
              <a:buClr>
                <a:srgbClr val="000000"/>
              </a:buClr>
              <a:buSzPct val="45000"/>
              <a:buFont typeface="Wingdings" charset="2"/>
              <a:buChar char=""/>
            </a:pPr>
            <a:r>
              <a:rPr b="0" lang="es-CO" sz="2400" spc="-1" strike="noStrike">
                <a:latin typeface="Arial"/>
              </a:rPr>
              <a:t>Tercer nivel del esquema</a:t>
            </a:r>
            <a:endParaRPr b="0" lang="es-CO" sz="2400" spc="-1" strike="noStrike">
              <a:latin typeface="Arial"/>
            </a:endParaRPr>
          </a:p>
          <a:p>
            <a:pPr lvl="3" marL="1728000" indent="-216000">
              <a:spcBef>
                <a:spcPts val="567"/>
              </a:spcBef>
              <a:buClr>
                <a:srgbClr val="000000"/>
              </a:buClr>
              <a:buSzPct val="75000"/>
              <a:buFont typeface="Symbol" charset="2"/>
              <a:buChar char=""/>
            </a:pPr>
            <a:r>
              <a:rPr b="0" lang="es-CO" sz="2000" spc="-1" strike="noStrike">
                <a:latin typeface="Arial"/>
              </a:rPr>
              <a:t>Cuarto nivel del esquema</a:t>
            </a:r>
            <a:endParaRPr b="0" lang="es-CO" sz="2000" spc="-1" strike="noStrike">
              <a:latin typeface="Arial"/>
            </a:endParaRPr>
          </a:p>
          <a:p>
            <a:pPr lvl="4" marL="2160000" indent="-216000">
              <a:spcBef>
                <a:spcPts val="283"/>
              </a:spcBef>
              <a:buClr>
                <a:srgbClr val="000000"/>
              </a:buClr>
              <a:buSzPct val="45000"/>
              <a:buFont typeface="Wingdings" charset="2"/>
              <a:buChar char=""/>
            </a:pPr>
            <a:r>
              <a:rPr b="0" lang="es-CO" sz="2000" spc="-1" strike="noStrike">
                <a:latin typeface="Arial"/>
              </a:rPr>
              <a:t>Quinto nivel del esquema</a:t>
            </a:r>
            <a:endParaRPr b="0" lang="es-CO" sz="2000" spc="-1" strike="noStrike">
              <a:latin typeface="Arial"/>
            </a:endParaRPr>
          </a:p>
          <a:p>
            <a:pPr lvl="5" marL="2592000" indent="-216000">
              <a:spcBef>
                <a:spcPts val="283"/>
              </a:spcBef>
              <a:buClr>
                <a:srgbClr val="000000"/>
              </a:buClr>
              <a:buSzPct val="45000"/>
              <a:buFont typeface="Wingdings" charset="2"/>
              <a:buChar char=""/>
            </a:pPr>
            <a:r>
              <a:rPr b="0" lang="es-CO" sz="2000" spc="-1" strike="noStrike">
                <a:latin typeface="Arial"/>
              </a:rPr>
              <a:t>Sexto nivel del esquema</a:t>
            </a:r>
            <a:endParaRPr b="0" lang="es-CO" sz="2000" spc="-1" strike="noStrike">
              <a:latin typeface="Arial"/>
            </a:endParaRPr>
          </a:p>
          <a:p>
            <a:pPr lvl="6" marL="3024000" indent="-216000">
              <a:spcBef>
                <a:spcPts val="283"/>
              </a:spcBef>
              <a:buClr>
                <a:srgbClr val="000000"/>
              </a:buClr>
              <a:buSzPct val="45000"/>
              <a:buFont typeface="Wingdings" charset="2"/>
              <a:buChar char=""/>
            </a:pPr>
            <a:r>
              <a:rPr b="0" lang="es-CO" sz="2000" spc="-1" strike="noStrike">
                <a:latin typeface="Arial"/>
              </a:rPr>
              <a:t>Séptimo nivel del esquema</a:t>
            </a:r>
            <a:endParaRPr b="0" lang="es-CO"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1110" name="GRID"/>
          <p:cNvGrpSpPr/>
          <p:nvPr/>
        </p:nvGrpSpPr>
        <p:grpSpPr>
          <a:xfrm>
            <a:off x="0" y="0"/>
            <a:ext cx="12192120" cy="6858360"/>
            <a:chOff x="0" y="0"/>
            <a:chExt cx="12192120" cy="6858360"/>
          </a:xfrm>
        </p:grpSpPr>
        <p:sp>
          <p:nvSpPr>
            <p:cNvPr id="1111" name="Straight Connector 6"/>
            <p:cNvSpPr/>
            <p:nvPr/>
          </p:nvSpPr>
          <p:spPr>
            <a:xfrm>
              <a:off x="0" y="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12" name="Straight Connector 8"/>
            <p:cNvSpPr/>
            <p:nvPr/>
          </p:nvSpPr>
          <p:spPr>
            <a:xfrm>
              <a:off x="0" y="2923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13" name="Straight Connector 9"/>
            <p:cNvSpPr/>
            <p:nvPr/>
          </p:nvSpPr>
          <p:spPr>
            <a:xfrm>
              <a:off x="0" y="58500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1114" name="Straight Connector 10"/>
            <p:cNvSpPr/>
            <p:nvPr/>
          </p:nvSpPr>
          <p:spPr>
            <a:xfrm>
              <a:off x="0" y="627264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1115" name="Straight Connector 11"/>
            <p:cNvSpPr/>
            <p:nvPr/>
          </p:nvSpPr>
          <p:spPr>
            <a:xfrm>
              <a:off x="0" y="65653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16" name="Straight Connector 12"/>
            <p:cNvSpPr/>
            <p:nvPr/>
          </p:nvSpPr>
          <p:spPr>
            <a:xfrm>
              <a:off x="0" y="68580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17" name="Straight Connector 13"/>
            <p:cNvSpPr/>
            <p:nvPr/>
          </p:nvSpPr>
          <p:spPr>
            <a:xfrm>
              <a:off x="0" y="8776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18" name="Straight Connector 14"/>
            <p:cNvSpPr/>
            <p:nvPr/>
          </p:nvSpPr>
          <p:spPr>
            <a:xfrm>
              <a:off x="0" y="11703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19" name="Straight Connector 15"/>
            <p:cNvSpPr/>
            <p:nvPr/>
          </p:nvSpPr>
          <p:spPr>
            <a:xfrm>
              <a:off x="0" y="14630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20" name="Straight Connector 16"/>
            <p:cNvSpPr/>
            <p:nvPr/>
          </p:nvSpPr>
          <p:spPr>
            <a:xfrm>
              <a:off x="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21" name="Straight Connector 17"/>
            <p:cNvSpPr/>
            <p:nvPr/>
          </p:nvSpPr>
          <p:spPr>
            <a:xfrm>
              <a:off x="58500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1122" name="Straight Connector 18"/>
            <p:cNvSpPr/>
            <p:nvPr/>
          </p:nvSpPr>
          <p:spPr>
            <a:xfrm>
              <a:off x="29232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23" name="Straight Connector 19"/>
            <p:cNvSpPr/>
            <p:nvPr/>
          </p:nvSpPr>
          <p:spPr>
            <a:xfrm>
              <a:off x="87768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24" name="Straight Connector 20"/>
            <p:cNvSpPr/>
            <p:nvPr/>
          </p:nvSpPr>
          <p:spPr>
            <a:xfrm>
              <a:off x="117036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25" name="Straight Connector 21"/>
            <p:cNvSpPr/>
            <p:nvPr/>
          </p:nvSpPr>
          <p:spPr>
            <a:xfrm>
              <a:off x="1102140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26" name="Straight Connector 22"/>
            <p:cNvSpPr/>
            <p:nvPr/>
          </p:nvSpPr>
          <p:spPr>
            <a:xfrm>
              <a:off x="1160676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1127" name="Straight Connector 23"/>
            <p:cNvSpPr/>
            <p:nvPr/>
          </p:nvSpPr>
          <p:spPr>
            <a:xfrm>
              <a:off x="1131408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28" name="Straight Connector 24"/>
            <p:cNvSpPr/>
            <p:nvPr/>
          </p:nvSpPr>
          <p:spPr>
            <a:xfrm>
              <a:off x="1189908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29" name="Straight Connector 25"/>
            <p:cNvSpPr/>
            <p:nvPr/>
          </p:nvSpPr>
          <p:spPr>
            <a:xfrm>
              <a:off x="1219176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30" name="Straight Connector 26"/>
            <p:cNvSpPr/>
            <p:nvPr/>
          </p:nvSpPr>
          <p:spPr>
            <a:xfrm>
              <a:off x="0" y="17553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31" name="Straight Connector 27"/>
            <p:cNvSpPr/>
            <p:nvPr/>
          </p:nvSpPr>
          <p:spPr>
            <a:xfrm>
              <a:off x="0" y="20480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32" name="Straight Connector 28"/>
            <p:cNvSpPr/>
            <p:nvPr/>
          </p:nvSpPr>
          <p:spPr>
            <a:xfrm>
              <a:off x="0" y="23407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33" name="Straight Connector 29"/>
            <p:cNvSpPr/>
            <p:nvPr/>
          </p:nvSpPr>
          <p:spPr>
            <a:xfrm>
              <a:off x="0" y="26334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34" name="Straight Connector 30"/>
            <p:cNvSpPr/>
            <p:nvPr/>
          </p:nvSpPr>
          <p:spPr>
            <a:xfrm>
              <a:off x="0" y="29260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35" name="Straight Connector 31"/>
            <p:cNvSpPr/>
            <p:nvPr/>
          </p:nvSpPr>
          <p:spPr>
            <a:xfrm>
              <a:off x="0" y="32184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36" name="Straight Connector 32"/>
            <p:cNvSpPr/>
            <p:nvPr/>
          </p:nvSpPr>
          <p:spPr>
            <a:xfrm>
              <a:off x="0" y="35110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37" name="Straight Connector 38"/>
            <p:cNvSpPr/>
            <p:nvPr/>
          </p:nvSpPr>
          <p:spPr>
            <a:xfrm>
              <a:off x="0" y="38037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38" name="Straight Connector 39"/>
            <p:cNvSpPr/>
            <p:nvPr/>
          </p:nvSpPr>
          <p:spPr>
            <a:xfrm>
              <a:off x="0" y="40964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39" name="Straight Connector 40"/>
            <p:cNvSpPr/>
            <p:nvPr/>
          </p:nvSpPr>
          <p:spPr>
            <a:xfrm>
              <a:off x="0" y="43891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40" name="Straight Connector 41"/>
            <p:cNvSpPr/>
            <p:nvPr/>
          </p:nvSpPr>
          <p:spPr>
            <a:xfrm>
              <a:off x="0" y="46814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41" name="Straight Connector 42"/>
            <p:cNvSpPr/>
            <p:nvPr/>
          </p:nvSpPr>
          <p:spPr>
            <a:xfrm>
              <a:off x="0" y="49741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42" name="Straight Connector 43"/>
            <p:cNvSpPr/>
            <p:nvPr/>
          </p:nvSpPr>
          <p:spPr>
            <a:xfrm>
              <a:off x="0" y="52668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43" name="Straight Connector 44"/>
            <p:cNvSpPr/>
            <p:nvPr/>
          </p:nvSpPr>
          <p:spPr>
            <a:xfrm>
              <a:off x="0" y="55594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44" name="Straight Connector 45"/>
            <p:cNvSpPr/>
            <p:nvPr/>
          </p:nvSpPr>
          <p:spPr>
            <a:xfrm>
              <a:off x="0" y="58521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grpSp>
      <p:sp>
        <p:nvSpPr>
          <p:cNvPr id="1145" name=".64 square" hidden="1"/>
          <p:cNvSpPr/>
          <p:nvPr/>
        </p:nvSpPr>
        <p:spPr>
          <a:xfrm>
            <a:off x="0" y="0"/>
            <a:ext cx="583920" cy="58392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1146" name=".32 square" hidden="1"/>
          <p:cNvSpPr/>
          <p:nvPr/>
        </p:nvSpPr>
        <p:spPr>
          <a:xfrm>
            <a:off x="0" y="0"/>
            <a:ext cx="291240" cy="29124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pic>
        <p:nvPicPr>
          <p:cNvPr id="1147" name="MS Brand colors" descr="These are Microsoft Brand colors. The color bar is placed to the side of the Theme master so that it will be visible on all slides. Users can use the 'eye dropper' color tools under Color Fill Shape, Color Fill line etc. to easily select Brand colors. "/>
          <p:cNvPicPr/>
          <p:nvPr/>
        </p:nvPicPr>
        <p:blipFill>
          <a:blip r:embed="rId2"/>
          <a:srcRect l="762" t="0" r="0" b="0"/>
          <a:stretch/>
        </p:blipFill>
        <p:spPr>
          <a:xfrm rot="5400000">
            <a:off x="9511200" y="2842560"/>
            <a:ext cx="6856560" cy="1168920"/>
          </a:xfrm>
          <a:prstGeom prst="rect">
            <a:avLst/>
          </a:prstGeom>
          <a:ln w="0">
            <a:noFill/>
          </a:ln>
        </p:spPr>
      </p:pic>
      <p:sp>
        <p:nvSpPr>
          <p:cNvPr id="1148" name="Rectangle 3"/>
          <p:cNvSpPr/>
          <p:nvPr/>
        </p:nvSpPr>
        <p:spPr>
          <a:xfrm flipH="1">
            <a:off x="4354560" y="0"/>
            <a:ext cx="7834320" cy="6856560"/>
          </a:xfrm>
          <a:prstGeom prst="rect">
            <a:avLst/>
          </a:prstGeom>
          <a:solidFill>
            <a:schemeClr val="tx2"/>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1149" name="TextBox 5"/>
          <p:cNvSpPr/>
          <p:nvPr/>
        </p:nvSpPr>
        <p:spPr>
          <a:xfrm>
            <a:off x="12363480" y="-204120"/>
            <a:ext cx="559440" cy="151920"/>
          </a:xfrm>
          <a:prstGeom prst="rect">
            <a:avLst/>
          </a:prstGeom>
          <a:noFill/>
          <a:ln w="0">
            <a:noFill/>
          </a:ln>
        </p:spPr>
        <p:style>
          <a:lnRef idx="0"/>
          <a:fillRef idx="0"/>
          <a:effectRef idx="0"/>
          <a:fontRef idx="minor"/>
        </p:style>
        <p:txBody>
          <a:bodyPr wrap="none" lIns="0" rIns="0" tIns="0" bIns="0">
            <a:spAutoFit/>
          </a:bodyPr>
          <a:p>
            <a:pPr>
              <a:lnSpc>
                <a:spcPct val="100000"/>
              </a:lnSpc>
            </a:pPr>
            <a:r>
              <a:rPr b="0" lang="en-US" sz="1000" spc="-1" strike="noStrike">
                <a:solidFill>
                  <a:srgbClr val="a3a3a3"/>
                </a:solidFill>
                <a:latin typeface="Segoe UI"/>
                <a:ea typeface="DejaVu Sans"/>
              </a:rPr>
              <a:t>ELT layout</a:t>
            </a:r>
            <a:endParaRPr b="0" lang="es-CO" sz="1000" spc="-1" strike="noStrike">
              <a:latin typeface="Arial"/>
            </a:endParaRPr>
          </a:p>
        </p:txBody>
      </p:sp>
      <p:grpSp>
        <p:nvGrpSpPr>
          <p:cNvPr id="1150" name="Group 6"/>
          <p:cNvGrpSpPr/>
          <p:nvPr/>
        </p:nvGrpSpPr>
        <p:grpSpPr>
          <a:xfrm>
            <a:off x="6116760" y="3228480"/>
            <a:ext cx="7252920" cy="4237560"/>
            <a:chOff x="6116760" y="3228480"/>
            <a:chExt cx="7252920" cy="4237560"/>
          </a:xfrm>
        </p:grpSpPr>
        <p:grpSp>
          <p:nvGrpSpPr>
            <p:cNvPr id="1151" name="Group 7"/>
            <p:cNvGrpSpPr/>
            <p:nvPr/>
          </p:nvGrpSpPr>
          <p:grpSpPr>
            <a:xfrm>
              <a:off x="6116760" y="3238200"/>
              <a:ext cx="7252920" cy="3691080"/>
              <a:chOff x="6116760" y="3238200"/>
              <a:chExt cx="7252920" cy="3691080"/>
            </a:xfrm>
          </p:grpSpPr>
          <p:sp>
            <p:nvSpPr>
              <p:cNvPr id="1152" name="Hexagon 11"/>
              <p:cNvSpPr/>
              <p:nvPr/>
            </p:nvSpPr>
            <p:spPr>
              <a:xfrm flipH="1">
                <a:off x="6116400" y="484416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1153" name="Hexagon 13"/>
              <p:cNvSpPr/>
              <p:nvPr/>
            </p:nvSpPr>
            <p:spPr>
              <a:xfrm flipH="1">
                <a:off x="9019080" y="429984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1154" name="Hexagon 14"/>
              <p:cNvSpPr/>
              <p:nvPr/>
            </p:nvSpPr>
            <p:spPr>
              <a:xfrm flipH="1">
                <a:off x="10966680" y="587304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1155" name="Hexagon 15"/>
              <p:cNvSpPr/>
              <p:nvPr/>
            </p:nvSpPr>
            <p:spPr>
              <a:xfrm flipH="1">
                <a:off x="10950480" y="323820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grpSp>
        <p:sp>
          <p:nvSpPr>
            <p:cNvPr id="1156" name="Hexagon 8"/>
            <p:cNvSpPr/>
            <p:nvPr/>
          </p:nvSpPr>
          <p:spPr>
            <a:xfrm flipH="1">
              <a:off x="9297360" y="643716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1157" name="Hexagon 9"/>
            <p:cNvSpPr/>
            <p:nvPr/>
          </p:nvSpPr>
          <p:spPr>
            <a:xfrm flipH="1">
              <a:off x="8313480" y="590328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1158" name="Hexagon 10"/>
            <p:cNvSpPr/>
            <p:nvPr/>
          </p:nvSpPr>
          <p:spPr>
            <a:xfrm flipH="1">
              <a:off x="9970560" y="322848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grpSp>
      <p:sp>
        <p:nvSpPr>
          <p:cNvPr id="115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es-CO" sz="4400" spc="-1" strike="noStrike">
                <a:latin typeface="Arial"/>
              </a:rPr>
              <a:t>Pulse para editar el formato del texto de título</a:t>
            </a:r>
            <a:endParaRPr b="0" lang="es-CO" sz="4400" spc="-1" strike="noStrike">
              <a:latin typeface="Arial"/>
            </a:endParaRPr>
          </a:p>
        </p:txBody>
      </p:sp>
      <p:sp>
        <p:nvSpPr>
          <p:cNvPr id="1160"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CO" sz="3200" spc="-1" strike="noStrike">
                <a:latin typeface="Arial"/>
              </a:rPr>
              <a:t>Pulse para editar el formato de texto del esquema</a:t>
            </a:r>
            <a:endParaRPr b="0" lang="es-CO" sz="3200" spc="-1" strike="noStrike">
              <a:latin typeface="Arial"/>
            </a:endParaRPr>
          </a:p>
          <a:p>
            <a:pPr lvl="1" marL="864000" indent="-324000">
              <a:spcBef>
                <a:spcPts val="1134"/>
              </a:spcBef>
              <a:buClr>
                <a:srgbClr val="000000"/>
              </a:buClr>
              <a:buSzPct val="75000"/>
              <a:buFont typeface="Symbol" charset="2"/>
              <a:buChar char=""/>
            </a:pPr>
            <a:r>
              <a:rPr b="0" lang="es-CO" sz="2800" spc="-1" strike="noStrike">
                <a:latin typeface="Arial"/>
              </a:rPr>
              <a:t>Segundo nivel del esquema</a:t>
            </a:r>
            <a:endParaRPr b="0" lang="es-CO" sz="2800" spc="-1" strike="noStrike">
              <a:latin typeface="Arial"/>
            </a:endParaRPr>
          </a:p>
          <a:p>
            <a:pPr lvl="2" marL="1296000" indent="-288000">
              <a:spcBef>
                <a:spcPts val="850"/>
              </a:spcBef>
              <a:buClr>
                <a:srgbClr val="000000"/>
              </a:buClr>
              <a:buSzPct val="45000"/>
              <a:buFont typeface="Wingdings" charset="2"/>
              <a:buChar char=""/>
            </a:pPr>
            <a:r>
              <a:rPr b="0" lang="es-CO" sz="2400" spc="-1" strike="noStrike">
                <a:latin typeface="Arial"/>
              </a:rPr>
              <a:t>Tercer nivel del esquema</a:t>
            </a:r>
            <a:endParaRPr b="0" lang="es-CO" sz="2400" spc="-1" strike="noStrike">
              <a:latin typeface="Arial"/>
            </a:endParaRPr>
          </a:p>
          <a:p>
            <a:pPr lvl="3" marL="1728000" indent="-216000">
              <a:spcBef>
                <a:spcPts val="567"/>
              </a:spcBef>
              <a:buClr>
                <a:srgbClr val="000000"/>
              </a:buClr>
              <a:buSzPct val="75000"/>
              <a:buFont typeface="Symbol" charset="2"/>
              <a:buChar char=""/>
            </a:pPr>
            <a:r>
              <a:rPr b="0" lang="es-CO" sz="2000" spc="-1" strike="noStrike">
                <a:latin typeface="Arial"/>
              </a:rPr>
              <a:t>Cuarto nivel del esquema</a:t>
            </a:r>
            <a:endParaRPr b="0" lang="es-CO" sz="2000" spc="-1" strike="noStrike">
              <a:latin typeface="Arial"/>
            </a:endParaRPr>
          </a:p>
          <a:p>
            <a:pPr lvl="4" marL="2160000" indent="-216000">
              <a:spcBef>
                <a:spcPts val="283"/>
              </a:spcBef>
              <a:buClr>
                <a:srgbClr val="000000"/>
              </a:buClr>
              <a:buSzPct val="45000"/>
              <a:buFont typeface="Wingdings" charset="2"/>
              <a:buChar char=""/>
            </a:pPr>
            <a:r>
              <a:rPr b="0" lang="es-CO" sz="2000" spc="-1" strike="noStrike">
                <a:latin typeface="Arial"/>
              </a:rPr>
              <a:t>Quinto nivel del esquema</a:t>
            </a:r>
            <a:endParaRPr b="0" lang="es-CO" sz="2000" spc="-1" strike="noStrike">
              <a:latin typeface="Arial"/>
            </a:endParaRPr>
          </a:p>
          <a:p>
            <a:pPr lvl="5" marL="2592000" indent="-216000">
              <a:spcBef>
                <a:spcPts val="283"/>
              </a:spcBef>
              <a:buClr>
                <a:srgbClr val="000000"/>
              </a:buClr>
              <a:buSzPct val="45000"/>
              <a:buFont typeface="Wingdings" charset="2"/>
              <a:buChar char=""/>
            </a:pPr>
            <a:r>
              <a:rPr b="0" lang="es-CO" sz="2000" spc="-1" strike="noStrike">
                <a:latin typeface="Arial"/>
              </a:rPr>
              <a:t>Sexto nivel del esquema</a:t>
            </a:r>
            <a:endParaRPr b="0" lang="es-CO" sz="2000" spc="-1" strike="noStrike">
              <a:latin typeface="Arial"/>
            </a:endParaRPr>
          </a:p>
          <a:p>
            <a:pPr lvl="6" marL="3024000" indent="-216000">
              <a:spcBef>
                <a:spcPts val="283"/>
              </a:spcBef>
              <a:buClr>
                <a:srgbClr val="000000"/>
              </a:buClr>
              <a:buSzPct val="45000"/>
              <a:buFont typeface="Wingdings" charset="2"/>
              <a:buChar char=""/>
            </a:pPr>
            <a:r>
              <a:rPr b="0" lang="es-CO" sz="2000" spc="-1" strike="noStrike">
                <a:latin typeface="Arial"/>
              </a:rPr>
              <a:t>Séptimo nivel del esquema</a:t>
            </a:r>
            <a:endParaRPr b="0" lang="es-CO"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43a5e"/>
        </a:solidFill>
      </p:bgPr>
    </p:bg>
    <p:spTree>
      <p:nvGrpSpPr>
        <p:cNvPr id="1" name=""/>
        <p:cNvGrpSpPr/>
        <p:nvPr/>
      </p:nvGrpSpPr>
      <p:grpSpPr>
        <a:xfrm>
          <a:off x="0" y="0"/>
          <a:ext cx="0" cy="0"/>
          <a:chOff x="0" y="0"/>
          <a:chExt cx="0" cy="0"/>
        </a:xfrm>
      </p:grpSpPr>
      <p:grpSp>
        <p:nvGrpSpPr>
          <p:cNvPr id="1197" name="GRID"/>
          <p:cNvGrpSpPr/>
          <p:nvPr/>
        </p:nvGrpSpPr>
        <p:grpSpPr>
          <a:xfrm>
            <a:off x="0" y="0"/>
            <a:ext cx="12192120" cy="6858360"/>
            <a:chOff x="0" y="0"/>
            <a:chExt cx="12192120" cy="6858360"/>
          </a:xfrm>
        </p:grpSpPr>
        <p:sp>
          <p:nvSpPr>
            <p:cNvPr id="1198" name="Straight Connector 6"/>
            <p:cNvSpPr/>
            <p:nvPr/>
          </p:nvSpPr>
          <p:spPr>
            <a:xfrm>
              <a:off x="0" y="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199" name="Straight Connector 8"/>
            <p:cNvSpPr/>
            <p:nvPr/>
          </p:nvSpPr>
          <p:spPr>
            <a:xfrm>
              <a:off x="0" y="2923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00" name="Straight Connector 9"/>
            <p:cNvSpPr/>
            <p:nvPr/>
          </p:nvSpPr>
          <p:spPr>
            <a:xfrm>
              <a:off x="0" y="58500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1201" name="Straight Connector 10"/>
            <p:cNvSpPr/>
            <p:nvPr/>
          </p:nvSpPr>
          <p:spPr>
            <a:xfrm>
              <a:off x="0" y="627264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1202" name="Straight Connector 11"/>
            <p:cNvSpPr/>
            <p:nvPr/>
          </p:nvSpPr>
          <p:spPr>
            <a:xfrm>
              <a:off x="0" y="65653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03" name="Straight Connector 12"/>
            <p:cNvSpPr/>
            <p:nvPr/>
          </p:nvSpPr>
          <p:spPr>
            <a:xfrm>
              <a:off x="0" y="685800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04" name="Straight Connector 13"/>
            <p:cNvSpPr/>
            <p:nvPr/>
          </p:nvSpPr>
          <p:spPr>
            <a:xfrm>
              <a:off x="0" y="87768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05" name="Straight Connector 14"/>
            <p:cNvSpPr/>
            <p:nvPr/>
          </p:nvSpPr>
          <p:spPr>
            <a:xfrm>
              <a:off x="0" y="117036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06" name="Straight Connector 15"/>
            <p:cNvSpPr/>
            <p:nvPr/>
          </p:nvSpPr>
          <p:spPr>
            <a:xfrm>
              <a:off x="0" y="146304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07" name="Straight Connector 16"/>
            <p:cNvSpPr/>
            <p:nvPr/>
          </p:nvSpPr>
          <p:spPr>
            <a:xfrm>
              <a:off x="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08" name="Straight Connector 17"/>
            <p:cNvSpPr/>
            <p:nvPr/>
          </p:nvSpPr>
          <p:spPr>
            <a:xfrm>
              <a:off x="58500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1209" name="Straight Connector 18"/>
            <p:cNvSpPr/>
            <p:nvPr/>
          </p:nvSpPr>
          <p:spPr>
            <a:xfrm>
              <a:off x="29232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10" name="Straight Connector 19"/>
            <p:cNvSpPr/>
            <p:nvPr/>
          </p:nvSpPr>
          <p:spPr>
            <a:xfrm>
              <a:off x="87768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11" name="Straight Connector 20"/>
            <p:cNvSpPr/>
            <p:nvPr/>
          </p:nvSpPr>
          <p:spPr>
            <a:xfrm>
              <a:off x="117036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12" name="Straight Connector 21"/>
            <p:cNvSpPr/>
            <p:nvPr/>
          </p:nvSpPr>
          <p:spPr>
            <a:xfrm>
              <a:off x="1102140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13" name="Straight Connector 22"/>
            <p:cNvSpPr/>
            <p:nvPr/>
          </p:nvSpPr>
          <p:spPr>
            <a:xfrm>
              <a:off x="1160676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1214" name="Straight Connector 23"/>
            <p:cNvSpPr/>
            <p:nvPr/>
          </p:nvSpPr>
          <p:spPr>
            <a:xfrm>
              <a:off x="1131408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15" name="Straight Connector 24"/>
            <p:cNvSpPr/>
            <p:nvPr/>
          </p:nvSpPr>
          <p:spPr>
            <a:xfrm>
              <a:off x="1189908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16" name="Straight Connector 25"/>
            <p:cNvSpPr/>
            <p:nvPr/>
          </p:nvSpPr>
          <p:spPr>
            <a:xfrm>
              <a:off x="1219176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17" name="Straight Connector 26"/>
            <p:cNvSpPr/>
            <p:nvPr/>
          </p:nvSpPr>
          <p:spPr>
            <a:xfrm>
              <a:off x="0" y="175536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18" name="Straight Connector 27"/>
            <p:cNvSpPr/>
            <p:nvPr/>
          </p:nvSpPr>
          <p:spPr>
            <a:xfrm>
              <a:off x="0" y="204804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19" name="Straight Connector 28"/>
            <p:cNvSpPr/>
            <p:nvPr/>
          </p:nvSpPr>
          <p:spPr>
            <a:xfrm>
              <a:off x="0" y="23407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20" name="Straight Connector 29"/>
            <p:cNvSpPr/>
            <p:nvPr/>
          </p:nvSpPr>
          <p:spPr>
            <a:xfrm>
              <a:off x="0" y="263340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21" name="Straight Connector 30"/>
            <p:cNvSpPr/>
            <p:nvPr/>
          </p:nvSpPr>
          <p:spPr>
            <a:xfrm>
              <a:off x="0" y="292608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22" name="Straight Connector 31"/>
            <p:cNvSpPr/>
            <p:nvPr/>
          </p:nvSpPr>
          <p:spPr>
            <a:xfrm>
              <a:off x="0" y="321840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23" name="Straight Connector 32"/>
            <p:cNvSpPr/>
            <p:nvPr/>
          </p:nvSpPr>
          <p:spPr>
            <a:xfrm>
              <a:off x="0" y="351108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24" name="Straight Connector 38"/>
            <p:cNvSpPr/>
            <p:nvPr/>
          </p:nvSpPr>
          <p:spPr>
            <a:xfrm>
              <a:off x="0" y="380376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25" name="Straight Connector 39"/>
            <p:cNvSpPr/>
            <p:nvPr/>
          </p:nvSpPr>
          <p:spPr>
            <a:xfrm>
              <a:off x="0" y="409644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26" name="Straight Connector 40"/>
            <p:cNvSpPr/>
            <p:nvPr/>
          </p:nvSpPr>
          <p:spPr>
            <a:xfrm>
              <a:off x="0" y="43891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27" name="Straight Connector 41"/>
            <p:cNvSpPr/>
            <p:nvPr/>
          </p:nvSpPr>
          <p:spPr>
            <a:xfrm>
              <a:off x="0" y="468144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28" name="Straight Connector 42"/>
            <p:cNvSpPr/>
            <p:nvPr/>
          </p:nvSpPr>
          <p:spPr>
            <a:xfrm>
              <a:off x="0" y="49741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29" name="Straight Connector 43"/>
            <p:cNvSpPr/>
            <p:nvPr/>
          </p:nvSpPr>
          <p:spPr>
            <a:xfrm>
              <a:off x="0" y="526680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30" name="Straight Connector 44"/>
            <p:cNvSpPr/>
            <p:nvPr/>
          </p:nvSpPr>
          <p:spPr>
            <a:xfrm>
              <a:off x="0" y="555948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1231" name="Straight Connector 45"/>
            <p:cNvSpPr/>
            <p:nvPr/>
          </p:nvSpPr>
          <p:spPr>
            <a:xfrm>
              <a:off x="0" y="585216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grpSp>
      <p:sp>
        <p:nvSpPr>
          <p:cNvPr id="1232" name=".64 square" hidden="1"/>
          <p:cNvSpPr/>
          <p:nvPr/>
        </p:nvSpPr>
        <p:spPr>
          <a:xfrm>
            <a:off x="0" y="0"/>
            <a:ext cx="583920" cy="58392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1233" name=".32 square" hidden="1"/>
          <p:cNvSpPr/>
          <p:nvPr/>
        </p:nvSpPr>
        <p:spPr>
          <a:xfrm>
            <a:off x="0" y="0"/>
            <a:ext cx="291240" cy="29124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pic>
        <p:nvPicPr>
          <p:cNvPr id="1234" name="MS Brand colors" descr="These are Microsoft Brand colors. The color bar is placed to the side of the Theme master so that it will be visible on all slides. Users can use the 'eye dropper' color tools under Color Fill Shape, Color Fill line etc. to easily select Brand colors. "/>
          <p:cNvPicPr/>
          <p:nvPr/>
        </p:nvPicPr>
        <p:blipFill>
          <a:blip r:embed="rId2"/>
          <a:srcRect l="762" t="0" r="0" b="0"/>
          <a:stretch/>
        </p:blipFill>
        <p:spPr>
          <a:xfrm rot="5400000">
            <a:off x="9511200" y="2842560"/>
            <a:ext cx="6856560" cy="1168920"/>
          </a:xfrm>
          <a:prstGeom prst="rect">
            <a:avLst/>
          </a:prstGeom>
          <a:ln w="0">
            <a:noFill/>
          </a:ln>
        </p:spPr>
      </p:pic>
      <p:pic>
        <p:nvPicPr>
          <p:cNvPr id="1235" name="MS logo white - EMF" descr="Microsoft logo white text version"/>
          <p:cNvPicPr/>
          <p:nvPr/>
        </p:nvPicPr>
        <p:blipFill>
          <a:blip r:embed="rId3"/>
          <a:stretch/>
        </p:blipFill>
        <p:spPr>
          <a:xfrm>
            <a:off x="584280" y="585720"/>
            <a:ext cx="1364760" cy="291240"/>
          </a:xfrm>
          <a:prstGeom prst="rect">
            <a:avLst/>
          </a:prstGeom>
          <a:ln w="0">
            <a:noFill/>
          </a:ln>
        </p:spPr>
      </p:pic>
      <p:grpSp>
        <p:nvGrpSpPr>
          <p:cNvPr id="1236" name="Group 54"/>
          <p:cNvGrpSpPr/>
          <p:nvPr/>
        </p:nvGrpSpPr>
        <p:grpSpPr>
          <a:xfrm>
            <a:off x="3888000" y="-14760"/>
            <a:ext cx="10169280" cy="6888600"/>
            <a:chOff x="3888000" y="-14760"/>
            <a:chExt cx="10169280" cy="6888600"/>
          </a:xfrm>
        </p:grpSpPr>
        <p:grpSp>
          <p:nvGrpSpPr>
            <p:cNvPr id="1237" name="Group 55"/>
            <p:cNvGrpSpPr/>
            <p:nvPr/>
          </p:nvGrpSpPr>
          <p:grpSpPr>
            <a:xfrm>
              <a:off x="3888000" y="-14760"/>
              <a:ext cx="10169280" cy="6888600"/>
              <a:chOff x="3888000" y="-14760"/>
              <a:chExt cx="10169280" cy="6888600"/>
            </a:xfrm>
          </p:grpSpPr>
          <p:grpSp>
            <p:nvGrpSpPr>
              <p:cNvPr id="1238" name="Group 59"/>
              <p:cNvGrpSpPr/>
              <p:nvPr/>
            </p:nvGrpSpPr>
            <p:grpSpPr>
              <a:xfrm>
                <a:off x="3888000" y="524880"/>
                <a:ext cx="10169280" cy="6348960"/>
                <a:chOff x="3888000" y="524880"/>
                <a:chExt cx="10169280" cy="6348960"/>
              </a:xfrm>
            </p:grpSpPr>
            <p:grpSp>
              <p:nvGrpSpPr>
                <p:cNvPr id="1239" name="Group 61"/>
                <p:cNvGrpSpPr/>
                <p:nvPr/>
              </p:nvGrpSpPr>
              <p:grpSpPr>
                <a:xfrm>
                  <a:off x="3888000" y="524880"/>
                  <a:ext cx="10169280" cy="6319800"/>
                  <a:chOff x="3888000" y="524880"/>
                  <a:chExt cx="10169280" cy="6319800"/>
                </a:xfrm>
              </p:grpSpPr>
              <p:sp>
                <p:nvSpPr>
                  <p:cNvPr id="1240" name="Hexagon 67"/>
                  <p:cNvSpPr/>
                  <p:nvPr/>
                </p:nvSpPr>
                <p:spPr>
                  <a:xfrm>
                    <a:off x="5816880" y="475956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1241" name="Hexagon 68"/>
                  <p:cNvSpPr/>
                  <p:nvPr/>
                </p:nvSpPr>
                <p:spPr>
                  <a:xfrm>
                    <a:off x="9715680" y="265680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1242" name="Hexagon 69"/>
                  <p:cNvSpPr/>
                  <p:nvPr/>
                </p:nvSpPr>
                <p:spPr>
                  <a:xfrm>
                    <a:off x="11638440" y="372168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1243" name="Hexagon 70"/>
                  <p:cNvSpPr/>
                  <p:nvPr/>
                </p:nvSpPr>
                <p:spPr>
                  <a:xfrm>
                    <a:off x="6813000" y="211248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1244" name="Hexagon 71"/>
                  <p:cNvSpPr/>
                  <p:nvPr/>
                </p:nvSpPr>
                <p:spPr>
                  <a:xfrm>
                    <a:off x="6090120" y="368568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1245" name="Hexagon 72"/>
                  <p:cNvSpPr/>
                  <p:nvPr/>
                </p:nvSpPr>
                <p:spPr>
                  <a:xfrm>
                    <a:off x="9709560" y="52488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1246" name="Hexagon 73"/>
                  <p:cNvSpPr/>
                  <p:nvPr/>
                </p:nvSpPr>
                <p:spPr>
                  <a:xfrm>
                    <a:off x="3888000" y="368676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1247" name="Hexagon 74"/>
                  <p:cNvSpPr/>
                  <p:nvPr/>
                </p:nvSpPr>
                <p:spPr>
                  <a:xfrm>
                    <a:off x="4881600" y="105048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grpSp>
            <p:sp>
              <p:nvSpPr>
                <p:cNvPr id="1248" name="Hexagon 62"/>
                <p:cNvSpPr/>
                <p:nvPr/>
              </p:nvSpPr>
              <p:spPr>
                <a:xfrm>
                  <a:off x="7759800" y="424980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1249" name="Hexagon 63"/>
                <p:cNvSpPr/>
                <p:nvPr/>
              </p:nvSpPr>
              <p:spPr>
                <a:xfrm>
                  <a:off x="8743680" y="371592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1250" name="Hexagon 64"/>
                <p:cNvSpPr/>
                <p:nvPr/>
              </p:nvSpPr>
              <p:spPr>
                <a:xfrm>
                  <a:off x="8743680" y="479124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1251" name="Hexagon 65"/>
                <p:cNvSpPr/>
                <p:nvPr/>
              </p:nvSpPr>
              <p:spPr>
                <a:xfrm>
                  <a:off x="11913840" y="584496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1252" name="Hexagon 66"/>
                <p:cNvSpPr/>
                <p:nvPr/>
              </p:nvSpPr>
              <p:spPr>
                <a:xfrm>
                  <a:off x="8743680" y="159264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grpSp>
          <p:sp>
            <p:nvSpPr>
              <p:cNvPr id="1253" name="Hexagon 60"/>
              <p:cNvSpPr/>
              <p:nvPr/>
            </p:nvSpPr>
            <p:spPr>
              <a:xfrm>
                <a:off x="6562800" y="-1476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grpSp>
        <p:sp>
          <p:nvSpPr>
            <p:cNvPr id="1254" name="Hexagon 56"/>
            <p:cNvSpPr/>
            <p:nvPr/>
          </p:nvSpPr>
          <p:spPr>
            <a:xfrm>
              <a:off x="10960920" y="5040"/>
              <a:ext cx="1193760" cy="1028880"/>
            </a:xfrm>
            <a:prstGeom prst="hexagon">
              <a:avLst>
                <a:gd name="adj" fmla="val 25000"/>
                <a:gd name="vf" fmla="val 115470"/>
              </a:avLst>
            </a:prstGeom>
            <a:noFill/>
            <a:ln w="38100">
              <a:solidFill>
                <a:srgbClr val="0078d4"/>
              </a:solidFill>
              <a:round/>
            </a:ln>
          </p:spPr>
          <p:style>
            <a:lnRef idx="0"/>
            <a:fillRef idx="0"/>
            <a:effectRef idx="0"/>
            <a:fontRef idx="minor"/>
          </p:style>
        </p:sp>
        <p:sp>
          <p:nvSpPr>
            <p:cNvPr id="1255" name="Hexagon 57"/>
            <p:cNvSpPr/>
            <p:nvPr/>
          </p:nvSpPr>
          <p:spPr>
            <a:xfrm>
              <a:off x="9080640" y="3723840"/>
              <a:ext cx="2418840" cy="2085120"/>
            </a:xfrm>
            <a:prstGeom prst="hexagon">
              <a:avLst>
                <a:gd name="adj" fmla="val 25000"/>
                <a:gd name="vf" fmla="val 115470"/>
              </a:avLst>
            </a:prstGeom>
            <a:noFill/>
            <a:ln w="38100">
              <a:solidFill>
                <a:srgbClr val="ffffff"/>
              </a:solidFill>
              <a:round/>
            </a:ln>
          </p:spPr>
          <p:style>
            <a:lnRef idx="0"/>
            <a:fillRef idx="0"/>
            <a:effectRef idx="0"/>
            <a:fontRef idx="minor"/>
          </p:style>
        </p:sp>
        <p:sp>
          <p:nvSpPr>
            <p:cNvPr id="1256" name="Picture 58"/>
            <p:cNvSpPr/>
            <p:nvPr/>
          </p:nvSpPr>
          <p:spPr>
            <a:xfrm>
              <a:off x="9058680" y="5301720"/>
              <a:ext cx="1171440" cy="1048680"/>
            </a:xfrm>
            <a:prstGeom prst="hexagon">
              <a:avLst>
                <a:gd name="adj" fmla="val 25000"/>
                <a:gd name="vf" fmla="val 115470"/>
              </a:avLst>
            </a:prstGeom>
            <a:blipFill rotWithShape="0">
              <a:blip r:embed="rId4"/>
              <a:srcRect/>
              <a:stretch/>
            </a:blipFill>
            <a:ln w="38100">
              <a:solidFill>
                <a:srgbClr val="50e6ff"/>
              </a:solidFill>
              <a:round/>
            </a:ln>
          </p:spPr>
          <p:style>
            <a:lnRef idx="0"/>
            <a:fillRef idx="0"/>
            <a:effectRef idx="0"/>
            <a:fontRef idx="minor"/>
          </p:style>
        </p:sp>
      </p:grpSp>
      <p:sp>
        <p:nvSpPr>
          <p:cNvPr id="1257" name="Picture 75"/>
          <p:cNvSpPr/>
          <p:nvPr/>
        </p:nvSpPr>
        <p:spPr>
          <a:xfrm>
            <a:off x="6868440" y="1094040"/>
            <a:ext cx="2401200" cy="2066760"/>
          </a:xfrm>
          <a:prstGeom prst="hexagon">
            <a:avLst>
              <a:gd name="adj" fmla="val 25000"/>
              <a:gd name="vf" fmla="val 115470"/>
            </a:avLst>
          </a:prstGeom>
          <a:blipFill rotWithShape="0">
            <a:blip r:embed="rId5"/>
            <a:srcRect/>
            <a:stretch/>
          </a:blipFill>
          <a:ln w="38100">
            <a:solidFill>
              <a:srgbClr val="50e6ff"/>
            </a:solidFill>
            <a:round/>
          </a:ln>
        </p:spPr>
        <p:style>
          <a:lnRef idx="0"/>
          <a:fillRef idx="0"/>
          <a:effectRef idx="0"/>
          <a:fontRef idx="minor"/>
        </p:style>
      </p:sp>
      <p:sp>
        <p:nvSpPr>
          <p:cNvPr id="1258" name="Picture 76"/>
          <p:cNvSpPr/>
          <p:nvPr/>
        </p:nvSpPr>
        <p:spPr>
          <a:xfrm>
            <a:off x="5866560" y="4190760"/>
            <a:ext cx="1149480" cy="1027440"/>
          </a:xfrm>
          <a:prstGeom prst="hexagon">
            <a:avLst>
              <a:gd name="adj" fmla="val 25000"/>
              <a:gd name="vf" fmla="val 115470"/>
            </a:avLst>
          </a:prstGeom>
          <a:blipFill rotWithShape="0">
            <a:blip r:embed="rId6"/>
            <a:srcRect/>
            <a:stretch/>
          </a:blipFill>
          <a:ln w="38100">
            <a:solidFill>
              <a:srgbClr val="50e6ff"/>
            </a:solidFill>
            <a:round/>
          </a:ln>
        </p:spPr>
        <p:style>
          <a:lnRef idx="0"/>
          <a:fillRef idx="0"/>
          <a:effectRef idx="0"/>
          <a:fontRef idx="minor"/>
        </p:style>
      </p:sp>
      <p:sp>
        <p:nvSpPr>
          <p:cNvPr id="125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es-CO" sz="4400" spc="-1" strike="noStrike">
                <a:latin typeface="Arial"/>
              </a:rPr>
              <a:t>Pulse para editar el formato del texto de título</a:t>
            </a:r>
            <a:endParaRPr b="0" lang="es-CO" sz="4400" spc="-1" strike="noStrike">
              <a:latin typeface="Arial"/>
            </a:endParaRPr>
          </a:p>
        </p:txBody>
      </p:sp>
      <p:sp>
        <p:nvSpPr>
          <p:cNvPr id="1260"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ffffff"/>
              </a:buClr>
              <a:buSzPct val="45000"/>
              <a:buFont typeface="Wingdings" charset="2"/>
              <a:buChar char=""/>
            </a:pPr>
            <a:r>
              <a:rPr b="0" lang="es-CO" sz="3200" spc="-1" strike="noStrike">
                <a:latin typeface="Arial"/>
              </a:rPr>
              <a:t>Pulse para editar el formato de texto del esquema</a:t>
            </a:r>
            <a:endParaRPr b="0" lang="es-CO" sz="3200" spc="-1" strike="noStrike">
              <a:latin typeface="Arial"/>
            </a:endParaRPr>
          </a:p>
          <a:p>
            <a:pPr lvl="1" marL="864000" indent="-324000">
              <a:spcBef>
                <a:spcPts val="1134"/>
              </a:spcBef>
              <a:buClr>
                <a:srgbClr val="ffffff"/>
              </a:buClr>
              <a:buSzPct val="75000"/>
              <a:buFont typeface="Symbol" charset="2"/>
              <a:buChar char=""/>
            </a:pPr>
            <a:r>
              <a:rPr b="0" lang="es-CO" sz="2800" spc="-1" strike="noStrike">
                <a:latin typeface="Arial"/>
              </a:rPr>
              <a:t>Segundo nivel del esquema</a:t>
            </a:r>
            <a:endParaRPr b="0" lang="es-CO" sz="2800" spc="-1" strike="noStrike">
              <a:latin typeface="Arial"/>
            </a:endParaRPr>
          </a:p>
          <a:p>
            <a:pPr lvl="2" marL="1296000" indent="-288000">
              <a:spcBef>
                <a:spcPts val="850"/>
              </a:spcBef>
              <a:buClr>
                <a:srgbClr val="ffffff"/>
              </a:buClr>
              <a:buSzPct val="45000"/>
              <a:buFont typeface="Wingdings" charset="2"/>
              <a:buChar char=""/>
            </a:pPr>
            <a:r>
              <a:rPr b="0" lang="es-CO" sz="2400" spc="-1" strike="noStrike">
                <a:latin typeface="Arial"/>
              </a:rPr>
              <a:t>Tercer nivel del esquema</a:t>
            </a:r>
            <a:endParaRPr b="0" lang="es-CO" sz="2400" spc="-1" strike="noStrike">
              <a:latin typeface="Arial"/>
            </a:endParaRPr>
          </a:p>
          <a:p>
            <a:pPr lvl="3" marL="1728000" indent="-216000">
              <a:spcBef>
                <a:spcPts val="567"/>
              </a:spcBef>
              <a:buClr>
                <a:srgbClr val="ffffff"/>
              </a:buClr>
              <a:buSzPct val="75000"/>
              <a:buFont typeface="Symbol" charset="2"/>
              <a:buChar char=""/>
            </a:pPr>
            <a:r>
              <a:rPr b="0" lang="es-CO" sz="2000" spc="-1" strike="noStrike">
                <a:latin typeface="Arial"/>
              </a:rPr>
              <a:t>Cuarto nivel del esquema</a:t>
            </a:r>
            <a:endParaRPr b="0" lang="es-CO" sz="2000" spc="-1" strike="noStrike">
              <a:latin typeface="Arial"/>
            </a:endParaRPr>
          </a:p>
          <a:p>
            <a:pPr lvl="4" marL="2160000" indent="-216000">
              <a:spcBef>
                <a:spcPts val="283"/>
              </a:spcBef>
              <a:buClr>
                <a:srgbClr val="ffffff"/>
              </a:buClr>
              <a:buSzPct val="45000"/>
              <a:buFont typeface="Wingdings" charset="2"/>
              <a:buChar char=""/>
            </a:pPr>
            <a:r>
              <a:rPr b="0" lang="es-CO" sz="2000" spc="-1" strike="noStrike">
                <a:latin typeface="Arial"/>
              </a:rPr>
              <a:t>Quinto nivel del esquema</a:t>
            </a:r>
            <a:endParaRPr b="0" lang="es-CO" sz="2000" spc="-1" strike="noStrike">
              <a:latin typeface="Arial"/>
            </a:endParaRPr>
          </a:p>
          <a:p>
            <a:pPr lvl="5" marL="2592000" indent="-216000">
              <a:spcBef>
                <a:spcPts val="283"/>
              </a:spcBef>
              <a:buClr>
                <a:srgbClr val="ffffff"/>
              </a:buClr>
              <a:buSzPct val="45000"/>
              <a:buFont typeface="Wingdings" charset="2"/>
              <a:buChar char=""/>
            </a:pPr>
            <a:r>
              <a:rPr b="0" lang="es-CO" sz="2000" spc="-1" strike="noStrike">
                <a:latin typeface="Arial"/>
              </a:rPr>
              <a:t>Sexto nivel del esquema</a:t>
            </a:r>
            <a:endParaRPr b="0" lang="es-CO" sz="2000" spc="-1" strike="noStrike">
              <a:latin typeface="Arial"/>
            </a:endParaRPr>
          </a:p>
          <a:p>
            <a:pPr lvl="6" marL="3024000" indent="-216000">
              <a:spcBef>
                <a:spcPts val="283"/>
              </a:spcBef>
              <a:buClr>
                <a:srgbClr val="ffffff"/>
              </a:buClr>
              <a:buSzPct val="45000"/>
              <a:buFont typeface="Wingdings" charset="2"/>
              <a:buChar char=""/>
            </a:pPr>
            <a:r>
              <a:rPr b="0" lang="es-CO" sz="2000" spc="-1" strike="noStrike">
                <a:latin typeface="Arial"/>
              </a:rPr>
              <a:t>Séptimo nivel del esquema</a:t>
            </a:r>
            <a:endParaRPr b="0" lang="es-CO"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101" name="GRID"/>
          <p:cNvGrpSpPr/>
          <p:nvPr/>
        </p:nvGrpSpPr>
        <p:grpSpPr>
          <a:xfrm>
            <a:off x="0" y="0"/>
            <a:ext cx="12192120" cy="6858360"/>
            <a:chOff x="0" y="0"/>
            <a:chExt cx="12192120" cy="6858360"/>
          </a:xfrm>
        </p:grpSpPr>
        <p:sp>
          <p:nvSpPr>
            <p:cNvPr id="102" name="Straight Connector 6"/>
            <p:cNvSpPr/>
            <p:nvPr/>
          </p:nvSpPr>
          <p:spPr>
            <a:xfrm>
              <a:off x="0" y="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03" name="Straight Connector 8"/>
            <p:cNvSpPr/>
            <p:nvPr/>
          </p:nvSpPr>
          <p:spPr>
            <a:xfrm>
              <a:off x="0" y="2923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04" name="Straight Connector 9"/>
            <p:cNvSpPr/>
            <p:nvPr/>
          </p:nvSpPr>
          <p:spPr>
            <a:xfrm>
              <a:off x="0" y="58500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105" name="Straight Connector 10"/>
            <p:cNvSpPr/>
            <p:nvPr/>
          </p:nvSpPr>
          <p:spPr>
            <a:xfrm>
              <a:off x="0" y="627264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106" name="Straight Connector 11"/>
            <p:cNvSpPr/>
            <p:nvPr/>
          </p:nvSpPr>
          <p:spPr>
            <a:xfrm>
              <a:off x="0" y="65653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07" name="Straight Connector 12"/>
            <p:cNvSpPr/>
            <p:nvPr/>
          </p:nvSpPr>
          <p:spPr>
            <a:xfrm>
              <a:off x="0" y="68580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08" name="Straight Connector 13"/>
            <p:cNvSpPr/>
            <p:nvPr/>
          </p:nvSpPr>
          <p:spPr>
            <a:xfrm>
              <a:off x="0" y="8776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09" name="Straight Connector 14"/>
            <p:cNvSpPr/>
            <p:nvPr/>
          </p:nvSpPr>
          <p:spPr>
            <a:xfrm>
              <a:off x="0" y="11703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0" name="Straight Connector 15"/>
            <p:cNvSpPr/>
            <p:nvPr/>
          </p:nvSpPr>
          <p:spPr>
            <a:xfrm>
              <a:off x="0" y="14630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1" name="Straight Connector 16"/>
            <p:cNvSpPr/>
            <p:nvPr/>
          </p:nvSpPr>
          <p:spPr>
            <a:xfrm>
              <a:off x="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2" name="Straight Connector 17"/>
            <p:cNvSpPr/>
            <p:nvPr/>
          </p:nvSpPr>
          <p:spPr>
            <a:xfrm>
              <a:off x="58500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113" name="Straight Connector 18"/>
            <p:cNvSpPr/>
            <p:nvPr/>
          </p:nvSpPr>
          <p:spPr>
            <a:xfrm>
              <a:off x="29232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4" name="Straight Connector 19"/>
            <p:cNvSpPr/>
            <p:nvPr/>
          </p:nvSpPr>
          <p:spPr>
            <a:xfrm>
              <a:off x="87768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5" name="Straight Connector 20"/>
            <p:cNvSpPr/>
            <p:nvPr/>
          </p:nvSpPr>
          <p:spPr>
            <a:xfrm>
              <a:off x="117036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6" name="Straight Connector 21"/>
            <p:cNvSpPr/>
            <p:nvPr/>
          </p:nvSpPr>
          <p:spPr>
            <a:xfrm>
              <a:off x="1102140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7" name="Straight Connector 22"/>
            <p:cNvSpPr/>
            <p:nvPr/>
          </p:nvSpPr>
          <p:spPr>
            <a:xfrm>
              <a:off x="1160676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118" name="Straight Connector 23"/>
            <p:cNvSpPr/>
            <p:nvPr/>
          </p:nvSpPr>
          <p:spPr>
            <a:xfrm>
              <a:off x="1131408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19" name="Straight Connector 24"/>
            <p:cNvSpPr/>
            <p:nvPr/>
          </p:nvSpPr>
          <p:spPr>
            <a:xfrm>
              <a:off x="1189908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20" name="Straight Connector 25"/>
            <p:cNvSpPr/>
            <p:nvPr/>
          </p:nvSpPr>
          <p:spPr>
            <a:xfrm>
              <a:off x="1219176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21" name="Straight Connector 26"/>
            <p:cNvSpPr/>
            <p:nvPr/>
          </p:nvSpPr>
          <p:spPr>
            <a:xfrm>
              <a:off x="0" y="17553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22" name="Straight Connector 27"/>
            <p:cNvSpPr/>
            <p:nvPr/>
          </p:nvSpPr>
          <p:spPr>
            <a:xfrm>
              <a:off x="0" y="20480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23" name="Straight Connector 28"/>
            <p:cNvSpPr/>
            <p:nvPr/>
          </p:nvSpPr>
          <p:spPr>
            <a:xfrm>
              <a:off x="0" y="23407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24" name="Straight Connector 29"/>
            <p:cNvSpPr/>
            <p:nvPr/>
          </p:nvSpPr>
          <p:spPr>
            <a:xfrm>
              <a:off x="0" y="26334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25" name="Straight Connector 30"/>
            <p:cNvSpPr/>
            <p:nvPr/>
          </p:nvSpPr>
          <p:spPr>
            <a:xfrm>
              <a:off x="0" y="29260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26" name="Straight Connector 31"/>
            <p:cNvSpPr/>
            <p:nvPr/>
          </p:nvSpPr>
          <p:spPr>
            <a:xfrm>
              <a:off x="0" y="32184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27" name="Straight Connector 32"/>
            <p:cNvSpPr/>
            <p:nvPr/>
          </p:nvSpPr>
          <p:spPr>
            <a:xfrm>
              <a:off x="0" y="35110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28" name="Straight Connector 38"/>
            <p:cNvSpPr/>
            <p:nvPr/>
          </p:nvSpPr>
          <p:spPr>
            <a:xfrm>
              <a:off x="0" y="38037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29" name="Straight Connector 39"/>
            <p:cNvSpPr/>
            <p:nvPr/>
          </p:nvSpPr>
          <p:spPr>
            <a:xfrm>
              <a:off x="0" y="40964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30" name="Straight Connector 40"/>
            <p:cNvSpPr/>
            <p:nvPr/>
          </p:nvSpPr>
          <p:spPr>
            <a:xfrm>
              <a:off x="0" y="43891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31" name="Straight Connector 41"/>
            <p:cNvSpPr/>
            <p:nvPr/>
          </p:nvSpPr>
          <p:spPr>
            <a:xfrm>
              <a:off x="0" y="46814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32" name="Straight Connector 42"/>
            <p:cNvSpPr/>
            <p:nvPr/>
          </p:nvSpPr>
          <p:spPr>
            <a:xfrm>
              <a:off x="0" y="49741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33" name="Straight Connector 43"/>
            <p:cNvSpPr/>
            <p:nvPr/>
          </p:nvSpPr>
          <p:spPr>
            <a:xfrm>
              <a:off x="0" y="52668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34" name="Straight Connector 44"/>
            <p:cNvSpPr/>
            <p:nvPr/>
          </p:nvSpPr>
          <p:spPr>
            <a:xfrm>
              <a:off x="0" y="55594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35" name="Straight Connector 45"/>
            <p:cNvSpPr/>
            <p:nvPr/>
          </p:nvSpPr>
          <p:spPr>
            <a:xfrm>
              <a:off x="0" y="58521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grpSp>
      <p:sp>
        <p:nvSpPr>
          <p:cNvPr id="136" name=".64 square" hidden="1"/>
          <p:cNvSpPr/>
          <p:nvPr/>
        </p:nvSpPr>
        <p:spPr>
          <a:xfrm>
            <a:off x="0" y="0"/>
            <a:ext cx="583920" cy="58392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137" name=".32 square" hidden="1"/>
          <p:cNvSpPr/>
          <p:nvPr/>
        </p:nvSpPr>
        <p:spPr>
          <a:xfrm>
            <a:off x="0" y="0"/>
            <a:ext cx="291240" cy="29124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pic>
        <p:nvPicPr>
          <p:cNvPr id="138" name="MS Brand colors" descr="These are Microsoft Brand colors. The color bar is placed to the side of the Theme master so that it will be visible on all slides. Users can use the 'eye dropper' color tools under Color Fill Shape, Color Fill line etc. to easily select Brand colors. "/>
          <p:cNvPicPr/>
          <p:nvPr/>
        </p:nvPicPr>
        <p:blipFill>
          <a:blip r:embed="rId2"/>
          <a:srcRect l="762" t="0" r="0" b="0"/>
          <a:stretch/>
        </p:blipFill>
        <p:spPr>
          <a:xfrm rot="5400000">
            <a:off x="9511200" y="2842560"/>
            <a:ext cx="6856560" cy="1168920"/>
          </a:xfrm>
          <a:prstGeom prst="rect">
            <a:avLst/>
          </a:prstGeom>
          <a:ln w="0">
            <a:noFill/>
          </a:ln>
        </p:spPr>
      </p:pic>
      <p:sp>
        <p:nvSpPr>
          <p:cNvPr id="139" name="Rectangle 3"/>
          <p:cNvSpPr/>
          <p:nvPr/>
        </p:nvSpPr>
        <p:spPr>
          <a:xfrm>
            <a:off x="0" y="0"/>
            <a:ext cx="4354560" cy="6856560"/>
          </a:xfrm>
          <a:prstGeom prst="rect">
            <a:avLst/>
          </a:prstGeom>
          <a:solidFill>
            <a:schemeClr val="tx2"/>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grpSp>
        <p:nvGrpSpPr>
          <p:cNvPr id="140" name="Group 6"/>
          <p:cNvGrpSpPr/>
          <p:nvPr/>
        </p:nvGrpSpPr>
        <p:grpSpPr>
          <a:xfrm>
            <a:off x="-2190600" y="3228480"/>
            <a:ext cx="7252920" cy="4237560"/>
            <a:chOff x="-2190600" y="3228480"/>
            <a:chExt cx="7252920" cy="4237560"/>
          </a:xfrm>
        </p:grpSpPr>
        <p:grpSp>
          <p:nvGrpSpPr>
            <p:cNvPr id="141" name="Group 7"/>
            <p:cNvGrpSpPr/>
            <p:nvPr/>
          </p:nvGrpSpPr>
          <p:grpSpPr>
            <a:xfrm>
              <a:off x="-2190600" y="3238200"/>
              <a:ext cx="7252920" cy="3691080"/>
              <a:chOff x="-2190600" y="3238200"/>
              <a:chExt cx="7252920" cy="3691080"/>
            </a:xfrm>
          </p:grpSpPr>
          <p:sp>
            <p:nvSpPr>
              <p:cNvPr id="142" name="Hexagon 11"/>
              <p:cNvSpPr/>
              <p:nvPr/>
            </p:nvSpPr>
            <p:spPr>
              <a:xfrm>
                <a:off x="2643480" y="484416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143" name="Hexagon 13"/>
              <p:cNvSpPr/>
              <p:nvPr/>
            </p:nvSpPr>
            <p:spPr>
              <a:xfrm>
                <a:off x="-259200" y="429984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144" name="Hexagon 14"/>
              <p:cNvSpPr/>
              <p:nvPr/>
            </p:nvSpPr>
            <p:spPr>
              <a:xfrm>
                <a:off x="-982080" y="587304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145" name="Hexagon 15"/>
              <p:cNvSpPr/>
              <p:nvPr/>
            </p:nvSpPr>
            <p:spPr>
              <a:xfrm>
                <a:off x="-2190600" y="323820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grpSp>
        <p:sp>
          <p:nvSpPr>
            <p:cNvPr id="146" name="Hexagon 8"/>
            <p:cNvSpPr/>
            <p:nvPr/>
          </p:nvSpPr>
          <p:spPr>
            <a:xfrm>
              <a:off x="687600" y="643716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147" name="Hexagon 9"/>
            <p:cNvSpPr/>
            <p:nvPr/>
          </p:nvSpPr>
          <p:spPr>
            <a:xfrm>
              <a:off x="1671480" y="590328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148" name="Hexagon 10"/>
            <p:cNvSpPr/>
            <p:nvPr/>
          </p:nvSpPr>
          <p:spPr>
            <a:xfrm>
              <a:off x="14040" y="322848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grpSp>
      <p:sp>
        <p:nvSpPr>
          <p:cNvPr id="14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es-CO" sz="4400" spc="-1" strike="noStrike">
                <a:latin typeface="Arial"/>
              </a:rPr>
              <a:t>Pulse para editar el formato del texto de título</a:t>
            </a:r>
            <a:endParaRPr b="0" lang="es-CO" sz="4400" spc="-1" strike="noStrike">
              <a:latin typeface="Arial"/>
            </a:endParaRPr>
          </a:p>
        </p:txBody>
      </p:sp>
      <p:sp>
        <p:nvSpPr>
          <p:cNvPr id="150"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CO" sz="3200" spc="-1" strike="noStrike">
                <a:latin typeface="Arial"/>
              </a:rPr>
              <a:t>Pulse para editar el formato de texto del esquema</a:t>
            </a:r>
            <a:endParaRPr b="0" lang="es-CO" sz="3200" spc="-1" strike="noStrike">
              <a:latin typeface="Arial"/>
            </a:endParaRPr>
          </a:p>
          <a:p>
            <a:pPr lvl="1" marL="864000" indent="-324000">
              <a:spcBef>
                <a:spcPts val="1134"/>
              </a:spcBef>
              <a:buClr>
                <a:srgbClr val="000000"/>
              </a:buClr>
              <a:buSzPct val="75000"/>
              <a:buFont typeface="Symbol" charset="2"/>
              <a:buChar char=""/>
            </a:pPr>
            <a:r>
              <a:rPr b="0" lang="es-CO" sz="2800" spc="-1" strike="noStrike">
                <a:latin typeface="Arial"/>
              </a:rPr>
              <a:t>Segundo nivel del esquema</a:t>
            </a:r>
            <a:endParaRPr b="0" lang="es-CO" sz="2800" spc="-1" strike="noStrike">
              <a:latin typeface="Arial"/>
            </a:endParaRPr>
          </a:p>
          <a:p>
            <a:pPr lvl="2" marL="1296000" indent="-288000">
              <a:spcBef>
                <a:spcPts val="850"/>
              </a:spcBef>
              <a:buClr>
                <a:srgbClr val="000000"/>
              </a:buClr>
              <a:buSzPct val="45000"/>
              <a:buFont typeface="Wingdings" charset="2"/>
              <a:buChar char=""/>
            </a:pPr>
            <a:r>
              <a:rPr b="0" lang="es-CO" sz="2400" spc="-1" strike="noStrike">
                <a:latin typeface="Arial"/>
              </a:rPr>
              <a:t>Tercer nivel del esquema</a:t>
            </a:r>
            <a:endParaRPr b="0" lang="es-CO" sz="2400" spc="-1" strike="noStrike">
              <a:latin typeface="Arial"/>
            </a:endParaRPr>
          </a:p>
          <a:p>
            <a:pPr lvl="3" marL="1728000" indent="-216000">
              <a:spcBef>
                <a:spcPts val="567"/>
              </a:spcBef>
              <a:buClr>
                <a:srgbClr val="000000"/>
              </a:buClr>
              <a:buSzPct val="75000"/>
              <a:buFont typeface="Symbol" charset="2"/>
              <a:buChar char=""/>
            </a:pPr>
            <a:r>
              <a:rPr b="0" lang="es-CO" sz="2000" spc="-1" strike="noStrike">
                <a:latin typeface="Arial"/>
              </a:rPr>
              <a:t>Cuarto nivel del esquema</a:t>
            </a:r>
            <a:endParaRPr b="0" lang="es-CO" sz="2000" spc="-1" strike="noStrike">
              <a:latin typeface="Arial"/>
            </a:endParaRPr>
          </a:p>
          <a:p>
            <a:pPr lvl="4" marL="2160000" indent="-216000">
              <a:spcBef>
                <a:spcPts val="283"/>
              </a:spcBef>
              <a:buClr>
                <a:srgbClr val="000000"/>
              </a:buClr>
              <a:buSzPct val="45000"/>
              <a:buFont typeface="Wingdings" charset="2"/>
              <a:buChar char=""/>
            </a:pPr>
            <a:r>
              <a:rPr b="0" lang="es-CO" sz="2000" spc="-1" strike="noStrike">
                <a:latin typeface="Arial"/>
              </a:rPr>
              <a:t>Quinto nivel del esquema</a:t>
            </a:r>
            <a:endParaRPr b="0" lang="es-CO" sz="2000" spc="-1" strike="noStrike">
              <a:latin typeface="Arial"/>
            </a:endParaRPr>
          </a:p>
          <a:p>
            <a:pPr lvl="5" marL="2592000" indent="-216000">
              <a:spcBef>
                <a:spcPts val="283"/>
              </a:spcBef>
              <a:buClr>
                <a:srgbClr val="000000"/>
              </a:buClr>
              <a:buSzPct val="45000"/>
              <a:buFont typeface="Wingdings" charset="2"/>
              <a:buChar char=""/>
            </a:pPr>
            <a:r>
              <a:rPr b="0" lang="es-CO" sz="2000" spc="-1" strike="noStrike">
                <a:latin typeface="Arial"/>
              </a:rPr>
              <a:t>Sexto nivel del esquema</a:t>
            </a:r>
            <a:endParaRPr b="0" lang="es-CO" sz="2000" spc="-1" strike="noStrike">
              <a:latin typeface="Arial"/>
            </a:endParaRPr>
          </a:p>
          <a:p>
            <a:pPr lvl="6" marL="3024000" indent="-216000">
              <a:spcBef>
                <a:spcPts val="283"/>
              </a:spcBef>
              <a:buClr>
                <a:srgbClr val="000000"/>
              </a:buClr>
              <a:buSzPct val="45000"/>
              <a:buFont typeface="Wingdings" charset="2"/>
              <a:buChar char=""/>
            </a:pPr>
            <a:r>
              <a:rPr b="0" lang="es-CO" sz="2000" spc="-1" strike="noStrike">
                <a:latin typeface="Arial"/>
              </a:rPr>
              <a:t>Séptimo nivel del esquema</a:t>
            </a:r>
            <a:endParaRPr b="0" lang="es-CO"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187" name="GRID"/>
          <p:cNvGrpSpPr/>
          <p:nvPr/>
        </p:nvGrpSpPr>
        <p:grpSpPr>
          <a:xfrm>
            <a:off x="0" y="0"/>
            <a:ext cx="12192120" cy="6858360"/>
            <a:chOff x="0" y="0"/>
            <a:chExt cx="12192120" cy="6858360"/>
          </a:xfrm>
        </p:grpSpPr>
        <p:sp>
          <p:nvSpPr>
            <p:cNvPr id="188" name="Straight Connector 6"/>
            <p:cNvSpPr/>
            <p:nvPr/>
          </p:nvSpPr>
          <p:spPr>
            <a:xfrm>
              <a:off x="0" y="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89" name="Straight Connector 8"/>
            <p:cNvSpPr/>
            <p:nvPr/>
          </p:nvSpPr>
          <p:spPr>
            <a:xfrm>
              <a:off x="0" y="2923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90" name="Straight Connector 9"/>
            <p:cNvSpPr/>
            <p:nvPr/>
          </p:nvSpPr>
          <p:spPr>
            <a:xfrm>
              <a:off x="0" y="58500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191" name="Straight Connector 10"/>
            <p:cNvSpPr/>
            <p:nvPr/>
          </p:nvSpPr>
          <p:spPr>
            <a:xfrm>
              <a:off x="0" y="627264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192" name="Straight Connector 11"/>
            <p:cNvSpPr/>
            <p:nvPr/>
          </p:nvSpPr>
          <p:spPr>
            <a:xfrm>
              <a:off x="0" y="65653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93" name="Straight Connector 12"/>
            <p:cNvSpPr/>
            <p:nvPr/>
          </p:nvSpPr>
          <p:spPr>
            <a:xfrm>
              <a:off x="0" y="68580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94" name="Straight Connector 13"/>
            <p:cNvSpPr/>
            <p:nvPr/>
          </p:nvSpPr>
          <p:spPr>
            <a:xfrm>
              <a:off x="0" y="8776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95" name="Straight Connector 14"/>
            <p:cNvSpPr/>
            <p:nvPr/>
          </p:nvSpPr>
          <p:spPr>
            <a:xfrm>
              <a:off x="0" y="11703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96" name="Straight Connector 15"/>
            <p:cNvSpPr/>
            <p:nvPr/>
          </p:nvSpPr>
          <p:spPr>
            <a:xfrm>
              <a:off x="0" y="14630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97" name="Straight Connector 16"/>
            <p:cNvSpPr/>
            <p:nvPr/>
          </p:nvSpPr>
          <p:spPr>
            <a:xfrm>
              <a:off x="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198" name="Straight Connector 17"/>
            <p:cNvSpPr/>
            <p:nvPr/>
          </p:nvSpPr>
          <p:spPr>
            <a:xfrm>
              <a:off x="58500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199" name="Straight Connector 18"/>
            <p:cNvSpPr/>
            <p:nvPr/>
          </p:nvSpPr>
          <p:spPr>
            <a:xfrm>
              <a:off x="29232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00" name="Straight Connector 19"/>
            <p:cNvSpPr/>
            <p:nvPr/>
          </p:nvSpPr>
          <p:spPr>
            <a:xfrm>
              <a:off x="87768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01" name="Straight Connector 20"/>
            <p:cNvSpPr/>
            <p:nvPr/>
          </p:nvSpPr>
          <p:spPr>
            <a:xfrm>
              <a:off x="117036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02" name="Straight Connector 21"/>
            <p:cNvSpPr/>
            <p:nvPr/>
          </p:nvSpPr>
          <p:spPr>
            <a:xfrm>
              <a:off x="1102140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03" name="Straight Connector 22"/>
            <p:cNvSpPr/>
            <p:nvPr/>
          </p:nvSpPr>
          <p:spPr>
            <a:xfrm>
              <a:off x="1160676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204" name="Straight Connector 23"/>
            <p:cNvSpPr/>
            <p:nvPr/>
          </p:nvSpPr>
          <p:spPr>
            <a:xfrm>
              <a:off x="1131408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05" name="Straight Connector 24"/>
            <p:cNvSpPr/>
            <p:nvPr/>
          </p:nvSpPr>
          <p:spPr>
            <a:xfrm>
              <a:off x="1189908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06" name="Straight Connector 25"/>
            <p:cNvSpPr/>
            <p:nvPr/>
          </p:nvSpPr>
          <p:spPr>
            <a:xfrm>
              <a:off x="1219176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07" name="Straight Connector 26"/>
            <p:cNvSpPr/>
            <p:nvPr/>
          </p:nvSpPr>
          <p:spPr>
            <a:xfrm>
              <a:off x="0" y="17553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08" name="Straight Connector 27"/>
            <p:cNvSpPr/>
            <p:nvPr/>
          </p:nvSpPr>
          <p:spPr>
            <a:xfrm>
              <a:off x="0" y="20480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09" name="Straight Connector 28"/>
            <p:cNvSpPr/>
            <p:nvPr/>
          </p:nvSpPr>
          <p:spPr>
            <a:xfrm>
              <a:off x="0" y="23407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10" name="Straight Connector 29"/>
            <p:cNvSpPr/>
            <p:nvPr/>
          </p:nvSpPr>
          <p:spPr>
            <a:xfrm>
              <a:off x="0" y="26334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11" name="Straight Connector 30"/>
            <p:cNvSpPr/>
            <p:nvPr/>
          </p:nvSpPr>
          <p:spPr>
            <a:xfrm>
              <a:off x="0" y="29260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12" name="Straight Connector 31"/>
            <p:cNvSpPr/>
            <p:nvPr/>
          </p:nvSpPr>
          <p:spPr>
            <a:xfrm>
              <a:off x="0" y="32184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13" name="Straight Connector 32"/>
            <p:cNvSpPr/>
            <p:nvPr/>
          </p:nvSpPr>
          <p:spPr>
            <a:xfrm>
              <a:off x="0" y="35110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14" name="Straight Connector 38"/>
            <p:cNvSpPr/>
            <p:nvPr/>
          </p:nvSpPr>
          <p:spPr>
            <a:xfrm>
              <a:off x="0" y="38037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15" name="Straight Connector 39"/>
            <p:cNvSpPr/>
            <p:nvPr/>
          </p:nvSpPr>
          <p:spPr>
            <a:xfrm>
              <a:off x="0" y="40964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16" name="Straight Connector 40"/>
            <p:cNvSpPr/>
            <p:nvPr/>
          </p:nvSpPr>
          <p:spPr>
            <a:xfrm>
              <a:off x="0" y="43891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17" name="Straight Connector 41"/>
            <p:cNvSpPr/>
            <p:nvPr/>
          </p:nvSpPr>
          <p:spPr>
            <a:xfrm>
              <a:off x="0" y="46814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18" name="Straight Connector 42"/>
            <p:cNvSpPr/>
            <p:nvPr/>
          </p:nvSpPr>
          <p:spPr>
            <a:xfrm>
              <a:off x="0" y="49741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19" name="Straight Connector 43"/>
            <p:cNvSpPr/>
            <p:nvPr/>
          </p:nvSpPr>
          <p:spPr>
            <a:xfrm>
              <a:off x="0" y="52668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20" name="Straight Connector 44"/>
            <p:cNvSpPr/>
            <p:nvPr/>
          </p:nvSpPr>
          <p:spPr>
            <a:xfrm>
              <a:off x="0" y="55594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21" name="Straight Connector 45"/>
            <p:cNvSpPr/>
            <p:nvPr/>
          </p:nvSpPr>
          <p:spPr>
            <a:xfrm>
              <a:off x="0" y="58521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grpSp>
      <p:sp>
        <p:nvSpPr>
          <p:cNvPr id="222" name=".64 square" hidden="1"/>
          <p:cNvSpPr/>
          <p:nvPr/>
        </p:nvSpPr>
        <p:spPr>
          <a:xfrm>
            <a:off x="0" y="0"/>
            <a:ext cx="583920" cy="58392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223" name=".32 square" hidden="1"/>
          <p:cNvSpPr/>
          <p:nvPr/>
        </p:nvSpPr>
        <p:spPr>
          <a:xfrm>
            <a:off x="0" y="0"/>
            <a:ext cx="291240" cy="29124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pic>
        <p:nvPicPr>
          <p:cNvPr id="224" name="MS Brand colors" descr="These are Microsoft Brand colors. The color bar is placed to the side of the Theme master so that it will be visible on all slides. Users can use the 'eye dropper' color tools under Color Fill Shape, Color Fill line etc. to easily select Brand colors. "/>
          <p:cNvPicPr/>
          <p:nvPr/>
        </p:nvPicPr>
        <p:blipFill>
          <a:blip r:embed="rId2"/>
          <a:srcRect l="762" t="0" r="0" b="0"/>
          <a:stretch/>
        </p:blipFill>
        <p:spPr>
          <a:xfrm rot="5400000">
            <a:off x="9511200" y="2842560"/>
            <a:ext cx="6856560" cy="1168920"/>
          </a:xfrm>
          <a:prstGeom prst="rect">
            <a:avLst/>
          </a:prstGeom>
          <a:ln w="0">
            <a:noFill/>
          </a:ln>
        </p:spPr>
      </p:pic>
      <p:sp>
        <p:nvSpPr>
          <p:cNvPr id="22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es-CO" sz="4400" spc="-1" strike="noStrike">
                <a:latin typeface="Arial"/>
              </a:rPr>
              <a:t>Pulse para editar el formato del texto de título</a:t>
            </a:r>
            <a:endParaRPr b="0" lang="es-CO" sz="4400" spc="-1" strike="noStrike">
              <a:latin typeface="Arial"/>
            </a:endParaRPr>
          </a:p>
        </p:txBody>
      </p:sp>
      <p:sp>
        <p:nvSpPr>
          <p:cNvPr id="226"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CO" sz="3200" spc="-1" strike="noStrike">
                <a:latin typeface="Arial"/>
              </a:rPr>
              <a:t>Pulse para editar el formato de texto del esquema</a:t>
            </a:r>
            <a:endParaRPr b="0" lang="es-CO" sz="3200" spc="-1" strike="noStrike">
              <a:latin typeface="Arial"/>
            </a:endParaRPr>
          </a:p>
          <a:p>
            <a:pPr lvl="1" marL="864000" indent="-324000">
              <a:spcBef>
                <a:spcPts val="1134"/>
              </a:spcBef>
              <a:buClr>
                <a:srgbClr val="000000"/>
              </a:buClr>
              <a:buSzPct val="75000"/>
              <a:buFont typeface="Symbol" charset="2"/>
              <a:buChar char=""/>
            </a:pPr>
            <a:r>
              <a:rPr b="0" lang="es-CO" sz="2800" spc="-1" strike="noStrike">
                <a:latin typeface="Arial"/>
              </a:rPr>
              <a:t>Segundo nivel del esquema</a:t>
            </a:r>
            <a:endParaRPr b="0" lang="es-CO" sz="2800" spc="-1" strike="noStrike">
              <a:latin typeface="Arial"/>
            </a:endParaRPr>
          </a:p>
          <a:p>
            <a:pPr lvl="2" marL="1296000" indent="-288000">
              <a:spcBef>
                <a:spcPts val="850"/>
              </a:spcBef>
              <a:buClr>
                <a:srgbClr val="000000"/>
              </a:buClr>
              <a:buSzPct val="45000"/>
              <a:buFont typeface="Wingdings" charset="2"/>
              <a:buChar char=""/>
            </a:pPr>
            <a:r>
              <a:rPr b="0" lang="es-CO" sz="2400" spc="-1" strike="noStrike">
                <a:latin typeface="Arial"/>
              </a:rPr>
              <a:t>Tercer nivel del esquema</a:t>
            </a:r>
            <a:endParaRPr b="0" lang="es-CO" sz="2400" spc="-1" strike="noStrike">
              <a:latin typeface="Arial"/>
            </a:endParaRPr>
          </a:p>
          <a:p>
            <a:pPr lvl="3" marL="1728000" indent="-216000">
              <a:spcBef>
                <a:spcPts val="567"/>
              </a:spcBef>
              <a:buClr>
                <a:srgbClr val="000000"/>
              </a:buClr>
              <a:buSzPct val="75000"/>
              <a:buFont typeface="Symbol" charset="2"/>
              <a:buChar char=""/>
            </a:pPr>
            <a:r>
              <a:rPr b="0" lang="es-CO" sz="2000" spc="-1" strike="noStrike">
                <a:latin typeface="Arial"/>
              </a:rPr>
              <a:t>Cuarto nivel del esquema</a:t>
            </a:r>
            <a:endParaRPr b="0" lang="es-CO" sz="2000" spc="-1" strike="noStrike">
              <a:latin typeface="Arial"/>
            </a:endParaRPr>
          </a:p>
          <a:p>
            <a:pPr lvl="4" marL="2160000" indent="-216000">
              <a:spcBef>
                <a:spcPts val="283"/>
              </a:spcBef>
              <a:buClr>
                <a:srgbClr val="000000"/>
              </a:buClr>
              <a:buSzPct val="45000"/>
              <a:buFont typeface="Wingdings" charset="2"/>
              <a:buChar char=""/>
            </a:pPr>
            <a:r>
              <a:rPr b="0" lang="es-CO" sz="2000" spc="-1" strike="noStrike">
                <a:latin typeface="Arial"/>
              </a:rPr>
              <a:t>Quinto nivel del esquema</a:t>
            </a:r>
            <a:endParaRPr b="0" lang="es-CO" sz="2000" spc="-1" strike="noStrike">
              <a:latin typeface="Arial"/>
            </a:endParaRPr>
          </a:p>
          <a:p>
            <a:pPr lvl="5" marL="2592000" indent="-216000">
              <a:spcBef>
                <a:spcPts val="283"/>
              </a:spcBef>
              <a:buClr>
                <a:srgbClr val="000000"/>
              </a:buClr>
              <a:buSzPct val="45000"/>
              <a:buFont typeface="Wingdings" charset="2"/>
              <a:buChar char=""/>
            </a:pPr>
            <a:r>
              <a:rPr b="0" lang="es-CO" sz="2000" spc="-1" strike="noStrike">
                <a:latin typeface="Arial"/>
              </a:rPr>
              <a:t>Sexto nivel del esquema</a:t>
            </a:r>
            <a:endParaRPr b="0" lang="es-CO" sz="2000" spc="-1" strike="noStrike">
              <a:latin typeface="Arial"/>
            </a:endParaRPr>
          </a:p>
          <a:p>
            <a:pPr lvl="6" marL="3024000" indent="-216000">
              <a:spcBef>
                <a:spcPts val="283"/>
              </a:spcBef>
              <a:buClr>
                <a:srgbClr val="000000"/>
              </a:buClr>
              <a:buSzPct val="45000"/>
              <a:buFont typeface="Wingdings" charset="2"/>
              <a:buChar char=""/>
            </a:pPr>
            <a:r>
              <a:rPr b="0" lang="es-CO" sz="2000" spc="-1" strike="noStrike">
                <a:latin typeface="Arial"/>
              </a:rPr>
              <a:t>Séptimo nivel del esquema</a:t>
            </a:r>
            <a:endParaRPr b="0" lang="es-CO"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263" name="GRID"/>
          <p:cNvGrpSpPr/>
          <p:nvPr/>
        </p:nvGrpSpPr>
        <p:grpSpPr>
          <a:xfrm>
            <a:off x="0" y="0"/>
            <a:ext cx="12192120" cy="6858360"/>
            <a:chOff x="0" y="0"/>
            <a:chExt cx="12192120" cy="6858360"/>
          </a:xfrm>
        </p:grpSpPr>
        <p:sp>
          <p:nvSpPr>
            <p:cNvPr id="264" name="Straight Connector 6"/>
            <p:cNvSpPr/>
            <p:nvPr/>
          </p:nvSpPr>
          <p:spPr>
            <a:xfrm>
              <a:off x="0" y="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65" name="Straight Connector 8"/>
            <p:cNvSpPr/>
            <p:nvPr/>
          </p:nvSpPr>
          <p:spPr>
            <a:xfrm>
              <a:off x="0" y="2923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66" name="Straight Connector 9"/>
            <p:cNvSpPr/>
            <p:nvPr/>
          </p:nvSpPr>
          <p:spPr>
            <a:xfrm>
              <a:off x="0" y="58500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267" name="Straight Connector 10"/>
            <p:cNvSpPr/>
            <p:nvPr/>
          </p:nvSpPr>
          <p:spPr>
            <a:xfrm>
              <a:off x="0" y="627264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268" name="Straight Connector 11"/>
            <p:cNvSpPr/>
            <p:nvPr/>
          </p:nvSpPr>
          <p:spPr>
            <a:xfrm>
              <a:off x="0" y="65653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69" name="Straight Connector 12"/>
            <p:cNvSpPr/>
            <p:nvPr/>
          </p:nvSpPr>
          <p:spPr>
            <a:xfrm>
              <a:off x="0" y="68580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70" name="Straight Connector 13"/>
            <p:cNvSpPr/>
            <p:nvPr/>
          </p:nvSpPr>
          <p:spPr>
            <a:xfrm>
              <a:off x="0" y="8776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71" name="Straight Connector 14"/>
            <p:cNvSpPr/>
            <p:nvPr/>
          </p:nvSpPr>
          <p:spPr>
            <a:xfrm>
              <a:off x="0" y="11703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72" name="Straight Connector 15"/>
            <p:cNvSpPr/>
            <p:nvPr/>
          </p:nvSpPr>
          <p:spPr>
            <a:xfrm>
              <a:off x="0" y="14630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73" name="Straight Connector 16"/>
            <p:cNvSpPr/>
            <p:nvPr/>
          </p:nvSpPr>
          <p:spPr>
            <a:xfrm>
              <a:off x="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74" name="Straight Connector 17"/>
            <p:cNvSpPr/>
            <p:nvPr/>
          </p:nvSpPr>
          <p:spPr>
            <a:xfrm>
              <a:off x="58500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275" name="Straight Connector 18"/>
            <p:cNvSpPr/>
            <p:nvPr/>
          </p:nvSpPr>
          <p:spPr>
            <a:xfrm>
              <a:off x="29232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76" name="Straight Connector 19"/>
            <p:cNvSpPr/>
            <p:nvPr/>
          </p:nvSpPr>
          <p:spPr>
            <a:xfrm>
              <a:off x="87768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77" name="Straight Connector 20"/>
            <p:cNvSpPr/>
            <p:nvPr/>
          </p:nvSpPr>
          <p:spPr>
            <a:xfrm>
              <a:off x="117036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78" name="Straight Connector 21"/>
            <p:cNvSpPr/>
            <p:nvPr/>
          </p:nvSpPr>
          <p:spPr>
            <a:xfrm>
              <a:off x="1102140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79" name="Straight Connector 22"/>
            <p:cNvSpPr/>
            <p:nvPr/>
          </p:nvSpPr>
          <p:spPr>
            <a:xfrm>
              <a:off x="1160676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280" name="Straight Connector 23"/>
            <p:cNvSpPr/>
            <p:nvPr/>
          </p:nvSpPr>
          <p:spPr>
            <a:xfrm>
              <a:off x="1131408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81" name="Straight Connector 24"/>
            <p:cNvSpPr/>
            <p:nvPr/>
          </p:nvSpPr>
          <p:spPr>
            <a:xfrm>
              <a:off x="1189908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82" name="Straight Connector 25"/>
            <p:cNvSpPr/>
            <p:nvPr/>
          </p:nvSpPr>
          <p:spPr>
            <a:xfrm>
              <a:off x="1219176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83" name="Straight Connector 26"/>
            <p:cNvSpPr/>
            <p:nvPr/>
          </p:nvSpPr>
          <p:spPr>
            <a:xfrm>
              <a:off x="0" y="17553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84" name="Straight Connector 27"/>
            <p:cNvSpPr/>
            <p:nvPr/>
          </p:nvSpPr>
          <p:spPr>
            <a:xfrm>
              <a:off x="0" y="20480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85" name="Straight Connector 28"/>
            <p:cNvSpPr/>
            <p:nvPr/>
          </p:nvSpPr>
          <p:spPr>
            <a:xfrm>
              <a:off x="0" y="23407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86" name="Straight Connector 29"/>
            <p:cNvSpPr/>
            <p:nvPr/>
          </p:nvSpPr>
          <p:spPr>
            <a:xfrm>
              <a:off x="0" y="26334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87" name="Straight Connector 30"/>
            <p:cNvSpPr/>
            <p:nvPr/>
          </p:nvSpPr>
          <p:spPr>
            <a:xfrm>
              <a:off x="0" y="29260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88" name="Straight Connector 31"/>
            <p:cNvSpPr/>
            <p:nvPr/>
          </p:nvSpPr>
          <p:spPr>
            <a:xfrm>
              <a:off x="0" y="32184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89" name="Straight Connector 32"/>
            <p:cNvSpPr/>
            <p:nvPr/>
          </p:nvSpPr>
          <p:spPr>
            <a:xfrm>
              <a:off x="0" y="35110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90" name="Straight Connector 38"/>
            <p:cNvSpPr/>
            <p:nvPr/>
          </p:nvSpPr>
          <p:spPr>
            <a:xfrm>
              <a:off x="0" y="38037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91" name="Straight Connector 39"/>
            <p:cNvSpPr/>
            <p:nvPr/>
          </p:nvSpPr>
          <p:spPr>
            <a:xfrm>
              <a:off x="0" y="40964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92" name="Straight Connector 40"/>
            <p:cNvSpPr/>
            <p:nvPr/>
          </p:nvSpPr>
          <p:spPr>
            <a:xfrm>
              <a:off x="0" y="43891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93" name="Straight Connector 41"/>
            <p:cNvSpPr/>
            <p:nvPr/>
          </p:nvSpPr>
          <p:spPr>
            <a:xfrm>
              <a:off x="0" y="46814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94" name="Straight Connector 42"/>
            <p:cNvSpPr/>
            <p:nvPr/>
          </p:nvSpPr>
          <p:spPr>
            <a:xfrm>
              <a:off x="0" y="49741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95" name="Straight Connector 43"/>
            <p:cNvSpPr/>
            <p:nvPr/>
          </p:nvSpPr>
          <p:spPr>
            <a:xfrm>
              <a:off x="0" y="52668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96" name="Straight Connector 44"/>
            <p:cNvSpPr/>
            <p:nvPr/>
          </p:nvSpPr>
          <p:spPr>
            <a:xfrm>
              <a:off x="0" y="55594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297" name="Straight Connector 45"/>
            <p:cNvSpPr/>
            <p:nvPr/>
          </p:nvSpPr>
          <p:spPr>
            <a:xfrm>
              <a:off x="0" y="58521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grpSp>
      <p:sp>
        <p:nvSpPr>
          <p:cNvPr id="298" name=".64 square" hidden="1"/>
          <p:cNvSpPr/>
          <p:nvPr/>
        </p:nvSpPr>
        <p:spPr>
          <a:xfrm>
            <a:off x="0" y="0"/>
            <a:ext cx="583920" cy="58392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299" name=".32 square" hidden="1"/>
          <p:cNvSpPr/>
          <p:nvPr/>
        </p:nvSpPr>
        <p:spPr>
          <a:xfrm>
            <a:off x="0" y="0"/>
            <a:ext cx="291240" cy="29124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pic>
        <p:nvPicPr>
          <p:cNvPr id="300" name="MS Brand colors" descr="These are Microsoft Brand colors. The color bar is placed to the side of the Theme master so that it will be visible on all slides. Users can use the 'eye dropper' color tools under Color Fill Shape, Color Fill line etc. to easily select Brand colors. "/>
          <p:cNvPicPr/>
          <p:nvPr/>
        </p:nvPicPr>
        <p:blipFill>
          <a:blip r:embed="rId2"/>
          <a:srcRect l="762" t="0" r="0" b="0"/>
          <a:stretch/>
        </p:blipFill>
        <p:spPr>
          <a:xfrm rot="5400000">
            <a:off x="9511200" y="2842560"/>
            <a:ext cx="6856560" cy="1168920"/>
          </a:xfrm>
          <a:prstGeom prst="rect">
            <a:avLst/>
          </a:prstGeom>
          <a:ln w="0">
            <a:noFill/>
          </a:ln>
        </p:spPr>
      </p:pic>
      <p:grpSp>
        <p:nvGrpSpPr>
          <p:cNvPr id="301" name="Group 8"/>
          <p:cNvGrpSpPr/>
          <p:nvPr/>
        </p:nvGrpSpPr>
        <p:grpSpPr>
          <a:xfrm>
            <a:off x="3888000" y="-14760"/>
            <a:ext cx="10169280" cy="6888600"/>
            <a:chOff x="3888000" y="-14760"/>
            <a:chExt cx="10169280" cy="6888600"/>
          </a:xfrm>
        </p:grpSpPr>
        <p:grpSp>
          <p:nvGrpSpPr>
            <p:cNvPr id="302" name="Group 9"/>
            <p:cNvGrpSpPr/>
            <p:nvPr/>
          </p:nvGrpSpPr>
          <p:grpSpPr>
            <a:xfrm>
              <a:off x="3888000" y="-14760"/>
              <a:ext cx="10169280" cy="6888600"/>
              <a:chOff x="3888000" y="-14760"/>
              <a:chExt cx="10169280" cy="6888600"/>
            </a:xfrm>
          </p:grpSpPr>
          <p:grpSp>
            <p:nvGrpSpPr>
              <p:cNvPr id="303" name="Group 15"/>
              <p:cNvGrpSpPr/>
              <p:nvPr/>
            </p:nvGrpSpPr>
            <p:grpSpPr>
              <a:xfrm>
                <a:off x="3888000" y="524880"/>
                <a:ext cx="10169280" cy="6348960"/>
                <a:chOff x="3888000" y="524880"/>
                <a:chExt cx="10169280" cy="6348960"/>
              </a:xfrm>
            </p:grpSpPr>
            <p:grpSp>
              <p:nvGrpSpPr>
                <p:cNvPr id="304" name="Group 17"/>
                <p:cNvGrpSpPr/>
                <p:nvPr/>
              </p:nvGrpSpPr>
              <p:grpSpPr>
                <a:xfrm>
                  <a:off x="3888000" y="524880"/>
                  <a:ext cx="10169280" cy="6319800"/>
                  <a:chOff x="3888000" y="524880"/>
                  <a:chExt cx="10169280" cy="6319800"/>
                </a:xfrm>
              </p:grpSpPr>
              <p:sp>
                <p:nvSpPr>
                  <p:cNvPr id="305" name="Hexagon 23"/>
                  <p:cNvSpPr/>
                  <p:nvPr/>
                </p:nvSpPr>
                <p:spPr>
                  <a:xfrm>
                    <a:off x="5816880" y="4759560"/>
                    <a:ext cx="2418840" cy="2085120"/>
                  </a:xfrm>
                  <a:prstGeom prst="hexagon">
                    <a:avLst>
                      <a:gd name="adj" fmla="val 25000"/>
                      <a:gd name="vf" fmla="val 115470"/>
                    </a:avLst>
                  </a:prstGeom>
                  <a:solidFill>
                    <a:schemeClr val="tx2">
                      <a:alpha val="5000"/>
                    </a:schemeClr>
                  </a:solidFill>
                  <a:ln w="9525">
                    <a:noFill/>
                  </a:ln>
                </p:spPr>
                <p:style>
                  <a:lnRef idx="0"/>
                  <a:fillRef idx="0"/>
                  <a:effectRef idx="0"/>
                  <a:fontRef idx="minor"/>
                </p:style>
              </p:sp>
              <p:sp>
                <p:nvSpPr>
                  <p:cNvPr id="306" name="Hexagon 24"/>
                  <p:cNvSpPr/>
                  <p:nvPr/>
                </p:nvSpPr>
                <p:spPr>
                  <a:xfrm>
                    <a:off x="9715680" y="2656800"/>
                    <a:ext cx="2418840" cy="2085120"/>
                  </a:xfrm>
                  <a:prstGeom prst="hexagon">
                    <a:avLst>
                      <a:gd name="adj" fmla="val 25000"/>
                      <a:gd name="vf" fmla="val 115470"/>
                    </a:avLst>
                  </a:prstGeom>
                  <a:solidFill>
                    <a:schemeClr val="tx2">
                      <a:alpha val="5000"/>
                    </a:schemeClr>
                  </a:solidFill>
                  <a:ln w="9525">
                    <a:noFill/>
                  </a:ln>
                </p:spPr>
                <p:style>
                  <a:lnRef idx="0"/>
                  <a:fillRef idx="0"/>
                  <a:effectRef idx="0"/>
                  <a:fontRef idx="minor"/>
                </p:style>
              </p:sp>
              <p:sp>
                <p:nvSpPr>
                  <p:cNvPr id="307" name="Hexagon 25"/>
                  <p:cNvSpPr/>
                  <p:nvPr/>
                </p:nvSpPr>
                <p:spPr>
                  <a:xfrm>
                    <a:off x="11638440" y="3721680"/>
                    <a:ext cx="2418840" cy="2085120"/>
                  </a:xfrm>
                  <a:prstGeom prst="hexagon">
                    <a:avLst>
                      <a:gd name="adj" fmla="val 25000"/>
                      <a:gd name="vf" fmla="val 115470"/>
                    </a:avLst>
                  </a:prstGeom>
                  <a:solidFill>
                    <a:schemeClr val="tx2">
                      <a:alpha val="5000"/>
                    </a:schemeClr>
                  </a:solidFill>
                  <a:ln w="9525">
                    <a:noFill/>
                  </a:ln>
                </p:spPr>
                <p:style>
                  <a:lnRef idx="0"/>
                  <a:fillRef idx="0"/>
                  <a:effectRef idx="0"/>
                  <a:fontRef idx="minor"/>
                </p:style>
              </p:sp>
              <p:sp>
                <p:nvSpPr>
                  <p:cNvPr id="308" name="Hexagon 26"/>
                  <p:cNvSpPr/>
                  <p:nvPr/>
                </p:nvSpPr>
                <p:spPr>
                  <a:xfrm>
                    <a:off x="6813000" y="2112480"/>
                    <a:ext cx="2418840" cy="2085120"/>
                  </a:xfrm>
                  <a:prstGeom prst="hexagon">
                    <a:avLst>
                      <a:gd name="adj" fmla="val 25000"/>
                      <a:gd name="vf" fmla="val 115470"/>
                    </a:avLst>
                  </a:prstGeom>
                  <a:solidFill>
                    <a:schemeClr val="tx2">
                      <a:alpha val="5000"/>
                    </a:schemeClr>
                  </a:solidFill>
                  <a:ln w="9525">
                    <a:noFill/>
                  </a:ln>
                </p:spPr>
                <p:style>
                  <a:lnRef idx="0"/>
                  <a:fillRef idx="0"/>
                  <a:effectRef idx="0"/>
                  <a:fontRef idx="minor"/>
                </p:style>
              </p:sp>
              <p:sp>
                <p:nvSpPr>
                  <p:cNvPr id="309" name="Hexagon 27"/>
                  <p:cNvSpPr/>
                  <p:nvPr/>
                </p:nvSpPr>
                <p:spPr>
                  <a:xfrm>
                    <a:off x="6090120" y="3685680"/>
                    <a:ext cx="1193760" cy="1028880"/>
                  </a:xfrm>
                  <a:prstGeom prst="hexagon">
                    <a:avLst>
                      <a:gd name="adj" fmla="val 25000"/>
                      <a:gd name="vf" fmla="val 115470"/>
                    </a:avLst>
                  </a:prstGeom>
                  <a:solidFill>
                    <a:schemeClr val="tx2">
                      <a:alpha val="5000"/>
                    </a:schemeClr>
                  </a:solidFill>
                  <a:ln w="9525">
                    <a:noFill/>
                  </a:ln>
                </p:spPr>
                <p:style>
                  <a:lnRef idx="0"/>
                  <a:fillRef idx="0"/>
                  <a:effectRef idx="0"/>
                  <a:fontRef idx="minor"/>
                </p:style>
              </p:sp>
              <p:sp>
                <p:nvSpPr>
                  <p:cNvPr id="310" name="Hexagon 28"/>
                  <p:cNvSpPr/>
                  <p:nvPr/>
                </p:nvSpPr>
                <p:spPr>
                  <a:xfrm>
                    <a:off x="9709560" y="524880"/>
                    <a:ext cx="2418840" cy="2085120"/>
                  </a:xfrm>
                  <a:prstGeom prst="hexagon">
                    <a:avLst>
                      <a:gd name="adj" fmla="val 25000"/>
                      <a:gd name="vf" fmla="val 115470"/>
                    </a:avLst>
                  </a:prstGeom>
                  <a:solidFill>
                    <a:schemeClr val="tx2">
                      <a:alpha val="5000"/>
                    </a:schemeClr>
                  </a:solidFill>
                  <a:ln w="9525">
                    <a:noFill/>
                  </a:ln>
                </p:spPr>
                <p:style>
                  <a:lnRef idx="0"/>
                  <a:fillRef idx="0"/>
                  <a:effectRef idx="0"/>
                  <a:fontRef idx="minor"/>
                </p:style>
              </p:sp>
              <p:sp>
                <p:nvSpPr>
                  <p:cNvPr id="311" name="Hexagon 29"/>
                  <p:cNvSpPr/>
                  <p:nvPr/>
                </p:nvSpPr>
                <p:spPr>
                  <a:xfrm>
                    <a:off x="3888000" y="3686760"/>
                    <a:ext cx="2418840" cy="2085120"/>
                  </a:xfrm>
                  <a:prstGeom prst="hexagon">
                    <a:avLst>
                      <a:gd name="adj" fmla="val 25000"/>
                      <a:gd name="vf" fmla="val 115470"/>
                    </a:avLst>
                  </a:prstGeom>
                  <a:solidFill>
                    <a:schemeClr val="tx2">
                      <a:alpha val="5000"/>
                    </a:schemeClr>
                  </a:solidFill>
                  <a:ln w="9525">
                    <a:noFill/>
                  </a:ln>
                </p:spPr>
                <p:style>
                  <a:lnRef idx="0"/>
                  <a:fillRef idx="0"/>
                  <a:effectRef idx="0"/>
                  <a:fontRef idx="minor"/>
                </p:style>
              </p:sp>
              <p:sp>
                <p:nvSpPr>
                  <p:cNvPr id="312" name="Hexagon 30"/>
                  <p:cNvSpPr/>
                  <p:nvPr/>
                </p:nvSpPr>
                <p:spPr>
                  <a:xfrm>
                    <a:off x="4881600" y="1050480"/>
                    <a:ext cx="2418840" cy="2085120"/>
                  </a:xfrm>
                  <a:prstGeom prst="hexagon">
                    <a:avLst>
                      <a:gd name="adj" fmla="val 25000"/>
                      <a:gd name="vf" fmla="val 115470"/>
                    </a:avLst>
                  </a:prstGeom>
                  <a:solidFill>
                    <a:schemeClr val="tx2">
                      <a:alpha val="5000"/>
                    </a:schemeClr>
                  </a:solidFill>
                  <a:ln w="9525">
                    <a:noFill/>
                  </a:ln>
                </p:spPr>
                <p:style>
                  <a:lnRef idx="0"/>
                  <a:fillRef idx="0"/>
                  <a:effectRef idx="0"/>
                  <a:fontRef idx="minor"/>
                </p:style>
              </p:sp>
            </p:grpSp>
            <p:sp>
              <p:nvSpPr>
                <p:cNvPr id="313" name="Hexagon 18"/>
                <p:cNvSpPr/>
                <p:nvPr/>
              </p:nvSpPr>
              <p:spPr>
                <a:xfrm>
                  <a:off x="7759800" y="4249800"/>
                  <a:ext cx="1193760" cy="1028880"/>
                </a:xfrm>
                <a:prstGeom prst="hexagon">
                  <a:avLst>
                    <a:gd name="adj" fmla="val 25000"/>
                    <a:gd name="vf" fmla="val 115470"/>
                  </a:avLst>
                </a:prstGeom>
                <a:solidFill>
                  <a:schemeClr val="tx2">
                    <a:alpha val="5000"/>
                  </a:schemeClr>
                </a:solidFill>
                <a:ln w="9525">
                  <a:noFill/>
                </a:ln>
              </p:spPr>
              <p:style>
                <a:lnRef idx="0"/>
                <a:fillRef idx="0"/>
                <a:effectRef idx="0"/>
                <a:fontRef idx="minor"/>
              </p:style>
            </p:sp>
            <p:sp>
              <p:nvSpPr>
                <p:cNvPr id="314" name="Hexagon 19"/>
                <p:cNvSpPr/>
                <p:nvPr/>
              </p:nvSpPr>
              <p:spPr>
                <a:xfrm>
                  <a:off x="8743680" y="3715920"/>
                  <a:ext cx="1193760" cy="1028880"/>
                </a:xfrm>
                <a:prstGeom prst="hexagon">
                  <a:avLst>
                    <a:gd name="adj" fmla="val 25000"/>
                    <a:gd name="vf" fmla="val 115470"/>
                  </a:avLst>
                </a:prstGeom>
                <a:solidFill>
                  <a:schemeClr val="tx2">
                    <a:alpha val="5000"/>
                  </a:schemeClr>
                </a:solidFill>
                <a:ln w="9525">
                  <a:noFill/>
                </a:ln>
              </p:spPr>
              <p:style>
                <a:lnRef idx="0"/>
                <a:fillRef idx="0"/>
                <a:effectRef idx="0"/>
                <a:fontRef idx="minor"/>
              </p:style>
            </p:sp>
            <p:sp>
              <p:nvSpPr>
                <p:cNvPr id="315" name="Hexagon 20"/>
                <p:cNvSpPr/>
                <p:nvPr/>
              </p:nvSpPr>
              <p:spPr>
                <a:xfrm>
                  <a:off x="8743680" y="4791240"/>
                  <a:ext cx="1193760" cy="1028880"/>
                </a:xfrm>
                <a:prstGeom prst="hexagon">
                  <a:avLst>
                    <a:gd name="adj" fmla="val 25000"/>
                    <a:gd name="vf" fmla="val 115470"/>
                  </a:avLst>
                </a:prstGeom>
                <a:solidFill>
                  <a:schemeClr val="tx2">
                    <a:alpha val="5000"/>
                  </a:schemeClr>
                </a:solidFill>
                <a:ln w="9525">
                  <a:noFill/>
                </a:ln>
              </p:spPr>
              <p:style>
                <a:lnRef idx="0"/>
                <a:fillRef idx="0"/>
                <a:effectRef idx="0"/>
                <a:fontRef idx="minor"/>
              </p:style>
            </p:sp>
            <p:sp>
              <p:nvSpPr>
                <p:cNvPr id="316" name="Hexagon 21"/>
                <p:cNvSpPr/>
                <p:nvPr/>
              </p:nvSpPr>
              <p:spPr>
                <a:xfrm>
                  <a:off x="11913840" y="5844960"/>
                  <a:ext cx="1193760" cy="1028880"/>
                </a:xfrm>
                <a:prstGeom prst="hexagon">
                  <a:avLst>
                    <a:gd name="adj" fmla="val 25000"/>
                    <a:gd name="vf" fmla="val 115470"/>
                  </a:avLst>
                </a:prstGeom>
                <a:solidFill>
                  <a:schemeClr val="tx2">
                    <a:alpha val="5000"/>
                  </a:schemeClr>
                </a:solidFill>
                <a:ln w="9525">
                  <a:noFill/>
                </a:ln>
              </p:spPr>
              <p:style>
                <a:lnRef idx="0"/>
                <a:fillRef idx="0"/>
                <a:effectRef idx="0"/>
                <a:fontRef idx="minor"/>
              </p:style>
            </p:sp>
            <p:sp>
              <p:nvSpPr>
                <p:cNvPr id="317" name="Hexagon 22"/>
                <p:cNvSpPr/>
                <p:nvPr/>
              </p:nvSpPr>
              <p:spPr>
                <a:xfrm>
                  <a:off x="8743680" y="1592640"/>
                  <a:ext cx="1193760" cy="1028880"/>
                </a:xfrm>
                <a:prstGeom prst="hexagon">
                  <a:avLst>
                    <a:gd name="adj" fmla="val 25000"/>
                    <a:gd name="vf" fmla="val 115470"/>
                  </a:avLst>
                </a:prstGeom>
                <a:solidFill>
                  <a:schemeClr val="tx2">
                    <a:alpha val="5000"/>
                  </a:schemeClr>
                </a:solidFill>
                <a:ln w="9525">
                  <a:noFill/>
                </a:ln>
              </p:spPr>
              <p:style>
                <a:lnRef idx="0"/>
                <a:fillRef idx="0"/>
                <a:effectRef idx="0"/>
                <a:fontRef idx="minor"/>
              </p:style>
            </p:sp>
          </p:grpSp>
          <p:sp>
            <p:nvSpPr>
              <p:cNvPr id="318" name="Hexagon 16"/>
              <p:cNvSpPr/>
              <p:nvPr/>
            </p:nvSpPr>
            <p:spPr>
              <a:xfrm>
                <a:off x="6562800" y="-14760"/>
                <a:ext cx="1193760" cy="1028880"/>
              </a:xfrm>
              <a:prstGeom prst="hexagon">
                <a:avLst>
                  <a:gd name="adj" fmla="val 25000"/>
                  <a:gd name="vf" fmla="val 115470"/>
                </a:avLst>
              </a:prstGeom>
              <a:solidFill>
                <a:schemeClr val="tx2">
                  <a:alpha val="5000"/>
                </a:schemeClr>
              </a:solidFill>
              <a:ln w="9525">
                <a:noFill/>
              </a:ln>
            </p:spPr>
            <p:style>
              <a:lnRef idx="0"/>
              <a:fillRef idx="0"/>
              <a:effectRef idx="0"/>
              <a:fontRef idx="minor"/>
            </p:style>
          </p:sp>
        </p:grpSp>
        <p:sp>
          <p:nvSpPr>
            <p:cNvPr id="319" name="Hexagon 11"/>
            <p:cNvSpPr/>
            <p:nvPr/>
          </p:nvSpPr>
          <p:spPr>
            <a:xfrm>
              <a:off x="9080640" y="3723840"/>
              <a:ext cx="2418840" cy="2085120"/>
            </a:xfrm>
            <a:prstGeom prst="hexagon">
              <a:avLst>
                <a:gd name="adj" fmla="val 25000"/>
                <a:gd name="vf" fmla="val 115470"/>
              </a:avLst>
            </a:prstGeom>
            <a:solidFill>
              <a:schemeClr val="tx2">
                <a:alpha val="5000"/>
              </a:schemeClr>
            </a:solidFill>
            <a:ln w="38100">
              <a:solidFill>
                <a:srgbClr val="ffffff"/>
              </a:solidFill>
              <a:round/>
            </a:ln>
          </p:spPr>
          <p:style>
            <a:lnRef idx="0"/>
            <a:fillRef idx="0"/>
            <a:effectRef idx="0"/>
            <a:fontRef idx="minor"/>
          </p:style>
        </p:sp>
      </p:grpSp>
      <p:sp>
        <p:nvSpPr>
          <p:cNvPr id="320" name="Straight Connector 4"/>
          <p:cNvSpPr/>
          <p:nvPr/>
        </p:nvSpPr>
        <p:spPr>
          <a:xfrm>
            <a:off x="585000" y="2019240"/>
            <a:ext cx="3182040" cy="360"/>
          </a:xfrm>
          <a:prstGeom prst="line">
            <a:avLst/>
          </a:prstGeom>
          <a:ln w="28575">
            <a:solidFill>
              <a:srgbClr val="0078d4"/>
            </a:solidFill>
            <a:round/>
          </a:ln>
        </p:spPr>
        <p:style>
          <a:lnRef idx="1">
            <a:schemeClr val="accent1"/>
          </a:lnRef>
          <a:fillRef idx="0">
            <a:schemeClr val="accent1"/>
          </a:fillRef>
          <a:effectRef idx="0">
            <a:schemeClr val="accent1"/>
          </a:effectRef>
          <a:fontRef idx="minor"/>
        </p:style>
      </p:sp>
      <p:sp>
        <p:nvSpPr>
          <p:cNvPr id="321" name="Straight Connector 7"/>
          <p:cNvSpPr/>
          <p:nvPr/>
        </p:nvSpPr>
        <p:spPr>
          <a:xfrm>
            <a:off x="4354200" y="2019240"/>
            <a:ext cx="7255080" cy="360"/>
          </a:xfrm>
          <a:prstGeom prst="line">
            <a:avLst/>
          </a:prstGeom>
          <a:ln w="19050">
            <a:solidFill>
              <a:srgbClr val="000000">
                <a:alpha val="30000"/>
              </a:srgbClr>
            </a:solidFill>
            <a:round/>
          </a:ln>
        </p:spPr>
        <p:style>
          <a:lnRef idx="1">
            <a:schemeClr val="accent1"/>
          </a:lnRef>
          <a:fillRef idx="0">
            <a:schemeClr val="accent1"/>
          </a:fillRef>
          <a:effectRef idx="0">
            <a:schemeClr val="accent1"/>
          </a:effectRef>
          <a:fontRef idx="minor"/>
        </p:style>
      </p:sp>
      <p:sp>
        <p:nvSpPr>
          <p:cNvPr id="32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es-CO" sz="4400" spc="-1" strike="noStrike">
                <a:latin typeface="Arial"/>
              </a:rPr>
              <a:t>Pulse para editar el formato del texto de título</a:t>
            </a:r>
            <a:endParaRPr b="0" lang="es-CO" sz="4400" spc="-1" strike="noStrike">
              <a:latin typeface="Arial"/>
            </a:endParaRPr>
          </a:p>
        </p:txBody>
      </p:sp>
      <p:sp>
        <p:nvSpPr>
          <p:cNvPr id="323"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CO" sz="3200" spc="-1" strike="noStrike">
                <a:latin typeface="Arial"/>
              </a:rPr>
              <a:t>Pulse para editar el formato de texto del esquema</a:t>
            </a:r>
            <a:endParaRPr b="0" lang="es-CO" sz="3200" spc="-1" strike="noStrike">
              <a:latin typeface="Arial"/>
            </a:endParaRPr>
          </a:p>
          <a:p>
            <a:pPr lvl="1" marL="864000" indent="-324000">
              <a:spcBef>
                <a:spcPts val="1134"/>
              </a:spcBef>
              <a:buClr>
                <a:srgbClr val="000000"/>
              </a:buClr>
              <a:buSzPct val="75000"/>
              <a:buFont typeface="Symbol" charset="2"/>
              <a:buChar char=""/>
            </a:pPr>
            <a:r>
              <a:rPr b="0" lang="es-CO" sz="2800" spc="-1" strike="noStrike">
                <a:latin typeface="Arial"/>
              </a:rPr>
              <a:t>Segundo nivel del esquema</a:t>
            </a:r>
            <a:endParaRPr b="0" lang="es-CO" sz="2800" spc="-1" strike="noStrike">
              <a:latin typeface="Arial"/>
            </a:endParaRPr>
          </a:p>
          <a:p>
            <a:pPr lvl="2" marL="1296000" indent="-288000">
              <a:spcBef>
                <a:spcPts val="850"/>
              </a:spcBef>
              <a:buClr>
                <a:srgbClr val="000000"/>
              </a:buClr>
              <a:buSzPct val="45000"/>
              <a:buFont typeface="Wingdings" charset="2"/>
              <a:buChar char=""/>
            </a:pPr>
            <a:r>
              <a:rPr b="0" lang="es-CO" sz="2400" spc="-1" strike="noStrike">
                <a:latin typeface="Arial"/>
              </a:rPr>
              <a:t>Tercer nivel del esquema</a:t>
            </a:r>
            <a:endParaRPr b="0" lang="es-CO" sz="2400" spc="-1" strike="noStrike">
              <a:latin typeface="Arial"/>
            </a:endParaRPr>
          </a:p>
          <a:p>
            <a:pPr lvl="3" marL="1728000" indent="-216000">
              <a:spcBef>
                <a:spcPts val="567"/>
              </a:spcBef>
              <a:buClr>
                <a:srgbClr val="000000"/>
              </a:buClr>
              <a:buSzPct val="75000"/>
              <a:buFont typeface="Symbol" charset="2"/>
              <a:buChar char=""/>
            </a:pPr>
            <a:r>
              <a:rPr b="0" lang="es-CO" sz="2000" spc="-1" strike="noStrike">
                <a:latin typeface="Arial"/>
              </a:rPr>
              <a:t>Cuarto nivel del esquema</a:t>
            </a:r>
            <a:endParaRPr b="0" lang="es-CO" sz="2000" spc="-1" strike="noStrike">
              <a:latin typeface="Arial"/>
            </a:endParaRPr>
          </a:p>
          <a:p>
            <a:pPr lvl="4" marL="2160000" indent="-216000">
              <a:spcBef>
                <a:spcPts val="283"/>
              </a:spcBef>
              <a:buClr>
                <a:srgbClr val="000000"/>
              </a:buClr>
              <a:buSzPct val="45000"/>
              <a:buFont typeface="Wingdings" charset="2"/>
              <a:buChar char=""/>
            </a:pPr>
            <a:r>
              <a:rPr b="0" lang="es-CO" sz="2000" spc="-1" strike="noStrike">
                <a:latin typeface="Arial"/>
              </a:rPr>
              <a:t>Quinto nivel del esquema</a:t>
            </a:r>
            <a:endParaRPr b="0" lang="es-CO" sz="2000" spc="-1" strike="noStrike">
              <a:latin typeface="Arial"/>
            </a:endParaRPr>
          </a:p>
          <a:p>
            <a:pPr lvl="5" marL="2592000" indent="-216000">
              <a:spcBef>
                <a:spcPts val="283"/>
              </a:spcBef>
              <a:buClr>
                <a:srgbClr val="000000"/>
              </a:buClr>
              <a:buSzPct val="45000"/>
              <a:buFont typeface="Wingdings" charset="2"/>
              <a:buChar char=""/>
            </a:pPr>
            <a:r>
              <a:rPr b="0" lang="es-CO" sz="2000" spc="-1" strike="noStrike">
                <a:latin typeface="Arial"/>
              </a:rPr>
              <a:t>Sexto nivel del esquema</a:t>
            </a:r>
            <a:endParaRPr b="0" lang="es-CO" sz="2000" spc="-1" strike="noStrike">
              <a:latin typeface="Arial"/>
            </a:endParaRPr>
          </a:p>
          <a:p>
            <a:pPr lvl="6" marL="3024000" indent="-216000">
              <a:spcBef>
                <a:spcPts val="283"/>
              </a:spcBef>
              <a:buClr>
                <a:srgbClr val="000000"/>
              </a:buClr>
              <a:buSzPct val="45000"/>
              <a:buFont typeface="Wingdings" charset="2"/>
              <a:buChar char=""/>
            </a:pPr>
            <a:r>
              <a:rPr b="0" lang="es-CO" sz="2000" spc="-1" strike="noStrike">
                <a:latin typeface="Arial"/>
              </a:rPr>
              <a:t>Séptimo nivel del esquema</a:t>
            </a:r>
            <a:endParaRPr b="0" lang="es-CO"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43a5e"/>
        </a:solidFill>
      </p:bgPr>
    </p:bg>
    <p:spTree>
      <p:nvGrpSpPr>
        <p:cNvPr id="1" name=""/>
        <p:cNvGrpSpPr/>
        <p:nvPr/>
      </p:nvGrpSpPr>
      <p:grpSpPr>
        <a:xfrm>
          <a:off x="0" y="0"/>
          <a:ext cx="0" cy="0"/>
          <a:chOff x="0" y="0"/>
          <a:chExt cx="0" cy="0"/>
        </a:xfrm>
      </p:grpSpPr>
      <p:grpSp>
        <p:nvGrpSpPr>
          <p:cNvPr id="360" name="GRID"/>
          <p:cNvGrpSpPr/>
          <p:nvPr/>
        </p:nvGrpSpPr>
        <p:grpSpPr>
          <a:xfrm>
            <a:off x="0" y="0"/>
            <a:ext cx="12192120" cy="6858360"/>
            <a:chOff x="0" y="0"/>
            <a:chExt cx="12192120" cy="6858360"/>
          </a:xfrm>
        </p:grpSpPr>
        <p:sp>
          <p:nvSpPr>
            <p:cNvPr id="361" name="Straight Connector 6"/>
            <p:cNvSpPr/>
            <p:nvPr/>
          </p:nvSpPr>
          <p:spPr>
            <a:xfrm>
              <a:off x="0" y="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62" name="Straight Connector 8"/>
            <p:cNvSpPr/>
            <p:nvPr/>
          </p:nvSpPr>
          <p:spPr>
            <a:xfrm>
              <a:off x="0" y="2923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63" name="Straight Connector 9"/>
            <p:cNvSpPr/>
            <p:nvPr/>
          </p:nvSpPr>
          <p:spPr>
            <a:xfrm>
              <a:off x="0" y="58500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364" name="Straight Connector 10"/>
            <p:cNvSpPr/>
            <p:nvPr/>
          </p:nvSpPr>
          <p:spPr>
            <a:xfrm>
              <a:off x="0" y="627264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365" name="Straight Connector 11"/>
            <p:cNvSpPr/>
            <p:nvPr/>
          </p:nvSpPr>
          <p:spPr>
            <a:xfrm>
              <a:off x="0" y="65653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66" name="Straight Connector 12"/>
            <p:cNvSpPr/>
            <p:nvPr/>
          </p:nvSpPr>
          <p:spPr>
            <a:xfrm>
              <a:off x="0" y="685800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67" name="Straight Connector 13"/>
            <p:cNvSpPr/>
            <p:nvPr/>
          </p:nvSpPr>
          <p:spPr>
            <a:xfrm>
              <a:off x="0" y="87768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68" name="Straight Connector 14"/>
            <p:cNvSpPr/>
            <p:nvPr/>
          </p:nvSpPr>
          <p:spPr>
            <a:xfrm>
              <a:off x="0" y="117036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69" name="Straight Connector 15"/>
            <p:cNvSpPr/>
            <p:nvPr/>
          </p:nvSpPr>
          <p:spPr>
            <a:xfrm>
              <a:off x="0" y="146304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70" name="Straight Connector 16"/>
            <p:cNvSpPr/>
            <p:nvPr/>
          </p:nvSpPr>
          <p:spPr>
            <a:xfrm>
              <a:off x="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71" name="Straight Connector 17"/>
            <p:cNvSpPr/>
            <p:nvPr/>
          </p:nvSpPr>
          <p:spPr>
            <a:xfrm>
              <a:off x="58500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372" name="Straight Connector 18"/>
            <p:cNvSpPr/>
            <p:nvPr/>
          </p:nvSpPr>
          <p:spPr>
            <a:xfrm>
              <a:off x="29232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73" name="Straight Connector 19"/>
            <p:cNvSpPr/>
            <p:nvPr/>
          </p:nvSpPr>
          <p:spPr>
            <a:xfrm>
              <a:off x="87768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74" name="Straight Connector 20"/>
            <p:cNvSpPr/>
            <p:nvPr/>
          </p:nvSpPr>
          <p:spPr>
            <a:xfrm>
              <a:off x="117036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75" name="Straight Connector 21"/>
            <p:cNvSpPr/>
            <p:nvPr/>
          </p:nvSpPr>
          <p:spPr>
            <a:xfrm>
              <a:off x="1102140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76" name="Straight Connector 22"/>
            <p:cNvSpPr/>
            <p:nvPr/>
          </p:nvSpPr>
          <p:spPr>
            <a:xfrm>
              <a:off x="1160676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377" name="Straight Connector 23"/>
            <p:cNvSpPr/>
            <p:nvPr/>
          </p:nvSpPr>
          <p:spPr>
            <a:xfrm>
              <a:off x="1131408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78" name="Straight Connector 24"/>
            <p:cNvSpPr/>
            <p:nvPr/>
          </p:nvSpPr>
          <p:spPr>
            <a:xfrm>
              <a:off x="1189908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79" name="Straight Connector 25"/>
            <p:cNvSpPr/>
            <p:nvPr/>
          </p:nvSpPr>
          <p:spPr>
            <a:xfrm>
              <a:off x="1219176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80" name="Straight Connector 26"/>
            <p:cNvSpPr/>
            <p:nvPr/>
          </p:nvSpPr>
          <p:spPr>
            <a:xfrm>
              <a:off x="0" y="175536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81" name="Straight Connector 27"/>
            <p:cNvSpPr/>
            <p:nvPr/>
          </p:nvSpPr>
          <p:spPr>
            <a:xfrm>
              <a:off x="0" y="204804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82" name="Straight Connector 28"/>
            <p:cNvSpPr/>
            <p:nvPr/>
          </p:nvSpPr>
          <p:spPr>
            <a:xfrm>
              <a:off x="0" y="23407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83" name="Straight Connector 29"/>
            <p:cNvSpPr/>
            <p:nvPr/>
          </p:nvSpPr>
          <p:spPr>
            <a:xfrm>
              <a:off x="0" y="263340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84" name="Straight Connector 30"/>
            <p:cNvSpPr/>
            <p:nvPr/>
          </p:nvSpPr>
          <p:spPr>
            <a:xfrm>
              <a:off x="0" y="292608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85" name="Straight Connector 31"/>
            <p:cNvSpPr/>
            <p:nvPr/>
          </p:nvSpPr>
          <p:spPr>
            <a:xfrm>
              <a:off x="0" y="321840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86" name="Straight Connector 32"/>
            <p:cNvSpPr/>
            <p:nvPr/>
          </p:nvSpPr>
          <p:spPr>
            <a:xfrm>
              <a:off x="0" y="351108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87" name="Straight Connector 38"/>
            <p:cNvSpPr/>
            <p:nvPr/>
          </p:nvSpPr>
          <p:spPr>
            <a:xfrm>
              <a:off x="0" y="380376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88" name="Straight Connector 39"/>
            <p:cNvSpPr/>
            <p:nvPr/>
          </p:nvSpPr>
          <p:spPr>
            <a:xfrm>
              <a:off x="0" y="409644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89" name="Straight Connector 40"/>
            <p:cNvSpPr/>
            <p:nvPr/>
          </p:nvSpPr>
          <p:spPr>
            <a:xfrm>
              <a:off x="0" y="43891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90" name="Straight Connector 41"/>
            <p:cNvSpPr/>
            <p:nvPr/>
          </p:nvSpPr>
          <p:spPr>
            <a:xfrm>
              <a:off x="0" y="468144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91" name="Straight Connector 42"/>
            <p:cNvSpPr/>
            <p:nvPr/>
          </p:nvSpPr>
          <p:spPr>
            <a:xfrm>
              <a:off x="0" y="49741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92" name="Straight Connector 43"/>
            <p:cNvSpPr/>
            <p:nvPr/>
          </p:nvSpPr>
          <p:spPr>
            <a:xfrm>
              <a:off x="0" y="526680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93" name="Straight Connector 44"/>
            <p:cNvSpPr/>
            <p:nvPr/>
          </p:nvSpPr>
          <p:spPr>
            <a:xfrm>
              <a:off x="0" y="555948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394" name="Straight Connector 45"/>
            <p:cNvSpPr/>
            <p:nvPr/>
          </p:nvSpPr>
          <p:spPr>
            <a:xfrm>
              <a:off x="0" y="585216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grpSp>
      <p:sp>
        <p:nvSpPr>
          <p:cNvPr id="395" name=".64 square" hidden="1"/>
          <p:cNvSpPr/>
          <p:nvPr/>
        </p:nvSpPr>
        <p:spPr>
          <a:xfrm>
            <a:off x="0" y="0"/>
            <a:ext cx="583920" cy="58392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396" name=".32 square" hidden="1"/>
          <p:cNvSpPr/>
          <p:nvPr/>
        </p:nvSpPr>
        <p:spPr>
          <a:xfrm>
            <a:off x="0" y="0"/>
            <a:ext cx="291240" cy="29124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pic>
        <p:nvPicPr>
          <p:cNvPr id="397" name="MS Brand colors" descr="These are Microsoft Brand colors. The color bar is placed to the side of the Theme master so that it will be visible on all slides. Users can use the 'eye dropper' color tools under Color Fill Shape, Color Fill line etc. to easily select Brand colors. "/>
          <p:cNvPicPr/>
          <p:nvPr/>
        </p:nvPicPr>
        <p:blipFill>
          <a:blip r:embed="rId2"/>
          <a:srcRect l="762" t="0" r="0" b="0"/>
          <a:stretch/>
        </p:blipFill>
        <p:spPr>
          <a:xfrm rot="5400000">
            <a:off x="9511200" y="2842560"/>
            <a:ext cx="6856560" cy="1168920"/>
          </a:xfrm>
          <a:prstGeom prst="rect">
            <a:avLst/>
          </a:prstGeom>
          <a:ln w="0">
            <a:noFill/>
          </a:ln>
        </p:spPr>
      </p:pic>
      <p:grpSp>
        <p:nvGrpSpPr>
          <p:cNvPr id="398" name="Group 3"/>
          <p:cNvGrpSpPr/>
          <p:nvPr/>
        </p:nvGrpSpPr>
        <p:grpSpPr>
          <a:xfrm>
            <a:off x="3888000" y="-14760"/>
            <a:ext cx="10169280" cy="6888600"/>
            <a:chOff x="3888000" y="-14760"/>
            <a:chExt cx="10169280" cy="6888600"/>
          </a:xfrm>
        </p:grpSpPr>
        <p:grpSp>
          <p:nvGrpSpPr>
            <p:cNvPr id="399" name="Group 5"/>
            <p:cNvGrpSpPr/>
            <p:nvPr/>
          </p:nvGrpSpPr>
          <p:grpSpPr>
            <a:xfrm>
              <a:off x="3888000" y="-14760"/>
              <a:ext cx="10169280" cy="6888600"/>
              <a:chOff x="3888000" y="-14760"/>
              <a:chExt cx="10169280" cy="6888600"/>
            </a:xfrm>
          </p:grpSpPr>
          <p:grpSp>
            <p:nvGrpSpPr>
              <p:cNvPr id="400" name="Group 10"/>
              <p:cNvGrpSpPr/>
              <p:nvPr/>
            </p:nvGrpSpPr>
            <p:grpSpPr>
              <a:xfrm>
                <a:off x="3888000" y="524880"/>
                <a:ext cx="10169280" cy="6348960"/>
                <a:chOff x="3888000" y="524880"/>
                <a:chExt cx="10169280" cy="6348960"/>
              </a:xfrm>
            </p:grpSpPr>
            <p:grpSp>
              <p:nvGrpSpPr>
                <p:cNvPr id="401" name="Group 12"/>
                <p:cNvGrpSpPr/>
                <p:nvPr/>
              </p:nvGrpSpPr>
              <p:grpSpPr>
                <a:xfrm>
                  <a:off x="3888000" y="524880"/>
                  <a:ext cx="10169280" cy="6319800"/>
                  <a:chOff x="3888000" y="524880"/>
                  <a:chExt cx="10169280" cy="6319800"/>
                </a:xfrm>
              </p:grpSpPr>
              <p:sp>
                <p:nvSpPr>
                  <p:cNvPr id="402" name="Hexagon 18"/>
                  <p:cNvSpPr/>
                  <p:nvPr/>
                </p:nvSpPr>
                <p:spPr>
                  <a:xfrm>
                    <a:off x="5816880" y="475956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403" name="Hexagon 19"/>
                  <p:cNvSpPr/>
                  <p:nvPr/>
                </p:nvSpPr>
                <p:spPr>
                  <a:xfrm>
                    <a:off x="9707040" y="265680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404" name="Hexagon 20"/>
                  <p:cNvSpPr/>
                  <p:nvPr/>
                </p:nvSpPr>
                <p:spPr>
                  <a:xfrm>
                    <a:off x="11638440" y="372168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405" name="Hexagon 21"/>
                  <p:cNvSpPr/>
                  <p:nvPr/>
                </p:nvSpPr>
                <p:spPr>
                  <a:xfrm>
                    <a:off x="6813000" y="211248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406" name="Hexagon 22"/>
                  <p:cNvSpPr/>
                  <p:nvPr/>
                </p:nvSpPr>
                <p:spPr>
                  <a:xfrm>
                    <a:off x="6090120" y="368568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407" name="Hexagon 23"/>
                  <p:cNvSpPr/>
                  <p:nvPr/>
                </p:nvSpPr>
                <p:spPr>
                  <a:xfrm>
                    <a:off x="9709560" y="52488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408" name="Hexagon 24"/>
                  <p:cNvSpPr/>
                  <p:nvPr/>
                </p:nvSpPr>
                <p:spPr>
                  <a:xfrm>
                    <a:off x="3888000" y="368676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409" name="Hexagon 25"/>
                  <p:cNvSpPr/>
                  <p:nvPr/>
                </p:nvSpPr>
                <p:spPr>
                  <a:xfrm>
                    <a:off x="4881600" y="105048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grpSp>
            <p:sp>
              <p:nvSpPr>
                <p:cNvPr id="410" name="Hexagon 13"/>
                <p:cNvSpPr/>
                <p:nvPr/>
              </p:nvSpPr>
              <p:spPr>
                <a:xfrm>
                  <a:off x="7759800" y="424980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411" name="Hexagon 14"/>
                <p:cNvSpPr/>
                <p:nvPr/>
              </p:nvSpPr>
              <p:spPr>
                <a:xfrm>
                  <a:off x="8743680" y="371592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412" name="Hexagon 15"/>
                <p:cNvSpPr/>
                <p:nvPr/>
              </p:nvSpPr>
              <p:spPr>
                <a:xfrm>
                  <a:off x="8743680" y="479124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413" name="Hexagon 16"/>
                <p:cNvSpPr/>
                <p:nvPr/>
              </p:nvSpPr>
              <p:spPr>
                <a:xfrm>
                  <a:off x="11913840" y="584496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414" name="Hexagon 17"/>
                <p:cNvSpPr/>
                <p:nvPr/>
              </p:nvSpPr>
              <p:spPr>
                <a:xfrm>
                  <a:off x="8743680" y="159264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grpSp>
          <p:sp>
            <p:nvSpPr>
              <p:cNvPr id="415" name="Hexagon 11"/>
              <p:cNvSpPr/>
              <p:nvPr/>
            </p:nvSpPr>
            <p:spPr>
              <a:xfrm>
                <a:off x="6562800" y="-1476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grpSp>
        <p:sp>
          <p:nvSpPr>
            <p:cNvPr id="416" name="Hexagon 6"/>
            <p:cNvSpPr/>
            <p:nvPr/>
          </p:nvSpPr>
          <p:spPr>
            <a:xfrm>
              <a:off x="5837040" y="4199760"/>
              <a:ext cx="1193760" cy="1028880"/>
            </a:xfrm>
            <a:prstGeom prst="hexagon">
              <a:avLst>
                <a:gd name="adj" fmla="val 25000"/>
                <a:gd name="vf" fmla="val 115470"/>
              </a:avLst>
            </a:prstGeom>
            <a:noFill/>
            <a:ln w="38100">
              <a:solidFill>
                <a:srgbClr val="0078d4"/>
              </a:solidFill>
              <a:round/>
            </a:ln>
          </p:spPr>
          <p:style>
            <a:lnRef idx="0"/>
            <a:fillRef idx="0"/>
            <a:effectRef idx="0"/>
            <a:fontRef idx="minor"/>
          </p:style>
        </p:sp>
        <p:sp>
          <p:nvSpPr>
            <p:cNvPr id="417" name="Hexagon 7"/>
            <p:cNvSpPr/>
            <p:nvPr/>
          </p:nvSpPr>
          <p:spPr>
            <a:xfrm>
              <a:off x="9080640" y="3723840"/>
              <a:ext cx="2418840" cy="2085120"/>
            </a:xfrm>
            <a:prstGeom prst="hexagon">
              <a:avLst>
                <a:gd name="adj" fmla="val 25000"/>
                <a:gd name="vf" fmla="val 115470"/>
              </a:avLst>
            </a:prstGeom>
            <a:noFill/>
            <a:ln w="38100">
              <a:solidFill>
                <a:srgbClr val="ffffff"/>
              </a:solidFill>
              <a:round/>
            </a:ln>
          </p:spPr>
          <p:style>
            <a:lnRef idx="0"/>
            <a:fillRef idx="0"/>
            <a:effectRef idx="0"/>
            <a:fontRef idx="minor"/>
          </p:style>
        </p:sp>
        <p:sp>
          <p:nvSpPr>
            <p:cNvPr id="418" name="Picture 8"/>
            <p:cNvSpPr/>
            <p:nvPr/>
          </p:nvSpPr>
          <p:spPr>
            <a:xfrm>
              <a:off x="9063000" y="5320080"/>
              <a:ext cx="1155960" cy="1008360"/>
            </a:xfrm>
            <a:prstGeom prst="hexagon">
              <a:avLst>
                <a:gd name="adj" fmla="val 25000"/>
                <a:gd name="vf" fmla="val 115470"/>
              </a:avLst>
            </a:prstGeom>
            <a:blipFill rotWithShape="0">
              <a:blip r:embed="rId3"/>
              <a:srcRect/>
              <a:stretch/>
            </a:blipFill>
            <a:ln w="38100">
              <a:solidFill>
                <a:srgbClr val="50e6ff"/>
              </a:solidFill>
              <a:round/>
            </a:ln>
          </p:spPr>
          <p:style>
            <a:lnRef idx="0"/>
            <a:fillRef idx="0"/>
            <a:effectRef idx="0"/>
            <a:fontRef idx="minor"/>
          </p:style>
        </p:sp>
      </p:grpSp>
      <p:sp>
        <p:nvSpPr>
          <p:cNvPr id="419" name="Picture 26"/>
          <p:cNvSpPr/>
          <p:nvPr/>
        </p:nvSpPr>
        <p:spPr>
          <a:xfrm>
            <a:off x="6883920" y="1100880"/>
            <a:ext cx="2383200" cy="2060280"/>
          </a:xfrm>
          <a:prstGeom prst="hexagon">
            <a:avLst>
              <a:gd name="adj" fmla="val 25000"/>
              <a:gd name="vf" fmla="val 115470"/>
            </a:avLst>
          </a:prstGeom>
          <a:blipFill rotWithShape="0">
            <a:blip r:embed="rId4"/>
            <a:srcRect/>
            <a:stretch/>
          </a:blipFill>
          <a:ln w="38100">
            <a:solidFill>
              <a:srgbClr val="50e6ff"/>
            </a:solidFill>
            <a:round/>
          </a:ln>
        </p:spPr>
        <p:style>
          <a:lnRef idx="0"/>
          <a:fillRef idx="0"/>
          <a:effectRef idx="0"/>
          <a:fontRef idx="minor"/>
        </p:style>
      </p:sp>
      <p:sp>
        <p:nvSpPr>
          <p:cNvPr id="42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es-CO" sz="4400" spc="-1" strike="noStrike">
                <a:latin typeface="Arial"/>
              </a:rPr>
              <a:t>Pulse para editar el formato del texto de título</a:t>
            </a:r>
            <a:endParaRPr b="0" lang="es-CO" sz="4400" spc="-1" strike="noStrike">
              <a:latin typeface="Arial"/>
            </a:endParaRPr>
          </a:p>
        </p:txBody>
      </p:sp>
      <p:sp>
        <p:nvSpPr>
          <p:cNvPr id="421"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ffffff"/>
              </a:buClr>
              <a:buSzPct val="45000"/>
              <a:buFont typeface="Wingdings" charset="2"/>
              <a:buChar char=""/>
            </a:pPr>
            <a:r>
              <a:rPr b="0" lang="es-CO" sz="3200" spc="-1" strike="noStrike">
                <a:latin typeface="Arial"/>
              </a:rPr>
              <a:t>Pulse para editar el formato de texto del esquema</a:t>
            </a:r>
            <a:endParaRPr b="0" lang="es-CO" sz="3200" spc="-1" strike="noStrike">
              <a:latin typeface="Arial"/>
            </a:endParaRPr>
          </a:p>
          <a:p>
            <a:pPr lvl="1" marL="864000" indent="-324000">
              <a:spcBef>
                <a:spcPts val="1134"/>
              </a:spcBef>
              <a:buClr>
                <a:srgbClr val="ffffff"/>
              </a:buClr>
              <a:buSzPct val="75000"/>
              <a:buFont typeface="Symbol" charset="2"/>
              <a:buChar char=""/>
            </a:pPr>
            <a:r>
              <a:rPr b="0" lang="es-CO" sz="2800" spc="-1" strike="noStrike">
                <a:latin typeface="Arial"/>
              </a:rPr>
              <a:t>Segundo nivel del esquema</a:t>
            </a:r>
            <a:endParaRPr b="0" lang="es-CO" sz="2800" spc="-1" strike="noStrike">
              <a:latin typeface="Arial"/>
            </a:endParaRPr>
          </a:p>
          <a:p>
            <a:pPr lvl="2" marL="1296000" indent="-288000">
              <a:spcBef>
                <a:spcPts val="850"/>
              </a:spcBef>
              <a:buClr>
                <a:srgbClr val="ffffff"/>
              </a:buClr>
              <a:buSzPct val="45000"/>
              <a:buFont typeface="Wingdings" charset="2"/>
              <a:buChar char=""/>
            </a:pPr>
            <a:r>
              <a:rPr b="0" lang="es-CO" sz="2400" spc="-1" strike="noStrike">
                <a:latin typeface="Arial"/>
              </a:rPr>
              <a:t>Tercer nivel del esquema</a:t>
            </a:r>
            <a:endParaRPr b="0" lang="es-CO" sz="2400" spc="-1" strike="noStrike">
              <a:latin typeface="Arial"/>
            </a:endParaRPr>
          </a:p>
          <a:p>
            <a:pPr lvl="3" marL="1728000" indent="-216000">
              <a:spcBef>
                <a:spcPts val="567"/>
              </a:spcBef>
              <a:buClr>
                <a:srgbClr val="ffffff"/>
              </a:buClr>
              <a:buSzPct val="75000"/>
              <a:buFont typeface="Symbol" charset="2"/>
              <a:buChar char=""/>
            </a:pPr>
            <a:r>
              <a:rPr b="0" lang="es-CO" sz="2000" spc="-1" strike="noStrike">
                <a:latin typeface="Arial"/>
              </a:rPr>
              <a:t>Cuarto nivel del esquema</a:t>
            </a:r>
            <a:endParaRPr b="0" lang="es-CO" sz="2000" spc="-1" strike="noStrike">
              <a:latin typeface="Arial"/>
            </a:endParaRPr>
          </a:p>
          <a:p>
            <a:pPr lvl="4" marL="2160000" indent="-216000">
              <a:spcBef>
                <a:spcPts val="283"/>
              </a:spcBef>
              <a:buClr>
                <a:srgbClr val="ffffff"/>
              </a:buClr>
              <a:buSzPct val="45000"/>
              <a:buFont typeface="Wingdings" charset="2"/>
              <a:buChar char=""/>
            </a:pPr>
            <a:r>
              <a:rPr b="0" lang="es-CO" sz="2000" spc="-1" strike="noStrike">
                <a:latin typeface="Arial"/>
              </a:rPr>
              <a:t>Quinto nivel del esquema</a:t>
            </a:r>
            <a:endParaRPr b="0" lang="es-CO" sz="2000" spc="-1" strike="noStrike">
              <a:latin typeface="Arial"/>
            </a:endParaRPr>
          </a:p>
          <a:p>
            <a:pPr lvl="5" marL="2592000" indent="-216000">
              <a:spcBef>
                <a:spcPts val="283"/>
              </a:spcBef>
              <a:buClr>
                <a:srgbClr val="ffffff"/>
              </a:buClr>
              <a:buSzPct val="45000"/>
              <a:buFont typeface="Wingdings" charset="2"/>
              <a:buChar char=""/>
            </a:pPr>
            <a:r>
              <a:rPr b="0" lang="es-CO" sz="2000" spc="-1" strike="noStrike">
                <a:latin typeface="Arial"/>
              </a:rPr>
              <a:t>Sexto nivel del esquema</a:t>
            </a:r>
            <a:endParaRPr b="0" lang="es-CO" sz="2000" spc="-1" strike="noStrike">
              <a:latin typeface="Arial"/>
            </a:endParaRPr>
          </a:p>
          <a:p>
            <a:pPr lvl="6" marL="3024000" indent="-216000">
              <a:spcBef>
                <a:spcPts val="283"/>
              </a:spcBef>
              <a:buClr>
                <a:srgbClr val="ffffff"/>
              </a:buClr>
              <a:buSzPct val="45000"/>
              <a:buFont typeface="Wingdings" charset="2"/>
              <a:buChar char=""/>
            </a:pPr>
            <a:r>
              <a:rPr b="0" lang="es-CO" sz="2000" spc="-1" strike="noStrike">
                <a:latin typeface="Arial"/>
              </a:rPr>
              <a:t>Séptimo nivel del esquema</a:t>
            </a:r>
            <a:endParaRPr b="0" lang="es-CO"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458" name="GRID"/>
          <p:cNvGrpSpPr/>
          <p:nvPr/>
        </p:nvGrpSpPr>
        <p:grpSpPr>
          <a:xfrm>
            <a:off x="0" y="0"/>
            <a:ext cx="12192120" cy="6858360"/>
            <a:chOff x="0" y="0"/>
            <a:chExt cx="12192120" cy="6858360"/>
          </a:xfrm>
        </p:grpSpPr>
        <p:sp>
          <p:nvSpPr>
            <p:cNvPr id="459" name="Straight Connector 6"/>
            <p:cNvSpPr/>
            <p:nvPr/>
          </p:nvSpPr>
          <p:spPr>
            <a:xfrm>
              <a:off x="0" y="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60" name="Straight Connector 8"/>
            <p:cNvSpPr/>
            <p:nvPr/>
          </p:nvSpPr>
          <p:spPr>
            <a:xfrm>
              <a:off x="0" y="2923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61" name="Straight Connector 9"/>
            <p:cNvSpPr/>
            <p:nvPr/>
          </p:nvSpPr>
          <p:spPr>
            <a:xfrm>
              <a:off x="0" y="58500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462" name="Straight Connector 10"/>
            <p:cNvSpPr/>
            <p:nvPr/>
          </p:nvSpPr>
          <p:spPr>
            <a:xfrm>
              <a:off x="0" y="627264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463" name="Straight Connector 11"/>
            <p:cNvSpPr/>
            <p:nvPr/>
          </p:nvSpPr>
          <p:spPr>
            <a:xfrm>
              <a:off x="0" y="65653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64" name="Straight Connector 12"/>
            <p:cNvSpPr/>
            <p:nvPr/>
          </p:nvSpPr>
          <p:spPr>
            <a:xfrm>
              <a:off x="0" y="68580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65" name="Straight Connector 13"/>
            <p:cNvSpPr/>
            <p:nvPr/>
          </p:nvSpPr>
          <p:spPr>
            <a:xfrm>
              <a:off x="0" y="8776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66" name="Straight Connector 14"/>
            <p:cNvSpPr/>
            <p:nvPr/>
          </p:nvSpPr>
          <p:spPr>
            <a:xfrm>
              <a:off x="0" y="11703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67" name="Straight Connector 15"/>
            <p:cNvSpPr/>
            <p:nvPr/>
          </p:nvSpPr>
          <p:spPr>
            <a:xfrm>
              <a:off x="0" y="14630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68" name="Straight Connector 16"/>
            <p:cNvSpPr/>
            <p:nvPr/>
          </p:nvSpPr>
          <p:spPr>
            <a:xfrm>
              <a:off x="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69" name="Straight Connector 17"/>
            <p:cNvSpPr/>
            <p:nvPr/>
          </p:nvSpPr>
          <p:spPr>
            <a:xfrm>
              <a:off x="58500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470" name="Straight Connector 18"/>
            <p:cNvSpPr/>
            <p:nvPr/>
          </p:nvSpPr>
          <p:spPr>
            <a:xfrm>
              <a:off x="29232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71" name="Straight Connector 19"/>
            <p:cNvSpPr/>
            <p:nvPr/>
          </p:nvSpPr>
          <p:spPr>
            <a:xfrm>
              <a:off x="87768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72" name="Straight Connector 20"/>
            <p:cNvSpPr/>
            <p:nvPr/>
          </p:nvSpPr>
          <p:spPr>
            <a:xfrm>
              <a:off x="117036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73" name="Straight Connector 21"/>
            <p:cNvSpPr/>
            <p:nvPr/>
          </p:nvSpPr>
          <p:spPr>
            <a:xfrm>
              <a:off x="1102140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74" name="Straight Connector 22"/>
            <p:cNvSpPr/>
            <p:nvPr/>
          </p:nvSpPr>
          <p:spPr>
            <a:xfrm>
              <a:off x="1160676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475" name="Straight Connector 23"/>
            <p:cNvSpPr/>
            <p:nvPr/>
          </p:nvSpPr>
          <p:spPr>
            <a:xfrm>
              <a:off x="1131408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76" name="Straight Connector 24"/>
            <p:cNvSpPr/>
            <p:nvPr/>
          </p:nvSpPr>
          <p:spPr>
            <a:xfrm>
              <a:off x="1189908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77" name="Straight Connector 25"/>
            <p:cNvSpPr/>
            <p:nvPr/>
          </p:nvSpPr>
          <p:spPr>
            <a:xfrm>
              <a:off x="1219176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78" name="Straight Connector 26"/>
            <p:cNvSpPr/>
            <p:nvPr/>
          </p:nvSpPr>
          <p:spPr>
            <a:xfrm>
              <a:off x="0" y="17553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79" name="Straight Connector 27"/>
            <p:cNvSpPr/>
            <p:nvPr/>
          </p:nvSpPr>
          <p:spPr>
            <a:xfrm>
              <a:off x="0" y="20480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80" name="Straight Connector 28"/>
            <p:cNvSpPr/>
            <p:nvPr/>
          </p:nvSpPr>
          <p:spPr>
            <a:xfrm>
              <a:off x="0" y="23407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81" name="Straight Connector 29"/>
            <p:cNvSpPr/>
            <p:nvPr/>
          </p:nvSpPr>
          <p:spPr>
            <a:xfrm>
              <a:off x="0" y="26334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82" name="Straight Connector 30"/>
            <p:cNvSpPr/>
            <p:nvPr/>
          </p:nvSpPr>
          <p:spPr>
            <a:xfrm>
              <a:off x="0" y="29260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83" name="Straight Connector 31"/>
            <p:cNvSpPr/>
            <p:nvPr/>
          </p:nvSpPr>
          <p:spPr>
            <a:xfrm>
              <a:off x="0" y="32184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84" name="Straight Connector 32"/>
            <p:cNvSpPr/>
            <p:nvPr/>
          </p:nvSpPr>
          <p:spPr>
            <a:xfrm>
              <a:off x="0" y="35110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85" name="Straight Connector 38"/>
            <p:cNvSpPr/>
            <p:nvPr/>
          </p:nvSpPr>
          <p:spPr>
            <a:xfrm>
              <a:off x="0" y="38037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86" name="Straight Connector 39"/>
            <p:cNvSpPr/>
            <p:nvPr/>
          </p:nvSpPr>
          <p:spPr>
            <a:xfrm>
              <a:off x="0" y="40964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87" name="Straight Connector 40"/>
            <p:cNvSpPr/>
            <p:nvPr/>
          </p:nvSpPr>
          <p:spPr>
            <a:xfrm>
              <a:off x="0" y="43891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88" name="Straight Connector 41"/>
            <p:cNvSpPr/>
            <p:nvPr/>
          </p:nvSpPr>
          <p:spPr>
            <a:xfrm>
              <a:off x="0" y="46814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89" name="Straight Connector 42"/>
            <p:cNvSpPr/>
            <p:nvPr/>
          </p:nvSpPr>
          <p:spPr>
            <a:xfrm>
              <a:off x="0" y="49741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90" name="Straight Connector 43"/>
            <p:cNvSpPr/>
            <p:nvPr/>
          </p:nvSpPr>
          <p:spPr>
            <a:xfrm>
              <a:off x="0" y="52668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91" name="Straight Connector 44"/>
            <p:cNvSpPr/>
            <p:nvPr/>
          </p:nvSpPr>
          <p:spPr>
            <a:xfrm>
              <a:off x="0" y="55594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492" name="Straight Connector 45"/>
            <p:cNvSpPr/>
            <p:nvPr/>
          </p:nvSpPr>
          <p:spPr>
            <a:xfrm>
              <a:off x="0" y="58521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grpSp>
      <p:sp>
        <p:nvSpPr>
          <p:cNvPr id="493" name=".64 square" hidden="1"/>
          <p:cNvSpPr/>
          <p:nvPr/>
        </p:nvSpPr>
        <p:spPr>
          <a:xfrm>
            <a:off x="0" y="0"/>
            <a:ext cx="583920" cy="58392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494" name=".32 square" hidden="1"/>
          <p:cNvSpPr/>
          <p:nvPr/>
        </p:nvSpPr>
        <p:spPr>
          <a:xfrm>
            <a:off x="0" y="0"/>
            <a:ext cx="291240" cy="29124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pic>
        <p:nvPicPr>
          <p:cNvPr id="495" name="MS Brand colors" descr="These are Microsoft Brand colors. The color bar is placed to the side of the Theme master so that it will be visible on all slides. Users can use the 'eye dropper' color tools under Color Fill Shape, Color Fill line etc. to easily select Brand colors. "/>
          <p:cNvPicPr/>
          <p:nvPr/>
        </p:nvPicPr>
        <p:blipFill>
          <a:blip r:embed="rId2"/>
          <a:srcRect l="762" t="0" r="0" b="0"/>
          <a:stretch/>
        </p:blipFill>
        <p:spPr>
          <a:xfrm rot="5400000">
            <a:off x="9511200" y="2842560"/>
            <a:ext cx="6856560" cy="1168920"/>
          </a:xfrm>
          <a:prstGeom prst="rect">
            <a:avLst/>
          </a:prstGeom>
          <a:ln w="0">
            <a:noFill/>
          </a:ln>
        </p:spPr>
      </p:pic>
      <p:sp>
        <p:nvSpPr>
          <p:cNvPr id="49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es-CO" sz="4400" spc="-1" strike="noStrike">
                <a:latin typeface="Arial"/>
              </a:rPr>
              <a:t>Pulse para editar el formato del texto de título</a:t>
            </a:r>
            <a:endParaRPr b="0" lang="es-CO" sz="4400" spc="-1" strike="noStrike">
              <a:latin typeface="Arial"/>
            </a:endParaRPr>
          </a:p>
        </p:txBody>
      </p:sp>
      <p:sp>
        <p:nvSpPr>
          <p:cNvPr id="497"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CO" sz="3200" spc="-1" strike="noStrike">
                <a:latin typeface="Arial"/>
              </a:rPr>
              <a:t>Pulse para editar el formato de texto del esquema</a:t>
            </a:r>
            <a:endParaRPr b="0" lang="es-CO" sz="3200" spc="-1" strike="noStrike">
              <a:latin typeface="Arial"/>
            </a:endParaRPr>
          </a:p>
          <a:p>
            <a:pPr lvl="1" marL="864000" indent="-324000">
              <a:spcBef>
                <a:spcPts val="1134"/>
              </a:spcBef>
              <a:buClr>
                <a:srgbClr val="000000"/>
              </a:buClr>
              <a:buSzPct val="75000"/>
              <a:buFont typeface="Symbol" charset="2"/>
              <a:buChar char=""/>
            </a:pPr>
            <a:r>
              <a:rPr b="0" lang="es-CO" sz="2800" spc="-1" strike="noStrike">
                <a:latin typeface="Arial"/>
              </a:rPr>
              <a:t>Segundo nivel del esquema</a:t>
            </a:r>
            <a:endParaRPr b="0" lang="es-CO" sz="2800" spc="-1" strike="noStrike">
              <a:latin typeface="Arial"/>
            </a:endParaRPr>
          </a:p>
          <a:p>
            <a:pPr lvl="2" marL="1296000" indent="-288000">
              <a:spcBef>
                <a:spcPts val="850"/>
              </a:spcBef>
              <a:buClr>
                <a:srgbClr val="000000"/>
              </a:buClr>
              <a:buSzPct val="45000"/>
              <a:buFont typeface="Wingdings" charset="2"/>
              <a:buChar char=""/>
            </a:pPr>
            <a:r>
              <a:rPr b="0" lang="es-CO" sz="2400" spc="-1" strike="noStrike">
                <a:latin typeface="Arial"/>
              </a:rPr>
              <a:t>Tercer nivel del esquema</a:t>
            </a:r>
            <a:endParaRPr b="0" lang="es-CO" sz="2400" spc="-1" strike="noStrike">
              <a:latin typeface="Arial"/>
            </a:endParaRPr>
          </a:p>
          <a:p>
            <a:pPr lvl="3" marL="1728000" indent="-216000">
              <a:spcBef>
                <a:spcPts val="567"/>
              </a:spcBef>
              <a:buClr>
                <a:srgbClr val="000000"/>
              </a:buClr>
              <a:buSzPct val="75000"/>
              <a:buFont typeface="Symbol" charset="2"/>
              <a:buChar char=""/>
            </a:pPr>
            <a:r>
              <a:rPr b="0" lang="es-CO" sz="2000" spc="-1" strike="noStrike">
                <a:latin typeface="Arial"/>
              </a:rPr>
              <a:t>Cuarto nivel del esquema</a:t>
            </a:r>
            <a:endParaRPr b="0" lang="es-CO" sz="2000" spc="-1" strike="noStrike">
              <a:latin typeface="Arial"/>
            </a:endParaRPr>
          </a:p>
          <a:p>
            <a:pPr lvl="4" marL="2160000" indent="-216000">
              <a:spcBef>
                <a:spcPts val="283"/>
              </a:spcBef>
              <a:buClr>
                <a:srgbClr val="000000"/>
              </a:buClr>
              <a:buSzPct val="45000"/>
              <a:buFont typeface="Wingdings" charset="2"/>
              <a:buChar char=""/>
            </a:pPr>
            <a:r>
              <a:rPr b="0" lang="es-CO" sz="2000" spc="-1" strike="noStrike">
                <a:latin typeface="Arial"/>
              </a:rPr>
              <a:t>Quinto nivel del esquema</a:t>
            </a:r>
            <a:endParaRPr b="0" lang="es-CO" sz="2000" spc="-1" strike="noStrike">
              <a:latin typeface="Arial"/>
            </a:endParaRPr>
          </a:p>
          <a:p>
            <a:pPr lvl="5" marL="2592000" indent="-216000">
              <a:spcBef>
                <a:spcPts val="283"/>
              </a:spcBef>
              <a:buClr>
                <a:srgbClr val="000000"/>
              </a:buClr>
              <a:buSzPct val="45000"/>
              <a:buFont typeface="Wingdings" charset="2"/>
              <a:buChar char=""/>
            </a:pPr>
            <a:r>
              <a:rPr b="0" lang="es-CO" sz="2000" spc="-1" strike="noStrike">
                <a:latin typeface="Arial"/>
              </a:rPr>
              <a:t>Sexto nivel del esquema</a:t>
            </a:r>
            <a:endParaRPr b="0" lang="es-CO" sz="2000" spc="-1" strike="noStrike">
              <a:latin typeface="Arial"/>
            </a:endParaRPr>
          </a:p>
          <a:p>
            <a:pPr lvl="6" marL="3024000" indent="-216000">
              <a:spcBef>
                <a:spcPts val="283"/>
              </a:spcBef>
              <a:buClr>
                <a:srgbClr val="000000"/>
              </a:buClr>
              <a:buSzPct val="45000"/>
              <a:buFont typeface="Wingdings" charset="2"/>
              <a:buChar char=""/>
            </a:pPr>
            <a:r>
              <a:rPr b="0" lang="es-CO" sz="2000" spc="-1" strike="noStrike">
                <a:latin typeface="Arial"/>
              </a:rPr>
              <a:t>Séptimo nivel del esquema</a:t>
            </a:r>
            <a:endParaRPr b="0" lang="es-CO"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534" name="GRID"/>
          <p:cNvGrpSpPr/>
          <p:nvPr/>
        </p:nvGrpSpPr>
        <p:grpSpPr>
          <a:xfrm>
            <a:off x="0" y="0"/>
            <a:ext cx="12192120" cy="6858360"/>
            <a:chOff x="0" y="0"/>
            <a:chExt cx="12192120" cy="6858360"/>
          </a:xfrm>
        </p:grpSpPr>
        <p:sp>
          <p:nvSpPr>
            <p:cNvPr id="535" name="Straight Connector 6"/>
            <p:cNvSpPr/>
            <p:nvPr/>
          </p:nvSpPr>
          <p:spPr>
            <a:xfrm>
              <a:off x="0" y="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36" name="Straight Connector 8"/>
            <p:cNvSpPr/>
            <p:nvPr/>
          </p:nvSpPr>
          <p:spPr>
            <a:xfrm>
              <a:off x="0" y="2923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37" name="Straight Connector 9"/>
            <p:cNvSpPr/>
            <p:nvPr/>
          </p:nvSpPr>
          <p:spPr>
            <a:xfrm>
              <a:off x="0" y="58500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538" name="Straight Connector 10"/>
            <p:cNvSpPr/>
            <p:nvPr/>
          </p:nvSpPr>
          <p:spPr>
            <a:xfrm>
              <a:off x="0" y="627264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539" name="Straight Connector 11"/>
            <p:cNvSpPr/>
            <p:nvPr/>
          </p:nvSpPr>
          <p:spPr>
            <a:xfrm>
              <a:off x="0" y="65653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40" name="Straight Connector 12"/>
            <p:cNvSpPr/>
            <p:nvPr/>
          </p:nvSpPr>
          <p:spPr>
            <a:xfrm>
              <a:off x="0" y="68580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41" name="Straight Connector 13"/>
            <p:cNvSpPr/>
            <p:nvPr/>
          </p:nvSpPr>
          <p:spPr>
            <a:xfrm>
              <a:off x="0" y="8776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42" name="Straight Connector 14"/>
            <p:cNvSpPr/>
            <p:nvPr/>
          </p:nvSpPr>
          <p:spPr>
            <a:xfrm>
              <a:off x="0" y="11703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43" name="Straight Connector 15"/>
            <p:cNvSpPr/>
            <p:nvPr/>
          </p:nvSpPr>
          <p:spPr>
            <a:xfrm>
              <a:off x="0" y="14630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44" name="Straight Connector 16"/>
            <p:cNvSpPr/>
            <p:nvPr/>
          </p:nvSpPr>
          <p:spPr>
            <a:xfrm>
              <a:off x="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45" name="Straight Connector 17"/>
            <p:cNvSpPr/>
            <p:nvPr/>
          </p:nvSpPr>
          <p:spPr>
            <a:xfrm>
              <a:off x="58500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546" name="Straight Connector 18"/>
            <p:cNvSpPr/>
            <p:nvPr/>
          </p:nvSpPr>
          <p:spPr>
            <a:xfrm>
              <a:off x="29232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47" name="Straight Connector 19"/>
            <p:cNvSpPr/>
            <p:nvPr/>
          </p:nvSpPr>
          <p:spPr>
            <a:xfrm>
              <a:off x="87768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48" name="Straight Connector 20"/>
            <p:cNvSpPr/>
            <p:nvPr/>
          </p:nvSpPr>
          <p:spPr>
            <a:xfrm>
              <a:off x="117036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49" name="Straight Connector 21"/>
            <p:cNvSpPr/>
            <p:nvPr/>
          </p:nvSpPr>
          <p:spPr>
            <a:xfrm>
              <a:off x="1102140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50" name="Straight Connector 22"/>
            <p:cNvSpPr/>
            <p:nvPr/>
          </p:nvSpPr>
          <p:spPr>
            <a:xfrm>
              <a:off x="1160676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551" name="Straight Connector 23"/>
            <p:cNvSpPr/>
            <p:nvPr/>
          </p:nvSpPr>
          <p:spPr>
            <a:xfrm>
              <a:off x="1131408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52" name="Straight Connector 24"/>
            <p:cNvSpPr/>
            <p:nvPr/>
          </p:nvSpPr>
          <p:spPr>
            <a:xfrm>
              <a:off x="1189908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53" name="Straight Connector 25"/>
            <p:cNvSpPr/>
            <p:nvPr/>
          </p:nvSpPr>
          <p:spPr>
            <a:xfrm>
              <a:off x="1219176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54" name="Straight Connector 26"/>
            <p:cNvSpPr/>
            <p:nvPr/>
          </p:nvSpPr>
          <p:spPr>
            <a:xfrm>
              <a:off x="0" y="17553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55" name="Straight Connector 27"/>
            <p:cNvSpPr/>
            <p:nvPr/>
          </p:nvSpPr>
          <p:spPr>
            <a:xfrm>
              <a:off x="0" y="20480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56" name="Straight Connector 28"/>
            <p:cNvSpPr/>
            <p:nvPr/>
          </p:nvSpPr>
          <p:spPr>
            <a:xfrm>
              <a:off x="0" y="23407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57" name="Straight Connector 29"/>
            <p:cNvSpPr/>
            <p:nvPr/>
          </p:nvSpPr>
          <p:spPr>
            <a:xfrm>
              <a:off x="0" y="26334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58" name="Straight Connector 30"/>
            <p:cNvSpPr/>
            <p:nvPr/>
          </p:nvSpPr>
          <p:spPr>
            <a:xfrm>
              <a:off x="0" y="29260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59" name="Straight Connector 31"/>
            <p:cNvSpPr/>
            <p:nvPr/>
          </p:nvSpPr>
          <p:spPr>
            <a:xfrm>
              <a:off x="0" y="32184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60" name="Straight Connector 32"/>
            <p:cNvSpPr/>
            <p:nvPr/>
          </p:nvSpPr>
          <p:spPr>
            <a:xfrm>
              <a:off x="0" y="35110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61" name="Straight Connector 38"/>
            <p:cNvSpPr/>
            <p:nvPr/>
          </p:nvSpPr>
          <p:spPr>
            <a:xfrm>
              <a:off x="0" y="38037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62" name="Straight Connector 39"/>
            <p:cNvSpPr/>
            <p:nvPr/>
          </p:nvSpPr>
          <p:spPr>
            <a:xfrm>
              <a:off x="0" y="40964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63" name="Straight Connector 40"/>
            <p:cNvSpPr/>
            <p:nvPr/>
          </p:nvSpPr>
          <p:spPr>
            <a:xfrm>
              <a:off x="0" y="43891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64" name="Straight Connector 41"/>
            <p:cNvSpPr/>
            <p:nvPr/>
          </p:nvSpPr>
          <p:spPr>
            <a:xfrm>
              <a:off x="0" y="46814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65" name="Straight Connector 42"/>
            <p:cNvSpPr/>
            <p:nvPr/>
          </p:nvSpPr>
          <p:spPr>
            <a:xfrm>
              <a:off x="0" y="49741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66" name="Straight Connector 43"/>
            <p:cNvSpPr/>
            <p:nvPr/>
          </p:nvSpPr>
          <p:spPr>
            <a:xfrm>
              <a:off x="0" y="52668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67" name="Straight Connector 44"/>
            <p:cNvSpPr/>
            <p:nvPr/>
          </p:nvSpPr>
          <p:spPr>
            <a:xfrm>
              <a:off x="0" y="55594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568" name="Straight Connector 45"/>
            <p:cNvSpPr/>
            <p:nvPr/>
          </p:nvSpPr>
          <p:spPr>
            <a:xfrm>
              <a:off x="0" y="58521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grpSp>
      <p:sp>
        <p:nvSpPr>
          <p:cNvPr id="569" name=".64 square" hidden="1"/>
          <p:cNvSpPr/>
          <p:nvPr/>
        </p:nvSpPr>
        <p:spPr>
          <a:xfrm>
            <a:off x="0" y="0"/>
            <a:ext cx="583920" cy="58392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570" name=".32 square" hidden="1"/>
          <p:cNvSpPr/>
          <p:nvPr/>
        </p:nvSpPr>
        <p:spPr>
          <a:xfrm>
            <a:off x="0" y="0"/>
            <a:ext cx="291240" cy="29124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pic>
        <p:nvPicPr>
          <p:cNvPr id="571" name="MS Brand colors" descr="These are Microsoft Brand colors. The color bar is placed to the side of the Theme master so that it will be visible on all slides. Users can use the 'eye dropper' color tools under Color Fill Shape, Color Fill line etc. to easily select Brand colors. "/>
          <p:cNvPicPr/>
          <p:nvPr/>
        </p:nvPicPr>
        <p:blipFill>
          <a:blip r:embed="rId2"/>
          <a:srcRect l="762" t="0" r="0" b="0"/>
          <a:stretch/>
        </p:blipFill>
        <p:spPr>
          <a:xfrm rot="5400000">
            <a:off x="9511200" y="2842560"/>
            <a:ext cx="6856560" cy="1168920"/>
          </a:xfrm>
          <a:prstGeom prst="rect">
            <a:avLst/>
          </a:prstGeom>
          <a:ln w="0">
            <a:noFill/>
          </a:ln>
        </p:spPr>
      </p:pic>
      <p:sp>
        <p:nvSpPr>
          <p:cNvPr id="57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es-CO" sz="4400" spc="-1" strike="noStrike">
                <a:latin typeface="Arial"/>
              </a:rPr>
              <a:t>Pulse para editar el formato del texto de título</a:t>
            </a:r>
            <a:endParaRPr b="0" lang="es-CO" sz="4400" spc="-1" strike="noStrike">
              <a:latin typeface="Arial"/>
            </a:endParaRPr>
          </a:p>
        </p:txBody>
      </p:sp>
      <p:sp>
        <p:nvSpPr>
          <p:cNvPr id="573"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CO" sz="3200" spc="-1" strike="noStrike">
                <a:latin typeface="Arial"/>
              </a:rPr>
              <a:t>Pulse para editar el formato de texto del esquema</a:t>
            </a:r>
            <a:endParaRPr b="0" lang="es-CO" sz="3200" spc="-1" strike="noStrike">
              <a:latin typeface="Arial"/>
            </a:endParaRPr>
          </a:p>
          <a:p>
            <a:pPr lvl="1" marL="864000" indent="-324000">
              <a:spcBef>
                <a:spcPts val="1134"/>
              </a:spcBef>
              <a:buClr>
                <a:srgbClr val="000000"/>
              </a:buClr>
              <a:buSzPct val="75000"/>
              <a:buFont typeface="Symbol" charset="2"/>
              <a:buChar char=""/>
            </a:pPr>
            <a:r>
              <a:rPr b="0" lang="es-CO" sz="2800" spc="-1" strike="noStrike">
                <a:latin typeface="Arial"/>
              </a:rPr>
              <a:t>Segundo nivel del esquema</a:t>
            </a:r>
            <a:endParaRPr b="0" lang="es-CO" sz="2800" spc="-1" strike="noStrike">
              <a:latin typeface="Arial"/>
            </a:endParaRPr>
          </a:p>
          <a:p>
            <a:pPr lvl="2" marL="1296000" indent="-288000">
              <a:spcBef>
                <a:spcPts val="850"/>
              </a:spcBef>
              <a:buClr>
                <a:srgbClr val="000000"/>
              </a:buClr>
              <a:buSzPct val="45000"/>
              <a:buFont typeface="Wingdings" charset="2"/>
              <a:buChar char=""/>
            </a:pPr>
            <a:r>
              <a:rPr b="0" lang="es-CO" sz="2400" spc="-1" strike="noStrike">
                <a:latin typeface="Arial"/>
              </a:rPr>
              <a:t>Tercer nivel del esquema</a:t>
            </a:r>
            <a:endParaRPr b="0" lang="es-CO" sz="2400" spc="-1" strike="noStrike">
              <a:latin typeface="Arial"/>
            </a:endParaRPr>
          </a:p>
          <a:p>
            <a:pPr lvl="3" marL="1728000" indent="-216000">
              <a:spcBef>
                <a:spcPts val="567"/>
              </a:spcBef>
              <a:buClr>
                <a:srgbClr val="000000"/>
              </a:buClr>
              <a:buSzPct val="75000"/>
              <a:buFont typeface="Symbol" charset="2"/>
              <a:buChar char=""/>
            </a:pPr>
            <a:r>
              <a:rPr b="0" lang="es-CO" sz="2000" spc="-1" strike="noStrike">
                <a:latin typeface="Arial"/>
              </a:rPr>
              <a:t>Cuarto nivel del esquema</a:t>
            </a:r>
            <a:endParaRPr b="0" lang="es-CO" sz="2000" spc="-1" strike="noStrike">
              <a:latin typeface="Arial"/>
            </a:endParaRPr>
          </a:p>
          <a:p>
            <a:pPr lvl="4" marL="2160000" indent="-216000">
              <a:spcBef>
                <a:spcPts val="283"/>
              </a:spcBef>
              <a:buClr>
                <a:srgbClr val="000000"/>
              </a:buClr>
              <a:buSzPct val="45000"/>
              <a:buFont typeface="Wingdings" charset="2"/>
              <a:buChar char=""/>
            </a:pPr>
            <a:r>
              <a:rPr b="0" lang="es-CO" sz="2000" spc="-1" strike="noStrike">
                <a:latin typeface="Arial"/>
              </a:rPr>
              <a:t>Quinto nivel del esquema</a:t>
            </a:r>
            <a:endParaRPr b="0" lang="es-CO" sz="2000" spc="-1" strike="noStrike">
              <a:latin typeface="Arial"/>
            </a:endParaRPr>
          </a:p>
          <a:p>
            <a:pPr lvl="5" marL="2592000" indent="-216000">
              <a:spcBef>
                <a:spcPts val="283"/>
              </a:spcBef>
              <a:buClr>
                <a:srgbClr val="000000"/>
              </a:buClr>
              <a:buSzPct val="45000"/>
              <a:buFont typeface="Wingdings" charset="2"/>
              <a:buChar char=""/>
            </a:pPr>
            <a:r>
              <a:rPr b="0" lang="es-CO" sz="2000" spc="-1" strike="noStrike">
                <a:latin typeface="Arial"/>
              </a:rPr>
              <a:t>Sexto nivel del esquema</a:t>
            </a:r>
            <a:endParaRPr b="0" lang="es-CO" sz="2000" spc="-1" strike="noStrike">
              <a:latin typeface="Arial"/>
            </a:endParaRPr>
          </a:p>
          <a:p>
            <a:pPr lvl="6" marL="3024000" indent="-216000">
              <a:spcBef>
                <a:spcPts val="283"/>
              </a:spcBef>
              <a:buClr>
                <a:srgbClr val="000000"/>
              </a:buClr>
              <a:buSzPct val="45000"/>
              <a:buFont typeface="Wingdings" charset="2"/>
              <a:buChar char=""/>
            </a:pPr>
            <a:r>
              <a:rPr b="0" lang="es-CO" sz="2000" spc="-1" strike="noStrike">
                <a:latin typeface="Arial"/>
              </a:rPr>
              <a:t>Séptimo nivel del esquema</a:t>
            </a:r>
            <a:endParaRPr b="0" lang="es-CO"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610" name="GRID"/>
          <p:cNvGrpSpPr/>
          <p:nvPr/>
        </p:nvGrpSpPr>
        <p:grpSpPr>
          <a:xfrm>
            <a:off x="0" y="0"/>
            <a:ext cx="12192120" cy="6858360"/>
            <a:chOff x="0" y="0"/>
            <a:chExt cx="12192120" cy="6858360"/>
          </a:xfrm>
        </p:grpSpPr>
        <p:sp>
          <p:nvSpPr>
            <p:cNvPr id="611" name="Straight Connector 6"/>
            <p:cNvSpPr/>
            <p:nvPr/>
          </p:nvSpPr>
          <p:spPr>
            <a:xfrm>
              <a:off x="0" y="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12" name="Straight Connector 8"/>
            <p:cNvSpPr/>
            <p:nvPr/>
          </p:nvSpPr>
          <p:spPr>
            <a:xfrm>
              <a:off x="0" y="2923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13" name="Straight Connector 9"/>
            <p:cNvSpPr/>
            <p:nvPr/>
          </p:nvSpPr>
          <p:spPr>
            <a:xfrm>
              <a:off x="0" y="58500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614" name="Straight Connector 10"/>
            <p:cNvSpPr/>
            <p:nvPr/>
          </p:nvSpPr>
          <p:spPr>
            <a:xfrm>
              <a:off x="0" y="627264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615" name="Straight Connector 11"/>
            <p:cNvSpPr/>
            <p:nvPr/>
          </p:nvSpPr>
          <p:spPr>
            <a:xfrm>
              <a:off x="0" y="65653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16" name="Straight Connector 12"/>
            <p:cNvSpPr/>
            <p:nvPr/>
          </p:nvSpPr>
          <p:spPr>
            <a:xfrm>
              <a:off x="0" y="68580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17" name="Straight Connector 13"/>
            <p:cNvSpPr/>
            <p:nvPr/>
          </p:nvSpPr>
          <p:spPr>
            <a:xfrm>
              <a:off x="0" y="8776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18" name="Straight Connector 14"/>
            <p:cNvSpPr/>
            <p:nvPr/>
          </p:nvSpPr>
          <p:spPr>
            <a:xfrm>
              <a:off x="0" y="11703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19" name="Straight Connector 15"/>
            <p:cNvSpPr/>
            <p:nvPr/>
          </p:nvSpPr>
          <p:spPr>
            <a:xfrm>
              <a:off x="0" y="14630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20" name="Straight Connector 16"/>
            <p:cNvSpPr/>
            <p:nvPr/>
          </p:nvSpPr>
          <p:spPr>
            <a:xfrm>
              <a:off x="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21" name="Straight Connector 17"/>
            <p:cNvSpPr/>
            <p:nvPr/>
          </p:nvSpPr>
          <p:spPr>
            <a:xfrm>
              <a:off x="58500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622" name="Straight Connector 18"/>
            <p:cNvSpPr/>
            <p:nvPr/>
          </p:nvSpPr>
          <p:spPr>
            <a:xfrm>
              <a:off x="29232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23" name="Straight Connector 19"/>
            <p:cNvSpPr/>
            <p:nvPr/>
          </p:nvSpPr>
          <p:spPr>
            <a:xfrm>
              <a:off x="87768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24" name="Straight Connector 20"/>
            <p:cNvSpPr/>
            <p:nvPr/>
          </p:nvSpPr>
          <p:spPr>
            <a:xfrm>
              <a:off x="117036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25" name="Straight Connector 21"/>
            <p:cNvSpPr/>
            <p:nvPr/>
          </p:nvSpPr>
          <p:spPr>
            <a:xfrm>
              <a:off x="1102140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26" name="Straight Connector 22"/>
            <p:cNvSpPr/>
            <p:nvPr/>
          </p:nvSpPr>
          <p:spPr>
            <a:xfrm>
              <a:off x="1160676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627" name="Straight Connector 23"/>
            <p:cNvSpPr/>
            <p:nvPr/>
          </p:nvSpPr>
          <p:spPr>
            <a:xfrm>
              <a:off x="1131408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28" name="Straight Connector 24"/>
            <p:cNvSpPr/>
            <p:nvPr/>
          </p:nvSpPr>
          <p:spPr>
            <a:xfrm>
              <a:off x="1189908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29" name="Straight Connector 25"/>
            <p:cNvSpPr/>
            <p:nvPr/>
          </p:nvSpPr>
          <p:spPr>
            <a:xfrm>
              <a:off x="12191760" y="0"/>
              <a:ext cx="360" cy="685800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30" name="Straight Connector 26"/>
            <p:cNvSpPr/>
            <p:nvPr/>
          </p:nvSpPr>
          <p:spPr>
            <a:xfrm>
              <a:off x="0" y="17553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31" name="Straight Connector 27"/>
            <p:cNvSpPr/>
            <p:nvPr/>
          </p:nvSpPr>
          <p:spPr>
            <a:xfrm>
              <a:off x="0" y="20480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32" name="Straight Connector 28"/>
            <p:cNvSpPr/>
            <p:nvPr/>
          </p:nvSpPr>
          <p:spPr>
            <a:xfrm>
              <a:off x="0" y="23407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33" name="Straight Connector 29"/>
            <p:cNvSpPr/>
            <p:nvPr/>
          </p:nvSpPr>
          <p:spPr>
            <a:xfrm>
              <a:off x="0" y="26334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34" name="Straight Connector 30"/>
            <p:cNvSpPr/>
            <p:nvPr/>
          </p:nvSpPr>
          <p:spPr>
            <a:xfrm>
              <a:off x="0" y="29260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35" name="Straight Connector 31"/>
            <p:cNvSpPr/>
            <p:nvPr/>
          </p:nvSpPr>
          <p:spPr>
            <a:xfrm>
              <a:off x="0" y="32184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36" name="Straight Connector 32"/>
            <p:cNvSpPr/>
            <p:nvPr/>
          </p:nvSpPr>
          <p:spPr>
            <a:xfrm>
              <a:off x="0" y="35110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37" name="Straight Connector 38"/>
            <p:cNvSpPr/>
            <p:nvPr/>
          </p:nvSpPr>
          <p:spPr>
            <a:xfrm>
              <a:off x="0" y="38037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38" name="Straight Connector 39"/>
            <p:cNvSpPr/>
            <p:nvPr/>
          </p:nvSpPr>
          <p:spPr>
            <a:xfrm>
              <a:off x="0" y="40964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39" name="Straight Connector 40"/>
            <p:cNvSpPr/>
            <p:nvPr/>
          </p:nvSpPr>
          <p:spPr>
            <a:xfrm>
              <a:off x="0" y="43891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40" name="Straight Connector 41"/>
            <p:cNvSpPr/>
            <p:nvPr/>
          </p:nvSpPr>
          <p:spPr>
            <a:xfrm>
              <a:off x="0" y="468144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41" name="Straight Connector 42"/>
            <p:cNvSpPr/>
            <p:nvPr/>
          </p:nvSpPr>
          <p:spPr>
            <a:xfrm>
              <a:off x="0" y="497412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42" name="Straight Connector 43"/>
            <p:cNvSpPr/>
            <p:nvPr/>
          </p:nvSpPr>
          <p:spPr>
            <a:xfrm>
              <a:off x="0" y="526680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43" name="Straight Connector 44"/>
            <p:cNvSpPr/>
            <p:nvPr/>
          </p:nvSpPr>
          <p:spPr>
            <a:xfrm>
              <a:off x="0" y="555948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sp>
          <p:nvSpPr>
            <p:cNvPr id="644" name="Straight Connector 45"/>
            <p:cNvSpPr/>
            <p:nvPr/>
          </p:nvSpPr>
          <p:spPr>
            <a:xfrm>
              <a:off x="0" y="5852160"/>
              <a:ext cx="12188880" cy="360"/>
            </a:xfrm>
            <a:prstGeom prst="line">
              <a:avLst/>
            </a:prstGeom>
            <a:ln w="3175">
              <a:solidFill>
                <a:srgbClr val="000000">
                  <a:alpha val="20000"/>
                </a:srgbClr>
              </a:solidFill>
              <a:round/>
            </a:ln>
          </p:spPr>
          <p:style>
            <a:lnRef idx="1">
              <a:schemeClr val="accent1"/>
            </a:lnRef>
            <a:fillRef idx="0">
              <a:schemeClr val="accent1"/>
            </a:fillRef>
            <a:effectRef idx="0">
              <a:schemeClr val="accent1"/>
            </a:effectRef>
            <a:fontRef idx="minor"/>
          </p:style>
        </p:sp>
      </p:grpSp>
      <p:sp>
        <p:nvSpPr>
          <p:cNvPr id="645" name=".64 square" hidden="1"/>
          <p:cNvSpPr/>
          <p:nvPr/>
        </p:nvSpPr>
        <p:spPr>
          <a:xfrm>
            <a:off x="0" y="0"/>
            <a:ext cx="583920" cy="58392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646" name=".32 square" hidden="1"/>
          <p:cNvSpPr/>
          <p:nvPr/>
        </p:nvSpPr>
        <p:spPr>
          <a:xfrm>
            <a:off x="0" y="0"/>
            <a:ext cx="291240" cy="29124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pic>
        <p:nvPicPr>
          <p:cNvPr id="647" name="MS Brand colors" descr="These are Microsoft Brand colors. The color bar is placed to the side of the Theme master so that it will be visible on all slides. Users can use the 'eye dropper' color tools under Color Fill Shape, Color Fill line etc. to easily select Brand colors. "/>
          <p:cNvPicPr/>
          <p:nvPr/>
        </p:nvPicPr>
        <p:blipFill>
          <a:blip r:embed="rId2"/>
          <a:srcRect l="762" t="0" r="0" b="0"/>
          <a:stretch/>
        </p:blipFill>
        <p:spPr>
          <a:xfrm rot="5400000">
            <a:off x="9511200" y="2842560"/>
            <a:ext cx="6856560" cy="1168920"/>
          </a:xfrm>
          <a:prstGeom prst="rect">
            <a:avLst/>
          </a:prstGeom>
          <a:ln w="0">
            <a:noFill/>
          </a:ln>
        </p:spPr>
      </p:pic>
      <p:sp>
        <p:nvSpPr>
          <p:cNvPr id="64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es-CO" sz="4400" spc="-1" strike="noStrike">
                <a:latin typeface="Arial"/>
              </a:rPr>
              <a:t>Pulse para editar el formato del texto de título</a:t>
            </a:r>
            <a:endParaRPr b="0" lang="es-CO" sz="4400" spc="-1" strike="noStrike">
              <a:latin typeface="Arial"/>
            </a:endParaRPr>
          </a:p>
        </p:txBody>
      </p:sp>
      <p:sp>
        <p:nvSpPr>
          <p:cNvPr id="649"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CO" sz="3200" spc="-1" strike="noStrike">
                <a:latin typeface="Arial"/>
              </a:rPr>
              <a:t>Pulse para editar el formato de texto del esquema</a:t>
            </a:r>
            <a:endParaRPr b="0" lang="es-CO" sz="3200" spc="-1" strike="noStrike">
              <a:latin typeface="Arial"/>
            </a:endParaRPr>
          </a:p>
          <a:p>
            <a:pPr lvl="1" marL="864000" indent="-324000">
              <a:spcBef>
                <a:spcPts val="1134"/>
              </a:spcBef>
              <a:buClr>
                <a:srgbClr val="000000"/>
              </a:buClr>
              <a:buSzPct val="75000"/>
              <a:buFont typeface="Symbol" charset="2"/>
              <a:buChar char=""/>
            </a:pPr>
            <a:r>
              <a:rPr b="0" lang="es-CO" sz="2800" spc="-1" strike="noStrike">
                <a:latin typeface="Arial"/>
              </a:rPr>
              <a:t>Segundo nivel del esquema</a:t>
            </a:r>
            <a:endParaRPr b="0" lang="es-CO" sz="2800" spc="-1" strike="noStrike">
              <a:latin typeface="Arial"/>
            </a:endParaRPr>
          </a:p>
          <a:p>
            <a:pPr lvl="2" marL="1296000" indent="-288000">
              <a:spcBef>
                <a:spcPts val="850"/>
              </a:spcBef>
              <a:buClr>
                <a:srgbClr val="000000"/>
              </a:buClr>
              <a:buSzPct val="45000"/>
              <a:buFont typeface="Wingdings" charset="2"/>
              <a:buChar char=""/>
            </a:pPr>
            <a:r>
              <a:rPr b="0" lang="es-CO" sz="2400" spc="-1" strike="noStrike">
                <a:latin typeface="Arial"/>
              </a:rPr>
              <a:t>Tercer nivel del esquema</a:t>
            </a:r>
            <a:endParaRPr b="0" lang="es-CO" sz="2400" spc="-1" strike="noStrike">
              <a:latin typeface="Arial"/>
            </a:endParaRPr>
          </a:p>
          <a:p>
            <a:pPr lvl="3" marL="1728000" indent="-216000">
              <a:spcBef>
                <a:spcPts val="567"/>
              </a:spcBef>
              <a:buClr>
                <a:srgbClr val="000000"/>
              </a:buClr>
              <a:buSzPct val="75000"/>
              <a:buFont typeface="Symbol" charset="2"/>
              <a:buChar char=""/>
            </a:pPr>
            <a:r>
              <a:rPr b="0" lang="es-CO" sz="2000" spc="-1" strike="noStrike">
                <a:latin typeface="Arial"/>
              </a:rPr>
              <a:t>Cuarto nivel del esquema</a:t>
            </a:r>
            <a:endParaRPr b="0" lang="es-CO" sz="2000" spc="-1" strike="noStrike">
              <a:latin typeface="Arial"/>
            </a:endParaRPr>
          </a:p>
          <a:p>
            <a:pPr lvl="4" marL="2160000" indent="-216000">
              <a:spcBef>
                <a:spcPts val="283"/>
              </a:spcBef>
              <a:buClr>
                <a:srgbClr val="000000"/>
              </a:buClr>
              <a:buSzPct val="45000"/>
              <a:buFont typeface="Wingdings" charset="2"/>
              <a:buChar char=""/>
            </a:pPr>
            <a:r>
              <a:rPr b="0" lang="es-CO" sz="2000" spc="-1" strike="noStrike">
                <a:latin typeface="Arial"/>
              </a:rPr>
              <a:t>Quinto nivel del esquema</a:t>
            </a:r>
            <a:endParaRPr b="0" lang="es-CO" sz="2000" spc="-1" strike="noStrike">
              <a:latin typeface="Arial"/>
            </a:endParaRPr>
          </a:p>
          <a:p>
            <a:pPr lvl="5" marL="2592000" indent="-216000">
              <a:spcBef>
                <a:spcPts val="283"/>
              </a:spcBef>
              <a:buClr>
                <a:srgbClr val="000000"/>
              </a:buClr>
              <a:buSzPct val="45000"/>
              <a:buFont typeface="Wingdings" charset="2"/>
              <a:buChar char=""/>
            </a:pPr>
            <a:r>
              <a:rPr b="0" lang="es-CO" sz="2000" spc="-1" strike="noStrike">
                <a:latin typeface="Arial"/>
              </a:rPr>
              <a:t>Sexto nivel del esquema</a:t>
            </a:r>
            <a:endParaRPr b="0" lang="es-CO" sz="2000" spc="-1" strike="noStrike">
              <a:latin typeface="Arial"/>
            </a:endParaRPr>
          </a:p>
          <a:p>
            <a:pPr lvl="6" marL="3024000" indent="-216000">
              <a:spcBef>
                <a:spcPts val="283"/>
              </a:spcBef>
              <a:buClr>
                <a:srgbClr val="000000"/>
              </a:buClr>
              <a:buSzPct val="45000"/>
              <a:buFont typeface="Wingdings" charset="2"/>
              <a:buChar char=""/>
            </a:pPr>
            <a:r>
              <a:rPr b="0" lang="es-CO" sz="2000" spc="-1" strike="noStrike">
                <a:latin typeface="Arial"/>
              </a:rPr>
              <a:t>Séptimo nivel del esquema</a:t>
            </a:r>
            <a:endParaRPr b="0" lang="es-CO"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43a5e"/>
        </a:solidFill>
      </p:bgPr>
    </p:bg>
    <p:spTree>
      <p:nvGrpSpPr>
        <p:cNvPr id="1" name=""/>
        <p:cNvGrpSpPr/>
        <p:nvPr/>
      </p:nvGrpSpPr>
      <p:grpSpPr>
        <a:xfrm>
          <a:off x="0" y="0"/>
          <a:ext cx="0" cy="0"/>
          <a:chOff x="0" y="0"/>
          <a:chExt cx="0" cy="0"/>
        </a:xfrm>
      </p:grpSpPr>
      <p:grpSp>
        <p:nvGrpSpPr>
          <p:cNvPr id="686" name="GRID"/>
          <p:cNvGrpSpPr/>
          <p:nvPr/>
        </p:nvGrpSpPr>
        <p:grpSpPr>
          <a:xfrm>
            <a:off x="0" y="0"/>
            <a:ext cx="12192120" cy="6858360"/>
            <a:chOff x="0" y="0"/>
            <a:chExt cx="12192120" cy="6858360"/>
          </a:xfrm>
        </p:grpSpPr>
        <p:sp>
          <p:nvSpPr>
            <p:cNvPr id="687" name="Straight Connector 6"/>
            <p:cNvSpPr/>
            <p:nvPr/>
          </p:nvSpPr>
          <p:spPr>
            <a:xfrm>
              <a:off x="0" y="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688" name="Straight Connector 8"/>
            <p:cNvSpPr/>
            <p:nvPr/>
          </p:nvSpPr>
          <p:spPr>
            <a:xfrm>
              <a:off x="0" y="2923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689" name="Straight Connector 9"/>
            <p:cNvSpPr/>
            <p:nvPr/>
          </p:nvSpPr>
          <p:spPr>
            <a:xfrm>
              <a:off x="0" y="58500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690" name="Straight Connector 10"/>
            <p:cNvSpPr/>
            <p:nvPr/>
          </p:nvSpPr>
          <p:spPr>
            <a:xfrm>
              <a:off x="0" y="6272640"/>
              <a:ext cx="12188880" cy="36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691" name="Straight Connector 11"/>
            <p:cNvSpPr/>
            <p:nvPr/>
          </p:nvSpPr>
          <p:spPr>
            <a:xfrm>
              <a:off x="0" y="65653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692" name="Straight Connector 12"/>
            <p:cNvSpPr/>
            <p:nvPr/>
          </p:nvSpPr>
          <p:spPr>
            <a:xfrm>
              <a:off x="0" y="685800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693" name="Straight Connector 13"/>
            <p:cNvSpPr/>
            <p:nvPr/>
          </p:nvSpPr>
          <p:spPr>
            <a:xfrm>
              <a:off x="0" y="87768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694" name="Straight Connector 14"/>
            <p:cNvSpPr/>
            <p:nvPr/>
          </p:nvSpPr>
          <p:spPr>
            <a:xfrm>
              <a:off x="0" y="117036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695" name="Straight Connector 15"/>
            <p:cNvSpPr/>
            <p:nvPr/>
          </p:nvSpPr>
          <p:spPr>
            <a:xfrm>
              <a:off x="0" y="146304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696" name="Straight Connector 16"/>
            <p:cNvSpPr/>
            <p:nvPr/>
          </p:nvSpPr>
          <p:spPr>
            <a:xfrm>
              <a:off x="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697" name="Straight Connector 17"/>
            <p:cNvSpPr/>
            <p:nvPr/>
          </p:nvSpPr>
          <p:spPr>
            <a:xfrm>
              <a:off x="58500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698" name="Straight Connector 18"/>
            <p:cNvSpPr/>
            <p:nvPr/>
          </p:nvSpPr>
          <p:spPr>
            <a:xfrm>
              <a:off x="29232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699" name="Straight Connector 19"/>
            <p:cNvSpPr/>
            <p:nvPr/>
          </p:nvSpPr>
          <p:spPr>
            <a:xfrm>
              <a:off x="87768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00" name="Straight Connector 20"/>
            <p:cNvSpPr/>
            <p:nvPr/>
          </p:nvSpPr>
          <p:spPr>
            <a:xfrm>
              <a:off x="117036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01" name="Straight Connector 21"/>
            <p:cNvSpPr/>
            <p:nvPr/>
          </p:nvSpPr>
          <p:spPr>
            <a:xfrm>
              <a:off x="1102140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02" name="Straight Connector 22"/>
            <p:cNvSpPr/>
            <p:nvPr/>
          </p:nvSpPr>
          <p:spPr>
            <a:xfrm>
              <a:off x="11606760" y="0"/>
              <a:ext cx="360" cy="6858000"/>
            </a:xfrm>
            <a:prstGeom prst="line">
              <a:avLst/>
            </a:prstGeom>
            <a:ln w="3175">
              <a:solidFill>
                <a:srgbClr val="df45d4"/>
              </a:solidFill>
              <a:round/>
            </a:ln>
          </p:spPr>
          <p:style>
            <a:lnRef idx="1">
              <a:schemeClr val="accent1"/>
            </a:lnRef>
            <a:fillRef idx="0">
              <a:schemeClr val="accent1"/>
            </a:fillRef>
            <a:effectRef idx="0">
              <a:schemeClr val="accent1"/>
            </a:effectRef>
            <a:fontRef idx="minor"/>
          </p:style>
        </p:sp>
        <p:sp>
          <p:nvSpPr>
            <p:cNvPr id="703" name="Straight Connector 23"/>
            <p:cNvSpPr/>
            <p:nvPr/>
          </p:nvSpPr>
          <p:spPr>
            <a:xfrm>
              <a:off x="1131408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04" name="Straight Connector 24"/>
            <p:cNvSpPr/>
            <p:nvPr/>
          </p:nvSpPr>
          <p:spPr>
            <a:xfrm>
              <a:off x="1189908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05" name="Straight Connector 25"/>
            <p:cNvSpPr/>
            <p:nvPr/>
          </p:nvSpPr>
          <p:spPr>
            <a:xfrm>
              <a:off x="12191760" y="0"/>
              <a:ext cx="360" cy="685800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06" name="Straight Connector 26"/>
            <p:cNvSpPr/>
            <p:nvPr/>
          </p:nvSpPr>
          <p:spPr>
            <a:xfrm>
              <a:off x="0" y="175536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07" name="Straight Connector 27"/>
            <p:cNvSpPr/>
            <p:nvPr/>
          </p:nvSpPr>
          <p:spPr>
            <a:xfrm>
              <a:off x="0" y="204804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08" name="Straight Connector 28"/>
            <p:cNvSpPr/>
            <p:nvPr/>
          </p:nvSpPr>
          <p:spPr>
            <a:xfrm>
              <a:off x="0" y="23407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09" name="Straight Connector 29"/>
            <p:cNvSpPr/>
            <p:nvPr/>
          </p:nvSpPr>
          <p:spPr>
            <a:xfrm>
              <a:off x="0" y="263340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10" name="Straight Connector 30"/>
            <p:cNvSpPr/>
            <p:nvPr/>
          </p:nvSpPr>
          <p:spPr>
            <a:xfrm>
              <a:off x="0" y="292608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11" name="Straight Connector 31"/>
            <p:cNvSpPr/>
            <p:nvPr/>
          </p:nvSpPr>
          <p:spPr>
            <a:xfrm>
              <a:off x="0" y="321840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12" name="Straight Connector 32"/>
            <p:cNvSpPr/>
            <p:nvPr/>
          </p:nvSpPr>
          <p:spPr>
            <a:xfrm>
              <a:off x="0" y="351108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13" name="Straight Connector 38"/>
            <p:cNvSpPr/>
            <p:nvPr/>
          </p:nvSpPr>
          <p:spPr>
            <a:xfrm>
              <a:off x="0" y="380376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14" name="Straight Connector 39"/>
            <p:cNvSpPr/>
            <p:nvPr/>
          </p:nvSpPr>
          <p:spPr>
            <a:xfrm>
              <a:off x="0" y="409644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15" name="Straight Connector 40"/>
            <p:cNvSpPr/>
            <p:nvPr/>
          </p:nvSpPr>
          <p:spPr>
            <a:xfrm>
              <a:off x="0" y="43891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16" name="Straight Connector 41"/>
            <p:cNvSpPr/>
            <p:nvPr/>
          </p:nvSpPr>
          <p:spPr>
            <a:xfrm>
              <a:off x="0" y="468144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17" name="Straight Connector 42"/>
            <p:cNvSpPr/>
            <p:nvPr/>
          </p:nvSpPr>
          <p:spPr>
            <a:xfrm>
              <a:off x="0" y="497412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18" name="Straight Connector 43"/>
            <p:cNvSpPr/>
            <p:nvPr/>
          </p:nvSpPr>
          <p:spPr>
            <a:xfrm>
              <a:off x="0" y="526680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19" name="Straight Connector 44"/>
            <p:cNvSpPr/>
            <p:nvPr/>
          </p:nvSpPr>
          <p:spPr>
            <a:xfrm>
              <a:off x="0" y="555948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sp>
          <p:nvSpPr>
            <p:cNvPr id="720" name="Straight Connector 45"/>
            <p:cNvSpPr/>
            <p:nvPr/>
          </p:nvSpPr>
          <p:spPr>
            <a:xfrm>
              <a:off x="0" y="5852160"/>
              <a:ext cx="12188880" cy="360"/>
            </a:xfrm>
            <a:prstGeom prst="line">
              <a:avLst/>
            </a:prstGeom>
            <a:ln w="3175">
              <a:solidFill>
                <a:srgbClr val="ffffff">
                  <a:alpha val="20000"/>
                </a:srgbClr>
              </a:solidFill>
              <a:round/>
            </a:ln>
          </p:spPr>
          <p:style>
            <a:lnRef idx="1">
              <a:schemeClr val="accent1"/>
            </a:lnRef>
            <a:fillRef idx="0">
              <a:schemeClr val="accent1"/>
            </a:fillRef>
            <a:effectRef idx="0">
              <a:schemeClr val="accent1"/>
            </a:effectRef>
            <a:fontRef idx="minor"/>
          </p:style>
        </p:sp>
      </p:grpSp>
      <p:sp>
        <p:nvSpPr>
          <p:cNvPr id="721" name=".64 square" hidden="1"/>
          <p:cNvSpPr/>
          <p:nvPr/>
        </p:nvSpPr>
        <p:spPr>
          <a:xfrm>
            <a:off x="0" y="0"/>
            <a:ext cx="583920" cy="58392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722" name=".32 square" hidden="1"/>
          <p:cNvSpPr/>
          <p:nvPr/>
        </p:nvSpPr>
        <p:spPr>
          <a:xfrm>
            <a:off x="0" y="0"/>
            <a:ext cx="291240" cy="291240"/>
          </a:xfrm>
          <a:prstGeom prst="rect">
            <a:avLst/>
          </a:prstGeom>
          <a:solidFill>
            <a:schemeClr val="tx1">
              <a:alpha val="17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pic>
        <p:nvPicPr>
          <p:cNvPr id="723" name="MS Brand colors" descr="These are Microsoft Brand colors. The color bar is placed to the side of the Theme master so that it will be visible on all slides. Users can use the 'eye dropper' color tools under Color Fill Shape, Color Fill line etc. to easily select Brand colors. "/>
          <p:cNvPicPr/>
          <p:nvPr/>
        </p:nvPicPr>
        <p:blipFill>
          <a:blip r:embed="rId2"/>
          <a:srcRect l="762" t="0" r="0" b="0"/>
          <a:stretch/>
        </p:blipFill>
        <p:spPr>
          <a:xfrm rot="5400000">
            <a:off x="9511200" y="2842560"/>
            <a:ext cx="6856560" cy="1168920"/>
          </a:xfrm>
          <a:prstGeom prst="rect">
            <a:avLst/>
          </a:prstGeom>
          <a:ln w="0">
            <a:noFill/>
          </a:ln>
        </p:spPr>
      </p:pic>
      <p:sp>
        <p:nvSpPr>
          <p:cNvPr id="724" name="Hexagon 26"/>
          <p:cNvSpPr/>
          <p:nvPr/>
        </p:nvSpPr>
        <p:spPr>
          <a:xfrm>
            <a:off x="6868440" y="1081080"/>
            <a:ext cx="2418840" cy="2085120"/>
          </a:xfrm>
          <a:prstGeom prst="hexagon">
            <a:avLst>
              <a:gd name="adj" fmla="val 25000"/>
              <a:gd name="vf" fmla="val 115470"/>
            </a:avLst>
          </a:prstGeom>
          <a:noFill/>
          <a:ln w="38100">
            <a:solidFill>
              <a:srgbClr val="ffffff"/>
            </a:solidFill>
            <a:round/>
          </a:ln>
        </p:spPr>
        <p:style>
          <a:lnRef idx="0"/>
          <a:fillRef idx="0"/>
          <a:effectRef idx="0"/>
          <a:fontRef idx="minor"/>
        </p:style>
      </p:sp>
      <p:grpSp>
        <p:nvGrpSpPr>
          <p:cNvPr id="725" name="Group 2"/>
          <p:cNvGrpSpPr/>
          <p:nvPr/>
        </p:nvGrpSpPr>
        <p:grpSpPr>
          <a:xfrm>
            <a:off x="3888000" y="-14760"/>
            <a:ext cx="10169280" cy="6888600"/>
            <a:chOff x="3888000" y="-14760"/>
            <a:chExt cx="10169280" cy="6888600"/>
          </a:xfrm>
        </p:grpSpPr>
        <p:sp>
          <p:nvSpPr>
            <p:cNvPr id="726" name="Hexagon 27"/>
            <p:cNvSpPr/>
            <p:nvPr/>
          </p:nvSpPr>
          <p:spPr>
            <a:xfrm>
              <a:off x="9044280" y="5311800"/>
              <a:ext cx="1193760" cy="1028880"/>
            </a:xfrm>
            <a:prstGeom prst="hexagon">
              <a:avLst>
                <a:gd name="adj" fmla="val 25000"/>
                <a:gd name="vf" fmla="val 115470"/>
              </a:avLst>
            </a:prstGeom>
            <a:noFill/>
            <a:ln w="38100">
              <a:solidFill>
                <a:srgbClr val="0078d4"/>
              </a:solidFill>
              <a:round/>
            </a:ln>
          </p:spPr>
          <p:style>
            <a:lnRef idx="0"/>
            <a:fillRef idx="0"/>
            <a:effectRef idx="0"/>
            <a:fontRef idx="minor"/>
          </p:style>
        </p:sp>
        <p:grpSp>
          <p:nvGrpSpPr>
            <p:cNvPr id="727" name="Group 5"/>
            <p:cNvGrpSpPr/>
            <p:nvPr/>
          </p:nvGrpSpPr>
          <p:grpSpPr>
            <a:xfrm>
              <a:off x="3888000" y="-14760"/>
              <a:ext cx="10169280" cy="6888600"/>
              <a:chOff x="3888000" y="-14760"/>
              <a:chExt cx="10169280" cy="6888600"/>
            </a:xfrm>
          </p:grpSpPr>
          <p:grpSp>
            <p:nvGrpSpPr>
              <p:cNvPr id="728" name="Group 10"/>
              <p:cNvGrpSpPr/>
              <p:nvPr/>
            </p:nvGrpSpPr>
            <p:grpSpPr>
              <a:xfrm>
                <a:off x="3888000" y="524880"/>
                <a:ext cx="10169280" cy="6348960"/>
                <a:chOff x="3888000" y="524880"/>
                <a:chExt cx="10169280" cy="6348960"/>
              </a:xfrm>
            </p:grpSpPr>
            <p:grpSp>
              <p:nvGrpSpPr>
                <p:cNvPr id="729" name="Group 12"/>
                <p:cNvGrpSpPr/>
                <p:nvPr/>
              </p:nvGrpSpPr>
              <p:grpSpPr>
                <a:xfrm>
                  <a:off x="3888000" y="524880"/>
                  <a:ext cx="10169280" cy="6319800"/>
                  <a:chOff x="3888000" y="524880"/>
                  <a:chExt cx="10169280" cy="6319800"/>
                </a:xfrm>
              </p:grpSpPr>
              <p:sp>
                <p:nvSpPr>
                  <p:cNvPr id="730" name="Hexagon 18"/>
                  <p:cNvSpPr/>
                  <p:nvPr/>
                </p:nvSpPr>
                <p:spPr>
                  <a:xfrm>
                    <a:off x="5816880" y="475956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731" name="Hexagon 19"/>
                  <p:cNvSpPr/>
                  <p:nvPr/>
                </p:nvSpPr>
                <p:spPr>
                  <a:xfrm>
                    <a:off x="9707040" y="265680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732" name="Hexagon 20"/>
                  <p:cNvSpPr/>
                  <p:nvPr/>
                </p:nvSpPr>
                <p:spPr>
                  <a:xfrm>
                    <a:off x="11638440" y="372168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733" name="Hexagon 21"/>
                  <p:cNvSpPr/>
                  <p:nvPr/>
                </p:nvSpPr>
                <p:spPr>
                  <a:xfrm>
                    <a:off x="6813000" y="211248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734" name="Hexagon 22"/>
                  <p:cNvSpPr/>
                  <p:nvPr/>
                </p:nvSpPr>
                <p:spPr>
                  <a:xfrm>
                    <a:off x="6090120" y="368568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735" name="Hexagon 23"/>
                  <p:cNvSpPr/>
                  <p:nvPr/>
                </p:nvSpPr>
                <p:spPr>
                  <a:xfrm>
                    <a:off x="9709560" y="52488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736" name="Hexagon 24"/>
                  <p:cNvSpPr/>
                  <p:nvPr/>
                </p:nvSpPr>
                <p:spPr>
                  <a:xfrm>
                    <a:off x="3888000" y="368676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737" name="Hexagon 25"/>
                  <p:cNvSpPr/>
                  <p:nvPr/>
                </p:nvSpPr>
                <p:spPr>
                  <a:xfrm>
                    <a:off x="4881600" y="1050480"/>
                    <a:ext cx="2418840" cy="2085120"/>
                  </a:xfrm>
                  <a:prstGeom prst="hexagon">
                    <a:avLst>
                      <a:gd name="adj" fmla="val 25000"/>
                      <a:gd name="vf" fmla="val 115470"/>
                    </a:avLst>
                  </a:prstGeom>
                  <a:solidFill>
                    <a:srgbClr val="ffffff">
                      <a:alpha val="5000"/>
                    </a:srgbClr>
                  </a:solidFill>
                  <a:ln w="9525">
                    <a:noFill/>
                  </a:ln>
                </p:spPr>
                <p:style>
                  <a:lnRef idx="0"/>
                  <a:fillRef idx="0"/>
                  <a:effectRef idx="0"/>
                  <a:fontRef idx="minor"/>
                </p:style>
              </p:sp>
            </p:grpSp>
            <p:sp>
              <p:nvSpPr>
                <p:cNvPr id="738" name="Hexagon 13"/>
                <p:cNvSpPr/>
                <p:nvPr/>
              </p:nvSpPr>
              <p:spPr>
                <a:xfrm>
                  <a:off x="7759800" y="424980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739" name="Hexagon 14"/>
                <p:cNvSpPr/>
                <p:nvPr/>
              </p:nvSpPr>
              <p:spPr>
                <a:xfrm>
                  <a:off x="8743680" y="371592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740" name="Hexagon 15"/>
                <p:cNvSpPr/>
                <p:nvPr/>
              </p:nvSpPr>
              <p:spPr>
                <a:xfrm>
                  <a:off x="8743680" y="479124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741" name="Hexagon 16"/>
                <p:cNvSpPr/>
                <p:nvPr/>
              </p:nvSpPr>
              <p:spPr>
                <a:xfrm>
                  <a:off x="11913840" y="584496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sp>
              <p:nvSpPr>
                <p:cNvPr id="742" name="Hexagon 17"/>
                <p:cNvSpPr/>
                <p:nvPr/>
              </p:nvSpPr>
              <p:spPr>
                <a:xfrm>
                  <a:off x="8743680" y="159264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grpSp>
          <p:sp>
            <p:nvSpPr>
              <p:cNvPr id="743" name="Hexagon 11"/>
              <p:cNvSpPr/>
              <p:nvPr/>
            </p:nvSpPr>
            <p:spPr>
              <a:xfrm>
                <a:off x="6562800" y="-14760"/>
                <a:ext cx="1193760" cy="1028880"/>
              </a:xfrm>
              <a:prstGeom prst="hexagon">
                <a:avLst>
                  <a:gd name="adj" fmla="val 25000"/>
                  <a:gd name="vf" fmla="val 115470"/>
                </a:avLst>
              </a:prstGeom>
              <a:solidFill>
                <a:srgbClr val="ffffff">
                  <a:alpha val="5000"/>
                </a:srgbClr>
              </a:solidFill>
              <a:ln w="9525">
                <a:noFill/>
              </a:ln>
            </p:spPr>
            <p:style>
              <a:lnRef idx="0"/>
              <a:fillRef idx="0"/>
              <a:effectRef idx="0"/>
              <a:fontRef idx="minor"/>
            </p:style>
          </p:sp>
        </p:grpSp>
        <p:sp>
          <p:nvSpPr>
            <p:cNvPr id="744" name="Hexagon 6"/>
            <p:cNvSpPr/>
            <p:nvPr/>
          </p:nvSpPr>
          <p:spPr>
            <a:xfrm>
              <a:off x="5837040" y="4199760"/>
              <a:ext cx="1193760" cy="1028880"/>
            </a:xfrm>
            <a:prstGeom prst="hexagon">
              <a:avLst>
                <a:gd name="adj" fmla="val 25000"/>
                <a:gd name="vf" fmla="val 115470"/>
              </a:avLst>
            </a:prstGeom>
            <a:noFill/>
            <a:ln w="38100">
              <a:solidFill>
                <a:srgbClr val="0078d4"/>
              </a:solidFill>
              <a:round/>
            </a:ln>
          </p:spPr>
          <p:style>
            <a:lnRef idx="0"/>
            <a:fillRef idx="0"/>
            <a:effectRef idx="0"/>
            <a:fontRef idx="minor"/>
          </p:style>
        </p:sp>
        <p:sp>
          <p:nvSpPr>
            <p:cNvPr id="745" name="Picture 28"/>
            <p:cNvSpPr/>
            <p:nvPr/>
          </p:nvSpPr>
          <p:spPr>
            <a:xfrm>
              <a:off x="9087840" y="3746520"/>
              <a:ext cx="2448360" cy="2039760"/>
            </a:xfrm>
            <a:prstGeom prst="hexagon">
              <a:avLst>
                <a:gd name="adj" fmla="val 25000"/>
                <a:gd name="vf" fmla="val 115470"/>
              </a:avLst>
            </a:prstGeom>
            <a:blipFill rotWithShape="0">
              <a:blip r:embed="rId3"/>
              <a:srcRect/>
              <a:stretch/>
            </a:blipFill>
            <a:ln w="38100">
              <a:solidFill>
                <a:srgbClr val="50e6ff"/>
              </a:solidFill>
              <a:round/>
            </a:ln>
          </p:spPr>
          <p:style>
            <a:lnRef idx="0"/>
            <a:fillRef idx="0"/>
            <a:effectRef idx="0"/>
            <a:fontRef idx="minor"/>
          </p:style>
        </p:sp>
        <p:sp>
          <p:nvSpPr>
            <p:cNvPr id="746" name="Picture 32"/>
            <p:cNvSpPr/>
            <p:nvPr/>
          </p:nvSpPr>
          <p:spPr>
            <a:xfrm>
              <a:off x="5837040" y="4199760"/>
              <a:ext cx="1196280" cy="1031760"/>
            </a:xfrm>
            <a:prstGeom prst="hexagon">
              <a:avLst>
                <a:gd name="adj" fmla="val 25000"/>
                <a:gd name="vf" fmla="val 115470"/>
              </a:avLst>
            </a:prstGeom>
            <a:blipFill rotWithShape="0">
              <a:blip r:embed="rId4"/>
              <a:srcRect/>
              <a:stretch/>
            </a:blipFill>
            <a:ln w="38100">
              <a:solidFill>
                <a:srgbClr val="50e6ff"/>
              </a:solidFill>
              <a:round/>
            </a:ln>
          </p:spPr>
          <p:style>
            <a:lnRef idx="0"/>
            <a:fillRef idx="0"/>
            <a:effectRef idx="0"/>
            <a:fontRef idx="minor"/>
          </p:style>
        </p:sp>
      </p:grpSp>
      <p:sp>
        <p:nvSpPr>
          <p:cNvPr id="74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es-CO" sz="4400" spc="-1" strike="noStrike">
                <a:latin typeface="Arial"/>
              </a:rPr>
              <a:t>Pulse para editar el formato del texto de título</a:t>
            </a:r>
            <a:endParaRPr b="0" lang="es-CO" sz="4400" spc="-1" strike="noStrike">
              <a:latin typeface="Arial"/>
            </a:endParaRPr>
          </a:p>
        </p:txBody>
      </p:sp>
      <p:sp>
        <p:nvSpPr>
          <p:cNvPr id="748"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ffffff"/>
              </a:buClr>
              <a:buSzPct val="45000"/>
              <a:buFont typeface="Wingdings" charset="2"/>
              <a:buChar char=""/>
            </a:pPr>
            <a:r>
              <a:rPr b="0" lang="es-CO" sz="3200" spc="-1" strike="noStrike">
                <a:latin typeface="Arial"/>
              </a:rPr>
              <a:t>Pulse para editar el formato de texto del esquema</a:t>
            </a:r>
            <a:endParaRPr b="0" lang="es-CO" sz="3200" spc="-1" strike="noStrike">
              <a:latin typeface="Arial"/>
            </a:endParaRPr>
          </a:p>
          <a:p>
            <a:pPr lvl="1" marL="864000" indent="-324000">
              <a:spcBef>
                <a:spcPts val="1134"/>
              </a:spcBef>
              <a:buClr>
                <a:srgbClr val="ffffff"/>
              </a:buClr>
              <a:buSzPct val="75000"/>
              <a:buFont typeface="Symbol" charset="2"/>
              <a:buChar char=""/>
            </a:pPr>
            <a:r>
              <a:rPr b="0" lang="es-CO" sz="2800" spc="-1" strike="noStrike">
                <a:latin typeface="Arial"/>
              </a:rPr>
              <a:t>Segundo nivel del esquema</a:t>
            </a:r>
            <a:endParaRPr b="0" lang="es-CO" sz="2800" spc="-1" strike="noStrike">
              <a:latin typeface="Arial"/>
            </a:endParaRPr>
          </a:p>
          <a:p>
            <a:pPr lvl="2" marL="1296000" indent="-288000">
              <a:spcBef>
                <a:spcPts val="850"/>
              </a:spcBef>
              <a:buClr>
                <a:srgbClr val="ffffff"/>
              </a:buClr>
              <a:buSzPct val="45000"/>
              <a:buFont typeface="Wingdings" charset="2"/>
              <a:buChar char=""/>
            </a:pPr>
            <a:r>
              <a:rPr b="0" lang="es-CO" sz="2400" spc="-1" strike="noStrike">
                <a:latin typeface="Arial"/>
              </a:rPr>
              <a:t>Tercer nivel del esquema</a:t>
            </a:r>
            <a:endParaRPr b="0" lang="es-CO" sz="2400" spc="-1" strike="noStrike">
              <a:latin typeface="Arial"/>
            </a:endParaRPr>
          </a:p>
          <a:p>
            <a:pPr lvl="3" marL="1728000" indent="-216000">
              <a:spcBef>
                <a:spcPts val="567"/>
              </a:spcBef>
              <a:buClr>
                <a:srgbClr val="ffffff"/>
              </a:buClr>
              <a:buSzPct val="75000"/>
              <a:buFont typeface="Symbol" charset="2"/>
              <a:buChar char=""/>
            </a:pPr>
            <a:r>
              <a:rPr b="0" lang="es-CO" sz="2000" spc="-1" strike="noStrike">
                <a:latin typeface="Arial"/>
              </a:rPr>
              <a:t>Cuarto nivel del esquema</a:t>
            </a:r>
            <a:endParaRPr b="0" lang="es-CO" sz="2000" spc="-1" strike="noStrike">
              <a:latin typeface="Arial"/>
            </a:endParaRPr>
          </a:p>
          <a:p>
            <a:pPr lvl="4" marL="2160000" indent="-216000">
              <a:spcBef>
                <a:spcPts val="283"/>
              </a:spcBef>
              <a:buClr>
                <a:srgbClr val="ffffff"/>
              </a:buClr>
              <a:buSzPct val="45000"/>
              <a:buFont typeface="Wingdings" charset="2"/>
              <a:buChar char=""/>
            </a:pPr>
            <a:r>
              <a:rPr b="0" lang="es-CO" sz="2000" spc="-1" strike="noStrike">
                <a:latin typeface="Arial"/>
              </a:rPr>
              <a:t>Quinto nivel del esquema</a:t>
            </a:r>
            <a:endParaRPr b="0" lang="es-CO" sz="2000" spc="-1" strike="noStrike">
              <a:latin typeface="Arial"/>
            </a:endParaRPr>
          </a:p>
          <a:p>
            <a:pPr lvl="5" marL="2592000" indent="-216000">
              <a:spcBef>
                <a:spcPts val="283"/>
              </a:spcBef>
              <a:buClr>
                <a:srgbClr val="ffffff"/>
              </a:buClr>
              <a:buSzPct val="45000"/>
              <a:buFont typeface="Wingdings" charset="2"/>
              <a:buChar char=""/>
            </a:pPr>
            <a:r>
              <a:rPr b="0" lang="es-CO" sz="2000" spc="-1" strike="noStrike">
                <a:latin typeface="Arial"/>
              </a:rPr>
              <a:t>Sexto nivel del esquema</a:t>
            </a:r>
            <a:endParaRPr b="0" lang="es-CO" sz="2000" spc="-1" strike="noStrike">
              <a:latin typeface="Arial"/>
            </a:endParaRPr>
          </a:p>
          <a:p>
            <a:pPr lvl="6" marL="3024000" indent="-216000">
              <a:spcBef>
                <a:spcPts val="283"/>
              </a:spcBef>
              <a:buClr>
                <a:srgbClr val="ffffff"/>
              </a:buClr>
              <a:buSzPct val="45000"/>
              <a:buFont typeface="Wingdings" charset="2"/>
              <a:buChar char=""/>
            </a:pPr>
            <a:r>
              <a:rPr b="0" lang="es-CO" sz="2000" spc="-1" strike="noStrike">
                <a:latin typeface="Arial"/>
              </a:rPr>
              <a:t>Séptimo nivel del esquema</a:t>
            </a:r>
            <a:endParaRPr b="0" lang="es-CO"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97.xml"/>
</Relationships>
</file>

<file path=ppt/slides/_rels/slide12.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slideLayout" Target="../slideLayouts/slideLayout73.xml"/>
</Relationships>
</file>

<file path=ppt/slides/_rels/slide13.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7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09.xml"/>
</Relationships>
</file>

<file path=ppt/slides/_rels/slide15.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73.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image" Target="../media/image41.png"/><Relationship Id="rId3" Type="http://schemas.openxmlformats.org/officeDocument/2006/relationships/slideLayout" Target="../slideLayouts/slideLayout73.xml"/><Relationship Id="rId4"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slideLayout" Target="../slideLayouts/slideLayout73.xml"/><Relationship Id="rId10"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133.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73.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73.xml"/><Relationship Id="rId3"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4.png"/><Relationship Id="rId3" Type="http://schemas.openxmlformats.org/officeDocument/2006/relationships/slideLayout" Target="../slideLayouts/slideLayout73.xml"/><Relationship Id="rId4"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slideLayout" Target="../slideLayouts/slideLayout73.xml"/><Relationship Id="rId3"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slideLayout" Target="../slideLayouts/slideLayout73.xml"/><Relationship Id="rId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slideLayout" Target="../slideLayouts/slideLayout73.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slideLayout" Target="../slideLayouts/slideLayout73.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59.wmf"/><Relationship Id="rId2" Type="http://schemas.openxmlformats.org/officeDocument/2006/relationships/image" Target="../media/image60.wmf"/><Relationship Id="rId3" Type="http://schemas.openxmlformats.org/officeDocument/2006/relationships/image" Target="../media/image61.wmf"/><Relationship Id="rId4" Type="http://schemas.openxmlformats.org/officeDocument/2006/relationships/image" Target="../media/image62.wmf"/><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slideLayout" Target="../slideLayouts/slideLayout145.xml"/><Relationship Id="rId9"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slideLayout" Target="../slideLayouts/slideLayout145.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67.jpeg"/><Relationship Id="rId2" Type="http://schemas.openxmlformats.org/officeDocument/2006/relationships/slideLayout" Target="../slideLayouts/slideLayout73.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hyperlink" Target="https://vc.transform.microsoft.com/learning" TargetMode="External"/><Relationship Id="rId2" Type="http://schemas.openxmlformats.org/officeDocument/2006/relationships/hyperlink" Target="https://vc.transform.microsoft.com/resources" TargetMode="External"/><Relationship Id="rId3" Type="http://schemas.openxmlformats.org/officeDocument/2006/relationships/hyperlink" Target="https://vc2prod.blob.core.windows.net/vc-resources/TEIStudies/M365%20E5%20TEI%20Final_December%202020.pdf?sv=2020-02-10&amp;ss=b&amp;srt=sco&amp;sp=rlx&amp;se=2100-05-14T07:53:18Z&amp;st=2021-05-13T23:53:18Z&amp;spr=https&amp;sig=7UHgHKCjrfJpo9Z6o2zHfTBgpxB9RHIHyCbyJiDePuI%3D" TargetMode="External"/><Relationship Id="rId4" Type="http://schemas.openxmlformats.org/officeDocument/2006/relationships/hyperlink" Target="https://vc2prod.blob.core.windows.net/vc-resources/TEIStudies/MSFT%20365%20E3%202020%20TEI%20FINAL.pdf?sv=2020-02-10&amp;ss=b&amp;srt=sco&amp;sp=rlx&amp;se=2100-05-14T07:53:18Z&amp;st=2021-05-13T23:53:18Z&amp;spr=https&amp;sig=7UHgHKCjrfJpo9Z6o2zHfTBgpxB9RHIHyCbyJiDePuI%3D" TargetMode="External"/><Relationship Id="rId5" Type="http://schemas.openxmlformats.org/officeDocument/2006/relationships/hyperlink" Target="https://vc2prod.blob.core.windows.net/vc-resources/TEIStudies/TEI_of_Microsoft_Endpoint%20Manager_FINAL.pdf?sv=2020-02-10&amp;ss=b&amp;srt=sco&amp;sp=rlx&amp;se=2100-05-14T07:53:18Z&amp;st=2021-05-13T23:53:18Z&amp;spr=https&amp;sig=7UHgHKCjrfJpo9Z6o2zHfTBgpxB9RHIHyCbyJiDePuI%3D" TargetMode="External"/><Relationship Id="rId6" Type="http://schemas.openxmlformats.org/officeDocument/2006/relationships/hyperlink" Target="https://vc2prod.blob.core.windows.net/vc-resources/TEIStudies/TEI%20of%20Microsoft%20Teams%20-%20April%202018.pdf?sv=2020-02-10&amp;ss=b&amp;srt=sco&amp;sp=rlx&amp;se=2100-05-14T07:53:18Z&amp;st=2021-05-13T23:53:18Z&amp;spr=https&amp;sig=7UHgHKCjrfJpo9Z6o2zHfTBgpxB9RHIHyCbyJiDePuI%3D" TargetMode="External"/><Relationship Id="rId7" Type="http://schemas.openxmlformats.org/officeDocument/2006/relationships/hyperlink" Target="https://vc2prod.blob.core.windows.net/vc-resources/TEIStudies/TEI%20of%20Viva%20Topics%20Spotlight.pdf?sv=2020-02-10&amp;ss=b&amp;srt=sco&amp;sp=rlx&amp;se=2100-05-14T07:53:18Z&amp;st=2021-05-13T23:53:18Z&amp;spr=https&amp;sig=7UHgHKCjrfJpo9Z6o2zHfTBgpxB9RHIHyCbyJiDePuI%3D" TargetMode="External"/><Relationship Id="rId8" Type="http://schemas.openxmlformats.org/officeDocument/2006/relationships/slideLayout" Target="../slideLayouts/slideLayout157.xml"/><Relationship Id="rId9"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notesSlide" Target="../notesSlides/notesSlide36.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6.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61.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slideLayout" Target="../slideLayouts/slideLayout73.xml"/><Relationship Id="rId4"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73.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7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3" name="Title 1"/>
          <p:cNvSpPr/>
          <p:nvPr/>
        </p:nvSpPr>
        <p:spPr>
          <a:xfrm>
            <a:off x="584280" y="1871640"/>
            <a:ext cx="5510520" cy="1660680"/>
          </a:xfrm>
          <a:prstGeom prst="rect">
            <a:avLst/>
          </a:prstGeom>
          <a:noFill/>
          <a:ln w="0">
            <a:noFill/>
          </a:ln>
        </p:spPr>
        <p:style>
          <a:lnRef idx="0"/>
          <a:fillRef idx="0"/>
          <a:effectRef idx="0"/>
          <a:fontRef idx="minor"/>
        </p:style>
        <p:txBody>
          <a:bodyPr lIns="0" rIns="0" tIns="0" bIns="0" anchor="b">
            <a:noAutofit/>
          </a:bodyPr>
          <a:p>
            <a:pPr>
              <a:lnSpc>
                <a:spcPct val="100000"/>
              </a:lnSpc>
            </a:pPr>
            <a:r>
              <a:rPr b="0" lang="en-US" sz="3600" spc="-52" strike="noStrike">
                <a:solidFill>
                  <a:srgbClr val="ffffff"/>
                </a:solidFill>
                <a:latin typeface="Segoe UI Semibold"/>
                <a:ea typeface="DejaVu Sans"/>
              </a:rPr>
              <a:t>Microsoft 365: </a:t>
            </a:r>
            <a:br/>
            <a:r>
              <a:rPr b="0" lang="en-US" sz="3600" spc="-52" strike="noStrike">
                <a:solidFill>
                  <a:srgbClr val="729fcf"/>
                </a:solidFill>
                <a:latin typeface="Segoe UI Semibold"/>
                <a:ea typeface="DejaVu Sans"/>
              </a:rPr>
              <a:t>Haz más con menos</a:t>
            </a:r>
            <a:r>
              <a:rPr b="0" lang="en-US" sz="3600" spc="-52" strike="noStrike">
                <a:solidFill>
                  <a:srgbClr val="50e6ff"/>
                </a:solidFill>
                <a:latin typeface="Segoe UI Semibold"/>
                <a:ea typeface="DejaVu Sans"/>
              </a:rPr>
              <a:t> </a:t>
            </a:r>
            <a:r>
              <a:rPr b="0" lang="en-US" sz="3600" spc="-52" strike="noStrike">
                <a:solidFill>
                  <a:srgbClr val="ffffff"/>
                </a:solidFill>
                <a:latin typeface="Segoe UI Semibold"/>
                <a:ea typeface="DejaVu Sans"/>
              </a:rPr>
              <a:t>Workshop</a:t>
            </a:r>
            <a:endParaRPr b="0" lang="es-CO" sz="3600" spc="-1" strike="noStrike">
              <a:latin typeface="Arial"/>
            </a:endParaRPr>
          </a:p>
        </p:txBody>
      </p:sp>
      <p:sp>
        <p:nvSpPr>
          <p:cNvPr id="1304" name="Text Placeholder 2"/>
          <p:cNvSpPr/>
          <p:nvPr/>
        </p:nvSpPr>
        <p:spPr>
          <a:xfrm>
            <a:off x="584280" y="3962520"/>
            <a:ext cx="4999680" cy="336960"/>
          </a:xfrm>
          <a:prstGeom prst="rect">
            <a:avLst/>
          </a:prstGeom>
          <a:noFill/>
          <a:ln w="0">
            <a:noFill/>
          </a:ln>
        </p:spPr>
        <p:style>
          <a:lnRef idx="0"/>
          <a:fillRef idx="0"/>
          <a:effectRef idx="0"/>
          <a:fontRef idx="minor"/>
        </p:style>
        <p:txBody>
          <a:bodyPr lIns="0" rIns="0" tIns="0" bIns="0">
            <a:noAutofit/>
          </a:bodyPr>
          <a:p>
            <a:pPr>
              <a:lnSpc>
                <a:spcPct val="100000"/>
              </a:lnSpc>
              <a:tabLst>
                <a:tab algn="l" pos="0"/>
              </a:tabLst>
            </a:pPr>
            <a:r>
              <a:rPr b="0" lang="en-US" sz="2200" spc="-1" strike="noStrike">
                <a:solidFill>
                  <a:srgbClr val="ffffff"/>
                </a:solidFill>
                <a:latin typeface="Segoe UI"/>
                <a:ea typeface="DejaVu Sans"/>
              </a:rPr>
              <a:t>Guía de Entrega</a:t>
            </a:r>
            <a:endParaRPr b="0" lang="es-CO" sz="2200" spc="-1" strike="noStrike">
              <a:latin typeface="Arial"/>
            </a:endParaRPr>
          </a:p>
        </p:txBody>
      </p:sp>
    </p:spTree>
  </p:cSld>
  <mc:AlternateContent>
    <mc:Choice Requires="p14">
      <p:transition spd="med" p14:dur="700">
        <p:fade/>
      </p:transition>
    </mc:Choice>
    <mc:Fallback>
      <p:transition spd="med">
        <p:fade/>
      </p:transition>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6" name="Title 5"/>
          <p:cNvSpPr/>
          <p:nvPr/>
        </p:nvSpPr>
        <p:spPr>
          <a:xfrm>
            <a:off x="588240" y="457200"/>
            <a:ext cx="11017080" cy="429480"/>
          </a:xfrm>
          <a:prstGeom prst="rect">
            <a:avLst/>
          </a:prstGeom>
          <a:noFill/>
          <a:ln w="0">
            <a:noFill/>
          </a:ln>
        </p:spPr>
        <p:style>
          <a:lnRef idx="0"/>
          <a:fillRef idx="0"/>
          <a:effectRef idx="0"/>
          <a:fontRef idx="minor"/>
        </p:style>
        <p:txBody>
          <a:bodyPr lIns="0" rIns="0" tIns="0" bIns="0">
            <a:noAutofit/>
          </a:bodyPr>
          <a:p>
            <a:pPr algn="ctr">
              <a:lnSpc>
                <a:spcPct val="100000"/>
              </a:lnSpc>
            </a:pPr>
            <a:r>
              <a:rPr b="0" lang="en-US" sz="2800" spc="-52" strike="noStrike">
                <a:solidFill>
                  <a:srgbClr val="000000"/>
                </a:solidFill>
                <a:latin typeface="Segoe UI Semibold"/>
                <a:ea typeface="DejaVu Sans"/>
              </a:rPr>
              <a:t>Workshop Microsoft 365: “Haz más con menos”</a:t>
            </a:r>
            <a:endParaRPr b="0" lang="es-CO" sz="2800" spc="-1" strike="noStrike">
              <a:latin typeface="Arial"/>
            </a:endParaRPr>
          </a:p>
        </p:txBody>
      </p:sp>
      <p:sp>
        <p:nvSpPr>
          <p:cNvPr id="1357" name="Rectangle 4"/>
          <p:cNvSpPr/>
          <p:nvPr/>
        </p:nvSpPr>
        <p:spPr>
          <a:xfrm>
            <a:off x="2755800" y="1286280"/>
            <a:ext cx="6760800" cy="2460960"/>
          </a:xfrm>
          <a:prstGeom prst="rect">
            <a:avLst/>
          </a:prstGeom>
          <a:noFill/>
          <a:ln w="57150">
            <a:solidFill>
              <a:srgbClr val="243a5e"/>
            </a:solidFill>
            <a:round/>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1358" name="Rectangle 78"/>
          <p:cNvSpPr/>
          <p:nvPr/>
        </p:nvSpPr>
        <p:spPr>
          <a:xfrm>
            <a:off x="9640080" y="1831680"/>
            <a:ext cx="2004480" cy="1581480"/>
          </a:xfrm>
          <a:prstGeom prst="rect">
            <a:avLst/>
          </a:prstGeom>
          <a:solidFill>
            <a:schemeClr val="bg1">
              <a:lumMod val="95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1359" name="Rectangle 74"/>
          <p:cNvSpPr/>
          <p:nvPr/>
        </p:nvSpPr>
        <p:spPr>
          <a:xfrm>
            <a:off x="628920" y="1846800"/>
            <a:ext cx="2004480" cy="1546200"/>
          </a:xfrm>
          <a:prstGeom prst="rect">
            <a:avLst/>
          </a:prstGeom>
          <a:solidFill>
            <a:schemeClr val="bg1">
              <a:lumMod val="95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grpSp>
        <p:nvGrpSpPr>
          <p:cNvPr id="1360" name="Group 64"/>
          <p:cNvGrpSpPr/>
          <p:nvPr/>
        </p:nvGrpSpPr>
        <p:grpSpPr>
          <a:xfrm>
            <a:off x="593280" y="1548360"/>
            <a:ext cx="1991160" cy="499680"/>
            <a:chOff x="593280" y="1548360"/>
            <a:chExt cx="1991160" cy="499680"/>
          </a:xfrm>
        </p:grpSpPr>
        <p:sp>
          <p:nvSpPr>
            <p:cNvPr id="1361" name="Arrow: Pentagon 89"/>
            <p:cNvSpPr/>
            <p:nvPr/>
          </p:nvSpPr>
          <p:spPr>
            <a:xfrm>
              <a:off x="819000" y="1634760"/>
              <a:ext cx="1765440" cy="326880"/>
            </a:xfrm>
            <a:prstGeom prst="homePlate">
              <a:avLst>
                <a:gd name="adj" fmla="val 35002"/>
              </a:avLst>
            </a:prstGeom>
            <a:solidFill>
              <a:schemeClr val="accent6"/>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txBody>
            <a:bodyPr horzOverflow="overflow" vertOverflow="overflow" lIns="365760" rIns="182880" tIns="0" bIns="0" anchor="ctr">
              <a:noAutofit/>
            </a:bodyPr>
            <a:p>
              <a:pPr>
                <a:lnSpc>
                  <a:spcPct val="100000"/>
                </a:lnSpc>
                <a:tabLst>
                  <a:tab algn="l" pos="0"/>
                </a:tabLst>
              </a:pPr>
              <a:r>
                <a:rPr b="0" lang="en-US" sz="1400" spc="-1" strike="noStrike">
                  <a:solidFill>
                    <a:srgbClr val="ffffff"/>
                  </a:solidFill>
                  <a:latin typeface="Segoe UI Semibold"/>
                  <a:ea typeface="DejaVu Sans"/>
                </a:rPr>
                <a:t>Pre-Workshop</a:t>
              </a:r>
              <a:endParaRPr b="0" lang="es-CO" sz="1400" spc="-1" strike="noStrike">
                <a:latin typeface="Arial"/>
              </a:endParaRPr>
            </a:p>
          </p:txBody>
        </p:sp>
        <p:sp>
          <p:nvSpPr>
            <p:cNvPr id="1362" name="Oval 66"/>
            <p:cNvSpPr/>
            <p:nvPr/>
          </p:nvSpPr>
          <p:spPr>
            <a:xfrm>
              <a:off x="593280" y="1548360"/>
              <a:ext cx="499680" cy="499680"/>
            </a:xfrm>
            <a:prstGeom prst="ellipse">
              <a:avLst/>
            </a:prstGeom>
            <a:solidFill>
              <a:schemeClr val="accent6"/>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grpSp>
          <p:nvGrpSpPr>
            <p:cNvPr id="1363" name="Group 67"/>
            <p:cNvGrpSpPr/>
            <p:nvPr/>
          </p:nvGrpSpPr>
          <p:grpSpPr>
            <a:xfrm>
              <a:off x="714240" y="1670040"/>
              <a:ext cx="256680" cy="218520"/>
              <a:chOff x="714240" y="1670040"/>
              <a:chExt cx="256680" cy="218520"/>
            </a:xfrm>
          </p:grpSpPr>
          <p:sp>
            <p:nvSpPr>
              <p:cNvPr id="1364" name="Freeform 25"/>
              <p:cNvSpPr/>
              <p:nvPr/>
            </p:nvSpPr>
            <p:spPr>
              <a:xfrm>
                <a:off x="808920" y="1699560"/>
                <a:ext cx="133200" cy="133200"/>
              </a:xfrm>
              <a:custGeom>
                <a:avLst/>
                <a:gdLst/>
                <a:ahLst/>
                <a:rect l="l" t="t" r="r" b="b"/>
                <a:pathLst>
                  <a:path w="153" h="153">
                    <a:moveTo>
                      <a:pt x="76" y="96"/>
                    </a:moveTo>
                    <a:lnTo>
                      <a:pt x="76" y="96"/>
                    </a:lnTo>
                    <a:cubicBezTo>
                      <a:pt x="78" y="101"/>
                      <a:pt x="80" y="107"/>
                      <a:pt x="80" y="113"/>
                    </a:cubicBezTo>
                    <a:cubicBezTo>
                      <a:pt x="80" y="119"/>
                      <a:pt x="79" y="124"/>
                      <a:pt x="77" y="129"/>
                    </a:cubicBezTo>
                    <a:cubicBezTo>
                      <a:pt x="75" y="134"/>
                      <a:pt x="72" y="138"/>
                      <a:pt x="68" y="142"/>
                    </a:cubicBezTo>
                    <a:cubicBezTo>
                      <a:pt x="65" y="145"/>
                      <a:pt x="60" y="148"/>
                      <a:pt x="55" y="150"/>
                    </a:cubicBezTo>
                    <a:cubicBezTo>
                      <a:pt x="51" y="152"/>
                      <a:pt x="45" y="153"/>
                      <a:pt x="40" y="153"/>
                    </a:cubicBezTo>
                    <a:cubicBezTo>
                      <a:pt x="34" y="153"/>
                      <a:pt x="29" y="152"/>
                      <a:pt x="24" y="150"/>
                    </a:cubicBezTo>
                    <a:cubicBezTo>
                      <a:pt x="19" y="148"/>
                      <a:pt x="15" y="145"/>
                      <a:pt x="12" y="142"/>
                    </a:cubicBezTo>
                    <a:cubicBezTo>
                      <a:pt x="8" y="138"/>
                      <a:pt x="5" y="134"/>
                      <a:pt x="3" y="129"/>
                    </a:cubicBezTo>
                    <a:cubicBezTo>
                      <a:pt x="1" y="124"/>
                      <a:pt x="0" y="119"/>
                      <a:pt x="0" y="113"/>
                    </a:cubicBezTo>
                    <a:cubicBezTo>
                      <a:pt x="0" y="108"/>
                      <a:pt x="1" y="102"/>
                      <a:pt x="3" y="98"/>
                    </a:cubicBezTo>
                    <a:cubicBezTo>
                      <a:pt x="5" y="93"/>
                      <a:pt x="8" y="88"/>
                      <a:pt x="12" y="85"/>
                    </a:cubicBezTo>
                    <a:cubicBezTo>
                      <a:pt x="15" y="81"/>
                      <a:pt x="19" y="78"/>
                      <a:pt x="24" y="76"/>
                    </a:cubicBezTo>
                    <a:cubicBezTo>
                      <a:pt x="29" y="74"/>
                      <a:pt x="34" y="73"/>
                      <a:pt x="40" y="73"/>
                    </a:cubicBezTo>
                    <a:cubicBezTo>
                      <a:pt x="46" y="73"/>
                      <a:pt x="52" y="75"/>
                      <a:pt x="57" y="77"/>
                    </a:cubicBezTo>
                    <a:lnTo>
                      <a:pt x="57" y="77"/>
                    </a:lnTo>
                    <a:lnTo>
                      <a:pt x="134" y="0"/>
                    </a:lnTo>
                    <a:lnTo>
                      <a:pt x="153" y="19"/>
                    </a:lnTo>
                    <a:lnTo>
                      <a:pt x="76" y="96"/>
                    </a:lnTo>
                    <a:lnTo>
                      <a:pt x="76" y="96"/>
                    </a:lnTo>
                    <a:close/>
                  </a:path>
                </a:pathLst>
              </a:custGeom>
              <a:solidFill>
                <a:schemeClr val="bg1"/>
              </a:solidFill>
              <a:ln w="0">
                <a:noFill/>
              </a:ln>
            </p:spPr>
            <p:style>
              <a:lnRef idx="0"/>
              <a:fillRef idx="0"/>
              <a:effectRef idx="0"/>
              <a:fontRef idx="minor"/>
            </p:style>
          </p:sp>
          <p:sp>
            <p:nvSpPr>
              <p:cNvPr id="1365" name="Freeform 26"/>
              <p:cNvSpPr/>
              <p:nvPr/>
            </p:nvSpPr>
            <p:spPr>
              <a:xfrm>
                <a:off x="714240" y="1670040"/>
                <a:ext cx="180720" cy="218520"/>
              </a:xfrm>
              <a:custGeom>
                <a:avLst/>
                <a:gdLst/>
                <a:ahLst/>
                <a:rect l="l" t="t" r="r" b="b"/>
                <a:pathLst>
                  <a:path w="207" h="250">
                    <a:moveTo>
                      <a:pt x="196" y="37"/>
                    </a:moveTo>
                    <a:lnTo>
                      <a:pt x="196" y="37"/>
                    </a:lnTo>
                    <a:cubicBezTo>
                      <a:pt x="180" y="30"/>
                      <a:pt x="163" y="26"/>
                      <a:pt x="146" y="26"/>
                    </a:cubicBezTo>
                    <a:cubicBezTo>
                      <a:pt x="135" y="26"/>
                      <a:pt x="125" y="28"/>
                      <a:pt x="115" y="30"/>
                    </a:cubicBezTo>
                    <a:cubicBezTo>
                      <a:pt x="104" y="33"/>
                      <a:pt x="95" y="37"/>
                      <a:pt x="86" y="43"/>
                    </a:cubicBezTo>
                    <a:cubicBezTo>
                      <a:pt x="77" y="48"/>
                      <a:pt x="69" y="54"/>
                      <a:pt x="62" y="61"/>
                    </a:cubicBezTo>
                    <a:cubicBezTo>
                      <a:pt x="55" y="69"/>
                      <a:pt x="48" y="77"/>
                      <a:pt x="43" y="86"/>
                    </a:cubicBezTo>
                    <a:cubicBezTo>
                      <a:pt x="38" y="95"/>
                      <a:pt x="34" y="104"/>
                      <a:pt x="31" y="114"/>
                    </a:cubicBezTo>
                    <a:cubicBezTo>
                      <a:pt x="28" y="125"/>
                      <a:pt x="27" y="135"/>
                      <a:pt x="27" y="146"/>
                    </a:cubicBezTo>
                    <a:cubicBezTo>
                      <a:pt x="27" y="162"/>
                      <a:pt x="30" y="177"/>
                      <a:pt x="36" y="192"/>
                    </a:cubicBezTo>
                    <a:cubicBezTo>
                      <a:pt x="42" y="207"/>
                      <a:pt x="51" y="220"/>
                      <a:pt x="62" y="231"/>
                    </a:cubicBezTo>
                    <a:lnTo>
                      <a:pt x="43" y="250"/>
                    </a:lnTo>
                    <a:cubicBezTo>
                      <a:pt x="29" y="236"/>
                      <a:pt x="19" y="220"/>
                      <a:pt x="11" y="202"/>
                    </a:cubicBezTo>
                    <a:cubicBezTo>
                      <a:pt x="4" y="184"/>
                      <a:pt x="0" y="166"/>
                      <a:pt x="0" y="146"/>
                    </a:cubicBezTo>
                    <a:cubicBezTo>
                      <a:pt x="0" y="133"/>
                      <a:pt x="2" y="120"/>
                      <a:pt x="5" y="107"/>
                    </a:cubicBezTo>
                    <a:cubicBezTo>
                      <a:pt x="9" y="95"/>
                      <a:pt x="14" y="83"/>
                      <a:pt x="20" y="72"/>
                    </a:cubicBezTo>
                    <a:cubicBezTo>
                      <a:pt x="27" y="61"/>
                      <a:pt x="34" y="52"/>
                      <a:pt x="43" y="43"/>
                    </a:cubicBezTo>
                    <a:cubicBezTo>
                      <a:pt x="52" y="34"/>
                      <a:pt x="62" y="26"/>
                      <a:pt x="73" y="20"/>
                    </a:cubicBezTo>
                    <a:cubicBezTo>
                      <a:pt x="83" y="13"/>
                      <a:pt x="95" y="9"/>
                      <a:pt x="108" y="5"/>
                    </a:cubicBezTo>
                    <a:cubicBezTo>
                      <a:pt x="120" y="2"/>
                      <a:pt x="133" y="0"/>
                      <a:pt x="147" y="0"/>
                    </a:cubicBezTo>
                    <a:cubicBezTo>
                      <a:pt x="157" y="0"/>
                      <a:pt x="167" y="1"/>
                      <a:pt x="178" y="3"/>
                    </a:cubicBezTo>
                    <a:cubicBezTo>
                      <a:pt x="188" y="5"/>
                      <a:pt x="197" y="9"/>
                      <a:pt x="207" y="13"/>
                    </a:cubicBezTo>
                    <a:lnTo>
                      <a:pt x="196" y="37"/>
                    </a:lnTo>
                    <a:close/>
                  </a:path>
                </a:pathLst>
              </a:custGeom>
              <a:solidFill>
                <a:schemeClr val="bg1"/>
              </a:solidFill>
              <a:ln w="0">
                <a:noFill/>
              </a:ln>
            </p:spPr>
            <p:style>
              <a:lnRef idx="0"/>
              <a:fillRef idx="0"/>
              <a:effectRef idx="0"/>
              <a:fontRef idx="minor"/>
            </p:style>
          </p:sp>
          <p:sp>
            <p:nvSpPr>
              <p:cNvPr id="1366" name="Freeform 27"/>
              <p:cNvSpPr/>
              <p:nvPr/>
            </p:nvSpPr>
            <p:spPr>
              <a:xfrm>
                <a:off x="919080" y="1745640"/>
                <a:ext cx="51840" cy="142920"/>
              </a:xfrm>
              <a:custGeom>
                <a:avLst/>
                <a:gdLst/>
                <a:ahLst/>
                <a:rect l="l" t="t" r="r" b="b"/>
                <a:pathLst>
                  <a:path w="61" h="164">
                    <a:moveTo>
                      <a:pt x="48" y="0"/>
                    </a:moveTo>
                    <a:lnTo>
                      <a:pt x="48" y="0"/>
                    </a:lnTo>
                    <a:cubicBezTo>
                      <a:pt x="52" y="10"/>
                      <a:pt x="56" y="19"/>
                      <a:pt x="58" y="29"/>
                    </a:cubicBezTo>
                    <a:cubicBezTo>
                      <a:pt x="60" y="40"/>
                      <a:pt x="61" y="50"/>
                      <a:pt x="61" y="60"/>
                    </a:cubicBezTo>
                    <a:cubicBezTo>
                      <a:pt x="61" y="80"/>
                      <a:pt x="57" y="98"/>
                      <a:pt x="50" y="116"/>
                    </a:cubicBezTo>
                    <a:cubicBezTo>
                      <a:pt x="43" y="134"/>
                      <a:pt x="32" y="150"/>
                      <a:pt x="19" y="164"/>
                    </a:cubicBezTo>
                    <a:lnTo>
                      <a:pt x="0" y="145"/>
                    </a:lnTo>
                    <a:cubicBezTo>
                      <a:pt x="11" y="134"/>
                      <a:pt x="20" y="121"/>
                      <a:pt x="26" y="106"/>
                    </a:cubicBezTo>
                    <a:cubicBezTo>
                      <a:pt x="32" y="92"/>
                      <a:pt x="35" y="77"/>
                      <a:pt x="35" y="61"/>
                    </a:cubicBezTo>
                    <a:cubicBezTo>
                      <a:pt x="35" y="44"/>
                      <a:pt x="31" y="27"/>
                      <a:pt x="24" y="11"/>
                    </a:cubicBezTo>
                    <a:lnTo>
                      <a:pt x="48" y="0"/>
                    </a:lnTo>
                    <a:close/>
                  </a:path>
                </a:pathLst>
              </a:custGeom>
              <a:solidFill>
                <a:schemeClr val="bg1"/>
              </a:solidFill>
              <a:ln w="0">
                <a:noFill/>
              </a:ln>
            </p:spPr>
            <p:style>
              <a:lnRef idx="0"/>
              <a:fillRef idx="0"/>
              <a:effectRef idx="0"/>
              <a:fontRef idx="minor"/>
            </p:style>
          </p:sp>
          <p:sp>
            <p:nvSpPr>
              <p:cNvPr id="1367" name="Freeform 28"/>
              <p:cNvSpPr/>
              <p:nvPr/>
            </p:nvSpPr>
            <p:spPr>
              <a:xfrm>
                <a:off x="807840" y="1763280"/>
                <a:ext cx="69480" cy="69480"/>
              </a:xfrm>
              <a:custGeom>
                <a:avLst/>
                <a:gdLst/>
                <a:ahLst/>
                <a:rect l="l" t="t" r="r" b="b"/>
                <a:pathLst>
                  <a:path w="81" h="81">
                    <a:moveTo>
                      <a:pt x="41" y="81"/>
                    </a:moveTo>
                    <a:lnTo>
                      <a:pt x="41" y="81"/>
                    </a:lnTo>
                    <a:cubicBezTo>
                      <a:pt x="52" y="81"/>
                      <a:pt x="61" y="77"/>
                      <a:pt x="69" y="69"/>
                    </a:cubicBezTo>
                    <a:cubicBezTo>
                      <a:pt x="77" y="61"/>
                      <a:pt x="81" y="51"/>
                      <a:pt x="81" y="40"/>
                    </a:cubicBezTo>
                    <a:cubicBezTo>
                      <a:pt x="81" y="29"/>
                      <a:pt x="77" y="20"/>
                      <a:pt x="69" y="12"/>
                    </a:cubicBezTo>
                    <a:cubicBezTo>
                      <a:pt x="61" y="4"/>
                      <a:pt x="52" y="0"/>
                      <a:pt x="41" y="0"/>
                    </a:cubicBezTo>
                    <a:cubicBezTo>
                      <a:pt x="30" y="0"/>
                      <a:pt x="20" y="4"/>
                      <a:pt x="12" y="12"/>
                    </a:cubicBezTo>
                    <a:cubicBezTo>
                      <a:pt x="4" y="20"/>
                      <a:pt x="0" y="29"/>
                      <a:pt x="0" y="40"/>
                    </a:cubicBezTo>
                    <a:cubicBezTo>
                      <a:pt x="0" y="51"/>
                      <a:pt x="4" y="61"/>
                      <a:pt x="12" y="69"/>
                    </a:cubicBezTo>
                    <a:cubicBezTo>
                      <a:pt x="20" y="77"/>
                      <a:pt x="30" y="81"/>
                      <a:pt x="41" y="81"/>
                    </a:cubicBezTo>
                    <a:close/>
                  </a:path>
                </a:pathLst>
              </a:custGeom>
              <a:solidFill>
                <a:schemeClr val="bg1"/>
              </a:solidFill>
              <a:ln w="0">
                <a:noFill/>
              </a:ln>
            </p:spPr>
            <p:style>
              <a:lnRef idx="0"/>
              <a:fillRef idx="0"/>
              <a:effectRef idx="0"/>
              <a:fontRef idx="minor"/>
            </p:style>
          </p:sp>
        </p:grpSp>
      </p:grpSp>
      <p:sp>
        <p:nvSpPr>
          <p:cNvPr id="1368" name="Arrow: Pentagon 97"/>
          <p:cNvSpPr/>
          <p:nvPr/>
        </p:nvSpPr>
        <p:spPr>
          <a:xfrm>
            <a:off x="9864000" y="1678680"/>
            <a:ext cx="1745640" cy="326880"/>
          </a:xfrm>
          <a:prstGeom prst="homePlate">
            <a:avLst>
              <a:gd name="adj" fmla="val 35002"/>
            </a:avLst>
          </a:prstGeom>
          <a:solidFill>
            <a:schemeClr val="accent6"/>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txBody>
          <a:bodyPr horzOverflow="overflow" vertOverflow="overflow" lIns="365760" rIns="182880" tIns="0" bIns="0" anchor="ctr">
            <a:noAutofit/>
          </a:bodyPr>
          <a:p>
            <a:pPr>
              <a:lnSpc>
                <a:spcPct val="100000"/>
              </a:lnSpc>
              <a:tabLst>
                <a:tab algn="l" pos="0"/>
              </a:tabLst>
            </a:pPr>
            <a:r>
              <a:rPr b="0" lang="en-US" sz="1200" spc="-1" strike="noStrike">
                <a:solidFill>
                  <a:srgbClr val="ffffff"/>
                </a:solidFill>
                <a:latin typeface="Segoe UI Semibold"/>
                <a:ea typeface="DejaVu Sans"/>
              </a:rPr>
              <a:t>Llamada a la acción</a:t>
            </a:r>
            <a:endParaRPr b="0" lang="es-CO" sz="1200" spc="-1" strike="noStrike">
              <a:latin typeface="Arial"/>
            </a:endParaRPr>
          </a:p>
        </p:txBody>
      </p:sp>
      <p:grpSp>
        <p:nvGrpSpPr>
          <p:cNvPr id="1369" name="Group 12"/>
          <p:cNvGrpSpPr/>
          <p:nvPr/>
        </p:nvGrpSpPr>
        <p:grpSpPr>
          <a:xfrm>
            <a:off x="9646560" y="1592640"/>
            <a:ext cx="499680" cy="499680"/>
            <a:chOff x="9646560" y="1592640"/>
            <a:chExt cx="499680" cy="499680"/>
          </a:xfrm>
        </p:grpSpPr>
        <p:sp>
          <p:nvSpPr>
            <p:cNvPr id="1370" name="Oval 77"/>
            <p:cNvSpPr/>
            <p:nvPr/>
          </p:nvSpPr>
          <p:spPr>
            <a:xfrm>
              <a:off x="9646560" y="1592640"/>
              <a:ext cx="499680" cy="499680"/>
            </a:xfrm>
            <a:prstGeom prst="ellipse">
              <a:avLst/>
            </a:prstGeom>
            <a:solidFill>
              <a:schemeClr val="accent6"/>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grpSp>
          <p:nvGrpSpPr>
            <p:cNvPr id="1371" name="Group 14"/>
            <p:cNvGrpSpPr/>
            <p:nvPr/>
          </p:nvGrpSpPr>
          <p:grpSpPr>
            <a:xfrm>
              <a:off x="9768600" y="1724760"/>
              <a:ext cx="255600" cy="225720"/>
              <a:chOff x="9768600" y="1724760"/>
              <a:chExt cx="255600" cy="225720"/>
            </a:xfrm>
          </p:grpSpPr>
          <p:sp>
            <p:nvSpPr>
              <p:cNvPr id="1372" name="Freeform 15"/>
              <p:cNvSpPr/>
              <p:nvPr/>
            </p:nvSpPr>
            <p:spPr>
              <a:xfrm>
                <a:off x="9768600" y="1738800"/>
                <a:ext cx="155520" cy="45360"/>
              </a:xfrm>
              <a:custGeom>
                <a:avLst/>
                <a:gdLst/>
                <a:ahLst/>
                <a:rect l="l" t="t" r="r" b="b"/>
                <a:pathLst>
                  <a:path w="226" h="67">
                    <a:moveTo>
                      <a:pt x="0" y="67"/>
                    </a:moveTo>
                    <a:lnTo>
                      <a:pt x="0" y="67"/>
                    </a:lnTo>
                    <a:lnTo>
                      <a:pt x="226" y="67"/>
                    </a:lnTo>
                    <a:lnTo>
                      <a:pt x="226" y="0"/>
                    </a:lnTo>
                    <a:lnTo>
                      <a:pt x="0" y="0"/>
                    </a:lnTo>
                    <a:lnTo>
                      <a:pt x="0" y="67"/>
                    </a:lnTo>
                    <a:close/>
                  </a:path>
                </a:pathLst>
              </a:custGeom>
              <a:solidFill>
                <a:schemeClr val="bg1"/>
              </a:solidFill>
              <a:ln w="0">
                <a:noFill/>
              </a:ln>
            </p:spPr>
            <p:style>
              <a:lnRef idx="0"/>
              <a:fillRef idx="0"/>
              <a:effectRef idx="0"/>
              <a:fontRef idx="minor"/>
            </p:style>
          </p:sp>
          <p:sp>
            <p:nvSpPr>
              <p:cNvPr id="1373" name="Freeform 16"/>
              <p:cNvSpPr/>
              <p:nvPr/>
            </p:nvSpPr>
            <p:spPr>
              <a:xfrm>
                <a:off x="9768600" y="1821960"/>
                <a:ext cx="155520" cy="45360"/>
              </a:xfrm>
              <a:custGeom>
                <a:avLst/>
                <a:gdLst/>
                <a:ahLst/>
                <a:rect l="l" t="t" r="r" b="b"/>
                <a:pathLst>
                  <a:path w="226" h="67">
                    <a:moveTo>
                      <a:pt x="0" y="67"/>
                    </a:moveTo>
                    <a:lnTo>
                      <a:pt x="0" y="67"/>
                    </a:lnTo>
                    <a:lnTo>
                      <a:pt x="226" y="67"/>
                    </a:lnTo>
                    <a:lnTo>
                      <a:pt x="226" y="0"/>
                    </a:lnTo>
                    <a:lnTo>
                      <a:pt x="0" y="0"/>
                    </a:lnTo>
                    <a:lnTo>
                      <a:pt x="0" y="67"/>
                    </a:lnTo>
                    <a:close/>
                  </a:path>
                </a:pathLst>
              </a:custGeom>
              <a:solidFill>
                <a:schemeClr val="bg1"/>
              </a:solidFill>
              <a:ln w="0">
                <a:noFill/>
              </a:ln>
            </p:spPr>
            <p:style>
              <a:lnRef idx="0"/>
              <a:fillRef idx="0"/>
              <a:effectRef idx="0"/>
              <a:fontRef idx="minor"/>
            </p:style>
          </p:sp>
          <p:sp>
            <p:nvSpPr>
              <p:cNvPr id="1374" name="Freeform 17"/>
              <p:cNvSpPr/>
              <p:nvPr/>
            </p:nvSpPr>
            <p:spPr>
              <a:xfrm>
                <a:off x="9768600" y="1905120"/>
                <a:ext cx="155520" cy="45360"/>
              </a:xfrm>
              <a:custGeom>
                <a:avLst/>
                <a:gdLst/>
                <a:ahLst/>
                <a:rect l="l" t="t" r="r" b="b"/>
                <a:pathLst>
                  <a:path w="226" h="67">
                    <a:moveTo>
                      <a:pt x="0" y="67"/>
                    </a:moveTo>
                    <a:lnTo>
                      <a:pt x="0" y="67"/>
                    </a:lnTo>
                    <a:lnTo>
                      <a:pt x="226" y="67"/>
                    </a:lnTo>
                    <a:lnTo>
                      <a:pt x="226" y="0"/>
                    </a:lnTo>
                    <a:lnTo>
                      <a:pt x="0" y="0"/>
                    </a:lnTo>
                    <a:lnTo>
                      <a:pt x="0" y="67"/>
                    </a:lnTo>
                    <a:close/>
                  </a:path>
                </a:pathLst>
              </a:custGeom>
              <a:solidFill>
                <a:schemeClr val="bg1"/>
              </a:solidFill>
              <a:ln w="0">
                <a:noFill/>
              </a:ln>
            </p:spPr>
            <p:style>
              <a:lnRef idx="0"/>
              <a:fillRef idx="0"/>
              <a:effectRef idx="0"/>
              <a:fontRef idx="minor"/>
            </p:style>
          </p:sp>
          <p:sp>
            <p:nvSpPr>
              <p:cNvPr id="1375" name="Freeform 18"/>
              <p:cNvSpPr/>
              <p:nvPr/>
            </p:nvSpPr>
            <p:spPr>
              <a:xfrm>
                <a:off x="9948960" y="1807200"/>
                <a:ext cx="75240" cy="60120"/>
              </a:xfrm>
              <a:custGeom>
                <a:avLst/>
                <a:gdLst/>
                <a:ahLst/>
                <a:rect l="l" t="t" r="r" b="b"/>
                <a:pathLst>
                  <a:path w="110" h="88">
                    <a:moveTo>
                      <a:pt x="96" y="0"/>
                    </a:moveTo>
                    <a:lnTo>
                      <a:pt x="96" y="0"/>
                    </a:lnTo>
                    <a:lnTo>
                      <a:pt x="37" y="60"/>
                    </a:lnTo>
                    <a:lnTo>
                      <a:pt x="14" y="37"/>
                    </a:lnTo>
                    <a:lnTo>
                      <a:pt x="0" y="51"/>
                    </a:lnTo>
                    <a:lnTo>
                      <a:pt x="37" y="88"/>
                    </a:lnTo>
                    <a:lnTo>
                      <a:pt x="110" y="14"/>
                    </a:lnTo>
                    <a:lnTo>
                      <a:pt x="96" y="0"/>
                    </a:lnTo>
                    <a:close/>
                  </a:path>
                </a:pathLst>
              </a:custGeom>
              <a:solidFill>
                <a:schemeClr val="bg1"/>
              </a:solidFill>
              <a:ln w="0">
                <a:noFill/>
              </a:ln>
            </p:spPr>
            <p:style>
              <a:lnRef idx="0"/>
              <a:fillRef idx="0"/>
              <a:effectRef idx="0"/>
              <a:fontRef idx="minor"/>
            </p:style>
          </p:sp>
          <p:sp>
            <p:nvSpPr>
              <p:cNvPr id="1376" name="Freeform 19"/>
              <p:cNvSpPr/>
              <p:nvPr/>
            </p:nvSpPr>
            <p:spPr>
              <a:xfrm>
                <a:off x="9948960" y="1890360"/>
                <a:ext cx="75240" cy="60120"/>
              </a:xfrm>
              <a:custGeom>
                <a:avLst/>
                <a:gdLst/>
                <a:ahLst/>
                <a:rect l="l" t="t" r="r" b="b"/>
                <a:pathLst>
                  <a:path w="110" h="88">
                    <a:moveTo>
                      <a:pt x="14" y="37"/>
                    </a:moveTo>
                    <a:lnTo>
                      <a:pt x="14" y="37"/>
                    </a:lnTo>
                    <a:lnTo>
                      <a:pt x="0" y="51"/>
                    </a:lnTo>
                    <a:lnTo>
                      <a:pt x="37" y="88"/>
                    </a:lnTo>
                    <a:lnTo>
                      <a:pt x="110" y="14"/>
                    </a:lnTo>
                    <a:lnTo>
                      <a:pt x="96" y="0"/>
                    </a:lnTo>
                    <a:lnTo>
                      <a:pt x="37" y="59"/>
                    </a:lnTo>
                    <a:lnTo>
                      <a:pt x="14" y="37"/>
                    </a:lnTo>
                    <a:close/>
                  </a:path>
                </a:pathLst>
              </a:custGeom>
              <a:solidFill>
                <a:schemeClr val="bg1"/>
              </a:solidFill>
              <a:ln w="0">
                <a:noFill/>
              </a:ln>
            </p:spPr>
            <p:style>
              <a:lnRef idx="0"/>
              <a:fillRef idx="0"/>
              <a:effectRef idx="0"/>
              <a:fontRef idx="minor"/>
            </p:style>
          </p:sp>
          <p:sp>
            <p:nvSpPr>
              <p:cNvPr id="1377" name="Freeform 20"/>
              <p:cNvSpPr/>
              <p:nvPr/>
            </p:nvSpPr>
            <p:spPr>
              <a:xfrm>
                <a:off x="9948960" y="1724760"/>
                <a:ext cx="75240" cy="59400"/>
              </a:xfrm>
              <a:custGeom>
                <a:avLst/>
                <a:gdLst/>
                <a:ahLst/>
                <a:rect l="l" t="t" r="r" b="b"/>
                <a:pathLst>
                  <a:path w="110" h="87">
                    <a:moveTo>
                      <a:pt x="96" y="0"/>
                    </a:moveTo>
                    <a:lnTo>
                      <a:pt x="96" y="0"/>
                    </a:lnTo>
                    <a:lnTo>
                      <a:pt x="37" y="59"/>
                    </a:lnTo>
                    <a:lnTo>
                      <a:pt x="14" y="36"/>
                    </a:lnTo>
                    <a:lnTo>
                      <a:pt x="0" y="50"/>
                    </a:lnTo>
                    <a:lnTo>
                      <a:pt x="37" y="87"/>
                    </a:lnTo>
                    <a:lnTo>
                      <a:pt x="110" y="14"/>
                    </a:lnTo>
                    <a:lnTo>
                      <a:pt x="96" y="0"/>
                    </a:lnTo>
                    <a:close/>
                  </a:path>
                </a:pathLst>
              </a:custGeom>
              <a:solidFill>
                <a:schemeClr val="bg1"/>
              </a:solidFill>
              <a:ln w="0">
                <a:noFill/>
              </a:ln>
            </p:spPr>
            <p:style>
              <a:lnRef idx="0"/>
              <a:fillRef idx="0"/>
              <a:effectRef idx="0"/>
              <a:fontRef idx="minor"/>
            </p:style>
          </p:sp>
        </p:grpSp>
      </p:grpSp>
      <p:sp>
        <p:nvSpPr>
          <p:cNvPr id="1378" name="Arrow: Pentagon 72"/>
          <p:cNvSpPr/>
          <p:nvPr/>
        </p:nvSpPr>
        <p:spPr>
          <a:xfrm>
            <a:off x="2957040" y="1136160"/>
            <a:ext cx="6685560" cy="326880"/>
          </a:xfrm>
          <a:prstGeom prst="homePlate">
            <a:avLst>
              <a:gd name="adj" fmla="val 35002"/>
            </a:avLst>
          </a:prstGeom>
          <a:solidFill>
            <a:schemeClr val="accent2"/>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txBody>
          <a:bodyPr horzOverflow="overflow" vertOverflow="overflow" lIns="365760" rIns="182880" tIns="0" bIns="0" anchor="ctr">
            <a:noAutofit/>
          </a:bodyPr>
          <a:p>
            <a:pPr>
              <a:lnSpc>
                <a:spcPct val="100000"/>
              </a:lnSpc>
              <a:tabLst>
                <a:tab algn="l" pos="0"/>
              </a:tabLst>
            </a:pPr>
            <a:r>
              <a:rPr b="0" lang="en-US" sz="1600" spc="-1" strike="noStrike">
                <a:solidFill>
                  <a:srgbClr val="ffffff"/>
                </a:solidFill>
                <a:latin typeface="Segoe UI Semibold"/>
                <a:ea typeface="DejaVu Sans"/>
              </a:rPr>
              <a:t>El arte de lo posible</a:t>
            </a:r>
            <a:endParaRPr b="0" lang="es-CO" sz="1600" spc="-1" strike="noStrike">
              <a:latin typeface="Arial"/>
            </a:endParaRPr>
          </a:p>
        </p:txBody>
      </p:sp>
      <p:sp>
        <p:nvSpPr>
          <p:cNvPr id="1379" name="TextBox 40"/>
          <p:cNvSpPr/>
          <p:nvPr/>
        </p:nvSpPr>
        <p:spPr>
          <a:xfrm>
            <a:off x="753120" y="2139840"/>
            <a:ext cx="1839600" cy="409320"/>
          </a:xfrm>
          <a:prstGeom prst="rect">
            <a:avLst/>
          </a:prstGeom>
          <a:noFill/>
          <a:ln w="0">
            <a:noFill/>
          </a:ln>
        </p:spPr>
        <p:style>
          <a:lnRef idx="0"/>
          <a:fillRef idx="0"/>
          <a:effectRef idx="0"/>
          <a:fontRef idx="minor"/>
        </p:style>
        <p:txBody>
          <a:bodyPr lIns="0" rIns="90000" tIns="45000" bIns="45000">
            <a:spAutoFit/>
          </a:bodyPr>
          <a:p>
            <a:pPr>
              <a:lnSpc>
                <a:spcPct val="100000"/>
              </a:lnSpc>
              <a:tabLst>
                <a:tab algn="l" pos="0"/>
              </a:tabLst>
            </a:pPr>
            <a:r>
              <a:rPr b="0" lang="en-US" sz="1050" spc="-1" strike="noStrike">
                <a:solidFill>
                  <a:srgbClr val="000000"/>
                </a:solidFill>
                <a:latin typeface="Segoe UI"/>
                <a:ea typeface="DejaVu Sans"/>
              </a:rPr>
              <a:t>Cuestionario previo a la participación</a:t>
            </a:r>
            <a:endParaRPr b="0" lang="es-CO" sz="1050" spc="-1" strike="noStrike">
              <a:latin typeface="Arial"/>
            </a:endParaRPr>
          </a:p>
        </p:txBody>
      </p:sp>
      <p:graphicFrame>
        <p:nvGraphicFramePr>
          <p:cNvPr id="1380" name="Table 41"/>
          <p:cNvGraphicFramePr/>
          <p:nvPr/>
        </p:nvGraphicFramePr>
        <p:xfrm>
          <a:off x="3342600" y="1729800"/>
          <a:ext cx="5627880" cy="821520"/>
        </p:xfrm>
        <a:graphic>
          <a:graphicData uri="http://schemas.openxmlformats.org/drawingml/2006/table">
            <a:tbl>
              <a:tblPr>
                <a:effectLst>
                  <a:outerShdw dist="0" dir="0" blurRad="177840">
                    <a:srgbClr val="000000">
                      <a:alpha val="30000"/>
                    </a:srgbClr>
                  </a:outerShdw>
                </a:effectLst>
              </a:tblPr>
              <a:tblGrid>
                <a:gridCol w="5167800"/>
                <a:gridCol w="460440"/>
              </a:tblGrid>
              <a:tr h="402120">
                <a:tc>
                  <a:txBody>
                    <a:bodyPr>
                      <a:noAutofit/>
                    </a:bodyPr>
                    <a:p>
                      <a:pPr>
                        <a:lnSpc>
                          <a:spcPct val="90000"/>
                        </a:lnSpc>
                        <a:spcAft>
                          <a:spcPts val="601"/>
                        </a:spcAft>
                        <a:tabLst>
                          <a:tab algn="l" pos="0"/>
                        </a:tabLst>
                      </a:pPr>
                      <a:r>
                        <a:rPr b="0" lang="en-US" sz="1400" spc="-1" strike="noStrike">
                          <a:solidFill>
                            <a:srgbClr val="000000"/>
                          </a:solidFill>
                          <a:latin typeface="Segoe UI"/>
                        </a:rPr>
                        <a:t>Introducción “Haz más con menos”</a:t>
                      </a:r>
                      <a:endParaRPr b="0" lang="es-CO" sz="1400" spc="-1" strike="noStrike">
                        <a:latin typeface="Arial"/>
                      </a:endParaRPr>
                    </a:p>
                  </a:txBody>
                  <a:tcPr marL="91440" marR="91440">
                    <a:lnL w="12240">
                      <a:noFill/>
                    </a:lnL>
                    <a:lnR w="12240">
                      <a:noFill/>
                    </a:lnR>
                    <a:lnT w="9360">
                      <a:noFill/>
                    </a:lnT>
                    <a:lnB w="18720">
                      <a:solidFill>
                        <a:srgbClr val="808080"/>
                      </a:solidFill>
                    </a:lnB>
                    <a:noFill/>
                  </a:tcPr>
                </a:tc>
                <a:tc>
                  <a:tcPr marL="91440" marR="91440">
                    <a:lnL w="12240">
                      <a:noFill/>
                    </a:lnL>
                    <a:lnR w="12240">
                      <a:noFill/>
                    </a:lnR>
                    <a:lnT w="9360">
                      <a:noFill/>
                    </a:lnT>
                    <a:lnB w="18720">
                      <a:solidFill>
                        <a:srgbClr val="808080"/>
                      </a:solidFill>
                    </a:lnB>
                    <a:noFill/>
                  </a:tcPr>
                </a:tc>
              </a:tr>
              <a:tr h="419760">
                <a:tc>
                  <a:txBody>
                    <a:bodyPr>
                      <a:noAutofit/>
                    </a:bodyPr>
                    <a:p>
                      <a:pPr>
                        <a:lnSpc>
                          <a:spcPct val="90000"/>
                        </a:lnSpc>
                        <a:spcAft>
                          <a:spcPts val="601"/>
                        </a:spcAft>
                        <a:tabLst>
                          <a:tab algn="l" pos="0"/>
                        </a:tabLst>
                      </a:pPr>
                      <a:r>
                        <a:rPr b="0" lang="en-US" sz="1400" spc="-1" strike="noStrike">
                          <a:solidFill>
                            <a:srgbClr val="000000"/>
                          </a:solidFill>
                          <a:latin typeface="Segoe UI"/>
                        </a:rPr>
                        <a:t>Caso de estudio con la Calculadora de Valor</a:t>
                      </a:r>
                      <a:endParaRPr b="0" lang="es-CO" sz="1400" spc="-1" strike="noStrike">
                        <a:latin typeface="Arial"/>
                      </a:endParaRPr>
                    </a:p>
                  </a:txBody>
                  <a:tcPr marL="91440" marR="91440">
                    <a:lnL w="12240">
                      <a:noFill/>
                    </a:lnL>
                    <a:lnR w="12240">
                      <a:noFill/>
                    </a:lnR>
                    <a:lnT w="18720">
                      <a:solidFill>
                        <a:srgbClr val="808080"/>
                      </a:solidFill>
                    </a:lnT>
                    <a:lnB w="18720">
                      <a:solidFill>
                        <a:srgbClr val="808080"/>
                      </a:solidFill>
                    </a:lnB>
                    <a:noFill/>
                  </a:tcPr>
                </a:tc>
                <a:tc>
                  <a:tcPr marL="91440" marR="91440">
                    <a:lnL w="12240">
                      <a:noFill/>
                    </a:lnL>
                    <a:lnR w="12240">
                      <a:noFill/>
                    </a:lnR>
                    <a:lnT w="18720">
                      <a:solidFill>
                        <a:srgbClr val="808080"/>
                      </a:solidFill>
                    </a:lnT>
                    <a:lnB w="18720">
                      <a:solidFill>
                        <a:srgbClr val="808080"/>
                      </a:solidFill>
                    </a:lnB>
                    <a:noFill/>
                  </a:tcPr>
                </a:tc>
              </a:tr>
            </a:tbl>
          </a:graphicData>
        </a:graphic>
      </p:graphicFrame>
      <p:sp>
        <p:nvSpPr>
          <p:cNvPr id="1381" name="Rectangle: Rounded Corners 1"/>
          <p:cNvSpPr/>
          <p:nvPr/>
        </p:nvSpPr>
        <p:spPr>
          <a:xfrm>
            <a:off x="2755800" y="3059640"/>
            <a:ext cx="6760800" cy="666360"/>
          </a:xfrm>
          <a:prstGeom prst="roundRect">
            <a:avLst>
              <a:gd name="adj" fmla="val 0"/>
            </a:avLst>
          </a:prstGeom>
          <a:solidFill>
            <a:schemeClr val="accent2"/>
          </a:solidFill>
          <a:ln w="19050">
            <a:solidFill>
              <a:srgbClr val="243a5e"/>
            </a:solidFill>
            <a:round/>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txBody>
          <a:bodyPr horzOverflow="overflow" vertOverflow="overflow" lIns="182880" rIns="182880" tIns="182880" bIns="45000">
            <a:noAutofit/>
          </a:bodyPr>
          <a:p>
            <a:pPr algn="ctr">
              <a:lnSpc>
                <a:spcPct val="100000"/>
              </a:lnSpc>
              <a:tabLst>
                <a:tab algn="l" pos="0"/>
              </a:tabLst>
            </a:pPr>
            <a:r>
              <a:rPr b="0" lang="en-US" sz="1600" spc="-1" strike="noStrike">
                <a:solidFill>
                  <a:srgbClr val="ffffff"/>
                </a:solidFill>
                <a:latin typeface="Segoe UI Semibold"/>
                <a:ea typeface="DejaVu Sans"/>
              </a:rPr>
              <a:t>Escenarios de alto valor</a:t>
            </a:r>
            <a:endParaRPr b="0" lang="es-CO" sz="1600" spc="-1" strike="noStrike">
              <a:latin typeface="Arial"/>
            </a:endParaRPr>
          </a:p>
        </p:txBody>
      </p:sp>
      <p:sp>
        <p:nvSpPr>
          <p:cNvPr id="1382" name="Freeform: Shape 43"/>
          <p:cNvSpPr/>
          <p:nvPr/>
        </p:nvSpPr>
        <p:spPr>
          <a:xfrm rot="16200000">
            <a:off x="4538160" y="-785880"/>
            <a:ext cx="3096360" cy="11790000"/>
          </a:xfrm>
          <a:custGeom>
            <a:avLst/>
            <a:gdLst/>
            <a:ahLst/>
            <a:rect l="l" t="t" r="r" b="b"/>
            <a:pathLst>
              <a:path w="2800134" h="11100498">
                <a:moveTo>
                  <a:pt x="2800134" y="5550249"/>
                </a:moveTo>
                <a:cubicBezTo>
                  <a:pt x="2700684" y="5550249"/>
                  <a:pt x="2620063" y="5686503"/>
                  <a:pt x="2620063" y="5854580"/>
                </a:cubicBezTo>
                <a:lnTo>
                  <a:pt x="2620063" y="10796167"/>
                </a:lnTo>
                <a:cubicBezTo>
                  <a:pt x="2620063" y="10922224"/>
                  <a:pt x="2574714" y="11030381"/>
                  <a:pt x="2510083" y="11076581"/>
                </a:cubicBezTo>
                <a:lnTo>
                  <a:pt x="2460983" y="11093334"/>
                </a:lnTo>
                <a:lnTo>
                  <a:pt x="2460983" y="11100498"/>
                </a:lnTo>
                <a:lnTo>
                  <a:pt x="0" y="11100497"/>
                </a:lnTo>
                <a:lnTo>
                  <a:pt x="1" y="1"/>
                </a:lnTo>
                <a:lnTo>
                  <a:pt x="2439992" y="1"/>
                </a:lnTo>
                <a:lnTo>
                  <a:pt x="2439992" y="0"/>
                </a:lnTo>
                <a:lnTo>
                  <a:pt x="2439993" y="1"/>
                </a:lnTo>
                <a:lnTo>
                  <a:pt x="2460984" y="1"/>
                </a:lnTo>
                <a:lnTo>
                  <a:pt x="2460984" y="7163"/>
                </a:lnTo>
                <a:lnTo>
                  <a:pt x="2510084" y="23916"/>
                </a:lnTo>
                <a:cubicBezTo>
                  <a:pt x="2574714" y="70116"/>
                  <a:pt x="2620063" y="178273"/>
                  <a:pt x="2620063" y="304331"/>
                </a:cubicBezTo>
                <a:lnTo>
                  <a:pt x="2620063" y="5245918"/>
                </a:lnTo>
                <a:cubicBezTo>
                  <a:pt x="2620063" y="5413995"/>
                  <a:pt x="2700684" y="5550249"/>
                  <a:pt x="2800134" y="5550249"/>
                </a:cubicBezTo>
                <a:close/>
              </a:path>
            </a:pathLst>
          </a:custGeom>
          <a:solidFill>
            <a:schemeClr val="bg2"/>
          </a:solidFill>
          <a:ln w="57150">
            <a:solidFill>
              <a:srgbClr val="243a5e"/>
            </a:solidFill>
            <a:round/>
          </a:ln>
        </p:spPr>
        <p:style>
          <a:lnRef idx="1">
            <a:schemeClr val="accent1"/>
          </a:lnRef>
          <a:fillRef idx="0">
            <a:schemeClr val="accent1"/>
          </a:fillRef>
          <a:effectRef idx="0">
            <a:schemeClr val="accent1"/>
          </a:effectRef>
          <a:fontRef idx="minor"/>
        </p:style>
      </p:sp>
      <p:grpSp>
        <p:nvGrpSpPr>
          <p:cNvPr id="1383" name="Group 38"/>
          <p:cNvGrpSpPr/>
          <p:nvPr/>
        </p:nvGrpSpPr>
        <p:grpSpPr>
          <a:xfrm>
            <a:off x="2716200" y="1049760"/>
            <a:ext cx="499680" cy="499680"/>
            <a:chOff x="2716200" y="1049760"/>
            <a:chExt cx="499680" cy="499680"/>
          </a:xfrm>
        </p:grpSpPr>
        <p:sp>
          <p:nvSpPr>
            <p:cNvPr id="1384" name="Oval 52"/>
            <p:cNvSpPr/>
            <p:nvPr/>
          </p:nvSpPr>
          <p:spPr>
            <a:xfrm>
              <a:off x="2716200" y="1049760"/>
              <a:ext cx="499680" cy="499680"/>
            </a:xfrm>
            <a:prstGeom prst="ellipse">
              <a:avLst/>
            </a:prstGeom>
            <a:solidFill>
              <a:schemeClr val="accent2"/>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grpSp>
          <p:nvGrpSpPr>
            <p:cNvPr id="1385" name="Group 4"/>
            <p:cNvGrpSpPr/>
            <p:nvPr/>
          </p:nvGrpSpPr>
          <p:grpSpPr>
            <a:xfrm>
              <a:off x="2793960" y="1137600"/>
              <a:ext cx="343800" cy="324000"/>
              <a:chOff x="2793960" y="1137600"/>
              <a:chExt cx="343800" cy="324000"/>
            </a:xfrm>
          </p:grpSpPr>
          <p:sp>
            <p:nvSpPr>
              <p:cNvPr id="1386" name="Freeform 5"/>
              <p:cNvSpPr/>
              <p:nvPr/>
            </p:nvSpPr>
            <p:spPr>
              <a:xfrm>
                <a:off x="2969280" y="1212480"/>
                <a:ext cx="148680" cy="72360"/>
              </a:xfrm>
              <a:custGeom>
                <a:avLst/>
                <a:gdLst/>
                <a:ahLst/>
                <a:rect l="l" t="t" r="r" b="b"/>
                <a:pathLst>
                  <a:path w="153" h="76">
                    <a:moveTo>
                      <a:pt x="77" y="0"/>
                    </a:moveTo>
                    <a:lnTo>
                      <a:pt x="77" y="0"/>
                    </a:lnTo>
                    <a:lnTo>
                      <a:pt x="0" y="38"/>
                    </a:lnTo>
                    <a:lnTo>
                      <a:pt x="77" y="76"/>
                    </a:lnTo>
                    <a:lnTo>
                      <a:pt x="153" y="38"/>
                    </a:lnTo>
                    <a:lnTo>
                      <a:pt x="77" y="0"/>
                    </a:lnTo>
                    <a:close/>
                  </a:path>
                </a:pathLst>
              </a:custGeom>
              <a:solidFill>
                <a:schemeClr val="bg1"/>
              </a:solidFill>
              <a:ln w="0">
                <a:noFill/>
              </a:ln>
            </p:spPr>
            <p:style>
              <a:lnRef idx="0"/>
              <a:fillRef idx="0"/>
              <a:effectRef idx="0"/>
              <a:fontRef idx="minor"/>
            </p:style>
          </p:sp>
          <p:sp>
            <p:nvSpPr>
              <p:cNvPr id="1387" name="Freeform 6"/>
              <p:cNvSpPr/>
              <p:nvPr/>
            </p:nvSpPr>
            <p:spPr>
              <a:xfrm>
                <a:off x="2969280" y="1308960"/>
                <a:ext cx="76320" cy="152640"/>
              </a:xfrm>
              <a:custGeom>
                <a:avLst/>
                <a:gdLst/>
                <a:ahLst/>
                <a:rect l="l" t="t" r="r" b="b"/>
                <a:pathLst>
                  <a:path w="80" h="157">
                    <a:moveTo>
                      <a:pt x="80" y="0"/>
                    </a:moveTo>
                    <a:lnTo>
                      <a:pt x="80" y="0"/>
                    </a:lnTo>
                    <a:lnTo>
                      <a:pt x="0" y="40"/>
                    </a:lnTo>
                    <a:lnTo>
                      <a:pt x="0" y="157"/>
                    </a:lnTo>
                    <a:lnTo>
                      <a:pt x="80" y="117"/>
                    </a:lnTo>
                    <a:lnTo>
                      <a:pt x="80" y="0"/>
                    </a:lnTo>
                    <a:close/>
                  </a:path>
                </a:pathLst>
              </a:custGeom>
              <a:solidFill>
                <a:schemeClr val="bg1"/>
              </a:solidFill>
              <a:ln w="0">
                <a:noFill/>
              </a:ln>
            </p:spPr>
            <p:style>
              <a:lnRef idx="0"/>
              <a:fillRef idx="0"/>
              <a:effectRef idx="0"/>
              <a:fontRef idx="minor"/>
            </p:style>
          </p:sp>
          <p:sp>
            <p:nvSpPr>
              <p:cNvPr id="1388" name="Freeform 7"/>
              <p:cNvSpPr/>
              <p:nvPr/>
            </p:nvSpPr>
            <p:spPr>
              <a:xfrm>
                <a:off x="2863800" y="1308960"/>
                <a:ext cx="77760" cy="152640"/>
              </a:xfrm>
              <a:custGeom>
                <a:avLst/>
                <a:gdLst/>
                <a:ahLst/>
                <a:rect l="l" t="t" r="r" b="b"/>
                <a:pathLst>
                  <a:path w="80" h="157">
                    <a:moveTo>
                      <a:pt x="80" y="40"/>
                    </a:moveTo>
                    <a:lnTo>
                      <a:pt x="80" y="40"/>
                    </a:lnTo>
                    <a:lnTo>
                      <a:pt x="0" y="0"/>
                    </a:lnTo>
                    <a:lnTo>
                      <a:pt x="0" y="117"/>
                    </a:lnTo>
                    <a:lnTo>
                      <a:pt x="80" y="157"/>
                    </a:lnTo>
                    <a:lnTo>
                      <a:pt x="80" y="40"/>
                    </a:lnTo>
                    <a:close/>
                  </a:path>
                </a:pathLst>
              </a:custGeom>
              <a:solidFill>
                <a:schemeClr val="bg1"/>
              </a:solidFill>
              <a:ln w="0">
                <a:noFill/>
              </a:ln>
            </p:spPr>
            <p:style>
              <a:lnRef idx="0"/>
              <a:fillRef idx="0"/>
              <a:effectRef idx="0"/>
              <a:fontRef idx="minor"/>
            </p:style>
          </p:sp>
          <p:sp>
            <p:nvSpPr>
              <p:cNvPr id="1389" name="Freeform 8"/>
              <p:cNvSpPr/>
              <p:nvPr/>
            </p:nvSpPr>
            <p:spPr>
              <a:xfrm>
                <a:off x="2793960" y="1212480"/>
                <a:ext cx="148680" cy="72360"/>
              </a:xfrm>
              <a:custGeom>
                <a:avLst/>
                <a:gdLst/>
                <a:ahLst/>
                <a:rect l="l" t="t" r="r" b="b"/>
                <a:pathLst>
                  <a:path w="154" h="76">
                    <a:moveTo>
                      <a:pt x="0" y="38"/>
                    </a:moveTo>
                    <a:lnTo>
                      <a:pt x="0" y="38"/>
                    </a:lnTo>
                    <a:lnTo>
                      <a:pt x="77" y="76"/>
                    </a:lnTo>
                    <a:lnTo>
                      <a:pt x="154" y="38"/>
                    </a:lnTo>
                    <a:lnTo>
                      <a:pt x="77" y="0"/>
                    </a:lnTo>
                    <a:lnTo>
                      <a:pt x="0" y="38"/>
                    </a:lnTo>
                    <a:close/>
                  </a:path>
                </a:pathLst>
              </a:custGeom>
              <a:solidFill>
                <a:schemeClr val="bg1"/>
              </a:solidFill>
              <a:ln w="0">
                <a:noFill/>
              </a:ln>
            </p:spPr>
            <p:style>
              <a:lnRef idx="0"/>
              <a:fillRef idx="0"/>
              <a:effectRef idx="0"/>
              <a:fontRef idx="minor"/>
            </p:style>
          </p:sp>
          <p:sp>
            <p:nvSpPr>
              <p:cNvPr id="1390" name="Freeform 9"/>
              <p:cNvSpPr/>
              <p:nvPr/>
            </p:nvSpPr>
            <p:spPr>
              <a:xfrm>
                <a:off x="2970720" y="1137600"/>
                <a:ext cx="59040" cy="57960"/>
              </a:xfrm>
              <a:custGeom>
                <a:avLst/>
                <a:gdLst/>
                <a:ahLst/>
                <a:rect l="l" t="t" r="r" b="b"/>
                <a:pathLst>
                  <a:path w="62" h="61">
                    <a:moveTo>
                      <a:pt x="48" y="25"/>
                    </a:moveTo>
                    <a:lnTo>
                      <a:pt x="48" y="25"/>
                    </a:lnTo>
                    <a:cubicBezTo>
                      <a:pt x="45" y="24"/>
                      <a:pt x="43" y="22"/>
                      <a:pt x="41" y="21"/>
                    </a:cubicBezTo>
                    <a:cubicBezTo>
                      <a:pt x="40" y="19"/>
                      <a:pt x="38" y="17"/>
                      <a:pt x="37" y="14"/>
                    </a:cubicBezTo>
                    <a:cubicBezTo>
                      <a:pt x="36" y="11"/>
                      <a:pt x="35" y="8"/>
                      <a:pt x="35" y="3"/>
                    </a:cubicBezTo>
                    <a:cubicBezTo>
                      <a:pt x="34" y="1"/>
                      <a:pt x="33" y="0"/>
                      <a:pt x="31" y="0"/>
                    </a:cubicBezTo>
                    <a:cubicBezTo>
                      <a:pt x="29" y="0"/>
                      <a:pt x="28" y="1"/>
                      <a:pt x="28" y="3"/>
                    </a:cubicBezTo>
                    <a:cubicBezTo>
                      <a:pt x="27" y="8"/>
                      <a:pt x="26" y="11"/>
                      <a:pt x="25" y="14"/>
                    </a:cubicBezTo>
                    <a:cubicBezTo>
                      <a:pt x="24" y="17"/>
                      <a:pt x="23" y="19"/>
                      <a:pt x="21" y="21"/>
                    </a:cubicBezTo>
                    <a:cubicBezTo>
                      <a:pt x="19" y="22"/>
                      <a:pt x="17" y="24"/>
                      <a:pt x="14" y="25"/>
                    </a:cubicBezTo>
                    <a:cubicBezTo>
                      <a:pt x="12" y="26"/>
                      <a:pt x="8" y="26"/>
                      <a:pt x="3" y="27"/>
                    </a:cubicBezTo>
                    <a:cubicBezTo>
                      <a:pt x="1" y="28"/>
                      <a:pt x="0" y="29"/>
                      <a:pt x="0" y="31"/>
                    </a:cubicBezTo>
                    <a:cubicBezTo>
                      <a:pt x="0" y="33"/>
                      <a:pt x="1" y="34"/>
                      <a:pt x="3" y="34"/>
                    </a:cubicBezTo>
                    <a:cubicBezTo>
                      <a:pt x="8" y="35"/>
                      <a:pt x="12" y="36"/>
                      <a:pt x="14" y="37"/>
                    </a:cubicBezTo>
                    <a:cubicBezTo>
                      <a:pt x="17" y="38"/>
                      <a:pt x="19" y="39"/>
                      <a:pt x="21" y="41"/>
                    </a:cubicBezTo>
                    <a:cubicBezTo>
                      <a:pt x="23" y="43"/>
                      <a:pt x="24" y="45"/>
                      <a:pt x="25" y="48"/>
                    </a:cubicBezTo>
                    <a:cubicBezTo>
                      <a:pt x="26" y="50"/>
                      <a:pt x="27" y="54"/>
                      <a:pt x="28" y="58"/>
                    </a:cubicBezTo>
                    <a:cubicBezTo>
                      <a:pt x="28" y="60"/>
                      <a:pt x="29" y="61"/>
                      <a:pt x="31" y="61"/>
                    </a:cubicBezTo>
                    <a:cubicBezTo>
                      <a:pt x="33" y="61"/>
                      <a:pt x="34" y="60"/>
                      <a:pt x="35" y="58"/>
                    </a:cubicBezTo>
                    <a:cubicBezTo>
                      <a:pt x="35" y="54"/>
                      <a:pt x="36" y="50"/>
                      <a:pt x="37" y="48"/>
                    </a:cubicBezTo>
                    <a:cubicBezTo>
                      <a:pt x="38" y="45"/>
                      <a:pt x="40" y="43"/>
                      <a:pt x="41" y="41"/>
                    </a:cubicBezTo>
                    <a:cubicBezTo>
                      <a:pt x="43" y="39"/>
                      <a:pt x="45" y="38"/>
                      <a:pt x="48" y="37"/>
                    </a:cubicBezTo>
                    <a:cubicBezTo>
                      <a:pt x="51" y="36"/>
                      <a:pt x="54" y="35"/>
                      <a:pt x="59" y="34"/>
                    </a:cubicBezTo>
                    <a:cubicBezTo>
                      <a:pt x="61" y="34"/>
                      <a:pt x="62" y="33"/>
                      <a:pt x="62" y="31"/>
                    </a:cubicBezTo>
                    <a:cubicBezTo>
                      <a:pt x="62" y="29"/>
                      <a:pt x="61" y="28"/>
                      <a:pt x="59" y="27"/>
                    </a:cubicBezTo>
                    <a:cubicBezTo>
                      <a:pt x="54" y="26"/>
                      <a:pt x="51" y="26"/>
                      <a:pt x="48" y="25"/>
                    </a:cubicBezTo>
                    <a:close/>
                  </a:path>
                </a:pathLst>
              </a:custGeom>
              <a:solidFill>
                <a:schemeClr val="bg1"/>
              </a:solidFill>
              <a:ln w="0">
                <a:noFill/>
              </a:ln>
            </p:spPr>
            <p:style>
              <a:lnRef idx="0"/>
              <a:fillRef idx="0"/>
              <a:effectRef idx="0"/>
              <a:fontRef idx="minor"/>
            </p:style>
          </p:sp>
          <p:sp>
            <p:nvSpPr>
              <p:cNvPr id="1391" name="Freeform 10"/>
              <p:cNvSpPr/>
              <p:nvPr/>
            </p:nvSpPr>
            <p:spPr>
              <a:xfrm>
                <a:off x="2927160" y="1270440"/>
                <a:ext cx="59040" cy="57960"/>
              </a:xfrm>
              <a:custGeom>
                <a:avLst/>
                <a:gdLst/>
                <a:ahLst/>
                <a:rect l="l" t="t" r="r" b="b"/>
                <a:pathLst>
                  <a:path w="62" h="61">
                    <a:moveTo>
                      <a:pt x="25" y="47"/>
                    </a:moveTo>
                    <a:lnTo>
                      <a:pt x="25" y="47"/>
                    </a:lnTo>
                    <a:cubicBezTo>
                      <a:pt x="26" y="50"/>
                      <a:pt x="27" y="54"/>
                      <a:pt x="28" y="58"/>
                    </a:cubicBezTo>
                    <a:cubicBezTo>
                      <a:pt x="28" y="60"/>
                      <a:pt x="29" y="61"/>
                      <a:pt x="31" y="61"/>
                    </a:cubicBezTo>
                    <a:cubicBezTo>
                      <a:pt x="33" y="61"/>
                      <a:pt x="34" y="60"/>
                      <a:pt x="34" y="58"/>
                    </a:cubicBezTo>
                    <a:cubicBezTo>
                      <a:pt x="35" y="54"/>
                      <a:pt x="36" y="50"/>
                      <a:pt x="37" y="47"/>
                    </a:cubicBezTo>
                    <a:cubicBezTo>
                      <a:pt x="38" y="44"/>
                      <a:pt x="39" y="42"/>
                      <a:pt x="41" y="40"/>
                    </a:cubicBezTo>
                    <a:cubicBezTo>
                      <a:pt x="43" y="39"/>
                      <a:pt x="45" y="38"/>
                      <a:pt x="48" y="37"/>
                    </a:cubicBezTo>
                    <a:cubicBezTo>
                      <a:pt x="50" y="36"/>
                      <a:pt x="54" y="35"/>
                      <a:pt x="59" y="34"/>
                    </a:cubicBezTo>
                    <a:cubicBezTo>
                      <a:pt x="61" y="33"/>
                      <a:pt x="62" y="32"/>
                      <a:pt x="62" y="30"/>
                    </a:cubicBezTo>
                    <a:cubicBezTo>
                      <a:pt x="62" y="29"/>
                      <a:pt x="61" y="28"/>
                      <a:pt x="59" y="27"/>
                    </a:cubicBezTo>
                    <a:cubicBezTo>
                      <a:pt x="54" y="26"/>
                      <a:pt x="50" y="25"/>
                      <a:pt x="48" y="24"/>
                    </a:cubicBezTo>
                    <a:cubicBezTo>
                      <a:pt x="45" y="23"/>
                      <a:pt x="43" y="22"/>
                      <a:pt x="41" y="20"/>
                    </a:cubicBezTo>
                    <a:cubicBezTo>
                      <a:pt x="39" y="19"/>
                      <a:pt x="38" y="16"/>
                      <a:pt x="37" y="14"/>
                    </a:cubicBezTo>
                    <a:cubicBezTo>
                      <a:pt x="36" y="11"/>
                      <a:pt x="35" y="7"/>
                      <a:pt x="34" y="3"/>
                    </a:cubicBezTo>
                    <a:cubicBezTo>
                      <a:pt x="34" y="1"/>
                      <a:pt x="33" y="0"/>
                      <a:pt x="31" y="0"/>
                    </a:cubicBezTo>
                    <a:cubicBezTo>
                      <a:pt x="29" y="0"/>
                      <a:pt x="28" y="1"/>
                      <a:pt x="28" y="3"/>
                    </a:cubicBezTo>
                    <a:cubicBezTo>
                      <a:pt x="27" y="7"/>
                      <a:pt x="26" y="11"/>
                      <a:pt x="25" y="14"/>
                    </a:cubicBezTo>
                    <a:cubicBezTo>
                      <a:pt x="24" y="16"/>
                      <a:pt x="22" y="19"/>
                      <a:pt x="21" y="20"/>
                    </a:cubicBezTo>
                    <a:cubicBezTo>
                      <a:pt x="19" y="22"/>
                      <a:pt x="17" y="23"/>
                      <a:pt x="14" y="24"/>
                    </a:cubicBezTo>
                    <a:cubicBezTo>
                      <a:pt x="11" y="25"/>
                      <a:pt x="8" y="26"/>
                      <a:pt x="3" y="27"/>
                    </a:cubicBezTo>
                    <a:cubicBezTo>
                      <a:pt x="1" y="28"/>
                      <a:pt x="0" y="29"/>
                      <a:pt x="0" y="30"/>
                    </a:cubicBezTo>
                    <a:cubicBezTo>
                      <a:pt x="0" y="32"/>
                      <a:pt x="1" y="33"/>
                      <a:pt x="3" y="34"/>
                    </a:cubicBezTo>
                    <a:cubicBezTo>
                      <a:pt x="8" y="35"/>
                      <a:pt x="11" y="36"/>
                      <a:pt x="14" y="37"/>
                    </a:cubicBezTo>
                    <a:cubicBezTo>
                      <a:pt x="17" y="38"/>
                      <a:pt x="19" y="39"/>
                      <a:pt x="21" y="40"/>
                    </a:cubicBezTo>
                    <a:cubicBezTo>
                      <a:pt x="22" y="42"/>
                      <a:pt x="24" y="44"/>
                      <a:pt x="25" y="47"/>
                    </a:cubicBezTo>
                    <a:close/>
                  </a:path>
                </a:pathLst>
              </a:custGeom>
              <a:solidFill>
                <a:schemeClr val="bg1"/>
              </a:solidFill>
              <a:ln w="0">
                <a:noFill/>
              </a:ln>
            </p:spPr>
            <p:style>
              <a:lnRef idx="0"/>
              <a:fillRef idx="0"/>
              <a:effectRef idx="0"/>
              <a:fontRef idx="minor"/>
            </p:style>
          </p:sp>
          <p:sp>
            <p:nvSpPr>
              <p:cNvPr id="1392" name="Freeform 11"/>
              <p:cNvSpPr/>
              <p:nvPr/>
            </p:nvSpPr>
            <p:spPr>
              <a:xfrm>
                <a:off x="3078720" y="1295640"/>
                <a:ext cx="59040" cy="59040"/>
              </a:xfrm>
              <a:custGeom>
                <a:avLst/>
                <a:gdLst/>
                <a:ahLst/>
                <a:rect l="l" t="t" r="r" b="b"/>
                <a:pathLst>
                  <a:path w="61" h="62">
                    <a:moveTo>
                      <a:pt x="3" y="34"/>
                    </a:moveTo>
                    <a:lnTo>
                      <a:pt x="3" y="34"/>
                    </a:lnTo>
                    <a:cubicBezTo>
                      <a:pt x="8" y="35"/>
                      <a:pt x="11" y="36"/>
                      <a:pt x="14" y="37"/>
                    </a:cubicBezTo>
                    <a:cubicBezTo>
                      <a:pt x="17" y="38"/>
                      <a:pt x="19" y="40"/>
                      <a:pt x="21" y="41"/>
                    </a:cubicBezTo>
                    <a:cubicBezTo>
                      <a:pt x="22" y="43"/>
                      <a:pt x="24" y="45"/>
                      <a:pt x="25" y="48"/>
                    </a:cubicBezTo>
                    <a:cubicBezTo>
                      <a:pt x="26" y="51"/>
                      <a:pt x="27" y="54"/>
                      <a:pt x="27" y="59"/>
                    </a:cubicBezTo>
                    <a:cubicBezTo>
                      <a:pt x="28" y="61"/>
                      <a:pt x="29" y="62"/>
                      <a:pt x="31" y="62"/>
                    </a:cubicBezTo>
                    <a:cubicBezTo>
                      <a:pt x="32" y="62"/>
                      <a:pt x="34" y="61"/>
                      <a:pt x="34" y="59"/>
                    </a:cubicBezTo>
                    <a:cubicBezTo>
                      <a:pt x="35" y="54"/>
                      <a:pt x="36" y="51"/>
                      <a:pt x="37" y="48"/>
                    </a:cubicBezTo>
                    <a:cubicBezTo>
                      <a:pt x="38" y="45"/>
                      <a:pt x="39" y="43"/>
                      <a:pt x="41" y="41"/>
                    </a:cubicBezTo>
                    <a:cubicBezTo>
                      <a:pt x="43" y="40"/>
                      <a:pt x="45" y="38"/>
                      <a:pt x="48" y="37"/>
                    </a:cubicBezTo>
                    <a:cubicBezTo>
                      <a:pt x="50" y="36"/>
                      <a:pt x="54" y="35"/>
                      <a:pt x="59" y="34"/>
                    </a:cubicBezTo>
                    <a:cubicBezTo>
                      <a:pt x="61" y="34"/>
                      <a:pt x="61" y="33"/>
                      <a:pt x="61" y="31"/>
                    </a:cubicBezTo>
                    <a:cubicBezTo>
                      <a:pt x="61" y="29"/>
                      <a:pt x="61" y="28"/>
                      <a:pt x="59" y="28"/>
                    </a:cubicBezTo>
                    <a:cubicBezTo>
                      <a:pt x="54" y="27"/>
                      <a:pt x="50" y="26"/>
                      <a:pt x="48" y="25"/>
                    </a:cubicBezTo>
                    <a:cubicBezTo>
                      <a:pt x="45" y="24"/>
                      <a:pt x="43" y="23"/>
                      <a:pt x="41" y="21"/>
                    </a:cubicBezTo>
                    <a:cubicBezTo>
                      <a:pt x="39" y="19"/>
                      <a:pt x="38" y="17"/>
                      <a:pt x="37" y="14"/>
                    </a:cubicBezTo>
                    <a:cubicBezTo>
                      <a:pt x="36" y="12"/>
                      <a:pt x="35" y="8"/>
                      <a:pt x="34" y="3"/>
                    </a:cubicBezTo>
                    <a:cubicBezTo>
                      <a:pt x="34" y="1"/>
                      <a:pt x="32" y="0"/>
                      <a:pt x="31" y="0"/>
                    </a:cubicBezTo>
                    <a:cubicBezTo>
                      <a:pt x="29" y="0"/>
                      <a:pt x="28" y="1"/>
                      <a:pt x="27" y="3"/>
                    </a:cubicBezTo>
                    <a:cubicBezTo>
                      <a:pt x="27" y="8"/>
                      <a:pt x="26" y="12"/>
                      <a:pt x="25" y="14"/>
                    </a:cubicBezTo>
                    <a:cubicBezTo>
                      <a:pt x="24" y="17"/>
                      <a:pt x="22" y="19"/>
                      <a:pt x="21" y="21"/>
                    </a:cubicBezTo>
                    <a:cubicBezTo>
                      <a:pt x="19" y="23"/>
                      <a:pt x="17" y="24"/>
                      <a:pt x="14" y="25"/>
                    </a:cubicBezTo>
                    <a:cubicBezTo>
                      <a:pt x="11" y="26"/>
                      <a:pt x="8" y="27"/>
                      <a:pt x="3" y="28"/>
                    </a:cubicBezTo>
                    <a:cubicBezTo>
                      <a:pt x="1" y="28"/>
                      <a:pt x="0" y="29"/>
                      <a:pt x="0" y="31"/>
                    </a:cubicBezTo>
                    <a:cubicBezTo>
                      <a:pt x="0" y="33"/>
                      <a:pt x="1" y="34"/>
                      <a:pt x="3" y="34"/>
                    </a:cubicBezTo>
                    <a:close/>
                  </a:path>
                </a:pathLst>
              </a:custGeom>
              <a:solidFill>
                <a:schemeClr val="bg1"/>
              </a:solidFill>
              <a:ln w="0">
                <a:noFill/>
              </a:ln>
            </p:spPr>
            <p:style>
              <a:lnRef idx="0"/>
              <a:fillRef idx="0"/>
              <a:effectRef idx="0"/>
              <a:fontRef idx="minor"/>
            </p:style>
          </p:sp>
        </p:grpSp>
      </p:grpSp>
      <p:graphicFrame>
        <p:nvGraphicFramePr>
          <p:cNvPr id="1393" name="Table 60"/>
          <p:cNvGraphicFramePr/>
          <p:nvPr/>
        </p:nvGraphicFramePr>
        <p:xfrm>
          <a:off x="9803160" y="2160720"/>
          <a:ext cx="1649160" cy="1136880"/>
        </p:xfrm>
        <a:graphic>
          <a:graphicData uri="http://schemas.openxmlformats.org/drawingml/2006/table">
            <a:tbl>
              <a:tblPr>
                <a:effectLst>
                  <a:outerShdw dist="0" dir="0" blurRad="177840">
                    <a:srgbClr val="000000">
                      <a:alpha val="30000"/>
                    </a:srgbClr>
                  </a:outerShdw>
                </a:effectLst>
              </a:tblPr>
              <a:tblGrid>
                <a:gridCol w="1649520"/>
              </a:tblGrid>
              <a:tr h="379080">
                <a:tc>
                  <a:txBody>
                    <a:bodyPr>
                      <a:noAutofit/>
                    </a:bodyPr>
                    <a:p>
                      <a:pPr>
                        <a:lnSpc>
                          <a:spcPct val="90000"/>
                        </a:lnSpc>
                        <a:spcAft>
                          <a:spcPts val="601"/>
                        </a:spcAft>
                        <a:tabLst>
                          <a:tab algn="l" pos="0"/>
                        </a:tabLst>
                      </a:pPr>
                      <a:r>
                        <a:rPr b="0" lang="en-US" sz="1050" spc="-1" strike="noStrike">
                          <a:solidFill>
                            <a:srgbClr val="000000"/>
                          </a:solidFill>
                          <a:latin typeface="Segoe UI"/>
                        </a:rPr>
                        <a:t>Solicitar la evaluación de impacto comercial</a:t>
                      </a:r>
                      <a:endParaRPr b="0" lang="es-CO" sz="1050" spc="-1" strike="noStrike">
                        <a:latin typeface="Arial"/>
                      </a:endParaRPr>
                    </a:p>
                  </a:txBody>
                  <a:tcPr marL="91440" marR="91440">
                    <a:lnL w="12240">
                      <a:noFill/>
                    </a:lnL>
                    <a:lnR w="12240">
                      <a:noFill/>
                    </a:lnR>
                    <a:lnT w="9360">
                      <a:noFill/>
                    </a:lnT>
                    <a:lnB w="18720">
                      <a:solidFill>
                        <a:srgbClr val="808080"/>
                      </a:solidFill>
                    </a:lnB>
                    <a:noFill/>
                  </a:tcPr>
                </a:tc>
              </a:tr>
              <a:tr h="379080">
                <a:tc>
                  <a:txBody>
                    <a:bodyPr>
                      <a:noAutofit/>
                    </a:bodyPr>
                    <a:p>
                      <a:pPr>
                        <a:lnSpc>
                          <a:spcPct val="90000"/>
                        </a:lnSpc>
                        <a:spcAft>
                          <a:spcPts val="601"/>
                        </a:spcAft>
                        <a:tabLst>
                          <a:tab algn="l" pos="0"/>
                        </a:tabLst>
                      </a:pPr>
                      <a:r>
                        <a:rPr b="0" lang="en-US" sz="1050" spc="-1" strike="noStrike">
                          <a:solidFill>
                            <a:srgbClr val="000000"/>
                          </a:solidFill>
                          <a:latin typeface="Segoe UI"/>
                        </a:rPr>
                        <a:t>Solicitar el taller de profundización 1:1</a:t>
                      </a:r>
                      <a:endParaRPr b="0" lang="es-CO" sz="1050" spc="-1" strike="noStrike">
                        <a:latin typeface="Arial"/>
                      </a:endParaRPr>
                    </a:p>
                  </a:txBody>
                  <a:tcPr marL="91440" marR="91440">
                    <a:lnL w="12240">
                      <a:noFill/>
                    </a:lnL>
                    <a:lnR w="12240">
                      <a:noFill/>
                    </a:lnR>
                    <a:lnT w="18720">
                      <a:solidFill>
                        <a:srgbClr val="808080"/>
                      </a:solidFill>
                    </a:lnT>
                    <a:lnB w="18720">
                      <a:solidFill>
                        <a:srgbClr val="808080"/>
                      </a:solidFill>
                    </a:lnB>
                    <a:noFill/>
                  </a:tcPr>
                </a:tc>
              </a:tr>
              <a:tr h="379080">
                <a:tc>
                  <a:txBody>
                    <a:bodyPr>
                      <a:noAutofit/>
                    </a:bodyPr>
                    <a:p>
                      <a:pPr>
                        <a:lnSpc>
                          <a:spcPct val="90000"/>
                        </a:lnSpc>
                        <a:spcAft>
                          <a:spcPts val="601"/>
                        </a:spcAft>
                        <a:tabLst>
                          <a:tab algn="l" pos="0"/>
                        </a:tabLst>
                      </a:pPr>
                      <a:r>
                        <a:rPr b="0" lang="en-US" sz="1050" spc="-1" strike="noStrike">
                          <a:solidFill>
                            <a:srgbClr val="000000"/>
                          </a:solidFill>
                          <a:latin typeface="Segoe UI"/>
                        </a:rPr>
                        <a:t>Encuesta para los clientes posterior al taller</a:t>
                      </a:r>
                      <a:endParaRPr b="0" lang="es-CO" sz="1050" spc="-1" strike="noStrike">
                        <a:latin typeface="Arial"/>
                      </a:endParaRPr>
                    </a:p>
                  </a:txBody>
                  <a:tcPr marL="91440" marR="91440">
                    <a:lnL w="12240">
                      <a:noFill/>
                    </a:lnL>
                    <a:lnR w="12240">
                      <a:noFill/>
                    </a:lnR>
                    <a:lnT w="18720">
                      <a:solidFill>
                        <a:srgbClr val="808080"/>
                      </a:solidFill>
                    </a:lnT>
                    <a:lnB w="9360">
                      <a:noFill/>
                    </a:lnB>
                    <a:noFill/>
                  </a:tcPr>
                </a:tc>
              </a:tr>
            </a:tbl>
          </a:graphicData>
        </a:graphic>
      </p:graphicFrame>
      <p:graphicFrame>
        <p:nvGraphicFramePr>
          <p:cNvPr id="1394" name="Table 43"/>
          <p:cNvGraphicFramePr/>
          <p:nvPr/>
        </p:nvGraphicFramePr>
        <p:xfrm>
          <a:off x="588240" y="4705560"/>
          <a:ext cx="11017080" cy="1712520"/>
        </p:xfrm>
        <a:graphic>
          <a:graphicData uri="http://schemas.openxmlformats.org/drawingml/2006/table">
            <a:tbl>
              <a:tblPr/>
              <a:tblGrid>
                <a:gridCol w="2091240"/>
                <a:gridCol w="140040"/>
                <a:gridCol w="2091240"/>
                <a:gridCol w="140040"/>
                <a:gridCol w="2091240"/>
                <a:gridCol w="140040"/>
                <a:gridCol w="2091240"/>
                <a:gridCol w="140040"/>
                <a:gridCol w="2091960"/>
              </a:tblGrid>
              <a:tr h="562320">
                <a:tc>
                  <a:txBody>
                    <a:bodyPr>
                      <a:noAutofit/>
                    </a:bodyPr>
                    <a:p>
                      <a:pPr algn="ctr">
                        <a:lnSpc>
                          <a:spcPct val="90000"/>
                        </a:lnSpc>
                        <a:spcBef>
                          <a:spcPts val="601"/>
                        </a:spcBef>
                        <a:tabLst>
                          <a:tab algn="l" pos="0"/>
                        </a:tabLst>
                      </a:pPr>
                      <a:r>
                        <a:rPr b="0" lang="en-US" sz="1200" spc="-1" strike="noStrike">
                          <a:solidFill>
                            <a:srgbClr val="000000"/>
                          </a:solidFill>
                          <a:latin typeface="Segoe UI Semibold"/>
                        </a:rPr>
                        <a:t>Mejorar la productividad mediante la facilitación de la cooperación</a:t>
                      </a:r>
                      <a:endParaRPr b="0" lang="es-CO" sz="1200" spc="-1" strike="noStrike">
                        <a:latin typeface="Arial"/>
                      </a:endParaRPr>
                    </a:p>
                  </a:txBody>
                  <a:tcPr marL="91440" marR="91440">
                    <a:lnL w="12240">
                      <a:noFill/>
                    </a:lnL>
                    <a:lnR w="18720">
                      <a:noFill/>
                    </a:lnR>
                    <a:lnT w="12240">
                      <a:noFill/>
                    </a:lnT>
                    <a:lnB w="18720">
                      <a:solidFill>
                        <a:srgbClr val="0078d4"/>
                      </a:solidFill>
                    </a:lnB>
                    <a:noFill/>
                  </a:tcPr>
                </a:tc>
                <a:tc>
                  <a:tcPr marL="45720" marR="45720">
                    <a:lnL w="18720">
                      <a:noFill/>
                    </a:lnL>
                    <a:lnR w="18720">
                      <a:noFill/>
                    </a:lnR>
                    <a:lnT w="12240">
                      <a:noFill/>
                    </a:lnT>
                    <a:lnB w="38160">
                      <a:noFill/>
                    </a:lnB>
                    <a:noFill/>
                  </a:tcPr>
                </a:tc>
                <a:tc>
                  <a:txBody>
                    <a:bodyPr>
                      <a:noAutofit/>
                    </a:bodyPr>
                    <a:p>
                      <a:pPr algn="ctr">
                        <a:lnSpc>
                          <a:spcPct val="90000"/>
                        </a:lnSpc>
                        <a:spcBef>
                          <a:spcPts val="601"/>
                        </a:spcBef>
                        <a:tabLst>
                          <a:tab algn="l" pos="0"/>
                        </a:tabLst>
                      </a:pPr>
                      <a:r>
                        <a:rPr b="0" lang="en-US" sz="1200" spc="-1" strike="noStrike">
                          <a:solidFill>
                            <a:srgbClr val="000000"/>
                          </a:solidFill>
                          <a:latin typeface="Segoe UI Semibold"/>
                        </a:rPr>
                        <a:t>Pasar más tiempo con los clientes</a:t>
                      </a:r>
                      <a:endParaRPr b="0" lang="es-CO" sz="1200" spc="-1" strike="noStrike">
                        <a:latin typeface="Arial"/>
                      </a:endParaRPr>
                    </a:p>
                  </a:txBody>
                  <a:tcPr marL="91440" marR="91440">
                    <a:lnL w="18720">
                      <a:noFill/>
                    </a:lnL>
                    <a:lnR w="18720">
                      <a:noFill/>
                    </a:lnR>
                    <a:lnT w="12240">
                      <a:noFill/>
                    </a:lnT>
                    <a:lnB w="18720">
                      <a:solidFill>
                        <a:srgbClr val="0078d4"/>
                      </a:solidFill>
                    </a:lnB>
                    <a:noFill/>
                  </a:tcPr>
                </a:tc>
                <a:tc>
                  <a:tcPr marL="45720" marR="45720">
                    <a:lnL w="18720">
                      <a:noFill/>
                    </a:lnL>
                    <a:lnR w="18720">
                      <a:noFill/>
                    </a:lnR>
                    <a:lnT w="12240">
                      <a:noFill/>
                    </a:lnT>
                    <a:lnB w="18720">
                      <a:noFill/>
                    </a:lnB>
                    <a:noFill/>
                  </a:tcPr>
                </a:tc>
                <a:tc>
                  <a:txBody>
                    <a:bodyPr>
                      <a:noAutofit/>
                    </a:bodyPr>
                    <a:p>
                      <a:pPr algn="ctr">
                        <a:lnSpc>
                          <a:spcPct val="90000"/>
                        </a:lnSpc>
                        <a:spcBef>
                          <a:spcPts val="601"/>
                        </a:spcBef>
                        <a:tabLst>
                          <a:tab algn="l" pos="0"/>
                        </a:tabLst>
                      </a:pPr>
                      <a:r>
                        <a:rPr b="0" lang="en-US" sz="1200" spc="-1" strike="noStrike">
                          <a:solidFill>
                            <a:srgbClr val="000000"/>
                          </a:solidFill>
                          <a:latin typeface="Segoe UI Semibold"/>
                        </a:rPr>
                        <a:t>Reclutar, formar y retener a los mejores talentos</a:t>
                      </a:r>
                      <a:endParaRPr b="0" lang="es-CO" sz="1200" spc="-1" strike="noStrike">
                        <a:latin typeface="Arial"/>
                      </a:endParaRPr>
                    </a:p>
                  </a:txBody>
                  <a:tcPr marL="91440" marR="91440">
                    <a:lnL w="18720">
                      <a:noFill/>
                    </a:lnL>
                    <a:lnR w="18720">
                      <a:noFill/>
                    </a:lnR>
                    <a:lnT w="12240">
                      <a:noFill/>
                    </a:lnT>
                    <a:lnB w="18720">
                      <a:solidFill>
                        <a:srgbClr val="0078d4"/>
                      </a:solidFill>
                    </a:lnB>
                    <a:noFill/>
                  </a:tcPr>
                </a:tc>
                <a:tc>
                  <a:tcPr marL="45720" marR="45720">
                    <a:lnL w="18720">
                      <a:noFill/>
                    </a:lnL>
                    <a:lnR w="18720">
                      <a:noFill/>
                    </a:lnR>
                    <a:lnT w="12240">
                      <a:noFill/>
                    </a:lnT>
                    <a:lnB w="18720">
                      <a:noFill/>
                    </a:lnB>
                    <a:noFill/>
                  </a:tcPr>
                </a:tc>
                <a:tc>
                  <a:txBody>
                    <a:bodyPr>
                      <a:noAutofit/>
                    </a:bodyPr>
                    <a:p>
                      <a:pPr algn="ctr">
                        <a:lnSpc>
                          <a:spcPct val="90000"/>
                        </a:lnSpc>
                        <a:spcBef>
                          <a:spcPts val="601"/>
                        </a:spcBef>
                        <a:tabLst>
                          <a:tab algn="l" pos="0"/>
                        </a:tabLst>
                      </a:pPr>
                      <a:r>
                        <a:rPr b="0" lang="en-US" sz="1200" spc="-1" strike="noStrike">
                          <a:solidFill>
                            <a:srgbClr val="000000"/>
                          </a:solidFill>
                          <a:latin typeface="Segoe UI Semibold"/>
                        </a:rPr>
                        <a:t>Facilite la flexibilidad</a:t>
                      </a:r>
                      <a:endParaRPr b="0" lang="es-CO" sz="1200" spc="-1" strike="noStrike">
                        <a:latin typeface="Arial"/>
                      </a:endParaRPr>
                    </a:p>
                  </a:txBody>
                  <a:tcPr marL="91440" marR="91440">
                    <a:lnL w="18720">
                      <a:noFill/>
                    </a:lnL>
                    <a:lnR w="18720">
                      <a:noFill/>
                    </a:lnR>
                    <a:lnT w="12240">
                      <a:noFill/>
                    </a:lnT>
                    <a:lnB w="18720">
                      <a:solidFill>
                        <a:srgbClr val="0078d4"/>
                      </a:solidFill>
                    </a:lnB>
                    <a:noFill/>
                  </a:tcPr>
                </a:tc>
                <a:tc>
                  <a:tcPr marL="45720" marR="45720">
                    <a:lnL w="18720">
                      <a:noFill/>
                    </a:lnL>
                    <a:lnR w="18720">
                      <a:noFill/>
                    </a:lnR>
                    <a:lnT w="12240">
                      <a:noFill/>
                    </a:lnT>
                    <a:lnB w="38160">
                      <a:noFill/>
                    </a:lnB>
                    <a:noFill/>
                  </a:tcPr>
                </a:tc>
                <a:tc>
                  <a:txBody>
                    <a:bodyPr>
                      <a:noAutofit/>
                    </a:bodyPr>
                    <a:p>
                      <a:pPr algn="ctr">
                        <a:lnSpc>
                          <a:spcPct val="100000"/>
                        </a:lnSpc>
                      </a:pPr>
                      <a:r>
                        <a:rPr b="0" lang="en-US" sz="1200" spc="-1" strike="noStrike">
                          <a:solidFill>
                            <a:srgbClr val="000000"/>
                          </a:solidFill>
                          <a:latin typeface="Segoe UI Semibold"/>
                        </a:rPr>
                        <a:t>Acceso seguro para un mundo conectado</a:t>
                      </a:r>
                      <a:endParaRPr b="0" lang="es-CO" sz="1200" spc="-1" strike="noStrike">
                        <a:latin typeface="Arial"/>
                      </a:endParaRPr>
                    </a:p>
                  </a:txBody>
                  <a:tcPr marL="91440" marR="91440">
                    <a:lnL w="18720">
                      <a:noFill/>
                    </a:lnL>
                    <a:lnR w="12240">
                      <a:noFill/>
                    </a:lnR>
                    <a:lnT w="12240">
                      <a:noFill/>
                    </a:lnT>
                    <a:lnB w="18720">
                      <a:solidFill>
                        <a:srgbClr val="0078d4"/>
                      </a:solidFill>
                    </a:lnB>
                    <a:noFill/>
                  </a:tcPr>
                </a:tc>
              </a:tr>
              <a:tr h="506160">
                <a:tc>
                  <a:txBody>
                    <a:bodyPr>
                      <a:noAutofit/>
                    </a:bodyPr>
                    <a:p>
                      <a:pPr algn="ctr">
                        <a:lnSpc>
                          <a:spcPct val="90000"/>
                        </a:lnSpc>
                        <a:spcAft>
                          <a:spcPts val="601"/>
                        </a:spcAft>
                        <a:tabLst>
                          <a:tab algn="l" pos="0"/>
                        </a:tabLst>
                      </a:pPr>
                      <a:r>
                        <a:rPr b="0" lang="en-US" sz="1050" spc="-1" strike="noStrike">
                          <a:solidFill>
                            <a:srgbClr val="282828"/>
                          </a:solidFill>
                          <a:latin typeface="Segoe UI"/>
                        </a:rPr>
                        <a:t>Acortar la distancia entre la colaboración remota y la presencial</a:t>
                      </a:r>
                      <a:endParaRPr b="0" lang="es-CO" sz="1050" spc="-1" strike="noStrike">
                        <a:latin typeface="Arial"/>
                      </a:endParaRPr>
                    </a:p>
                  </a:txBody>
                  <a:tcPr marL="91440" marR="91440">
                    <a:lnL w="12240">
                      <a:noFill/>
                    </a:lnL>
                    <a:lnR w="18720">
                      <a:noFill/>
                    </a:lnR>
                    <a:lnT w="18720">
                      <a:solidFill>
                        <a:srgbClr val="0078d4"/>
                      </a:solidFill>
                    </a:lnT>
                    <a:lnB w="18720">
                      <a:solidFill>
                        <a:srgbClr val="808080"/>
                      </a:solidFill>
                    </a:lnB>
                    <a:noFill/>
                  </a:tcPr>
                </a:tc>
                <a:tc>
                  <a:tcPr marL="45720" marR="45720">
                    <a:lnL w="18720">
                      <a:noFill/>
                    </a:lnL>
                    <a:lnR w="18720">
                      <a:noFill/>
                    </a:lnR>
                    <a:lnT w="38160">
                      <a:noFill/>
                    </a:lnT>
                    <a:lnB w="12240">
                      <a:noFill/>
                    </a:lnB>
                    <a:noFill/>
                  </a:tcPr>
                </a:tc>
                <a:tc>
                  <a:txBody>
                    <a:bodyPr>
                      <a:noAutofit/>
                    </a:bodyPr>
                    <a:p>
                      <a:pPr algn="ctr">
                        <a:lnSpc>
                          <a:spcPct val="100000"/>
                        </a:lnSpc>
                        <a:tabLst>
                          <a:tab algn="l" pos="0"/>
                        </a:tabLst>
                      </a:pPr>
                      <a:r>
                        <a:rPr b="0" lang="en-US" sz="1050" spc="-1" strike="noStrike">
                          <a:solidFill>
                            <a:srgbClr val="000000"/>
                          </a:solidFill>
                          <a:latin typeface="Segoe UI"/>
                        </a:rPr>
                        <a:t>Ofrezca soluciones de productividad de código bajo en Microsoft 365</a:t>
                      </a:r>
                      <a:endParaRPr b="0" lang="es-CO" sz="1050" spc="-1" strike="noStrike">
                        <a:latin typeface="Arial"/>
                      </a:endParaRPr>
                    </a:p>
                  </a:txBody>
                  <a:tcPr marL="91440" marR="91440">
                    <a:lnL w="18720">
                      <a:noFill/>
                    </a:lnL>
                    <a:lnR w="18720">
                      <a:noFill/>
                    </a:lnR>
                    <a:lnT w="18720">
                      <a:solidFill>
                        <a:srgbClr val="0078d4"/>
                      </a:solidFill>
                    </a:lnT>
                    <a:lnB w="18720">
                      <a:noFill/>
                    </a:lnB>
                    <a:noFill/>
                  </a:tcPr>
                </a:tc>
                <a:tc>
                  <a:tcPr marL="45720" marR="45720">
                    <a:lnL w="18720">
                      <a:noFill/>
                    </a:lnL>
                    <a:lnR w="18720">
                      <a:noFill/>
                    </a:lnR>
                    <a:lnT w="18720">
                      <a:noFill/>
                    </a:lnT>
                    <a:lnB w="18720">
                      <a:noFill/>
                    </a:lnB>
                    <a:noFill/>
                  </a:tcPr>
                </a:tc>
                <a:tc>
                  <a:txBody>
                    <a:bodyPr>
                      <a:noAutofit/>
                    </a:bodyPr>
                    <a:p>
                      <a:pPr algn="ctr">
                        <a:lnSpc>
                          <a:spcPct val="90000"/>
                        </a:lnSpc>
                        <a:spcAft>
                          <a:spcPts val="601"/>
                        </a:spcAft>
                        <a:tabLst>
                          <a:tab algn="l" pos="0"/>
                        </a:tabLst>
                      </a:pPr>
                      <a:r>
                        <a:rPr b="0" lang="en-US" sz="1050" spc="-1" strike="noStrike">
                          <a:solidFill>
                            <a:srgbClr val="282828"/>
                          </a:solidFill>
                          <a:latin typeface="Segoe UI"/>
                        </a:rPr>
                        <a:t>Vincule Teams de acuerdo a la prioridad estratégica de su empresa</a:t>
                      </a:r>
                      <a:endParaRPr b="0" lang="es-CO" sz="1050" spc="-1" strike="noStrike">
                        <a:latin typeface="Arial"/>
                      </a:endParaRPr>
                    </a:p>
                  </a:txBody>
                  <a:tcPr marL="91440" marR="91440">
                    <a:lnL w="18720">
                      <a:noFill/>
                    </a:lnL>
                    <a:lnR w="18720">
                      <a:noFill/>
                    </a:lnR>
                    <a:lnT w="18720">
                      <a:solidFill>
                        <a:srgbClr val="0078d4"/>
                      </a:solidFill>
                    </a:lnT>
                    <a:lnB w="18720">
                      <a:solidFill>
                        <a:srgbClr val="808080"/>
                      </a:solidFill>
                    </a:lnB>
                    <a:noFill/>
                  </a:tcPr>
                </a:tc>
                <a:tc>
                  <a:tcPr marL="45720" marR="45720">
                    <a:lnL w="18720">
                      <a:noFill/>
                    </a:lnL>
                    <a:lnR w="18720">
                      <a:noFill/>
                    </a:lnR>
                    <a:lnT w="18720">
                      <a:noFill/>
                    </a:lnT>
                    <a:lnB w="18720">
                      <a:noFill/>
                    </a:lnB>
                    <a:noFill/>
                  </a:tcPr>
                </a:tc>
                <a:tc>
                  <a:txBody>
                    <a:bodyPr>
                      <a:noAutofit/>
                    </a:bodyPr>
                    <a:p>
                      <a:pPr algn="ctr">
                        <a:lnSpc>
                          <a:spcPct val="90000"/>
                        </a:lnSpc>
                        <a:spcAft>
                          <a:spcPts val="601"/>
                        </a:spcAft>
                        <a:tabLst>
                          <a:tab algn="l" pos="0"/>
                        </a:tabLst>
                      </a:pPr>
                      <a:r>
                        <a:rPr b="0" lang="en-US" sz="1050" spc="-1" strike="noStrike">
                          <a:solidFill>
                            <a:srgbClr val="282828"/>
                          </a:solidFill>
                          <a:latin typeface="Segoe UI"/>
                        </a:rPr>
                        <a:t>Gestione los dispositivos con Microsoft Endpoint Manager</a:t>
                      </a:r>
                      <a:endParaRPr b="0" lang="es-CO" sz="1050" spc="-1" strike="noStrike">
                        <a:latin typeface="Arial"/>
                      </a:endParaRPr>
                    </a:p>
                  </a:txBody>
                  <a:tcPr marL="91440" marR="91440">
                    <a:lnL w="18720">
                      <a:noFill/>
                    </a:lnL>
                    <a:lnR w="18720">
                      <a:noFill/>
                    </a:lnR>
                    <a:lnT w="18720">
                      <a:solidFill>
                        <a:srgbClr val="0078d4"/>
                      </a:solidFill>
                    </a:lnT>
                    <a:lnB w="18720">
                      <a:solidFill>
                        <a:srgbClr val="808080"/>
                      </a:solidFill>
                    </a:lnB>
                    <a:noFill/>
                  </a:tcPr>
                </a:tc>
                <a:tc>
                  <a:tcPr marL="45720" marR="45720">
                    <a:lnL w="18720">
                      <a:noFill/>
                    </a:lnL>
                    <a:lnR w="18720">
                      <a:noFill/>
                    </a:lnR>
                    <a:lnT w="38160">
                      <a:noFill/>
                    </a:lnT>
                    <a:lnB w="12240">
                      <a:noFill/>
                    </a:lnB>
                    <a:noFill/>
                  </a:tcPr>
                </a:tc>
                <a:tc>
                  <a:txBody>
                    <a:bodyPr>
                      <a:noAutofit/>
                    </a:bodyPr>
                    <a:p>
                      <a:pPr algn="ctr">
                        <a:lnSpc>
                          <a:spcPct val="100000"/>
                        </a:lnSpc>
                        <a:tabLst>
                          <a:tab algn="l" pos="0"/>
                        </a:tabLst>
                      </a:pPr>
                      <a:r>
                        <a:rPr b="0" lang="en-US" sz="1200" spc="-1" strike="noStrike">
                          <a:solidFill>
                            <a:srgbClr val="282828"/>
                          </a:solidFill>
                          <a:latin typeface="Segoe UI"/>
                        </a:rPr>
                        <a:t>Explore el modelo de seguridad Zero Trust</a:t>
                      </a:r>
                      <a:endParaRPr b="0" lang="es-CO" sz="1200" spc="-1" strike="noStrike">
                        <a:latin typeface="Arial"/>
                      </a:endParaRPr>
                    </a:p>
                  </a:txBody>
                  <a:tcPr marL="91440" marR="91440">
                    <a:lnL w="18720">
                      <a:noFill/>
                    </a:lnL>
                    <a:lnR w="12240">
                      <a:noFill/>
                    </a:lnR>
                    <a:lnT w="18720">
                      <a:solidFill>
                        <a:srgbClr val="0078d4"/>
                      </a:solidFill>
                    </a:lnT>
                    <a:lnB w="18720">
                      <a:solidFill>
                        <a:srgbClr val="808080"/>
                      </a:solidFill>
                    </a:lnB>
                    <a:noFill/>
                  </a:tcPr>
                </a:tc>
              </a:tr>
              <a:tr h="644400">
                <a:tc>
                  <a:txBody>
                    <a:bodyPr>
                      <a:noAutofit/>
                    </a:bodyPr>
                    <a:p>
                      <a:pPr algn="ctr">
                        <a:lnSpc>
                          <a:spcPct val="90000"/>
                        </a:lnSpc>
                        <a:spcAft>
                          <a:spcPts val="601"/>
                        </a:spcAft>
                        <a:tabLst>
                          <a:tab algn="l" pos="0"/>
                        </a:tabLst>
                      </a:pPr>
                      <a:r>
                        <a:rPr b="0" lang="en-US" sz="1050" spc="-1" strike="noStrike">
                          <a:solidFill>
                            <a:srgbClr val="282828"/>
                          </a:solidFill>
                          <a:latin typeface="Segoe UI"/>
                        </a:rPr>
                        <a:t>Con Microsoft Teams Calling, los compañeros y los clientes están a una sola llamada</a:t>
                      </a:r>
                      <a:endParaRPr b="0" lang="es-CO" sz="1050" spc="-1" strike="noStrike">
                        <a:latin typeface="Arial"/>
                      </a:endParaRPr>
                    </a:p>
                  </a:txBody>
                  <a:tcPr marL="91440" marR="91440">
                    <a:lnL w="12240">
                      <a:noFill/>
                    </a:lnL>
                    <a:lnR w="18720">
                      <a:noFill/>
                    </a:lnR>
                    <a:lnT w="18720">
                      <a:solidFill>
                        <a:srgbClr val="808080"/>
                      </a:solidFill>
                    </a:lnT>
                    <a:lnB w="12240">
                      <a:noFill/>
                    </a:lnB>
                    <a:noFill/>
                  </a:tcPr>
                </a:tc>
                <a:tc>
                  <a:tcPr marL="45720" marR="45720">
                    <a:lnL w="18720">
                      <a:noFill/>
                    </a:lnL>
                    <a:lnR w="18720">
                      <a:noFill/>
                    </a:lnR>
                    <a:lnT w="12240">
                      <a:noFill/>
                    </a:lnT>
                    <a:lnB w="12240">
                      <a:noFill/>
                    </a:lnB>
                    <a:noFill/>
                  </a:tcPr>
                </a:tc>
                <a:tc>
                  <a:tcPr marL="91440" marR="91440">
                    <a:lnL w="18720">
                      <a:noFill/>
                    </a:lnL>
                    <a:lnR w="18720">
                      <a:noFill/>
                    </a:lnR>
                    <a:lnT w="18720">
                      <a:noFill/>
                    </a:lnT>
                    <a:lnB w="12240">
                      <a:noFill/>
                    </a:lnB>
                    <a:noFill/>
                  </a:tcPr>
                </a:tc>
                <a:tc>
                  <a:tcPr marL="45720" marR="45720">
                    <a:lnL w="18720">
                      <a:noFill/>
                    </a:lnL>
                    <a:lnR w="18720">
                      <a:noFill/>
                    </a:lnR>
                    <a:lnT w="18720">
                      <a:noFill/>
                    </a:lnT>
                    <a:lnB w="12240">
                      <a:noFill/>
                    </a:lnB>
                    <a:noFill/>
                  </a:tcPr>
                </a:tc>
                <a:tc>
                  <a:txBody>
                    <a:bodyPr>
                      <a:noAutofit/>
                    </a:bodyPr>
                    <a:p>
                      <a:pPr algn="ctr">
                        <a:lnSpc>
                          <a:spcPct val="100000"/>
                        </a:lnSpc>
                        <a:tabLst>
                          <a:tab algn="l" pos="0"/>
                        </a:tabLst>
                      </a:pPr>
                      <a:r>
                        <a:rPr b="0" lang="en-US" sz="1050" spc="-1" strike="noStrike">
                          <a:solidFill>
                            <a:srgbClr val="282828"/>
                          </a:solidFill>
                          <a:latin typeface="Segoe UI"/>
                        </a:rPr>
                        <a:t>Construya una cultura más coordinada y orientada al logro con Viva Goals</a:t>
                      </a:r>
                      <a:endParaRPr b="0" lang="es-CO" sz="1050" spc="-1" strike="noStrike">
                        <a:latin typeface="Arial"/>
                      </a:endParaRPr>
                    </a:p>
                  </a:txBody>
                  <a:tcPr marL="91440" marR="91440">
                    <a:lnL w="18720">
                      <a:noFill/>
                    </a:lnL>
                    <a:lnR w="18720">
                      <a:noFill/>
                    </a:lnR>
                    <a:lnT w="18720">
                      <a:solidFill>
                        <a:srgbClr val="808080"/>
                      </a:solidFill>
                    </a:lnT>
                    <a:lnB w="12240">
                      <a:noFill/>
                    </a:lnB>
                    <a:noFill/>
                  </a:tcPr>
                </a:tc>
                <a:tc>
                  <a:tcPr marL="45720" marR="45720">
                    <a:lnL w="18720">
                      <a:noFill/>
                    </a:lnL>
                    <a:lnR w="18720">
                      <a:noFill/>
                    </a:lnR>
                    <a:lnT w="18720">
                      <a:noFill/>
                    </a:lnT>
                    <a:lnB w="12240">
                      <a:noFill/>
                    </a:lnB>
                    <a:noFill/>
                  </a:tcPr>
                </a:tc>
                <a:tc>
                  <a:txBody>
                    <a:bodyPr>
                      <a:noAutofit/>
                    </a:bodyPr>
                    <a:p>
                      <a:pPr algn="ctr">
                        <a:lnSpc>
                          <a:spcPct val="100000"/>
                        </a:lnSpc>
                        <a:tabLst>
                          <a:tab algn="l" pos="0"/>
                        </a:tabLst>
                      </a:pPr>
                      <a:r>
                        <a:rPr b="0" lang="en-US" sz="1050" spc="-1" strike="noStrike">
                          <a:solidFill>
                            <a:srgbClr val="282828"/>
                          </a:solidFill>
                          <a:latin typeface="Segoe UI"/>
                        </a:rPr>
                        <a:t>Gestione de forma automática las actualizaciones con Windows Autopatch</a:t>
                      </a:r>
                      <a:endParaRPr b="0" lang="es-CO" sz="1050" spc="-1" strike="noStrike">
                        <a:latin typeface="Arial"/>
                      </a:endParaRPr>
                    </a:p>
                  </a:txBody>
                  <a:tcPr marL="91440" marR="91440">
                    <a:lnL w="18720">
                      <a:noFill/>
                    </a:lnL>
                    <a:lnR w="18720">
                      <a:noFill/>
                    </a:lnR>
                    <a:lnT w="18720">
                      <a:solidFill>
                        <a:srgbClr val="808080"/>
                      </a:solidFill>
                    </a:lnT>
                    <a:lnB w="12240">
                      <a:noFill/>
                    </a:lnB>
                    <a:noFill/>
                  </a:tcPr>
                </a:tc>
                <a:tc>
                  <a:tcPr marL="45720" marR="45720">
                    <a:lnL w="18720">
                      <a:noFill/>
                    </a:lnL>
                    <a:lnR w="18720">
                      <a:noFill/>
                    </a:lnR>
                    <a:lnT w="12240">
                      <a:noFill/>
                    </a:lnT>
                    <a:lnB w="12240">
                      <a:noFill/>
                    </a:lnB>
                    <a:noFill/>
                  </a:tcPr>
                </a:tc>
                <a:tc>
                  <a:txBody>
                    <a:bodyPr>
                      <a:noAutofit/>
                    </a:bodyPr>
                    <a:p>
                      <a:pPr algn="ctr">
                        <a:lnSpc>
                          <a:spcPct val="100000"/>
                        </a:lnSpc>
                        <a:tabLst>
                          <a:tab algn="l" pos="0"/>
                        </a:tabLst>
                      </a:pPr>
                      <a:r>
                        <a:rPr b="0" lang="en-US" sz="1050" spc="-1" strike="noStrike">
                          <a:solidFill>
                            <a:srgbClr val="282828"/>
                          </a:solidFill>
                          <a:latin typeface="Segoe UI"/>
                        </a:rPr>
                        <a:t>Portafolio de soluciones de seguridad para apoyar su itinerario digital</a:t>
                      </a:r>
                      <a:endParaRPr b="0" lang="es-CO" sz="1050" spc="-1" strike="noStrike">
                        <a:latin typeface="Arial"/>
                      </a:endParaRPr>
                    </a:p>
                  </a:txBody>
                  <a:tcPr marL="91440" marR="91440">
                    <a:lnL w="18720">
                      <a:noFill/>
                    </a:lnL>
                    <a:lnR w="12240">
                      <a:noFill/>
                    </a:lnR>
                    <a:lnT w="18720">
                      <a:solidFill>
                        <a:srgbClr val="808080"/>
                      </a:solidFill>
                    </a:lnT>
                    <a:lnB w="12240">
                      <a:noFill/>
                    </a:lnB>
                    <a:noFill/>
                  </a:tcPr>
                </a:tc>
              </a:tr>
            </a:tbl>
          </a:graphicData>
        </a:graphic>
      </p:graphicFrame>
      <p:sp>
        <p:nvSpPr>
          <p:cNvPr id="1395" name="Straight Connector 81"/>
          <p:cNvSpPr/>
          <p:nvPr/>
        </p:nvSpPr>
        <p:spPr>
          <a:xfrm>
            <a:off x="752760" y="2563200"/>
            <a:ext cx="1676520" cy="360"/>
          </a:xfrm>
          <a:prstGeom prst="line">
            <a:avLst/>
          </a:prstGeom>
          <a:ln w="19050">
            <a:solidFill>
              <a:srgbClr val="a6a6a6"/>
            </a:solidFill>
            <a:round/>
          </a:ln>
        </p:spPr>
        <p:style>
          <a:lnRef idx="1">
            <a:schemeClr val="accent1"/>
          </a:lnRef>
          <a:fillRef idx="0">
            <a:schemeClr val="accent1"/>
          </a:fillRef>
          <a:effectRef idx="0">
            <a:schemeClr val="accent1"/>
          </a:effectRef>
          <a:fontRef idx="minor"/>
        </p:style>
      </p:sp>
      <p:grpSp>
        <p:nvGrpSpPr>
          <p:cNvPr id="1396" name="Group 49"/>
          <p:cNvGrpSpPr/>
          <p:nvPr/>
        </p:nvGrpSpPr>
        <p:grpSpPr>
          <a:xfrm>
            <a:off x="3484800" y="3958920"/>
            <a:ext cx="631080" cy="631080"/>
            <a:chOff x="3484800" y="3958920"/>
            <a:chExt cx="631080" cy="631080"/>
          </a:xfrm>
        </p:grpSpPr>
        <p:sp>
          <p:nvSpPr>
            <p:cNvPr id="1397" name="Oval 34"/>
            <p:cNvSpPr/>
            <p:nvPr/>
          </p:nvSpPr>
          <p:spPr>
            <a:xfrm>
              <a:off x="3484800" y="3958920"/>
              <a:ext cx="631080" cy="631080"/>
            </a:xfrm>
            <a:prstGeom prst="ellipse">
              <a:avLst/>
            </a:prstGeom>
            <a:solidFill>
              <a:schemeClr val="bg1"/>
            </a:solidFill>
            <a:ln>
              <a:noFill/>
            </a:ln>
            <a:effectLst>
              <a:outerShdw algn="tl" blurRad="152280" dir="2700000" dist="37674" rotWithShape="0">
                <a:srgbClr val="000000">
                  <a:alpha val="25000"/>
                </a:srgbClr>
              </a:outerShdw>
            </a:effectLst>
          </p:spPr>
          <p:style>
            <a:lnRef idx="1">
              <a:schemeClr val="accent2"/>
            </a:lnRef>
            <a:fillRef idx="3">
              <a:schemeClr val="accent2"/>
            </a:fillRef>
            <a:effectRef idx="2">
              <a:schemeClr val="accent2"/>
            </a:effectRef>
            <a:fontRef idx="minor"/>
          </p:style>
        </p:sp>
        <p:grpSp>
          <p:nvGrpSpPr>
            <p:cNvPr id="1398" name="Group 1"/>
            <p:cNvGrpSpPr/>
            <p:nvPr/>
          </p:nvGrpSpPr>
          <p:grpSpPr>
            <a:xfrm>
              <a:off x="3634200" y="4128120"/>
              <a:ext cx="332640" cy="292680"/>
              <a:chOff x="3634200" y="4128120"/>
              <a:chExt cx="332640" cy="292680"/>
            </a:xfrm>
          </p:grpSpPr>
          <p:grpSp>
            <p:nvGrpSpPr>
              <p:cNvPr id="1399" name="Group 33"/>
              <p:cNvGrpSpPr/>
              <p:nvPr/>
            </p:nvGrpSpPr>
            <p:grpSpPr>
              <a:xfrm>
                <a:off x="3634200" y="4128120"/>
                <a:ext cx="230040" cy="286920"/>
                <a:chOff x="3634200" y="4128120"/>
                <a:chExt cx="230040" cy="286920"/>
              </a:xfrm>
            </p:grpSpPr>
            <p:sp>
              <p:nvSpPr>
                <p:cNvPr id="1400" name="Freeform 34"/>
                <p:cNvSpPr/>
                <p:nvPr/>
              </p:nvSpPr>
              <p:spPr>
                <a:xfrm>
                  <a:off x="3673080" y="4128120"/>
                  <a:ext cx="152280" cy="152280"/>
                </a:xfrm>
                <a:custGeom>
                  <a:avLst/>
                  <a:gdLst/>
                  <a:ahLst/>
                  <a:rect l="l" t="t" r="r" b="b"/>
                  <a:pathLst>
                    <a:path w="170" h="170">
                      <a:moveTo>
                        <a:pt x="85" y="170"/>
                      </a:moveTo>
                      <a:lnTo>
                        <a:pt x="85" y="170"/>
                      </a:lnTo>
                      <a:cubicBezTo>
                        <a:pt x="132" y="170"/>
                        <a:pt x="170" y="132"/>
                        <a:pt x="170" y="85"/>
                      </a:cubicBezTo>
                      <a:cubicBezTo>
                        <a:pt x="170" y="50"/>
                        <a:pt x="150" y="21"/>
                        <a:pt x="120" y="7"/>
                      </a:cubicBezTo>
                      <a:cubicBezTo>
                        <a:pt x="110" y="2"/>
                        <a:pt x="98" y="0"/>
                        <a:pt x="85" y="0"/>
                      </a:cubicBezTo>
                      <a:cubicBezTo>
                        <a:pt x="72" y="0"/>
                        <a:pt x="60" y="2"/>
                        <a:pt x="50" y="7"/>
                      </a:cubicBezTo>
                      <a:cubicBezTo>
                        <a:pt x="20" y="21"/>
                        <a:pt x="0" y="50"/>
                        <a:pt x="0" y="85"/>
                      </a:cubicBezTo>
                      <a:cubicBezTo>
                        <a:pt x="0" y="132"/>
                        <a:pt x="38" y="170"/>
                        <a:pt x="85" y="170"/>
                      </a:cubicBezTo>
                      <a:close/>
                    </a:path>
                  </a:pathLst>
                </a:custGeom>
                <a:solidFill>
                  <a:srgbClr val="c1c1c1"/>
                </a:solidFill>
                <a:ln w="0">
                  <a:noFill/>
                </a:ln>
              </p:spPr>
              <p:style>
                <a:lnRef idx="0"/>
                <a:fillRef idx="0"/>
                <a:effectRef idx="0"/>
                <a:fontRef idx="minor"/>
              </p:style>
            </p:sp>
            <p:sp>
              <p:nvSpPr>
                <p:cNvPr id="1401" name="Freeform 35"/>
                <p:cNvSpPr/>
                <p:nvPr/>
              </p:nvSpPr>
              <p:spPr>
                <a:xfrm>
                  <a:off x="3634200" y="4300200"/>
                  <a:ext cx="230040" cy="114840"/>
                </a:xfrm>
                <a:custGeom>
                  <a:avLst/>
                  <a:gdLst/>
                  <a:ahLst/>
                  <a:rect l="l" t="t" r="r" b="b"/>
                  <a:pathLst>
                    <a:path w="256" h="128">
                      <a:moveTo>
                        <a:pt x="128" y="0"/>
                      </a:moveTo>
                      <a:lnTo>
                        <a:pt x="128" y="0"/>
                      </a:lnTo>
                      <a:cubicBezTo>
                        <a:pt x="57" y="0"/>
                        <a:pt x="0" y="57"/>
                        <a:pt x="0" y="128"/>
                      </a:cubicBezTo>
                      <a:lnTo>
                        <a:pt x="256" y="128"/>
                      </a:lnTo>
                      <a:cubicBezTo>
                        <a:pt x="256" y="57"/>
                        <a:pt x="199" y="0"/>
                        <a:pt x="128" y="0"/>
                      </a:cubicBezTo>
                      <a:close/>
                    </a:path>
                  </a:pathLst>
                </a:custGeom>
                <a:solidFill>
                  <a:srgbClr val="c1c1c1"/>
                </a:solidFill>
                <a:ln w="0">
                  <a:noFill/>
                </a:ln>
              </p:spPr>
              <p:style>
                <a:lnRef idx="0"/>
                <a:fillRef idx="0"/>
                <a:effectRef idx="0"/>
                <a:fontRef idx="minor"/>
              </p:style>
            </p:sp>
          </p:grpSp>
          <p:grpSp>
            <p:nvGrpSpPr>
              <p:cNvPr id="1402" name="Group 4"/>
              <p:cNvGrpSpPr/>
              <p:nvPr/>
            </p:nvGrpSpPr>
            <p:grpSpPr>
              <a:xfrm>
                <a:off x="3843720" y="4230000"/>
                <a:ext cx="123120" cy="190800"/>
                <a:chOff x="3843720" y="4230000"/>
                <a:chExt cx="123120" cy="190800"/>
              </a:xfrm>
            </p:grpSpPr>
            <p:sp>
              <p:nvSpPr>
                <p:cNvPr id="1403" name="Freeform 5"/>
                <p:cNvSpPr/>
                <p:nvPr/>
              </p:nvSpPr>
              <p:spPr>
                <a:xfrm>
                  <a:off x="3843720" y="4230000"/>
                  <a:ext cx="123120" cy="150120"/>
                </a:xfrm>
                <a:custGeom>
                  <a:avLst/>
                  <a:gdLst/>
                  <a:ahLst/>
                  <a:rect l="l" t="t" r="r" b="b"/>
                  <a:pathLst>
                    <a:path w="240" h="293">
                      <a:moveTo>
                        <a:pt x="160" y="293"/>
                      </a:moveTo>
                      <a:lnTo>
                        <a:pt x="160" y="293"/>
                      </a:lnTo>
                      <a:cubicBezTo>
                        <a:pt x="162" y="275"/>
                        <a:pt x="167" y="259"/>
                        <a:pt x="174" y="244"/>
                      </a:cubicBezTo>
                      <a:cubicBezTo>
                        <a:pt x="182" y="230"/>
                        <a:pt x="191" y="216"/>
                        <a:pt x="204" y="203"/>
                      </a:cubicBezTo>
                      <a:cubicBezTo>
                        <a:pt x="216" y="192"/>
                        <a:pt x="224" y="179"/>
                        <a:pt x="231" y="165"/>
                      </a:cubicBezTo>
                      <a:cubicBezTo>
                        <a:pt x="237" y="151"/>
                        <a:pt x="240" y="136"/>
                        <a:pt x="240" y="120"/>
                      </a:cubicBezTo>
                      <a:cubicBezTo>
                        <a:pt x="240" y="103"/>
                        <a:pt x="237" y="87"/>
                        <a:pt x="230" y="73"/>
                      </a:cubicBezTo>
                      <a:cubicBezTo>
                        <a:pt x="224" y="58"/>
                        <a:pt x="215" y="46"/>
                        <a:pt x="205" y="35"/>
                      </a:cubicBezTo>
                      <a:cubicBezTo>
                        <a:pt x="194" y="24"/>
                        <a:pt x="181" y="15"/>
                        <a:pt x="166" y="9"/>
                      </a:cubicBezTo>
                      <a:cubicBezTo>
                        <a:pt x="152" y="3"/>
                        <a:pt x="136" y="0"/>
                        <a:pt x="120" y="0"/>
                      </a:cubicBezTo>
                      <a:cubicBezTo>
                        <a:pt x="103" y="0"/>
                        <a:pt x="88" y="3"/>
                        <a:pt x="73" y="9"/>
                      </a:cubicBezTo>
                      <a:cubicBezTo>
                        <a:pt x="59" y="15"/>
                        <a:pt x="46" y="24"/>
                        <a:pt x="35" y="35"/>
                      </a:cubicBezTo>
                      <a:cubicBezTo>
                        <a:pt x="24" y="46"/>
                        <a:pt x="16" y="58"/>
                        <a:pt x="9" y="73"/>
                      </a:cubicBezTo>
                      <a:cubicBezTo>
                        <a:pt x="3" y="87"/>
                        <a:pt x="0" y="103"/>
                        <a:pt x="0" y="120"/>
                      </a:cubicBezTo>
                      <a:cubicBezTo>
                        <a:pt x="0" y="136"/>
                        <a:pt x="3" y="151"/>
                        <a:pt x="9" y="165"/>
                      </a:cubicBezTo>
                      <a:cubicBezTo>
                        <a:pt x="15" y="179"/>
                        <a:pt x="24" y="192"/>
                        <a:pt x="36" y="203"/>
                      </a:cubicBezTo>
                      <a:cubicBezTo>
                        <a:pt x="48" y="216"/>
                        <a:pt x="58" y="230"/>
                        <a:pt x="65" y="244"/>
                      </a:cubicBezTo>
                      <a:cubicBezTo>
                        <a:pt x="73" y="259"/>
                        <a:pt x="77" y="275"/>
                        <a:pt x="79" y="293"/>
                      </a:cubicBezTo>
                      <a:lnTo>
                        <a:pt x="160" y="293"/>
                      </a:lnTo>
                      <a:close/>
                    </a:path>
                  </a:pathLst>
                </a:custGeom>
                <a:solidFill>
                  <a:schemeClr val="accent1"/>
                </a:solidFill>
                <a:ln w="0">
                  <a:noFill/>
                </a:ln>
              </p:spPr>
              <p:style>
                <a:lnRef idx="0"/>
                <a:fillRef idx="0"/>
                <a:effectRef idx="0"/>
                <a:fontRef idx="minor"/>
              </p:style>
            </p:sp>
            <p:sp>
              <p:nvSpPr>
                <p:cNvPr id="1404" name="Freeform 6"/>
                <p:cNvSpPr/>
                <p:nvPr/>
              </p:nvSpPr>
              <p:spPr>
                <a:xfrm>
                  <a:off x="3885120" y="4395240"/>
                  <a:ext cx="39960" cy="25560"/>
                </a:xfrm>
                <a:custGeom>
                  <a:avLst/>
                  <a:gdLst/>
                  <a:ahLst/>
                  <a:rect l="l" t="t" r="r" b="b"/>
                  <a:pathLst>
                    <a:path w="80" h="53">
                      <a:moveTo>
                        <a:pt x="66" y="53"/>
                      </a:moveTo>
                      <a:lnTo>
                        <a:pt x="66" y="53"/>
                      </a:lnTo>
                      <a:cubicBezTo>
                        <a:pt x="70" y="53"/>
                        <a:pt x="73" y="52"/>
                        <a:pt x="76" y="49"/>
                      </a:cubicBezTo>
                      <a:cubicBezTo>
                        <a:pt x="79" y="46"/>
                        <a:pt x="80" y="43"/>
                        <a:pt x="80" y="40"/>
                      </a:cubicBezTo>
                      <a:lnTo>
                        <a:pt x="80" y="0"/>
                      </a:lnTo>
                      <a:lnTo>
                        <a:pt x="0" y="0"/>
                      </a:lnTo>
                      <a:lnTo>
                        <a:pt x="0" y="40"/>
                      </a:lnTo>
                      <a:cubicBezTo>
                        <a:pt x="0" y="43"/>
                        <a:pt x="1" y="46"/>
                        <a:pt x="4" y="49"/>
                      </a:cubicBezTo>
                      <a:cubicBezTo>
                        <a:pt x="6" y="52"/>
                        <a:pt x="10" y="53"/>
                        <a:pt x="13" y="53"/>
                      </a:cubicBezTo>
                      <a:lnTo>
                        <a:pt x="66" y="53"/>
                      </a:lnTo>
                      <a:close/>
                    </a:path>
                  </a:pathLst>
                </a:custGeom>
                <a:solidFill>
                  <a:schemeClr val="accent1"/>
                </a:solidFill>
                <a:ln w="0">
                  <a:noFill/>
                </a:ln>
              </p:spPr>
              <p:style>
                <a:lnRef idx="0"/>
                <a:fillRef idx="0"/>
                <a:effectRef idx="0"/>
                <a:fontRef idx="minor"/>
              </p:style>
            </p:sp>
          </p:grpSp>
        </p:grpSp>
      </p:grpSp>
      <p:grpSp>
        <p:nvGrpSpPr>
          <p:cNvPr id="1405" name="Group 50"/>
          <p:cNvGrpSpPr/>
          <p:nvPr/>
        </p:nvGrpSpPr>
        <p:grpSpPr>
          <a:xfrm>
            <a:off x="5788800" y="3958920"/>
            <a:ext cx="631080" cy="631080"/>
            <a:chOff x="5788800" y="3958920"/>
            <a:chExt cx="631080" cy="631080"/>
          </a:xfrm>
        </p:grpSpPr>
        <p:sp>
          <p:nvSpPr>
            <p:cNvPr id="1406" name="Oval 36"/>
            <p:cNvSpPr/>
            <p:nvPr/>
          </p:nvSpPr>
          <p:spPr>
            <a:xfrm>
              <a:off x="5788800" y="3958920"/>
              <a:ext cx="631080" cy="631080"/>
            </a:xfrm>
            <a:prstGeom prst="ellipse">
              <a:avLst/>
            </a:prstGeom>
            <a:solidFill>
              <a:schemeClr val="bg1"/>
            </a:solidFill>
            <a:ln>
              <a:noFill/>
            </a:ln>
            <a:effectLst>
              <a:outerShdw algn="tl" blurRad="152280" dir="2700000" dist="37674" rotWithShape="0">
                <a:srgbClr val="000000">
                  <a:alpha val="25000"/>
                </a:srgbClr>
              </a:outerShdw>
            </a:effectLst>
          </p:spPr>
          <p:style>
            <a:lnRef idx="1">
              <a:schemeClr val="accent2"/>
            </a:lnRef>
            <a:fillRef idx="3">
              <a:schemeClr val="accent2"/>
            </a:fillRef>
            <a:effectRef idx="2">
              <a:schemeClr val="accent2"/>
            </a:effectRef>
            <a:fontRef idx="minor"/>
          </p:style>
        </p:sp>
        <p:grpSp>
          <p:nvGrpSpPr>
            <p:cNvPr id="1407" name="Group 13"/>
            <p:cNvGrpSpPr/>
            <p:nvPr/>
          </p:nvGrpSpPr>
          <p:grpSpPr>
            <a:xfrm>
              <a:off x="5947920" y="4118040"/>
              <a:ext cx="313200" cy="313200"/>
              <a:chOff x="5947920" y="4118040"/>
              <a:chExt cx="313200" cy="313200"/>
            </a:xfrm>
          </p:grpSpPr>
          <p:sp>
            <p:nvSpPr>
              <p:cNvPr id="1408" name="AutoShape 15"/>
              <p:cNvSpPr/>
              <p:nvPr/>
            </p:nvSpPr>
            <p:spPr>
              <a:xfrm>
                <a:off x="5947920" y="4118040"/>
                <a:ext cx="313200" cy="313200"/>
              </a:xfrm>
              <a:prstGeom prst="rect">
                <a:avLst/>
              </a:prstGeom>
              <a:noFill/>
              <a:ln w="0">
                <a:noFill/>
              </a:ln>
            </p:spPr>
            <p:style>
              <a:lnRef idx="0"/>
              <a:fillRef idx="0"/>
              <a:effectRef idx="0"/>
              <a:fontRef idx="minor"/>
            </p:style>
          </p:sp>
          <p:sp>
            <p:nvSpPr>
              <p:cNvPr id="1409" name="Freeform 20"/>
              <p:cNvSpPr/>
              <p:nvPr/>
            </p:nvSpPr>
            <p:spPr>
              <a:xfrm>
                <a:off x="5966280" y="4127760"/>
                <a:ext cx="294480" cy="295920"/>
              </a:xfrm>
              <a:custGeom>
                <a:avLst/>
                <a:gdLst/>
                <a:ahLst/>
                <a:rect l="l" t="t" r="r" b="b"/>
                <a:pathLst>
                  <a:path w="389" h="390">
                    <a:moveTo>
                      <a:pt x="389" y="195"/>
                    </a:moveTo>
                    <a:lnTo>
                      <a:pt x="389" y="195"/>
                    </a:lnTo>
                    <a:cubicBezTo>
                      <a:pt x="389" y="303"/>
                      <a:pt x="302" y="390"/>
                      <a:pt x="195" y="390"/>
                    </a:cubicBezTo>
                    <a:cubicBezTo>
                      <a:pt x="133" y="390"/>
                      <a:pt x="76" y="362"/>
                      <a:pt x="40" y="313"/>
                    </a:cubicBezTo>
                    <a:lnTo>
                      <a:pt x="32" y="345"/>
                    </a:lnTo>
                    <a:cubicBezTo>
                      <a:pt x="31" y="352"/>
                      <a:pt x="24" y="357"/>
                      <a:pt x="17" y="357"/>
                    </a:cubicBezTo>
                    <a:cubicBezTo>
                      <a:pt x="16" y="357"/>
                      <a:pt x="15" y="357"/>
                      <a:pt x="14" y="357"/>
                    </a:cubicBezTo>
                    <a:cubicBezTo>
                      <a:pt x="6" y="355"/>
                      <a:pt x="1" y="347"/>
                      <a:pt x="2" y="338"/>
                    </a:cubicBezTo>
                    <a:lnTo>
                      <a:pt x="22" y="254"/>
                    </a:lnTo>
                    <a:lnTo>
                      <a:pt x="107" y="273"/>
                    </a:lnTo>
                    <a:cubicBezTo>
                      <a:pt x="115" y="275"/>
                      <a:pt x="120" y="283"/>
                      <a:pt x="119" y="292"/>
                    </a:cubicBezTo>
                    <a:cubicBezTo>
                      <a:pt x="117" y="300"/>
                      <a:pt x="108" y="305"/>
                      <a:pt x="100" y="303"/>
                    </a:cubicBezTo>
                    <a:lnTo>
                      <a:pt x="64" y="295"/>
                    </a:lnTo>
                    <a:cubicBezTo>
                      <a:pt x="95" y="336"/>
                      <a:pt x="143" y="359"/>
                      <a:pt x="195" y="359"/>
                    </a:cubicBezTo>
                    <a:cubicBezTo>
                      <a:pt x="285" y="359"/>
                      <a:pt x="359" y="286"/>
                      <a:pt x="359" y="195"/>
                    </a:cubicBezTo>
                    <a:cubicBezTo>
                      <a:pt x="359" y="169"/>
                      <a:pt x="353" y="144"/>
                      <a:pt x="342" y="122"/>
                    </a:cubicBezTo>
                    <a:cubicBezTo>
                      <a:pt x="328" y="94"/>
                      <a:pt x="306" y="71"/>
                      <a:pt x="279" y="55"/>
                    </a:cubicBezTo>
                    <a:cubicBezTo>
                      <a:pt x="254" y="40"/>
                      <a:pt x="225" y="31"/>
                      <a:pt x="195" y="31"/>
                    </a:cubicBezTo>
                    <a:cubicBezTo>
                      <a:pt x="104" y="31"/>
                      <a:pt x="30" y="105"/>
                      <a:pt x="30" y="195"/>
                    </a:cubicBezTo>
                    <a:cubicBezTo>
                      <a:pt x="30" y="204"/>
                      <a:pt x="23" y="211"/>
                      <a:pt x="15" y="211"/>
                    </a:cubicBezTo>
                    <a:cubicBezTo>
                      <a:pt x="7" y="211"/>
                      <a:pt x="0" y="204"/>
                      <a:pt x="0" y="195"/>
                    </a:cubicBezTo>
                    <a:cubicBezTo>
                      <a:pt x="0" y="88"/>
                      <a:pt x="87" y="0"/>
                      <a:pt x="195" y="0"/>
                    </a:cubicBezTo>
                    <a:cubicBezTo>
                      <a:pt x="302" y="0"/>
                      <a:pt x="389" y="88"/>
                      <a:pt x="389" y="195"/>
                    </a:cubicBezTo>
                    <a:close/>
                  </a:path>
                </a:pathLst>
              </a:custGeom>
              <a:solidFill>
                <a:srgbClr val="c1c1c1"/>
              </a:solidFill>
              <a:ln w="0">
                <a:noFill/>
              </a:ln>
            </p:spPr>
            <p:style>
              <a:lnRef idx="0"/>
              <a:fillRef idx="0"/>
              <a:effectRef idx="0"/>
              <a:fontRef idx="minor"/>
            </p:style>
          </p:sp>
          <p:sp>
            <p:nvSpPr>
              <p:cNvPr id="1410" name="Money_3"/>
              <p:cNvSpPr/>
              <p:nvPr/>
            </p:nvSpPr>
            <p:spPr>
              <a:xfrm>
                <a:off x="6077520" y="4203720"/>
                <a:ext cx="72720" cy="133200"/>
              </a:xfrm>
              <a:custGeom>
                <a:avLst/>
                <a:gdLst/>
                <a:ahLst/>
                <a:rect l="l" t="t" r="r" b="b"/>
                <a:pathLst>
                  <a:path w="153" h="279">
                    <a:moveTo>
                      <a:pt x="0" y="223"/>
                    </a:moveTo>
                    <a:cubicBezTo>
                      <a:pt x="111" y="223"/>
                      <a:pt x="111" y="223"/>
                      <a:pt x="111" y="223"/>
                    </a:cubicBezTo>
                    <a:cubicBezTo>
                      <a:pt x="134" y="223"/>
                      <a:pt x="153" y="205"/>
                      <a:pt x="153" y="182"/>
                    </a:cubicBezTo>
                    <a:cubicBezTo>
                      <a:pt x="153" y="159"/>
                      <a:pt x="134" y="141"/>
                      <a:pt x="111" y="141"/>
                    </a:cubicBezTo>
                    <a:cubicBezTo>
                      <a:pt x="41" y="139"/>
                      <a:pt x="41" y="139"/>
                      <a:pt x="41" y="139"/>
                    </a:cubicBezTo>
                    <a:cubicBezTo>
                      <a:pt x="19" y="139"/>
                      <a:pt x="0" y="120"/>
                      <a:pt x="0" y="98"/>
                    </a:cubicBezTo>
                    <a:cubicBezTo>
                      <a:pt x="0" y="75"/>
                      <a:pt x="19" y="56"/>
                      <a:pt x="41" y="56"/>
                    </a:cubicBezTo>
                    <a:cubicBezTo>
                      <a:pt x="150" y="56"/>
                      <a:pt x="150" y="56"/>
                      <a:pt x="150" y="56"/>
                    </a:cubicBezTo>
                    <a:moveTo>
                      <a:pt x="76" y="0"/>
                    </a:moveTo>
                    <a:cubicBezTo>
                      <a:pt x="76" y="279"/>
                      <a:pt x="76" y="279"/>
                      <a:pt x="76" y="279"/>
                    </a:cubicBezTo>
                  </a:path>
                </a:pathLst>
              </a:custGeom>
              <a:noFill/>
              <a:ln cap="sq" w="22225">
                <a:solidFill>
                  <a:srgbClr val="0078d4"/>
                </a:solidFill>
                <a:miter/>
              </a:ln>
            </p:spPr>
            <p:style>
              <a:lnRef idx="0"/>
              <a:fillRef idx="0"/>
              <a:effectRef idx="0"/>
              <a:fontRef idx="minor"/>
            </p:style>
          </p:sp>
        </p:grpSp>
      </p:grpSp>
      <p:grpSp>
        <p:nvGrpSpPr>
          <p:cNvPr id="1411" name="Group 48"/>
          <p:cNvGrpSpPr/>
          <p:nvPr/>
        </p:nvGrpSpPr>
        <p:grpSpPr>
          <a:xfrm>
            <a:off x="1248840" y="3958920"/>
            <a:ext cx="631080" cy="631080"/>
            <a:chOff x="1248840" y="3958920"/>
            <a:chExt cx="631080" cy="631080"/>
          </a:xfrm>
        </p:grpSpPr>
        <p:sp>
          <p:nvSpPr>
            <p:cNvPr id="1412" name="Oval 46"/>
            <p:cNvSpPr/>
            <p:nvPr/>
          </p:nvSpPr>
          <p:spPr>
            <a:xfrm>
              <a:off x="1248840" y="3958920"/>
              <a:ext cx="631080" cy="631080"/>
            </a:xfrm>
            <a:prstGeom prst="ellipse">
              <a:avLst/>
            </a:prstGeom>
            <a:solidFill>
              <a:schemeClr val="bg1"/>
            </a:solidFill>
            <a:ln>
              <a:noFill/>
            </a:ln>
            <a:effectLst>
              <a:outerShdw algn="tl" blurRad="152280" dir="2700000" dist="37674" rotWithShape="0">
                <a:srgbClr val="000000">
                  <a:alpha val="25000"/>
                </a:srgbClr>
              </a:outerShdw>
            </a:effectLst>
          </p:spPr>
          <p:style>
            <a:lnRef idx="1">
              <a:schemeClr val="accent2"/>
            </a:lnRef>
            <a:fillRef idx="3">
              <a:schemeClr val="accent2"/>
            </a:fillRef>
            <a:effectRef idx="2">
              <a:schemeClr val="accent2"/>
            </a:effectRef>
            <a:fontRef idx="minor"/>
          </p:style>
        </p:sp>
        <p:grpSp>
          <p:nvGrpSpPr>
            <p:cNvPr id="1413" name="Group 17"/>
            <p:cNvGrpSpPr/>
            <p:nvPr/>
          </p:nvGrpSpPr>
          <p:grpSpPr>
            <a:xfrm>
              <a:off x="1431360" y="4141080"/>
              <a:ext cx="266760" cy="267120"/>
              <a:chOff x="1431360" y="4141080"/>
              <a:chExt cx="266760" cy="267120"/>
            </a:xfrm>
          </p:grpSpPr>
          <p:sp>
            <p:nvSpPr>
              <p:cNvPr id="1414" name="Freeform 318"/>
              <p:cNvSpPr/>
              <p:nvPr/>
            </p:nvSpPr>
            <p:spPr>
              <a:xfrm>
                <a:off x="1492920" y="4241880"/>
                <a:ext cx="62280" cy="92880"/>
              </a:xfrm>
              <a:custGeom>
                <a:avLst/>
                <a:gdLst/>
                <a:ahLst/>
                <a:rect l="l" t="t" r="r" b="b"/>
                <a:pathLst>
                  <a:path w="81" h="120">
                    <a:moveTo>
                      <a:pt x="12" y="120"/>
                    </a:moveTo>
                    <a:cubicBezTo>
                      <a:pt x="81" y="0"/>
                      <a:pt x="81" y="0"/>
                      <a:pt x="81" y="0"/>
                    </a:cubicBezTo>
                    <a:cubicBezTo>
                      <a:pt x="56" y="0"/>
                      <a:pt x="56" y="0"/>
                      <a:pt x="56" y="0"/>
                    </a:cubicBezTo>
                    <a:cubicBezTo>
                      <a:pt x="0" y="98"/>
                      <a:pt x="0" y="98"/>
                      <a:pt x="0" y="98"/>
                    </a:cubicBezTo>
                    <a:cubicBezTo>
                      <a:pt x="6" y="104"/>
                      <a:pt x="10" y="112"/>
                      <a:pt x="12" y="120"/>
                    </a:cubicBezTo>
                    <a:close/>
                  </a:path>
                </a:pathLst>
              </a:custGeom>
              <a:solidFill>
                <a:schemeClr val="accent1"/>
              </a:solidFill>
              <a:ln w="0">
                <a:noFill/>
              </a:ln>
            </p:spPr>
            <p:style>
              <a:lnRef idx="0"/>
              <a:fillRef idx="0"/>
              <a:effectRef idx="0"/>
              <a:fontRef idx="minor"/>
            </p:style>
          </p:sp>
          <p:sp>
            <p:nvSpPr>
              <p:cNvPr id="1415" name="Freeform 319"/>
              <p:cNvSpPr/>
              <p:nvPr/>
            </p:nvSpPr>
            <p:spPr>
              <a:xfrm>
                <a:off x="1512000" y="4376160"/>
                <a:ext cx="105840" cy="15840"/>
              </a:xfrm>
              <a:custGeom>
                <a:avLst/>
                <a:gdLst/>
                <a:ahLst/>
                <a:rect l="l" t="t" r="r" b="b"/>
                <a:pathLst>
                  <a:path w="136" h="21">
                    <a:moveTo>
                      <a:pt x="11" y="21"/>
                    </a:moveTo>
                    <a:cubicBezTo>
                      <a:pt x="124" y="21"/>
                      <a:pt x="124" y="21"/>
                      <a:pt x="124" y="21"/>
                    </a:cubicBezTo>
                    <a:cubicBezTo>
                      <a:pt x="127" y="13"/>
                      <a:pt x="131" y="6"/>
                      <a:pt x="136" y="0"/>
                    </a:cubicBezTo>
                    <a:cubicBezTo>
                      <a:pt x="0" y="0"/>
                      <a:pt x="0" y="0"/>
                      <a:pt x="0" y="0"/>
                    </a:cubicBezTo>
                    <a:cubicBezTo>
                      <a:pt x="4" y="6"/>
                      <a:pt x="8" y="13"/>
                      <a:pt x="11" y="21"/>
                    </a:cubicBezTo>
                    <a:close/>
                  </a:path>
                </a:pathLst>
              </a:custGeom>
              <a:solidFill>
                <a:schemeClr val="accent1"/>
              </a:solidFill>
              <a:ln w="0">
                <a:noFill/>
              </a:ln>
            </p:spPr>
            <p:style>
              <a:lnRef idx="0"/>
              <a:fillRef idx="0"/>
              <a:effectRef idx="0"/>
              <a:fontRef idx="minor"/>
            </p:style>
          </p:sp>
          <p:sp>
            <p:nvSpPr>
              <p:cNvPr id="1416" name="Freeform 320"/>
              <p:cNvSpPr/>
              <p:nvPr/>
            </p:nvSpPr>
            <p:spPr>
              <a:xfrm>
                <a:off x="1431360" y="4371480"/>
                <a:ext cx="73800" cy="36720"/>
              </a:xfrm>
              <a:custGeom>
                <a:avLst/>
                <a:gdLst/>
                <a:ahLst/>
                <a:rect l="l" t="t" r="r" b="b"/>
                <a:pathLst>
                  <a:path w="96" h="48">
                    <a:moveTo>
                      <a:pt x="96" y="48"/>
                    </a:moveTo>
                    <a:cubicBezTo>
                      <a:pt x="96" y="22"/>
                      <a:pt x="75" y="0"/>
                      <a:pt x="48" y="0"/>
                    </a:cubicBezTo>
                    <a:cubicBezTo>
                      <a:pt x="21" y="0"/>
                      <a:pt x="0" y="22"/>
                      <a:pt x="0" y="48"/>
                    </a:cubicBezTo>
                    <a:lnTo>
                      <a:pt x="96" y="48"/>
                    </a:lnTo>
                    <a:close/>
                  </a:path>
                </a:pathLst>
              </a:custGeom>
              <a:solidFill>
                <a:srgbClr val="c1c1c1"/>
              </a:solidFill>
              <a:ln w="0">
                <a:noFill/>
              </a:ln>
            </p:spPr>
            <p:style>
              <a:lnRef idx="0"/>
              <a:fillRef idx="0"/>
              <a:effectRef idx="0"/>
              <a:fontRef idx="minor"/>
            </p:style>
          </p:sp>
          <p:sp>
            <p:nvSpPr>
              <p:cNvPr id="1417" name="Oval 321"/>
              <p:cNvSpPr/>
              <p:nvPr/>
            </p:nvSpPr>
            <p:spPr>
              <a:xfrm>
                <a:off x="1452240" y="4325760"/>
                <a:ext cx="31680" cy="31680"/>
              </a:xfrm>
              <a:prstGeom prst="ellipse">
                <a:avLst/>
              </a:prstGeom>
              <a:solidFill>
                <a:srgbClr val="c1c1c1"/>
              </a:solidFill>
              <a:ln w="0">
                <a:noFill/>
              </a:ln>
            </p:spPr>
            <p:style>
              <a:lnRef idx="0"/>
              <a:fillRef idx="0"/>
              <a:effectRef idx="0"/>
              <a:fontRef idx="minor"/>
            </p:style>
          </p:sp>
          <p:sp>
            <p:nvSpPr>
              <p:cNvPr id="1418" name="Freeform 322"/>
              <p:cNvSpPr/>
              <p:nvPr/>
            </p:nvSpPr>
            <p:spPr>
              <a:xfrm>
                <a:off x="1624320" y="4371480"/>
                <a:ext cx="73800" cy="36720"/>
              </a:xfrm>
              <a:custGeom>
                <a:avLst/>
                <a:gdLst/>
                <a:ahLst/>
                <a:rect l="l" t="t" r="r" b="b"/>
                <a:pathLst>
                  <a:path w="96" h="48">
                    <a:moveTo>
                      <a:pt x="96" y="48"/>
                    </a:moveTo>
                    <a:cubicBezTo>
                      <a:pt x="96" y="22"/>
                      <a:pt x="75" y="0"/>
                      <a:pt x="48" y="0"/>
                    </a:cubicBezTo>
                    <a:cubicBezTo>
                      <a:pt x="22" y="0"/>
                      <a:pt x="0" y="22"/>
                      <a:pt x="0" y="48"/>
                    </a:cubicBezTo>
                    <a:lnTo>
                      <a:pt x="96" y="48"/>
                    </a:lnTo>
                    <a:close/>
                  </a:path>
                </a:pathLst>
              </a:custGeom>
              <a:solidFill>
                <a:srgbClr val="c1c1c1"/>
              </a:solidFill>
              <a:ln w="0">
                <a:noFill/>
              </a:ln>
            </p:spPr>
            <p:style>
              <a:lnRef idx="0"/>
              <a:fillRef idx="0"/>
              <a:effectRef idx="0"/>
              <a:fontRef idx="minor"/>
            </p:style>
          </p:sp>
          <p:sp>
            <p:nvSpPr>
              <p:cNvPr id="1419" name="Oval 323"/>
              <p:cNvSpPr/>
              <p:nvPr/>
            </p:nvSpPr>
            <p:spPr>
              <a:xfrm>
                <a:off x="1645200" y="4325760"/>
                <a:ext cx="31680" cy="31680"/>
              </a:xfrm>
              <a:prstGeom prst="ellipse">
                <a:avLst/>
              </a:prstGeom>
              <a:solidFill>
                <a:srgbClr val="c1c1c1"/>
              </a:solidFill>
              <a:ln w="0">
                <a:noFill/>
              </a:ln>
            </p:spPr>
            <p:style>
              <a:lnRef idx="0"/>
              <a:fillRef idx="0"/>
              <a:effectRef idx="0"/>
              <a:fontRef idx="minor"/>
            </p:style>
          </p:sp>
          <p:sp>
            <p:nvSpPr>
              <p:cNvPr id="1420" name="Freeform 324"/>
              <p:cNvSpPr/>
              <p:nvPr/>
            </p:nvSpPr>
            <p:spPr>
              <a:xfrm>
                <a:off x="1528200" y="4187880"/>
                <a:ext cx="73800" cy="36720"/>
              </a:xfrm>
              <a:custGeom>
                <a:avLst/>
                <a:gdLst/>
                <a:ahLst/>
                <a:rect l="l" t="t" r="r" b="b"/>
                <a:pathLst>
                  <a:path w="96" h="48">
                    <a:moveTo>
                      <a:pt x="96" y="48"/>
                    </a:moveTo>
                    <a:cubicBezTo>
                      <a:pt x="96" y="21"/>
                      <a:pt x="74" y="0"/>
                      <a:pt x="48" y="0"/>
                    </a:cubicBezTo>
                    <a:cubicBezTo>
                      <a:pt x="21" y="0"/>
                      <a:pt x="0" y="21"/>
                      <a:pt x="0" y="48"/>
                    </a:cubicBezTo>
                    <a:lnTo>
                      <a:pt x="96" y="48"/>
                    </a:lnTo>
                    <a:close/>
                  </a:path>
                </a:pathLst>
              </a:custGeom>
              <a:solidFill>
                <a:srgbClr val="c1c1c1"/>
              </a:solidFill>
              <a:ln w="0">
                <a:noFill/>
              </a:ln>
            </p:spPr>
            <p:style>
              <a:lnRef idx="0"/>
              <a:fillRef idx="0"/>
              <a:effectRef idx="0"/>
              <a:fontRef idx="minor"/>
            </p:style>
          </p:sp>
          <p:sp>
            <p:nvSpPr>
              <p:cNvPr id="1421" name="Oval 325"/>
              <p:cNvSpPr/>
              <p:nvPr/>
            </p:nvSpPr>
            <p:spPr>
              <a:xfrm>
                <a:off x="1548360" y="4141080"/>
                <a:ext cx="32760" cy="32760"/>
              </a:xfrm>
              <a:prstGeom prst="ellipse">
                <a:avLst/>
              </a:prstGeom>
              <a:solidFill>
                <a:srgbClr val="c1c1c1"/>
              </a:solidFill>
              <a:ln w="0">
                <a:noFill/>
              </a:ln>
            </p:spPr>
            <p:style>
              <a:lnRef idx="0"/>
              <a:fillRef idx="0"/>
              <a:effectRef idx="0"/>
              <a:fontRef idx="minor"/>
            </p:style>
          </p:sp>
          <p:sp>
            <p:nvSpPr>
              <p:cNvPr id="1422" name="Freeform 326"/>
              <p:cNvSpPr/>
              <p:nvPr/>
            </p:nvSpPr>
            <p:spPr>
              <a:xfrm>
                <a:off x="1575000" y="4241880"/>
                <a:ext cx="61200" cy="92880"/>
              </a:xfrm>
              <a:custGeom>
                <a:avLst/>
                <a:gdLst/>
                <a:ahLst/>
                <a:rect l="l" t="t" r="r" b="b"/>
                <a:pathLst>
                  <a:path w="80" h="120">
                    <a:moveTo>
                      <a:pt x="80" y="98"/>
                    </a:moveTo>
                    <a:cubicBezTo>
                      <a:pt x="24" y="0"/>
                      <a:pt x="24" y="0"/>
                      <a:pt x="24" y="0"/>
                    </a:cubicBezTo>
                    <a:cubicBezTo>
                      <a:pt x="0" y="0"/>
                      <a:pt x="0" y="0"/>
                      <a:pt x="0" y="0"/>
                    </a:cubicBezTo>
                    <a:cubicBezTo>
                      <a:pt x="68" y="120"/>
                      <a:pt x="68" y="120"/>
                      <a:pt x="68" y="120"/>
                    </a:cubicBezTo>
                    <a:cubicBezTo>
                      <a:pt x="70" y="112"/>
                      <a:pt x="74" y="104"/>
                      <a:pt x="80" y="98"/>
                    </a:cubicBezTo>
                    <a:close/>
                  </a:path>
                </a:pathLst>
              </a:custGeom>
              <a:solidFill>
                <a:schemeClr val="accent1"/>
              </a:solidFill>
              <a:ln w="0">
                <a:noFill/>
              </a:ln>
            </p:spPr>
            <p:style>
              <a:lnRef idx="0"/>
              <a:fillRef idx="0"/>
              <a:effectRef idx="0"/>
              <a:fontRef idx="minor"/>
            </p:style>
          </p:sp>
        </p:grpSp>
      </p:grpSp>
      <p:grpSp>
        <p:nvGrpSpPr>
          <p:cNvPr id="1423" name="Group 56"/>
          <p:cNvGrpSpPr/>
          <p:nvPr/>
        </p:nvGrpSpPr>
        <p:grpSpPr>
          <a:xfrm>
            <a:off x="8026200" y="3958920"/>
            <a:ext cx="631080" cy="631080"/>
            <a:chOff x="8026200" y="3958920"/>
            <a:chExt cx="631080" cy="631080"/>
          </a:xfrm>
        </p:grpSpPr>
        <p:sp>
          <p:nvSpPr>
            <p:cNvPr id="1424" name="Oval 39"/>
            <p:cNvSpPr/>
            <p:nvPr/>
          </p:nvSpPr>
          <p:spPr>
            <a:xfrm>
              <a:off x="8026200" y="3958920"/>
              <a:ext cx="631080" cy="631080"/>
            </a:xfrm>
            <a:prstGeom prst="ellipse">
              <a:avLst/>
            </a:prstGeom>
            <a:solidFill>
              <a:schemeClr val="bg1"/>
            </a:solidFill>
            <a:ln>
              <a:noFill/>
            </a:ln>
            <a:effectLst>
              <a:outerShdw algn="tl" blurRad="152280" dir="2700000" dist="37674" rotWithShape="0">
                <a:srgbClr val="000000">
                  <a:alpha val="25000"/>
                </a:srgbClr>
              </a:outerShdw>
            </a:effectLst>
          </p:spPr>
          <p:style>
            <a:lnRef idx="1">
              <a:schemeClr val="accent2"/>
            </a:lnRef>
            <a:fillRef idx="3">
              <a:schemeClr val="accent2"/>
            </a:fillRef>
            <a:effectRef idx="2">
              <a:schemeClr val="accent2"/>
            </a:effectRef>
            <a:fontRef idx="minor"/>
          </p:style>
        </p:sp>
        <p:grpSp>
          <p:nvGrpSpPr>
            <p:cNvPr id="1425" name="Group 4"/>
            <p:cNvGrpSpPr/>
            <p:nvPr/>
          </p:nvGrpSpPr>
          <p:grpSpPr>
            <a:xfrm>
              <a:off x="8183880" y="4141080"/>
              <a:ext cx="315720" cy="266760"/>
              <a:chOff x="8183880" y="4141080"/>
              <a:chExt cx="315720" cy="266760"/>
            </a:xfrm>
          </p:grpSpPr>
          <p:sp>
            <p:nvSpPr>
              <p:cNvPr id="1426" name="Freeform 5"/>
              <p:cNvSpPr/>
              <p:nvPr/>
            </p:nvSpPr>
            <p:spPr>
              <a:xfrm>
                <a:off x="8391960" y="4141080"/>
                <a:ext cx="107640" cy="189720"/>
              </a:xfrm>
              <a:custGeom>
                <a:avLst/>
                <a:gdLst/>
                <a:ahLst/>
                <a:rect l="l" t="t" r="r" b="b"/>
                <a:pathLst>
                  <a:path w="147" h="257">
                    <a:moveTo>
                      <a:pt x="92" y="238"/>
                    </a:moveTo>
                    <a:lnTo>
                      <a:pt x="92" y="238"/>
                    </a:lnTo>
                    <a:lnTo>
                      <a:pt x="55" y="238"/>
                    </a:lnTo>
                    <a:lnTo>
                      <a:pt x="55" y="220"/>
                    </a:lnTo>
                    <a:lnTo>
                      <a:pt x="92" y="220"/>
                    </a:lnTo>
                    <a:lnTo>
                      <a:pt x="92" y="238"/>
                    </a:lnTo>
                    <a:close/>
                    <a:moveTo>
                      <a:pt x="138" y="0"/>
                    </a:moveTo>
                    <a:lnTo>
                      <a:pt x="138" y="0"/>
                    </a:lnTo>
                    <a:lnTo>
                      <a:pt x="10" y="0"/>
                    </a:lnTo>
                    <a:cubicBezTo>
                      <a:pt x="5" y="0"/>
                      <a:pt x="0" y="4"/>
                      <a:pt x="0" y="9"/>
                    </a:cubicBezTo>
                    <a:lnTo>
                      <a:pt x="0" y="248"/>
                    </a:lnTo>
                    <a:cubicBezTo>
                      <a:pt x="0" y="253"/>
                      <a:pt x="5" y="257"/>
                      <a:pt x="10" y="257"/>
                    </a:cubicBezTo>
                    <a:lnTo>
                      <a:pt x="138" y="257"/>
                    </a:lnTo>
                    <a:cubicBezTo>
                      <a:pt x="143" y="257"/>
                      <a:pt x="147" y="253"/>
                      <a:pt x="147" y="248"/>
                    </a:cubicBezTo>
                    <a:lnTo>
                      <a:pt x="147" y="9"/>
                    </a:lnTo>
                    <a:cubicBezTo>
                      <a:pt x="147" y="4"/>
                      <a:pt x="143" y="0"/>
                      <a:pt x="138" y="0"/>
                    </a:cubicBezTo>
                    <a:close/>
                  </a:path>
                </a:pathLst>
              </a:custGeom>
              <a:solidFill>
                <a:schemeClr val="accent1"/>
              </a:solidFill>
              <a:ln w="0">
                <a:noFill/>
              </a:ln>
            </p:spPr>
            <p:style>
              <a:lnRef idx="0"/>
              <a:fillRef idx="0"/>
              <a:effectRef idx="0"/>
              <a:fontRef idx="minor"/>
            </p:style>
          </p:sp>
          <p:sp>
            <p:nvSpPr>
              <p:cNvPr id="1427" name="Freeform 6"/>
              <p:cNvSpPr/>
              <p:nvPr/>
            </p:nvSpPr>
            <p:spPr>
              <a:xfrm>
                <a:off x="8183880" y="4211280"/>
                <a:ext cx="276840" cy="196560"/>
              </a:xfrm>
              <a:custGeom>
                <a:avLst/>
                <a:gdLst/>
                <a:ahLst/>
                <a:rect l="l" t="t" r="r" b="b"/>
                <a:pathLst>
                  <a:path w="373" h="266">
                    <a:moveTo>
                      <a:pt x="159" y="213"/>
                    </a:moveTo>
                    <a:lnTo>
                      <a:pt x="159" y="213"/>
                    </a:lnTo>
                    <a:lnTo>
                      <a:pt x="213" y="213"/>
                    </a:lnTo>
                    <a:lnTo>
                      <a:pt x="213" y="240"/>
                    </a:lnTo>
                    <a:lnTo>
                      <a:pt x="159" y="240"/>
                    </a:lnTo>
                    <a:lnTo>
                      <a:pt x="159" y="213"/>
                    </a:lnTo>
                    <a:close/>
                    <a:moveTo>
                      <a:pt x="12" y="266"/>
                    </a:moveTo>
                    <a:lnTo>
                      <a:pt x="12" y="266"/>
                    </a:lnTo>
                    <a:lnTo>
                      <a:pt x="360" y="266"/>
                    </a:lnTo>
                    <a:cubicBezTo>
                      <a:pt x="367" y="266"/>
                      <a:pt x="373" y="261"/>
                      <a:pt x="373" y="254"/>
                    </a:cubicBezTo>
                    <a:lnTo>
                      <a:pt x="373" y="189"/>
                    </a:lnTo>
                    <a:lnTo>
                      <a:pt x="289" y="189"/>
                    </a:lnTo>
                    <a:cubicBezTo>
                      <a:pt x="269" y="189"/>
                      <a:pt x="253" y="173"/>
                      <a:pt x="253" y="154"/>
                    </a:cubicBezTo>
                    <a:lnTo>
                      <a:pt x="253" y="0"/>
                    </a:lnTo>
                    <a:lnTo>
                      <a:pt x="12" y="0"/>
                    </a:lnTo>
                    <a:cubicBezTo>
                      <a:pt x="5" y="0"/>
                      <a:pt x="0" y="6"/>
                      <a:pt x="0" y="13"/>
                    </a:cubicBezTo>
                    <a:lnTo>
                      <a:pt x="0" y="254"/>
                    </a:lnTo>
                    <a:cubicBezTo>
                      <a:pt x="0" y="261"/>
                      <a:pt x="5" y="266"/>
                      <a:pt x="12" y="266"/>
                    </a:cubicBezTo>
                    <a:close/>
                  </a:path>
                </a:pathLst>
              </a:custGeom>
              <a:solidFill>
                <a:srgbClr val="c1c1c1"/>
              </a:solidFill>
              <a:ln w="0">
                <a:noFill/>
              </a:ln>
            </p:spPr>
            <p:style>
              <a:lnRef idx="0"/>
              <a:fillRef idx="0"/>
              <a:effectRef idx="0"/>
              <a:fontRef idx="minor"/>
            </p:style>
          </p:sp>
        </p:grpSp>
      </p:grpSp>
      <p:grpSp>
        <p:nvGrpSpPr>
          <p:cNvPr id="1428" name="Group 59"/>
          <p:cNvGrpSpPr/>
          <p:nvPr/>
        </p:nvGrpSpPr>
        <p:grpSpPr>
          <a:xfrm>
            <a:off x="10305720" y="3958920"/>
            <a:ext cx="631080" cy="631080"/>
            <a:chOff x="10305720" y="3958920"/>
            <a:chExt cx="631080" cy="631080"/>
          </a:xfrm>
        </p:grpSpPr>
        <p:sp>
          <p:nvSpPr>
            <p:cNvPr id="1429" name="Oval 44"/>
            <p:cNvSpPr/>
            <p:nvPr/>
          </p:nvSpPr>
          <p:spPr>
            <a:xfrm>
              <a:off x="10305720" y="3958920"/>
              <a:ext cx="631080" cy="631080"/>
            </a:xfrm>
            <a:prstGeom prst="ellipse">
              <a:avLst/>
            </a:prstGeom>
            <a:solidFill>
              <a:schemeClr val="bg1"/>
            </a:solidFill>
            <a:ln>
              <a:noFill/>
            </a:ln>
            <a:effectLst>
              <a:outerShdw algn="tl" blurRad="152280" dir="2700000" dist="37674" rotWithShape="0">
                <a:srgbClr val="000000">
                  <a:alpha val="25000"/>
                </a:srgbClr>
              </a:outerShdw>
            </a:effectLst>
          </p:spPr>
          <p:style>
            <a:lnRef idx="1">
              <a:schemeClr val="accent2"/>
            </a:lnRef>
            <a:fillRef idx="3">
              <a:schemeClr val="accent2"/>
            </a:fillRef>
            <a:effectRef idx="2">
              <a:schemeClr val="accent2"/>
            </a:effectRef>
            <a:fontRef idx="minor"/>
          </p:style>
        </p:sp>
        <p:grpSp>
          <p:nvGrpSpPr>
            <p:cNvPr id="1430" name="Group 4"/>
            <p:cNvGrpSpPr/>
            <p:nvPr/>
          </p:nvGrpSpPr>
          <p:grpSpPr>
            <a:xfrm>
              <a:off x="10441080" y="4136760"/>
              <a:ext cx="360360" cy="275400"/>
              <a:chOff x="10441080" y="4136760"/>
              <a:chExt cx="360360" cy="275400"/>
            </a:xfrm>
          </p:grpSpPr>
          <p:sp>
            <p:nvSpPr>
              <p:cNvPr id="1431" name="Freeform 5"/>
              <p:cNvSpPr/>
              <p:nvPr/>
            </p:nvSpPr>
            <p:spPr>
              <a:xfrm>
                <a:off x="10577520" y="4186440"/>
                <a:ext cx="124920" cy="129960"/>
              </a:xfrm>
              <a:custGeom>
                <a:avLst/>
                <a:gdLst/>
                <a:ahLst/>
                <a:rect l="l" t="t" r="r" b="b"/>
                <a:pathLst>
                  <a:path w="261" h="274">
                    <a:moveTo>
                      <a:pt x="169" y="11"/>
                    </a:moveTo>
                    <a:lnTo>
                      <a:pt x="169" y="11"/>
                    </a:lnTo>
                    <a:cubicBezTo>
                      <a:pt x="158" y="4"/>
                      <a:pt x="145" y="0"/>
                      <a:pt x="130" y="0"/>
                    </a:cubicBezTo>
                    <a:cubicBezTo>
                      <a:pt x="116" y="0"/>
                      <a:pt x="103" y="4"/>
                      <a:pt x="91" y="11"/>
                    </a:cubicBezTo>
                    <a:cubicBezTo>
                      <a:pt x="78" y="21"/>
                      <a:pt x="63" y="28"/>
                      <a:pt x="47" y="33"/>
                    </a:cubicBezTo>
                    <a:cubicBezTo>
                      <a:pt x="32" y="39"/>
                      <a:pt x="16" y="43"/>
                      <a:pt x="0" y="45"/>
                    </a:cubicBezTo>
                    <a:lnTo>
                      <a:pt x="0" y="90"/>
                    </a:lnTo>
                    <a:cubicBezTo>
                      <a:pt x="0" y="110"/>
                      <a:pt x="4" y="129"/>
                      <a:pt x="11" y="147"/>
                    </a:cubicBezTo>
                    <a:cubicBezTo>
                      <a:pt x="19" y="165"/>
                      <a:pt x="29" y="182"/>
                      <a:pt x="41" y="197"/>
                    </a:cubicBezTo>
                    <a:cubicBezTo>
                      <a:pt x="53" y="213"/>
                      <a:pt x="67" y="227"/>
                      <a:pt x="83" y="240"/>
                    </a:cubicBezTo>
                    <a:cubicBezTo>
                      <a:pt x="99" y="253"/>
                      <a:pt x="114" y="264"/>
                      <a:pt x="130" y="274"/>
                    </a:cubicBezTo>
                    <a:cubicBezTo>
                      <a:pt x="146" y="264"/>
                      <a:pt x="162" y="253"/>
                      <a:pt x="178" y="240"/>
                    </a:cubicBezTo>
                    <a:cubicBezTo>
                      <a:pt x="193" y="227"/>
                      <a:pt x="207" y="213"/>
                      <a:pt x="220" y="197"/>
                    </a:cubicBezTo>
                    <a:cubicBezTo>
                      <a:pt x="232" y="182"/>
                      <a:pt x="242" y="165"/>
                      <a:pt x="250" y="147"/>
                    </a:cubicBezTo>
                    <a:cubicBezTo>
                      <a:pt x="257" y="129"/>
                      <a:pt x="261" y="110"/>
                      <a:pt x="261" y="90"/>
                    </a:cubicBezTo>
                    <a:lnTo>
                      <a:pt x="261" y="45"/>
                    </a:lnTo>
                    <a:cubicBezTo>
                      <a:pt x="245" y="43"/>
                      <a:pt x="229" y="39"/>
                      <a:pt x="213" y="33"/>
                    </a:cubicBezTo>
                    <a:cubicBezTo>
                      <a:pt x="198" y="28"/>
                      <a:pt x="183" y="21"/>
                      <a:pt x="169" y="11"/>
                    </a:cubicBezTo>
                    <a:close/>
                  </a:path>
                </a:pathLst>
              </a:custGeom>
              <a:solidFill>
                <a:srgbClr val="0078d4"/>
              </a:solidFill>
              <a:ln w="0">
                <a:noFill/>
              </a:ln>
            </p:spPr>
            <p:style>
              <a:lnRef idx="0"/>
              <a:fillRef idx="0"/>
              <a:effectRef idx="0"/>
              <a:fontRef idx="minor"/>
            </p:style>
          </p:sp>
          <p:sp>
            <p:nvSpPr>
              <p:cNvPr id="1432" name="Freeform 6"/>
              <p:cNvSpPr/>
              <p:nvPr/>
            </p:nvSpPr>
            <p:spPr>
              <a:xfrm>
                <a:off x="10481040" y="4136760"/>
                <a:ext cx="320400" cy="273240"/>
              </a:xfrm>
              <a:custGeom>
                <a:avLst/>
                <a:gdLst/>
                <a:ahLst/>
                <a:rect l="l" t="t" r="r" b="b"/>
                <a:pathLst>
                  <a:path w="664" h="572">
                    <a:moveTo>
                      <a:pt x="0" y="0"/>
                    </a:moveTo>
                    <a:lnTo>
                      <a:pt x="0" y="0"/>
                    </a:lnTo>
                    <a:lnTo>
                      <a:pt x="0" y="218"/>
                    </a:lnTo>
                    <a:lnTo>
                      <a:pt x="52" y="218"/>
                    </a:lnTo>
                    <a:lnTo>
                      <a:pt x="52" y="51"/>
                    </a:lnTo>
                    <a:lnTo>
                      <a:pt x="612" y="51"/>
                    </a:lnTo>
                    <a:lnTo>
                      <a:pt x="612" y="416"/>
                    </a:lnTo>
                    <a:lnTo>
                      <a:pt x="153" y="416"/>
                    </a:lnTo>
                    <a:lnTo>
                      <a:pt x="153" y="468"/>
                    </a:lnTo>
                    <a:lnTo>
                      <a:pt x="300" y="468"/>
                    </a:lnTo>
                    <a:lnTo>
                      <a:pt x="300" y="520"/>
                    </a:lnTo>
                    <a:lnTo>
                      <a:pt x="195" y="520"/>
                    </a:lnTo>
                    <a:lnTo>
                      <a:pt x="195" y="572"/>
                    </a:lnTo>
                    <a:lnTo>
                      <a:pt x="456" y="572"/>
                    </a:lnTo>
                    <a:lnTo>
                      <a:pt x="456" y="520"/>
                    </a:lnTo>
                    <a:lnTo>
                      <a:pt x="352" y="520"/>
                    </a:lnTo>
                    <a:lnTo>
                      <a:pt x="352" y="468"/>
                    </a:lnTo>
                    <a:lnTo>
                      <a:pt x="664" y="468"/>
                    </a:lnTo>
                    <a:lnTo>
                      <a:pt x="664" y="0"/>
                    </a:lnTo>
                    <a:lnTo>
                      <a:pt x="0" y="0"/>
                    </a:lnTo>
                    <a:close/>
                  </a:path>
                </a:pathLst>
              </a:custGeom>
              <a:solidFill>
                <a:srgbClr val="c2c2c2"/>
              </a:solidFill>
              <a:ln w="0">
                <a:noFill/>
              </a:ln>
            </p:spPr>
            <p:style>
              <a:lnRef idx="0"/>
              <a:fillRef idx="0"/>
              <a:effectRef idx="0"/>
              <a:fontRef idx="minor"/>
            </p:style>
          </p:sp>
          <p:sp>
            <p:nvSpPr>
              <p:cNvPr id="1433" name="Freeform 7"/>
              <p:cNvSpPr/>
              <p:nvPr/>
            </p:nvSpPr>
            <p:spPr>
              <a:xfrm>
                <a:off x="10441080" y="4266000"/>
                <a:ext cx="87120" cy="146160"/>
              </a:xfrm>
              <a:custGeom>
                <a:avLst/>
                <a:gdLst/>
                <a:ahLst/>
                <a:rect l="l" t="t" r="r" b="b"/>
                <a:pathLst>
                  <a:path w="183" h="307">
                    <a:moveTo>
                      <a:pt x="134" y="0"/>
                    </a:moveTo>
                    <a:lnTo>
                      <a:pt x="134" y="0"/>
                    </a:lnTo>
                    <a:lnTo>
                      <a:pt x="82" y="0"/>
                    </a:lnTo>
                    <a:lnTo>
                      <a:pt x="0" y="0"/>
                    </a:lnTo>
                    <a:lnTo>
                      <a:pt x="0" y="307"/>
                    </a:lnTo>
                    <a:lnTo>
                      <a:pt x="183" y="307"/>
                    </a:lnTo>
                    <a:lnTo>
                      <a:pt x="183" y="198"/>
                    </a:lnTo>
                    <a:lnTo>
                      <a:pt x="183" y="146"/>
                    </a:lnTo>
                    <a:lnTo>
                      <a:pt x="183" y="0"/>
                    </a:lnTo>
                    <a:lnTo>
                      <a:pt x="134" y="0"/>
                    </a:lnTo>
                    <a:close/>
                    <a:moveTo>
                      <a:pt x="42" y="50"/>
                    </a:moveTo>
                    <a:lnTo>
                      <a:pt x="42" y="50"/>
                    </a:lnTo>
                    <a:lnTo>
                      <a:pt x="82" y="50"/>
                    </a:lnTo>
                    <a:lnTo>
                      <a:pt x="134" y="50"/>
                    </a:lnTo>
                    <a:lnTo>
                      <a:pt x="141" y="50"/>
                    </a:lnTo>
                    <a:lnTo>
                      <a:pt x="141" y="146"/>
                    </a:lnTo>
                    <a:lnTo>
                      <a:pt x="141" y="198"/>
                    </a:lnTo>
                    <a:lnTo>
                      <a:pt x="141" y="257"/>
                    </a:lnTo>
                    <a:lnTo>
                      <a:pt x="42" y="257"/>
                    </a:lnTo>
                    <a:lnTo>
                      <a:pt x="42" y="50"/>
                    </a:lnTo>
                    <a:close/>
                  </a:path>
                </a:pathLst>
              </a:custGeom>
              <a:solidFill>
                <a:srgbClr val="c2c2c2"/>
              </a:solidFill>
              <a:ln w="0">
                <a:noFill/>
              </a:ln>
            </p:spPr>
            <p:style>
              <a:lnRef idx="0"/>
              <a:fillRef idx="0"/>
              <a:effectRef idx="0"/>
              <a:fontRef idx="minor"/>
            </p:style>
          </p:sp>
        </p:grpSp>
      </p:grpSp>
    </p:spTree>
  </p:cSld>
  <mc:AlternateContent>
    <mc:Choice Requires="p14">
      <p:transition spd="med" p14:dur="700">
        <p:fade/>
      </p:transition>
    </mc:Choice>
    <mc:Fallback>
      <p:transition spd="med">
        <p:fade/>
      </p:transition>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4" name="Title 1"/>
          <p:cNvSpPr/>
          <p:nvPr/>
        </p:nvSpPr>
        <p:spPr>
          <a:xfrm>
            <a:off x="585360" y="2534760"/>
            <a:ext cx="4726800" cy="995760"/>
          </a:xfrm>
          <a:prstGeom prst="rect">
            <a:avLst/>
          </a:prstGeom>
          <a:noFill/>
          <a:ln w="0">
            <a:noFill/>
          </a:ln>
        </p:spPr>
        <p:style>
          <a:lnRef idx="0"/>
          <a:fillRef idx="0"/>
          <a:effectRef idx="0"/>
          <a:fontRef idx="minor"/>
        </p:style>
        <p:txBody>
          <a:bodyPr lIns="0" rIns="0" tIns="0" bIns="0" anchor="b">
            <a:noAutofit/>
          </a:bodyPr>
          <a:p>
            <a:pPr>
              <a:lnSpc>
                <a:spcPct val="90000"/>
              </a:lnSpc>
              <a:spcBef>
                <a:spcPts val="601"/>
              </a:spcBef>
              <a:spcAft>
                <a:spcPts val="601"/>
              </a:spcAft>
            </a:pPr>
            <a:r>
              <a:rPr b="0" lang="en-US" sz="3600" spc="-52" strike="noStrike">
                <a:solidFill>
                  <a:srgbClr val="ffffff"/>
                </a:solidFill>
                <a:latin typeface="Segoe UI Semibold"/>
                <a:ea typeface="DejaVu Sans"/>
              </a:rPr>
              <a:t>Planificar la participación de los clientes</a:t>
            </a:r>
            <a:endParaRPr b="0" lang="es-CO" sz="3600" spc="-1" strike="noStrike">
              <a:latin typeface="Arial"/>
            </a:endParaRPr>
          </a:p>
        </p:txBody>
      </p:sp>
    </p:spTree>
  </p:cSld>
  <mc:AlternateContent>
    <mc:Choice Requires="p14">
      <p:transition spd="med" p14:dur="700">
        <p:fade/>
      </p:transition>
    </mc:Choice>
    <mc:Fallback>
      <p:transition spd="med">
        <p:fade/>
      </p:transition>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5" name="Title 1"/>
          <p:cNvSpPr/>
          <p:nvPr/>
        </p:nvSpPr>
        <p:spPr>
          <a:xfrm>
            <a:off x="588240" y="457200"/>
            <a:ext cx="11017080" cy="429480"/>
          </a:xfrm>
          <a:prstGeom prst="rect">
            <a:avLst/>
          </a:prstGeom>
          <a:noFill/>
          <a:ln w="0">
            <a:noFill/>
          </a:ln>
        </p:spPr>
        <p:style>
          <a:lnRef idx="0"/>
          <a:fillRef idx="0"/>
          <a:effectRef idx="0"/>
          <a:fontRef idx="minor"/>
        </p:style>
        <p:txBody>
          <a:bodyPr lIns="0" rIns="0" tIns="0" bIns="0">
            <a:noAutofit/>
          </a:bodyPr>
          <a:p>
            <a:pPr>
              <a:lnSpc>
                <a:spcPct val="100000"/>
              </a:lnSpc>
            </a:pPr>
            <a:r>
              <a:rPr b="0" lang="en-US" sz="2800" spc="-52" strike="noStrike">
                <a:solidFill>
                  <a:srgbClr val="000000"/>
                </a:solidFill>
                <a:latin typeface="Segoe UI Semibold"/>
                <a:ea typeface="DejaVu Sans"/>
              </a:rPr>
              <a:t>Workshop Microsoft 365: “Haz más con menos”</a:t>
            </a:r>
            <a:r>
              <a:rPr b="0" lang="ru-RU" sz="2800" spc="-52" strike="noStrike">
                <a:solidFill>
                  <a:srgbClr val="000000"/>
                </a:solidFill>
                <a:latin typeface="Segoe UI Semibold"/>
                <a:ea typeface="DejaVu Sans"/>
              </a:rPr>
              <a:t>      </a:t>
            </a:r>
            <a:endParaRPr b="0" lang="es-CO" sz="2800" spc="-1" strike="noStrike">
              <a:latin typeface="Arial"/>
            </a:endParaRPr>
          </a:p>
        </p:txBody>
      </p:sp>
      <p:sp>
        <p:nvSpPr>
          <p:cNvPr id="1436" name="Rectangle: Rounded Corners 1"/>
          <p:cNvSpPr/>
          <p:nvPr/>
        </p:nvSpPr>
        <p:spPr>
          <a:xfrm>
            <a:off x="595800" y="1408680"/>
            <a:ext cx="7827120" cy="5140800"/>
          </a:xfrm>
          <a:prstGeom prst="roundRect">
            <a:avLst>
              <a:gd name="adj" fmla="val 3935"/>
            </a:avLst>
          </a:prstGeom>
          <a:solidFill>
            <a:schemeClr val="bg1">
              <a:lumMod val="95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1437" name="TextBox 4"/>
          <p:cNvSpPr/>
          <p:nvPr/>
        </p:nvSpPr>
        <p:spPr>
          <a:xfrm>
            <a:off x="824760" y="1743120"/>
            <a:ext cx="2760840" cy="520560"/>
          </a:xfrm>
          <a:prstGeom prst="rect">
            <a:avLst/>
          </a:prstGeom>
          <a:noFill/>
          <a:ln w="0">
            <a:noFill/>
          </a:ln>
        </p:spPr>
        <p:style>
          <a:lnRef idx="0"/>
          <a:fillRef idx="0"/>
          <a:effectRef idx="0"/>
          <a:fontRef idx="minor"/>
        </p:style>
        <p:txBody>
          <a:bodyPr lIns="0" rIns="0" tIns="216000" bIns="0">
            <a:spAutoFit/>
          </a:bodyPr>
          <a:p>
            <a:pPr>
              <a:lnSpc>
                <a:spcPct val="100000"/>
              </a:lnSpc>
              <a:tabLst>
                <a:tab algn="l" pos="0"/>
              </a:tabLst>
            </a:pPr>
            <a:r>
              <a:rPr b="0" lang="en-US" sz="2000" spc="-1" strike="noStrike">
                <a:solidFill>
                  <a:srgbClr val="000000"/>
                </a:solidFill>
                <a:latin typeface="Segoe UI Semibold"/>
                <a:ea typeface="DejaVu Sans"/>
              </a:rPr>
              <a:t>Pre-Workshop</a:t>
            </a:r>
            <a:endParaRPr b="0" lang="es-CO" sz="2000" spc="-1" strike="noStrike">
              <a:latin typeface="Arial"/>
            </a:endParaRPr>
          </a:p>
        </p:txBody>
      </p:sp>
      <p:graphicFrame>
        <p:nvGraphicFramePr>
          <p:cNvPr id="1438" name="Table 6"/>
          <p:cNvGraphicFramePr/>
          <p:nvPr/>
        </p:nvGraphicFramePr>
        <p:xfrm>
          <a:off x="824760" y="2417400"/>
          <a:ext cx="2761560" cy="279360"/>
        </p:xfrm>
        <a:graphic>
          <a:graphicData uri="http://schemas.openxmlformats.org/drawingml/2006/table">
            <a:tbl>
              <a:tblPr/>
              <a:tblGrid>
                <a:gridCol w="2234520"/>
                <a:gridCol w="527400"/>
              </a:tblGrid>
              <a:tr h="279720">
                <a:tc>
                  <a:txBody>
                    <a:bodyPr>
                      <a:noAutofit/>
                    </a:bodyPr>
                    <a:p>
                      <a:pPr>
                        <a:lnSpc>
                          <a:spcPct val="100000"/>
                        </a:lnSpc>
                      </a:pPr>
                      <a:r>
                        <a:rPr b="0" lang="en-US" sz="1200" spc="-1" strike="noStrike">
                          <a:solidFill>
                            <a:srgbClr val="282828"/>
                          </a:solidFill>
                          <a:latin typeface="Segoe UI"/>
                        </a:rPr>
                        <a:t>Pre-Workshop Email</a:t>
                      </a:r>
                      <a:endParaRPr b="0" lang="es-CO" sz="1200" spc="-1" strike="noStrike">
                        <a:latin typeface="Arial"/>
                      </a:endParaRPr>
                    </a:p>
                  </a:txBody>
                  <a:tcPr marL="91440" marR="91440">
                    <a:lnL w="12240">
                      <a:noFill/>
                    </a:lnL>
                    <a:lnR w="12240">
                      <a:noFill/>
                    </a:lnR>
                    <a:lnT w="6480">
                      <a:solidFill>
                        <a:srgbClr val="808080"/>
                      </a:solidFill>
                    </a:lnT>
                    <a:lnB w="6480">
                      <a:solidFill>
                        <a:srgbClr val="808080"/>
                      </a:solidFill>
                    </a:lnB>
                    <a:noFill/>
                  </a:tcPr>
                </a:tc>
                <a:tc>
                  <a:tcPr marL="91440" marR="91440">
                    <a:lnL w="12240">
                      <a:noFill/>
                    </a:lnL>
                    <a:lnR w="12240">
                      <a:noFill/>
                    </a:lnR>
                    <a:lnT w="6480">
                      <a:solidFill>
                        <a:srgbClr val="808080"/>
                      </a:solidFill>
                    </a:lnT>
                    <a:lnB w="6480">
                      <a:solidFill>
                        <a:srgbClr val="808080"/>
                      </a:solidFill>
                    </a:lnB>
                    <a:noFill/>
                  </a:tcPr>
                </a:tc>
              </a:tr>
            </a:tbl>
          </a:graphicData>
        </a:graphic>
      </p:graphicFrame>
      <p:sp>
        <p:nvSpPr>
          <p:cNvPr id="1439" name="Text Placeholder 2"/>
          <p:cNvSpPr/>
          <p:nvPr/>
        </p:nvSpPr>
        <p:spPr>
          <a:xfrm>
            <a:off x="3800160" y="1700640"/>
            <a:ext cx="4409280" cy="4923360"/>
          </a:xfrm>
          <a:prstGeom prst="roundRect">
            <a:avLst>
              <a:gd name="adj" fmla="val 3667"/>
            </a:avLst>
          </a:prstGeom>
          <a:noFill/>
          <a:ln w="0">
            <a:noFill/>
          </a:ln>
        </p:spPr>
        <p:style>
          <a:lnRef idx="0"/>
          <a:fillRef idx="0"/>
          <a:effectRef idx="0"/>
          <a:fontRef idx="minor"/>
        </p:style>
        <p:txBody>
          <a:bodyPr lIns="0" rIns="182880" tIns="216000" bIns="182880">
            <a:spAutoFit/>
          </a:bodyPr>
          <a:p>
            <a:pPr>
              <a:lnSpc>
                <a:spcPct val="90000"/>
              </a:lnSpc>
              <a:spcBef>
                <a:spcPts val="601"/>
              </a:spcBef>
              <a:spcAft>
                <a:spcPts val="601"/>
              </a:spcAft>
              <a:tabLst>
                <a:tab algn="l" pos="0"/>
              </a:tabLst>
            </a:pPr>
            <a:r>
              <a:rPr b="0" lang="en-US" sz="1300" spc="-1" strike="noStrike">
                <a:solidFill>
                  <a:srgbClr val="000000"/>
                </a:solidFill>
                <a:latin typeface="Segoe UI Semibold"/>
                <a:ea typeface="DejaVu Sans"/>
              </a:rPr>
              <a:t>Recomendamos invitar entre 15 y 20 clientes para asegurar el cumplimiento del objetivo mínimo de 5 clientes. </a:t>
            </a:r>
            <a:endParaRPr b="0" lang="es-CO" sz="1300" spc="-1" strike="noStrike">
              <a:latin typeface="Arial"/>
            </a:endParaRPr>
          </a:p>
          <a:p>
            <a:pPr>
              <a:lnSpc>
                <a:spcPct val="90000"/>
              </a:lnSpc>
              <a:spcBef>
                <a:spcPts val="601"/>
              </a:spcBef>
              <a:spcAft>
                <a:spcPts val="601"/>
              </a:spcAft>
              <a:tabLst>
                <a:tab algn="l" pos="0"/>
              </a:tabLst>
            </a:pPr>
            <a:r>
              <a:rPr b="0" lang="en-US" sz="1300" spc="-1" strike="noStrike">
                <a:solidFill>
                  <a:srgbClr val="000000"/>
                </a:solidFill>
                <a:latin typeface="Segoe UI Semibold"/>
                <a:ea typeface="DejaVu Sans"/>
              </a:rPr>
              <a:t>¡Navegue hasta la carpeta Pre-Workshop y haga doble clic en el archivo You're invited! Qué puede hacer Microsoft 365 por su empresa.oft para abrirlo en su aplicación de correo electrónico. </a:t>
            </a:r>
            <a:endParaRPr b="0" lang="es-CO" sz="1300" spc="-1" strike="noStrike">
              <a:latin typeface="Arial"/>
            </a:endParaRPr>
          </a:p>
          <a:p>
            <a:pPr>
              <a:lnSpc>
                <a:spcPct val="90000"/>
              </a:lnSpc>
              <a:spcBef>
                <a:spcPts val="601"/>
              </a:spcBef>
              <a:spcAft>
                <a:spcPts val="601"/>
              </a:spcAft>
              <a:tabLst>
                <a:tab algn="l" pos="0"/>
              </a:tabLst>
            </a:pPr>
            <a:r>
              <a:rPr b="0" lang="en-US" sz="1300" spc="-1" strike="noStrike">
                <a:solidFill>
                  <a:srgbClr val="000000"/>
                </a:solidFill>
                <a:latin typeface="Segoe UI Semibold"/>
                <a:ea typeface="DejaVu Sans"/>
              </a:rPr>
              <a:t>Redacte mensajes de correo electrónico individuales para cada participante del taller. </a:t>
            </a:r>
            <a:endParaRPr b="0" lang="es-CO" sz="1300" spc="-1" strike="noStrike">
              <a:latin typeface="Arial"/>
            </a:endParaRPr>
          </a:p>
          <a:p>
            <a:pPr>
              <a:lnSpc>
                <a:spcPct val="90000"/>
              </a:lnSpc>
              <a:spcBef>
                <a:spcPts val="601"/>
              </a:spcBef>
              <a:spcAft>
                <a:spcPts val="601"/>
              </a:spcAft>
              <a:tabLst>
                <a:tab algn="l" pos="0"/>
              </a:tabLst>
            </a:pPr>
            <a:r>
              <a:rPr b="0" lang="en-US" sz="1300" spc="-1" strike="noStrike">
                <a:solidFill>
                  <a:srgbClr val="000000"/>
                </a:solidFill>
                <a:latin typeface="Segoe UI Semibold"/>
                <a:ea typeface="DejaVu Sans"/>
              </a:rPr>
              <a:t>Actualice los siguientes campos:</a:t>
            </a:r>
            <a:endParaRPr b="0" lang="es-CO" sz="1300" spc="-1" strike="noStrike">
              <a:latin typeface="Arial"/>
            </a:endParaRPr>
          </a:p>
          <a:p>
            <a:pPr>
              <a:lnSpc>
                <a:spcPct val="90000"/>
              </a:lnSpc>
              <a:spcBef>
                <a:spcPts val="601"/>
              </a:spcBef>
              <a:spcAft>
                <a:spcPts val="601"/>
              </a:spcAft>
              <a:tabLst>
                <a:tab algn="l" pos="0"/>
              </a:tabLst>
            </a:pPr>
            <a:r>
              <a:rPr b="0" lang="en-US" sz="1300" spc="-1" strike="noStrike">
                <a:solidFill>
                  <a:srgbClr val="000000"/>
                </a:solidFill>
                <a:latin typeface="Segoe UI Semibold"/>
                <a:ea typeface="DejaVu Sans"/>
              </a:rPr>
              <a:t>Saludo</a:t>
            </a:r>
            <a:endParaRPr b="0" lang="es-CO" sz="1300" spc="-1" strike="noStrike">
              <a:latin typeface="Arial"/>
            </a:endParaRPr>
          </a:p>
          <a:p>
            <a:pPr>
              <a:lnSpc>
                <a:spcPct val="90000"/>
              </a:lnSpc>
              <a:spcBef>
                <a:spcPts val="601"/>
              </a:spcBef>
              <a:spcAft>
                <a:spcPts val="601"/>
              </a:spcAft>
              <a:tabLst>
                <a:tab algn="l" pos="0"/>
              </a:tabLst>
            </a:pPr>
            <a:r>
              <a:rPr b="0" lang="en-US" sz="1300" spc="-1" strike="noStrike">
                <a:solidFill>
                  <a:srgbClr val="000000"/>
                </a:solidFill>
                <a:latin typeface="Segoe UI Semibold"/>
                <a:ea typeface="DejaVu Sans"/>
              </a:rPr>
              <a:t>Fecha, hora y lugar</a:t>
            </a:r>
            <a:endParaRPr b="0" lang="es-CO" sz="1300" spc="-1" strike="noStrike">
              <a:latin typeface="Arial"/>
            </a:endParaRPr>
          </a:p>
          <a:p>
            <a:pPr>
              <a:lnSpc>
                <a:spcPct val="90000"/>
              </a:lnSpc>
              <a:spcBef>
                <a:spcPts val="601"/>
              </a:spcBef>
              <a:spcAft>
                <a:spcPts val="601"/>
              </a:spcAft>
              <a:tabLst>
                <a:tab algn="l" pos="0"/>
              </a:tabLst>
            </a:pPr>
            <a:r>
              <a:rPr b="0" lang="en-US" sz="1300" spc="-1" strike="noStrike">
                <a:solidFill>
                  <a:srgbClr val="000000"/>
                </a:solidFill>
                <a:latin typeface="Segoe UI Semibold"/>
                <a:ea typeface="DejaVu Sans"/>
              </a:rPr>
              <a:t>Nombre del facilitador</a:t>
            </a:r>
            <a:endParaRPr b="0" lang="es-CO" sz="1300" spc="-1" strike="noStrike">
              <a:latin typeface="Arial"/>
            </a:endParaRPr>
          </a:p>
          <a:p>
            <a:pPr>
              <a:lnSpc>
                <a:spcPct val="90000"/>
              </a:lnSpc>
              <a:spcBef>
                <a:spcPts val="601"/>
              </a:spcBef>
              <a:spcAft>
                <a:spcPts val="601"/>
              </a:spcAft>
              <a:tabLst>
                <a:tab algn="l" pos="0"/>
              </a:tabLst>
            </a:pPr>
            <a:r>
              <a:rPr b="0" lang="en-US" sz="1300" spc="-1" strike="noStrike">
                <a:solidFill>
                  <a:srgbClr val="000000"/>
                </a:solidFill>
                <a:latin typeface="Segoe UI Semibold"/>
                <a:ea typeface="DejaVu Sans"/>
              </a:rPr>
              <a:t>Teléfono, correo electrónico, URL del sitio web</a:t>
            </a:r>
            <a:endParaRPr b="0" lang="es-CO" sz="1300" spc="-1" strike="noStrike">
              <a:latin typeface="Arial"/>
            </a:endParaRPr>
          </a:p>
          <a:p>
            <a:pPr>
              <a:lnSpc>
                <a:spcPct val="90000"/>
              </a:lnSpc>
              <a:spcBef>
                <a:spcPts val="601"/>
              </a:spcBef>
              <a:spcAft>
                <a:spcPts val="601"/>
              </a:spcAft>
              <a:tabLst>
                <a:tab algn="l" pos="0"/>
              </a:tabLst>
            </a:pPr>
            <a:r>
              <a:rPr b="0" lang="en-US" sz="1300" spc="-1" strike="noStrike">
                <a:solidFill>
                  <a:srgbClr val="000000"/>
                </a:solidFill>
                <a:latin typeface="Segoe UI Semibold"/>
                <a:ea typeface="DejaVu Sans"/>
              </a:rPr>
              <a:t>Envíe invitaciones a sus clientes. </a:t>
            </a:r>
            <a:endParaRPr b="0" lang="es-CO" sz="1300" spc="-1" strike="noStrike">
              <a:latin typeface="Arial"/>
            </a:endParaRPr>
          </a:p>
          <a:p>
            <a:pPr>
              <a:lnSpc>
                <a:spcPct val="90000"/>
              </a:lnSpc>
              <a:spcBef>
                <a:spcPts val="601"/>
              </a:spcBef>
              <a:spcAft>
                <a:spcPts val="601"/>
              </a:spcAft>
              <a:tabLst>
                <a:tab algn="l" pos="0"/>
              </a:tabLst>
            </a:pPr>
            <a:r>
              <a:rPr b="0" lang="en-US" sz="1400" spc="-1" strike="noStrike">
                <a:solidFill>
                  <a:srgbClr val="0078d4"/>
                </a:solidFill>
                <a:latin typeface="Segoe UI Semibold"/>
                <a:ea typeface="DejaVu Sans"/>
              </a:rPr>
              <a:t>Pronto se darán más detalles sobre cómo iniciar la participación.</a:t>
            </a:r>
            <a:endParaRPr b="0" lang="es-CO" sz="1400" spc="-1" strike="noStrike">
              <a:latin typeface="Arial"/>
            </a:endParaRPr>
          </a:p>
        </p:txBody>
      </p:sp>
      <p:pic>
        <p:nvPicPr>
          <p:cNvPr id="1440" name="Picture 15" descr=""/>
          <p:cNvPicPr/>
          <p:nvPr/>
        </p:nvPicPr>
        <p:blipFill>
          <a:blip r:embed="rId1"/>
          <a:stretch/>
        </p:blipFill>
        <p:spPr>
          <a:xfrm>
            <a:off x="9181440" y="0"/>
            <a:ext cx="3009240" cy="6866640"/>
          </a:xfrm>
          <a:prstGeom prst="rect">
            <a:avLst/>
          </a:prstGeom>
          <a:ln w="0">
            <a:noFill/>
          </a:ln>
        </p:spPr>
      </p:pic>
      <p:sp>
        <p:nvSpPr>
          <p:cNvPr id="1441" name="Arrow: Pentagon 30"/>
          <p:cNvSpPr/>
          <p:nvPr/>
        </p:nvSpPr>
        <p:spPr>
          <a:xfrm>
            <a:off x="1038600" y="1312920"/>
            <a:ext cx="7416000" cy="326880"/>
          </a:xfrm>
          <a:prstGeom prst="homePlate">
            <a:avLst>
              <a:gd name="adj" fmla="val 35002"/>
            </a:avLst>
          </a:prstGeom>
          <a:solidFill>
            <a:schemeClr val="accent1"/>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grpSp>
        <p:nvGrpSpPr>
          <p:cNvPr id="1442" name="Group 37"/>
          <p:cNvGrpSpPr/>
          <p:nvPr/>
        </p:nvGrpSpPr>
        <p:grpSpPr>
          <a:xfrm>
            <a:off x="588240" y="1154160"/>
            <a:ext cx="644400" cy="644400"/>
            <a:chOff x="588240" y="1154160"/>
            <a:chExt cx="644400" cy="644400"/>
          </a:xfrm>
        </p:grpSpPr>
        <p:sp>
          <p:nvSpPr>
            <p:cNvPr id="1443" name="Oval 38"/>
            <p:cNvSpPr/>
            <p:nvPr/>
          </p:nvSpPr>
          <p:spPr>
            <a:xfrm>
              <a:off x="588240" y="1154160"/>
              <a:ext cx="644400" cy="644400"/>
            </a:xfrm>
            <a:prstGeom prst="ellipse">
              <a:avLst/>
            </a:prstGeom>
            <a:solidFill>
              <a:schemeClr val="accent2"/>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grpSp>
          <p:nvGrpSpPr>
            <p:cNvPr id="1444" name="Group 39"/>
            <p:cNvGrpSpPr/>
            <p:nvPr/>
          </p:nvGrpSpPr>
          <p:grpSpPr>
            <a:xfrm>
              <a:off x="744120" y="1311120"/>
              <a:ext cx="331200" cy="282240"/>
              <a:chOff x="744120" y="1311120"/>
              <a:chExt cx="331200" cy="282240"/>
            </a:xfrm>
          </p:grpSpPr>
          <p:sp>
            <p:nvSpPr>
              <p:cNvPr id="1445" name="Freeform 25"/>
              <p:cNvSpPr/>
              <p:nvPr/>
            </p:nvSpPr>
            <p:spPr>
              <a:xfrm>
                <a:off x="866160" y="1349280"/>
                <a:ext cx="172440" cy="172440"/>
              </a:xfrm>
              <a:custGeom>
                <a:avLst/>
                <a:gdLst/>
                <a:ahLst/>
                <a:rect l="l" t="t" r="r" b="b"/>
                <a:pathLst>
                  <a:path w="153" h="153">
                    <a:moveTo>
                      <a:pt x="76" y="96"/>
                    </a:moveTo>
                    <a:lnTo>
                      <a:pt x="76" y="96"/>
                    </a:lnTo>
                    <a:cubicBezTo>
                      <a:pt x="78" y="101"/>
                      <a:pt x="80" y="107"/>
                      <a:pt x="80" y="113"/>
                    </a:cubicBezTo>
                    <a:cubicBezTo>
                      <a:pt x="80" y="119"/>
                      <a:pt x="79" y="124"/>
                      <a:pt x="77" y="129"/>
                    </a:cubicBezTo>
                    <a:cubicBezTo>
                      <a:pt x="75" y="134"/>
                      <a:pt x="72" y="138"/>
                      <a:pt x="68" y="142"/>
                    </a:cubicBezTo>
                    <a:cubicBezTo>
                      <a:pt x="65" y="145"/>
                      <a:pt x="60" y="148"/>
                      <a:pt x="55" y="150"/>
                    </a:cubicBezTo>
                    <a:cubicBezTo>
                      <a:pt x="51" y="152"/>
                      <a:pt x="45" y="153"/>
                      <a:pt x="40" y="153"/>
                    </a:cubicBezTo>
                    <a:cubicBezTo>
                      <a:pt x="34" y="153"/>
                      <a:pt x="29" y="152"/>
                      <a:pt x="24" y="150"/>
                    </a:cubicBezTo>
                    <a:cubicBezTo>
                      <a:pt x="19" y="148"/>
                      <a:pt x="15" y="145"/>
                      <a:pt x="12" y="142"/>
                    </a:cubicBezTo>
                    <a:cubicBezTo>
                      <a:pt x="8" y="138"/>
                      <a:pt x="5" y="134"/>
                      <a:pt x="3" y="129"/>
                    </a:cubicBezTo>
                    <a:cubicBezTo>
                      <a:pt x="1" y="124"/>
                      <a:pt x="0" y="119"/>
                      <a:pt x="0" y="113"/>
                    </a:cubicBezTo>
                    <a:cubicBezTo>
                      <a:pt x="0" y="108"/>
                      <a:pt x="1" y="102"/>
                      <a:pt x="3" y="98"/>
                    </a:cubicBezTo>
                    <a:cubicBezTo>
                      <a:pt x="5" y="93"/>
                      <a:pt x="8" y="88"/>
                      <a:pt x="12" y="85"/>
                    </a:cubicBezTo>
                    <a:cubicBezTo>
                      <a:pt x="15" y="81"/>
                      <a:pt x="19" y="78"/>
                      <a:pt x="24" y="76"/>
                    </a:cubicBezTo>
                    <a:cubicBezTo>
                      <a:pt x="29" y="74"/>
                      <a:pt x="34" y="73"/>
                      <a:pt x="40" y="73"/>
                    </a:cubicBezTo>
                    <a:cubicBezTo>
                      <a:pt x="46" y="73"/>
                      <a:pt x="52" y="75"/>
                      <a:pt x="57" y="77"/>
                    </a:cubicBezTo>
                    <a:lnTo>
                      <a:pt x="57" y="77"/>
                    </a:lnTo>
                    <a:lnTo>
                      <a:pt x="134" y="0"/>
                    </a:lnTo>
                    <a:lnTo>
                      <a:pt x="153" y="19"/>
                    </a:lnTo>
                    <a:lnTo>
                      <a:pt x="76" y="96"/>
                    </a:lnTo>
                    <a:lnTo>
                      <a:pt x="76" y="96"/>
                    </a:lnTo>
                    <a:close/>
                  </a:path>
                </a:pathLst>
              </a:custGeom>
              <a:solidFill>
                <a:schemeClr val="bg1"/>
              </a:solidFill>
              <a:ln w="0">
                <a:noFill/>
              </a:ln>
            </p:spPr>
            <p:style>
              <a:lnRef idx="0"/>
              <a:fillRef idx="0"/>
              <a:effectRef idx="0"/>
              <a:fontRef idx="minor"/>
            </p:style>
          </p:sp>
          <p:sp>
            <p:nvSpPr>
              <p:cNvPr id="1446" name="Freeform 26"/>
              <p:cNvSpPr/>
              <p:nvPr/>
            </p:nvSpPr>
            <p:spPr>
              <a:xfrm>
                <a:off x="744120" y="1311120"/>
                <a:ext cx="233280" cy="282240"/>
              </a:xfrm>
              <a:custGeom>
                <a:avLst/>
                <a:gdLst/>
                <a:ahLst/>
                <a:rect l="l" t="t" r="r" b="b"/>
                <a:pathLst>
                  <a:path w="207" h="250">
                    <a:moveTo>
                      <a:pt x="196" y="37"/>
                    </a:moveTo>
                    <a:lnTo>
                      <a:pt x="196" y="37"/>
                    </a:lnTo>
                    <a:cubicBezTo>
                      <a:pt x="180" y="30"/>
                      <a:pt x="163" y="26"/>
                      <a:pt x="146" y="26"/>
                    </a:cubicBezTo>
                    <a:cubicBezTo>
                      <a:pt x="135" y="26"/>
                      <a:pt x="125" y="28"/>
                      <a:pt x="115" y="30"/>
                    </a:cubicBezTo>
                    <a:cubicBezTo>
                      <a:pt x="104" y="33"/>
                      <a:pt x="95" y="37"/>
                      <a:pt x="86" y="43"/>
                    </a:cubicBezTo>
                    <a:cubicBezTo>
                      <a:pt x="77" y="48"/>
                      <a:pt x="69" y="54"/>
                      <a:pt x="62" y="61"/>
                    </a:cubicBezTo>
                    <a:cubicBezTo>
                      <a:pt x="55" y="69"/>
                      <a:pt x="48" y="77"/>
                      <a:pt x="43" y="86"/>
                    </a:cubicBezTo>
                    <a:cubicBezTo>
                      <a:pt x="38" y="95"/>
                      <a:pt x="34" y="104"/>
                      <a:pt x="31" y="114"/>
                    </a:cubicBezTo>
                    <a:cubicBezTo>
                      <a:pt x="28" y="125"/>
                      <a:pt x="27" y="135"/>
                      <a:pt x="27" y="146"/>
                    </a:cubicBezTo>
                    <a:cubicBezTo>
                      <a:pt x="27" y="162"/>
                      <a:pt x="30" y="177"/>
                      <a:pt x="36" y="192"/>
                    </a:cubicBezTo>
                    <a:cubicBezTo>
                      <a:pt x="42" y="207"/>
                      <a:pt x="51" y="220"/>
                      <a:pt x="62" y="231"/>
                    </a:cubicBezTo>
                    <a:lnTo>
                      <a:pt x="43" y="250"/>
                    </a:lnTo>
                    <a:cubicBezTo>
                      <a:pt x="29" y="236"/>
                      <a:pt x="19" y="220"/>
                      <a:pt x="11" y="202"/>
                    </a:cubicBezTo>
                    <a:cubicBezTo>
                      <a:pt x="4" y="184"/>
                      <a:pt x="0" y="166"/>
                      <a:pt x="0" y="146"/>
                    </a:cubicBezTo>
                    <a:cubicBezTo>
                      <a:pt x="0" y="133"/>
                      <a:pt x="2" y="120"/>
                      <a:pt x="5" y="107"/>
                    </a:cubicBezTo>
                    <a:cubicBezTo>
                      <a:pt x="9" y="95"/>
                      <a:pt x="14" y="83"/>
                      <a:pt x="20" y="72"/>
                    </a:cubicBezTo>
                    <a:cubicBezTo>
                      <a:pt x="27" y="61"/>
                      <a:pt x="34" y="52"/>
                      <a:pt x="43" y="43"/>
                    </a:cubicBezTo>
                    <a:cubicBezTo>
                      <a:pt x="52" y="34"/>
                      <a:pt x="62" y="26"/>
                      <a:pt x="73" y="20"/>
                    </a:cubicBezTo>
                    <a:cubicBezTo>
                      <a:pt x="83" y="13"/>
                      <a:pt x="95" y="9"/>
                      <a:pt x="108" y="5"/>
                    </a:cubicBezTo>
                    <a:cubicBezTo>
                      <a:pt x="120" y="2"/>
                      <a:pt x="133" y="0"/>
                      <a:pt x="147" y="0"/>
                    </a:cubicBezTo>
                    <a:cubicBezTo>
                      <a:pt x="157" y="0"/>
                      <a:pt x="167" y="1"/>
                      <a:pt x="178" y="3"/>
                    </a:cubicBezTo>
                    <a:cubicBezTo>
                      <a:pt x="188" y="5"/>
                      <a:pt x="197" y="9"/>
                      <a:pt x="207" y="13"/>
                    </a:cubicBezTo>
                    <a:lnTo>
                      <a:pt x="196" y="37"/>
                    </a:lnTo>
                    <a:close/>
                  </a:path>
                </a:pathLst>
              </a:custGeom>
              <a:solidFill>
                <a:schemeClr val="bg1"/>
              </a:solidFill>
              <a:ln w="0">
                <a:noFill/>
              </a:ln>
            </p:spPr>
            <p:style>
              <a:lnRef idx="0"/>
              <a:fillRef idx="0"/>
              <a:effectRef idx="0"/>
              <a:fontRef idx="minor"/>
            </p:style>
          </p:sp>
          <p:sp>
            <p:nvSpPr>
              <p:cNvPr id="1447" name="Freeform 27"/>
              <p:cNvSpPr/>
              <p:nvPr/>
            </p:nvSpPr>
            <p:spPr>
              <a:xfrm>
                <a:off x="1008000" y="1408680"/>
                <a:ext cx="67320" cy="184680"/>
              </a:xfrm>
              <a:custGeom>
                <a:avLst/>
                <a:gdLst/>
                <a:ahLst/>
                <a:rect l="l" t="t" r="r" b="b"/>
                <a:pathLst>
                  <a:path w="61" h="164">
                    <a:moveTo>
                      <a:pt x="48" y="0"/>
                    </a:moveTo>
                    <a:lnTo>
                      <a:pt x="48" y="0"/>
                    </a:lnTo>
                    <a:cubicBezTo>
                      <a:pt x="52" y="10"/>
                      <a:pt x="56" y="19"/>
                      <a:pt x="58" y="29"/>
                    </a:cubicBezTo>
                    <a:cubicBezTo>
                      <a:pt x="60" y="40"/>
                      <a:pt x="61" y="50"/>
                      <a:pt x="61" y="60"/>
                    </a:cubicBezTo>
                    <a:cubicBezTo>
                      <a:pt x="61" y="80"/>
                      <a:pt x="57" y="98"/>
                      <a:pt x="50" y="116"/>
                    </a:cubicBezTo>
                    <a:cubicBezTo>
                      <a:pt x="43" y="134"/>
                      <a:pt x="32" y="150"/>
                      <a:pt x="19" y="164"/>
                    </a:cubicBezTo>
                    <a:lnTo>
                      <a:pt x="0" y="145"/>
                    </a:lnTo>
                    <a:cubicBezTo>
                      <a:pt x="11" y="134"/>
                      <a:pt x="20" y="121"/>
                      <a:pt x="26" y="106"/>
                    </a:cubicBezTo>
                    <a:cubicBezTo>
                      <a:pt x="32" y="92"/>
                      <a:pt x="35" y="77"/>
                      <a:pt x="35" y="61"/>
                    </a:cubicBezTo>
                    <a:cubicBezTo>
                      <a:pt x="35" y="44"/>
                      <a:pt x="31" y="27"/>
                      <a:pt x="24" y="11"/>
                    </a:cubicBezTo>
                    <a:lnTo>
                      <a:pt x="48" y="0"/>
                    </a:lnTo>
                    <a:close/>
                  </a:path>
                </a:pathLst>
              </a:custGeom>
              <a:solidFill>
                <a:schemeClr val="bg1"/>
              </a:solidFill>
              <a:ln w="0">
                <a:noFill/>
              </a:ln>
            </p:spPr>
            <p:style>
              <a:lnRef idx="0"/>
              <a:fillRef idx="0"/>
              <a:effectRef idx="0"/>
              <a:fontRef idx="minor"/>
            </p:style>
          </p:sp>
          <p:sp>
            <p:nvSpPr>
              <p:cNvPr id="1448" name="Freeform 28"/>
              <p:cNvSpPr/>
              <p:nvPr/>
            </p:nvSpPr>
            <p:spPr>
              <a:xfrm>
                <a:off x="864720" y="1431360"/>
                <a:ext cx="90000" cy="90000"/>
              </a:xfrm>
              <a:custGeom>
                <a:avLst/>
                <a:gdLst/>
                <a:ahLst/>
                <a:rect l="l" t="t" r="r" b="b"/>
                <a:pathLst>
                  <a:path w="81" h="81">
                    <a:moveTo>
                      <a:pt x="41" y="81"/>
                    </a:moveTo>
                    <a:lnTo>
                      <a:pt x="41" y="81"/>
                    </a:lnTo>
                    <a:cubicBezTo>
                      <a:pt x="52" y="81"/>
                      <a:pt x="61" y="77"/>
                      <a:pt x="69" y="69"/>
                    </a:cubicBezTo>
                    <a:cubicBezTo>
                      <a:pt x="77" y="61"/>
                      <a:pt x="81" y="51"/>
                      <a:pt x="81" y="40"/>
                    </a:cubicBezTo>
                    <a:cubicBezTo>
                      <a:pt x="81" y="29"/>
                      <a:pt x="77" y="20"/>
                      <a:pt x="69" y="12"/>
                    </a:cubicBezTo>
                    <a:cubicBezTo>
                      <a:pt x="61" y="4"/>
                      <a:pt x="52" y="0"/>
                      <a:pt x="41" y="0"/>
                    </a:cubicBezTo>
                    <a:cubicBezTo>
                      <a:pt x="30" y="0"/>
                      <a:pt x="20" y="4"/>
                      <a:pt x="12" y="12"/>
                    </a:cubicBezTo>
                    <a:cubicBezTo>
                      <a:pt x="4" y="20"/>
                      <a:pt x="0" y="29"/>
                      <a:pt x="0" y="40"/>
                    </a:cubicBezTo>
                    <a:cubicBezTo>
                      <a:pt x="0" y="51"/>
                      <a:pt x="4" y="61"/>
                      <a:pt x="12" y="69"/>
                    </a:cubicBezTo>
                    <a:cubicBezTo>
                      <a:pt x="20" y="77"/>
                      <a:pt x="30" y="81"/>
                      <a:pt x="41" y="81"/>
                    </a:cubicBezTo>
                    <a:close/>
                  </a:path>
                </a:pathLst>
              </a:custGeom>
              <a:solidFill>
                <a:schemeClr val="bg1"/>
              </a:solidFill>
              <a:ln w="0">
                <a:noFill/>
              </a:ln>
            </p:spPr>
            <p:style>
              <a:lnRef idx="0"/>
              <a:fillRef idx="0"/>
              <a:effectRef idx="0"/>
              <a:fontRef idx="minor"/>
            </p:style>
          </p:sp>
        </p:grpSp>
      </p:grpSp>
    </p:spTree>
  </p:cSld>
  <p:transition>
    <p:fade/>
  </p:transition>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9" name="Title 1"/>
          <p:cNvSpPr/>
          <p:nvPr/>
        </p:nvSpPr>
        <p:spPr>
          <a:xfrm>
            <a:off x="588240" y="457200"/>
            <a:ext cx="11017080" cy="429480"/>
          </a:xfrm>
          <a:prstGeom prst="rect">
            <a:avLst/>
          </a:prstGeom>
          <a:noFill/>
          <a:ln w="0">
            <a:noFill/>
          </a:ln>
        </p:spPr>
        <p:style>
          <a:lnRef idx="0"/>
          <a:fillRef idx="0"/>
          <a:effectRef idx="0"/>
          <a:fontRef idx="minor"/>
        </p:style>
        <p:txBody>
          <a:bodyPr lIns="0" rIns="0" tIns="0" bIns="0">
            <a:noAutofit/>
          </a:bodyPr>
          <a:p>
            <a:pPr>
              <a:lnSpc>
                <a:spcPct val="100000"/>
              </a:lnSpc>
            </a:pPr>
            <a:r>
              <a:rPr b="0" lang="en-US" sz="2800" spc="-52" strike="noStrike">
                <a:solidFill>
                  <a:srgbClr val="000000"/>
                </a:solidFill>
                <a:latin typeface="Segoe UI Semibold"/>
                <a:ea typeface="DejaVu Sans"/>
              </a:rPr>
              <a:t>Workshop Microsoft 365: “Haz más con menos” </a:t>
            </a:r>
            <a:endParaRPr b="0" lang="es-CO" sz="2800" spc="-1" strike="noStrike">
              <a:latin typeface="Arial"/>
            </a:endParaRPr>
          </a:p>
        </p:txBody>
      </p:sp>
      <p:sp>
        <p:nvSpPr>
          <p:cNvPr id="1450" name="Rectangle: Rounded Corners 1"/>
          <p:cNvSpPr/>
          <p:nvPr/>
        </p:nvSpPr>
        <p:spPr>
          <a:xfrm>
            <a:off x="595800" y="1408680"/>
            <a:ext cx="7827120" cy="4858920"/>
          </a:xfrm>
          <a:prstGeom prst="roundRect">
            <a:avLst>
              <a:gd name="adj" fmla="val 3935"/>
            </a:avLst>
          </a:prstGeom>
          <a:solidFill>
            <a:schemeClr val="bg1">
              <a:lumMod val="95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1451" name="TextBox 4"/>
          <p:cNvSpPr/>
          <p:nvPr/>
        </p:nvSpPr>
        <p:spPr>
          <a:xfrm>
            <a:off x="824760" y="1743120"/>
            <a:ext cx="2760840" cy="520560"/>
          </a:xfrm>
          <a:prstGeom prst="rect">
            <a:avLst/>
          </a:prstGeom>
          <a:noFill/>
          <a:ln w="0">
            <a:noFill/>
          </a:ln>
        </p:spPr>
        <p:style>
          <a:lnRef idx="0"/>
          <a:fillRef idx="0"/>
          <a:effectRef idx="0"/>
          <a:fontRef idx="minor"/>
        </p:style>
        <p:txBody>
          <a:bodyPr lIns="0" rIns="0" tIns="216000" bIns="0">
            <a:spAutoFit/>
          </a:bodyPr>
          <a:p>
            <a:pPr>
              <a:lnSpc>
                <a:spcPct val="100000"/>
              </a:lnSpc>
              <a:tabLst>
                <a:tab algn="l" pos="0"/>
              </a:tabLst>
            </a:pPr>
            <a:r>
              <a:rPr b="0" lang="en-US" sz="2000" spc="-1" strike="noStrike">
                <a:solidFill>
                  <a:srgbClr val="000000"/>
                </a:solidFill>
                <a:latin typeface="Segoe UI Semibold"/>
                <a:ea typeface="DejaVu Sans"/>
              </a:rPr>
              <a:t>Pre-Workshop</a:t>
            </a:r>
            <a:endParaRPr b="0" lang="es-CO" sz="2000" spc="-1" strike="noStrike">
              <a:latin typeface="Arial"/>
            </a:endParaRPr>
          </a:p>
        </p:txBody>
      </p:sp>
      <p:graphicFrame>
        <p:nvGraphicFramePr>
          <p:cNvPr id="1452" name="Table 6"/>
          <p:cNvGraphicFramePr/>
          <p:nvPr/>
        </p:nvGraphicFramePr>
        <p:xfrm>
          <a:off x="824760" y="2417400"/>
          <a:ext cx="2761560" cy="279360"/>
        </p:xfrm>
        <a:graphic>
          <a:graphicData uri="http://schemas.openxmlformats.org/drawingml/2006/table">
            <a:tbl>
              <a:tblPr/>
              <a:tblGrid>
                <a:gridCol w="2234520"/>
                <a:gridCol w="527400"/>
              </a:tblGrid>
              <a:tr h="279720">
                <a:tc>
                  <a:txBody>
                    <a:bodyPr>
                      <a:noAutofit/>
                    </a:bodyPr>
                    <a:p>
                      <a:pPr>
                        <a:lnSpc>
                          <a:spcPct val="100000"/>
                        </a:lnSpc>
                        <a:tabLst>
                          <a:tab algn="l" pos="0"/>
                        </a:tabLst>
                      </a:pPr>
                      <a:r>
                        <a:rPr b="0" lang="en-US" sz="1200" spc="-1" strike="noStrike">
                          <a:solidFill>
                            <a:srgbClr val="282828"/>
                          </a:solidFill>
                          <a:latin typeface="Segoe UI"/>
                        </a:rPr>
                        <a:t>Cuestionario previo a la participación</a:t>
                      </a:r>
                      <a:endParaRPr b="0" lang="es-CO" sz="1200" spc="-1" strike="noStrike">
                        <a:latin typeface="Arial"/>
                      </a:endParaRPr>
                    </a:p>
                  </a:txBody>
                  <a:tcPr marL="91440" marR="91440">
                    <a:lnL w="12240">
                      <a:noFill/>
                    </a:lnL>
                    <a:lnR w="12240">
                      <a:noFill/>
                    </a:lnR>
                    <a:lnT w="6480">
                      <a:solidFill>
                        <a:srgbClr val="808080"/>
                      </a:solidFill>
                    </a:lnT>
                    <a:lnB w="6480">
                      <a:solidFill>
                        <a:srgbClr val="808080"/>
                      </a:solidFill>
                    </a:lnB>
                    <a:noFill/>
                  </a:tcPr>
                </a:tc>
                <a:tc>
                  <a:tcPr marL="91440" marR="91440">
                    <a:lnL w="12240">
                      <a:noFill/>
                    </a:lnL>
                    <a:lnR w="12240">
                      <a:noFill/>
                    </a:lnR>
                    <a:lnT w="6480">
                      <a:solidFill>
                        <a:srgbClr val="808080"/>
                      </a:solidFill>
                    </a:lnT>
                    <a:lnB w="6480">
                      <a:solidFill>
                        <a:srgbClr val="808080"/>
                      </a:solidFill>
                    </a:lnB>
                    <a:noFill/>
                  </a:tcPr>
                </a:tc>
              </a:tr>
            </a:tbl>
          </a:graphicData>
        </a:graphic>
      </p:graphicFrame>
      <p:sp>
        <p:nvSpPr>
          <p:cNvPr id="1453" name="Text Placeholder 2"/>
          <p:cNvSpPr/>
          <p:nvPr/>
        </p:nvSpPr>
        <p:spPr>
          <a:xfrm>
            <a:off x="3800160" y="1744200"/>
            <a:ext cx="4409280" cy="3967560"/>
          </a:xfrm>
          <a:prstGeom prst="roundRect">
            <a:avLst>
              <a:gd name="adj" fmla="val 3667"/>
            </a:avLst>
          </a:prstGeom>
          <a:noFill/>
          <a:ln w="0">
            <a:noFill/>
          </a:ln>
        </p:spPr>
        <p:style>
          <a:lnRef idx="0"/>
          <a:fillRef idx="0"/>
          <a:effectRef idx="0"/>
          <a:fontRef idx="minor"/>
        </p:style>
        <p:txBody>
          <a:bodyPr lIns="0" rIns="182880" tIns="216000" bIns="182880">
            <a:spAutoFit/>
          </a:bodyPr>
          <a:p>
            <a:pPr>
              <a:lnSpc>
                <a:spcPct val="90000"/>
              </a:lnSpc>
              <a:spcBef>
                <a:spcPts val="601"/>
              </a:spcBef>
              <a:spcAft>
                <a:spcPts val="601"/>
              </a:spcAft>
              <a:tabLst>
                <a:tab algn="l" pos="0"/>
              </a:tabLst>
            </a:pPr>
            <a:r>
              <a:rPr b="0" lang="en-US" sz="1400" spc="-1" strike="noStrike">
                <a:solidFill>
                  <a:srgbClr val="000000"/>
                </a:solidFill>
                <a:latin typeface="Segoe UI"/>
                <a:ea typeface="DejaVu Sans"/>
              </a:rPr>
              <a:t>Una vez que sus clientes hayan confirmado su inscripción y haya fijado una fecha para el taller, distribuya el cuestionario previo a la participación a cada cliente.</a:t>
            </a:r>
            <a:endParaRPr b="0" lang="es-CO" sz="1400" spc="-1" strike="noStrike">
              <a:latin typeface="Arial"/>
            </a:endParaRPr>
          </a:p>
          <a:p>
            <a:pPr>
              <a:lnSpc>
                <a:spcPct val="90000"/>
              </a:lnSpc>
              <a:spcBef>
                <a:spcPts val="601"/>
              </a:spcBef>
              <a:spcAft>
                <a:spcPts val="601"/>
              </a:spcAft>
              <a:tabLst>
                <a:tab algn="l" pos="0"/>
              </a:tabLst>
            </a:pPr>
            <a:endParaRPr b="0" lang="es-CO" sz="1400" spc="-1" strike="noStrike">
              <a:latin typeface="Arial"/>
            </a:endParaRPr>
          </a:p>
          <a:p>
            <a:pPr>
              <a:lnSpc>
                <a:spcPct val="90000"/>
              </a:lnSpc>
              <a:spcBef>
                <a:spcPts val="601"/>
              </a:spcBef>
              <a:spcAft>
                <a:spcPts val="601"/>
              </a:spcAft>
              <a:tabLst>
                <a:tab algn="l" pos="0"/>
              </a:tabLst>
            </a:pPr>
            <a:r>
              <a:rPr b="0" lang="en-US" sz="1400" spc="-1" strike="noStrike">
                <a:solidFill>
                  <a:srgbClr val="0078d4"/>
                </a:solidFill>
                <a:latin typeface="Segoe UI"/>
                <a:ea typeface="DejaVu Sans"/>
              </a:rPr>
              <a:t>El cuestionario previo a la participación</a:t>
            </a:r>
            <a:endParaRPr b="0" lang="es-CO" sz="1400" spc="-1" strike="noStrike">
              <a:latin typeface="Arial"/>
            </a:endParaRPr>
          </a:p>
          <a:p>
            <a:pPr>
              <a:lnSpc>
                <a:spcPct val="90000"/>
              </a:lnSpc>
              <a:spcBef>
                <a:spcPts val="601"/>
              </a:spcBef>
              <a:spcAft>
                <a:spcPts val="601"/>
              </a:spcAft>
              <a:tabLst>
                <a:tab algn="l" pos="0"/>
              </a:tabLst>
            </a:pPr>
            <a:r>
              <a:rPr b="0" lang="en-US" sz="1400" spc="-1" strike="noStrike">
                <a:solidFill>
                  <a:srgbClr val="000000"/>
                </a:solidFill>
                <a:latin typeface="Segoe UI"/>
                <a:ea typeface="DejaVu Sans"/>
              </a:rPr>
              <a:t>Este cuestionario ayudará a recopilar la información mínima necesaria para preparar los materiales del taller y comprender mejor los retos del cliente y su entorno actual. </a:t>
            </a:r>
            <a:endParaRPr b="0" lang="es-CO" sz="1400" spc="-1" strike="noStrike">
              <a:latin typeface="Arial"/>
            </a:endParaRPr>
          </a:p>
          <a:p>
            <a:pPr>
              <a:lnSpc>
                <a:spcPct val="90000"/>
              </a:lnSpc>
              <a:spcBef>
                <a:spcPts val="601"/>
              </a:spcBef>
              <a:spcAft>
                <a:spcPts val="601"/>
              </a:spcAft>
              <a:tabLst>
                <a:tab algn="l" pos="0"/>
              </a:tabLst>
            </a:pPr>
            <a:r>
              <a:rPr b="0" lang="en-US" sz="1400" spc="-1" strike="noStrike">
                <a:solidFill>
                  <a:srgbClr val="000000"/>
                </a:solidFill>
                <a:latin typeface="Segoe UI"/>
                <a:ea typeface="DejaVu Sans"/>
              </a:rPr>
              <a:t>Recomendamos encarecidamente que envíe este cuestionario a sus clientes al menos con una semana de anticipación y que les pida que lo completen con antelación para poder entender sus necesidades empresariales y su entorno técnico.</a:t>
            </a:r>
            <a:endParaRPr b="0" lang="es-CO" sz="1400" spc="-1" strike="noStrike">
              <a:latin typeface="Arial"/>
            </a:endParaRPr>
          </a:p>
        </p:txBody>
      </p:sp>
      <p:sp>
        <p:nvSpPr>
          <p:cNvPr id="1454" name="Arrow: Pentagon 30"/>
          <p:cNvSpPr/>
          <p:nvPr/>
        </p:nvSpPr>
        <p:spPr>
          <a:xfrm>
            <a:off x="1038600" y="1312920"/>
            <a:ext cx="7416000" cy="326880"/>
          </a:xfrm>
          <a:prstGeom prst="homePlate">
            <a:avLst>
              <a:gd name="adj" fmla="val 35002"/>
            </a:avLst>
          </a:prstGeom>
          <a:solidFill>
            <a:schemeClr val="accent1"/>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grpSp>
        <p:nvGrpSpPr>
          <p:cNvPr id="1455" name="Group 37"/>
          <p:cNvGrpSpPr/>
          <p:nvPr/>
        </p:nvGrpSpPr>
        <p:grpSpPr>
          <a:xfrm>
            <a:off x="588240" y="1154160"/>
            <a:ext cx="644400" cy="644400"/>
            <a:chOff x="588240" y="1154160"/>
            <a:chExt cx="644400" cy="644400"/>
          </a:xfrm>
        </p:grpSpPr>
        <p:sp>
          <p:nvSpPr>
            <p:cNvPr id="1456" name="Oval 38"/>
            <p:cNvSpPr/>
            <p:nvPr/>
          </p:nvSpPr>
          <p:spPr>
            <a:xfrm>
              <a:off x="588240" y="1154160"/>
              <a:ext cx="644400" cy="644400"/>
            </a:xfrm>
            <a:prstGeom prst="ellipse">
              <a:avLst/>
            </a:prstGeom>
            <a:solidFill>
              <a:schemeClr val="accent2"/>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grpSp>
          <p:nvGrpSpPr>
            <p:cNvPr id="1457" name="Group 39"/>
            <p:cNvGrpSpPr/>
            <p:nvPr/>
          </p:nvGrpSpPr>
          <p:grpSpPr>
            <a:xfrm>
              <a:off x="744120" y="1311120"/>
              <a:ext cx="331200" cy="282240"/>
              <a:chOff x="744120" y="1311120"/>
              <a:chExt cx="331200" cy="282240"/>
            </a:xfrm>
          </p:grpSpPr>
          <p:sp>
            <p:nvSpPr>
              <p:cNvPr id="1458" name="Freeform 25"/>
              <p:cNvSpPr/>
              <p:nvPr/>
            </p:nvSpPr>
            <p:spPr>
              <a:xfrm>
                <a:off x="866160" y="1349280"/>
                <a:ext cx="172440" cy="172440"/>
              </a:xfrm>
              <a:custGeom>
                <a:avLst/>
                <a:gdLst/>
                <a:ahLst/>
                <a:rect l="l" t="t" r="r" b="b"/>
                <a:pathLst>
                  <a:path w="153" h="153">
                    <a:moveTo>
                      <a:pt x="76" y="96"/>
                    </a:moveTo>
                    <a:lnTo>
                      <a:pt x="76" y="96"/>
                    </a:lnTo>
                    <a:cubicBezTo>
                      <a:pt x="78" y="101"/>
                      <a:pt x="80" y="107"/>
                      <a:pt x="80" y="113"/>
                    </a:cubicBezTo>
                    <a:cubicBezTo>
                      <a:pt x="80" y="119"/>
                      <a:pt x="79" y="124"/>
                      <a:pt x="77" y="129"/>
                    </a:cubicBezTo>
                    <a:cubicBezTo>
                      <a:pt x="75" y="134"/>
                      <a:pt x="72" y="138"/>
                      <a:pt x="68" y="142"/>
                    </a:cubicBezTo>
                    <a:cubicBezTo>
                      <a:pt x="65" y="145"/>
                      <a:pt x="60" y="148"/>
                      <a:pt x="55" y="150"/>
                    </a:cubicBezTo>
                    <a:cubicBezTo>
                      <a:pt x="51" y="152"/>
                      <a:pt x="45" y="153"/>
                      <a:pt x="40" y="153"/>
                    </a:cubicBezTo>
                    <a:cubicBezTo>
                      <a:pt x="34" y="153"/>
                      <a:pt x="29" y="152"/>
                      <a:pt x="24" y="150"/>
                    </a:cubicBezTo>
                    <a:cubicBezTo>
                      <a:pt x="19" y="148"/>
                      <a:pt x="15" y="145"/>
                      <a:pt x="12" y="142"/>
                    </a:cubicBezTo>
                    <a:cubicBezTo>
                      <a:pt x="8" y="138"/>
                      <a:pt x="5" y="134"/>
                      <a:pt x="3" y="129"/>
                    </a:cubicBezTo>
                    <a:cubicBezTo>
                      <a:pt x="1" y="124"/>
                      <a:pt x="0" y="119"/>
                      <a:pt x="0" y="113"/>
                    </a:cubicBezTo>
                    <a:cubicBezTo>
                      <a:pt x="0" y="108"/>
                      <a:pt x="1" y="102"/>
                      <a:pt x="3" y="98"/>
                    </a:cubicBezTo>
                    <a:cubicBezTo>
                      <a:pt x="5" y="93"/>
                      <a:pt x="8" y="88"/>
                      <a:pt x="12" y="85"/>
                    </a:cubicBezTo>
                    <a:cubicBezTo>
                      <a:pt x="15" y="81"/>
                      <a:pt x="19" y="78"/>
                      <a:pt x="24" y="76"/>
                    </a:cubicBezTo>
                    <a:cubicBezTo>
                      <a:pt x="29" y="74"/>
                      <a:pt x="34" y="73"/>
                      <a:pt x="40" y="73"/>
                    </a:cubicBezTo>
                    <a:cubicBezTo>
                      <a:pt x="46" y="73"/>
                      <a:pt x="52" y="75"/>
                      <a:pt x="57" y="77"/>
                    </a:cubicBezTo>
                    <a:lnTo>
                      <a:pt x="57" y="77"/>
                    </a:lnTo>
                    <a:lnTo>
                      <a:pt x="134" y="0"/>
                    </a:lnTo>
                    <a:lnTo>
                      <a:pt x="153" y="19"/>
                    </a:lnTo>
                    <a:lnTo>
                      <a:pt x="76" y="96"/>
                    </a:lnTo>
                    <a:lnTo>
                      <a:pt x="76" y="96"/>
                    </a:lnTo>
                    <a:close/>
                  </a:path>
                </a:pathLst>
              </a:custGeom>
              <a:solidFill>
                <a:schemeClr val="bg1"/>
              </a:solidFill>
              <a:ln w="0">
                <a:noFill/>
              </a:ln>
            </p:spPr>
            <p:style>
              <a:lnRef idx="0"/>
              <a:fillRef idx="0"/>
              <a:effectRef idx="0"/>
              <a:fontRef idx="minor"/>
            </p:style>
          </p:sp>
          <p:sp>
            <p:nvSpPr>
              <p:cNvPr id="1459" name="Freeform 26"/>
              <p:cNvSpPr/>
              <p:nvPr/>
            </p:nvSpPr>
            <p:spPr>
              <a:xfrm>
                <a:off x="744120" y="1311120"/>
                <a:ext cx="233280" cy="282240"/>
              </a:xfrm>
              <a:custGeom>
                <a:avLst/>
                <a:gdLst/>
                <a:ahLst/>
                <a:rect l="l" t="t" r="r" b="b"/>
                <a:pathLst>
                  <a:path w="207" h="250">
                    <a:moveTo>
                      <a:pt x="196" y="37"/>
                    </a:moveTo>
                    <a:lnTo>
                      <a:pt x="196" y="37"/>
                    </a:lnTo>
                    <a:cubicBezTo>
                      <a:pt x="180" y="30"/>
                      <a:pt x="163" y="26"/>
                      <a:pt x="146" y="26"/>
                    </a:cubicBezTo>
                    <a:cubicBezTo>
                      <a:pt x="135" y="26"/>
                      <a:pt x="125" y="28"/>
                      <a:pt x="115" y="30"/>
                    </a:cubicBezTo>
                    <a:cubicBezTo>
                      <a:pt x="104" y="33"/>
                      <a:pt x="95" y="37"/>
                      <a:pt x="86" y="43"/>
                    </a:cubicBezTo>
                    <a:cubicBezTo>
                      <a:pt x="77" y="48"/>
                      <a:pt x="69" y="54"/>
                      <a:pt x="62" y="61"/>
                    </a:cubicBezTo>
                    <a:cubicBezTo>
                      <a:pt x="55" y="69"/>
                      <a:pt x="48" y="77"/>
                      <a:pt x="43" y="86"/>
                    </a:cubicBezTo>
                    <a:cubicBezTo>
                      <a:pt x="38" y="95"/>
                      <a:pt x="34" y="104"/>
                      <a:pt x="31" y="114"/>
                    </a:cubicBezTo>
                    <a:cubicBezTo>
                      <a:pt x="28" y="125"/>
                      <a:pt x="27" y="135"/>
                      <a:pt x="27" y="146"/>
                    </a:cubicBezTo>
                    <a:cubicBezTo>
                      <a:pt x="27" y="162"/>
                      <a:pt x="30" y="177"/>
                      <a:pt x="36" y="192"/>
                    </a:cubicBezTo>
                    <a:cubicBezTo>
                      <a:pt x="42" y="207"/>
                      <a:pt x="51" y="220"/>
                      <a:pt x="62" y="231"/>
                    </a:cubicBezTo>
                    <a:lnTo>
                      <a:pt x="43" y="250"/>
                    </a:lnTo>
                    <a:cubicBezTo>
                      <a:pt x="29" y="236"/>
                      <a:pt x="19" y="220"/>
                      <a:pt x="11" y="202"/>
                    </a:cubicBezTo>
                    <a:cubicBezTo>
                      <a:pt x="4" y="184"/>
                      <a:pt x="0" y="166"/>
                      <a:pt x="0" y="146"/>
                    </a:cubicBezTo>
                    <a:cubicBezTo>
                      <a:pt x="0" y="133"/>
                      <a:pt x="2" y="120"/>
                      <a:pt x="5" y="107"/>
                    </a:cubicBezTo>
                    <a:cubicBezTo>
                      <a:pt x="9" y="95"/>
                      <a:pt x="14" y="83"/>
                      <a:pt x="20" y="72"/>
                    </a:cubicBezTo>
                    <a:cubicBezTo>
                      <a:pt x="27" y="61"/>
                      <a:pt x="34" y="52"/>
                      <a:pt x="43" y="43"/>
                    </a:cubicBezTo>
                    <a:cubicBezTo>
                      <a:pt x="52" y="34"/>
                      <a:pt x="62" y="26"/>
                      <a:pt x="73" y="20"/>
                    </a:cubicBezTo>
                    <a:cubicBezTo>
                      <a:pt x="83" y="13"/>
                      <a:pt x="95" y="9"/>
                      <a:pt x="108" y="5"/>
                    </a:cubicBezTo>
                    <a:cubicBezTo>
                      <a:pt x="120" y="2"/>
                      <a:pt x="133" y="0"/>
                      <a:pt x="147" y="0"/>
                    </a:cubicBezTo>
                    <a:cubicBezTo>
                      <a:pt x="157" y="0"/>
                      <a:pt x="167" y="1"/>
                      <a:pt x="178" y="3"/>
                    </a:cubicBezTo>
                    <a:cubicBezTo>
                      <a:pt x="188" y="5"/>
                      <a:pt x="197" y="9"/>
                      <a:pt x="207" y="13"/>
                    </a:cubicBezTo>
                    <a:lnTo>
                      <a:pt x="196" y="37"/>
                    </a:lnTo>
                    <a:close/>
                  </a:path>
                </a:pathLst>
              </a:custGeom>
              <a:solidFill>
                <a:schemeClr val="bg1"/>
              </a:solidFill>
              <a:ln w="0">
                <a:noFill/>
              </a:ln>
            </p:spPr>
            <p:style>
              <a:lnRef idx="0"/>
              <a:fillRef idx="0"/>
              <a:effectRef idx="0"/>
              <a:fontRef idx="minor"/>
            </p:style>
          </p:sp>
          <p:sp>
            <p:nvSpPr>
              <p:cNvPr id="1460" name="Freeform 27"/>
              <p:cNvSpPr/>
              <p:nvPr/>
            </p:nvSpPr>
            <p:spPr>
              <a:xfrm>
                <a:off x="1008000" y="1408680"/>
                <a:ext cx="67320" cy="184680"/>
              </a:xfrm>
              <a:custGeom>
                <a:avLst/>
                <a:gdLst/>
                <a:ahLst/>
                <a:rect l="l" t="t" r="r" b="b"/>
                <a:pathLst>
                  <a:path w="61" h="164">
                    <a:moveTo>
                      <a:pt x="48" y="0"/>
                    </a:moveTo>
                    <a:lnTo>
                      <a:pt x="48" y="0"/>
                    </a:lnTo>
                    <a:cubicBezTo>
                      <a:pt x="52" y="10"/>
                      <a:pt x="56" y="19"/>
                      <a:pt x="58" y="29"/>
                    </a:cubicBezTo>
                    <a:cubicBezTo>
                      <a:pt x="60" y="40"/>
                      <a:pt x="61" y="50"/>
                      <a:pt x="61" y="60"/>
                    </a:cubicBezTo>
                    <a:cubicBezTo>
                      <a:pt x="61" y="80"/>
                      <a:pt x="57" y="98"/>
                      <a:pt x="50" y="116"/>
                    </a:cubicBezTo>
                    <a:cubicBezTo>
                      <a:pt x="43" y="134"/>
                      <a:pt x="32" y="150"/>
                      <a:pt x="19" y="164"/>
                    </a:cubicBezTo>
                    <a:lnTo>
                      <a:pt x="0" y="145"/>
                    </a:lnTo>
                    <a:cubicBezTo>
                      <a:pt x="11" y="134"/>
                      <a:pt x="20" y="121"/>
                      <a:pt x="26" y="106"/>
                    </a:cubicBezTo>
                    <a:cubicBezTo>
                      <a:pt x="32" y="92"/>
                      <a:pt x="35" y="77"/>
                      <a:pt x="35" y="61"/>
                    </a:cubicBezTo>
                    <a:cubicBezTo>
                      <a:pt x="35" y="44"/>
                      <a:pt x="31" y="27"/>
                      <a:pt x="24" y="11"/>
                    </a:cubicBezTo>
                    <a:lnTo>
                      <a:pt x="48" y="0"/>
                    </a:lnTo>
                    <a:close/>
                  </a:path>
                </a:pathLst>
              </a:custGeom>
              <a:solidFill>
                <a:schemeClr val="bg1"/>
              </a:solidFill>
              <a:ln w="0">
                <a:noFill/>
              </a:ln>
            </p:spPr>
            <p:style>
              <a:lnRef idx="0"/>
              <a:fillRef idx="0"/>
              <a:effectRef idx="0"/>
              <a:fontRef idx="minor"/>
            </p:style>
          </p:sp>
          <p:sp>
            <p:nvSpPr>
              <p:cNvPr id="1461" name="Freeform 28"/>
              <p:cNvSpPr/>
              <p:nvPr/>
            </p:nvSpPr>
            <p:spPr>
              <a:xfrm>
                <a:off x="864720" y="1431360"/>
                <a:ext cx="90000" cy="90000"/>
              </a:xfrm>
              <a:custGeom>
                <a:avLst/>
                <a:gdLst/>
                <a:ahLst/>
                <a:rect l="l" t="t" r="r" b="b"/>
                <a:pathLst>
                  <a:path w="81" h="81">
                    <a:moveTo>
                      <a:pt x="41" y="81"/>
                    </a:moveTo>
                    <a:lnTo>
                      <a:pt x="41" y="81"/>
                    </a:lnTo>
                    <a:cubicBezTo>
                      <a:pt x="52" y="81"/>
                      <a:pt x="61" y="77"/>
                      <a:pt x="69" y="69"/>
                    </a:cubicBezTo>
                    <a:cubicBezTo>
                      <a:pt x="77" y="61"/>
                      <a:pt x="81" y="51"/>
                      <a:pt x="81" y="40"/>
                    </a:cubicBezTo>
                    <a:cubicBezTo>
                      <a:pt x="81" y="29"/>
                      <a:pt x="77" y="20"/>
                      <a:pt x="69" y="12"/>
                    </a:cubicBezTo>
                    <a:cubicBezTo>
                      <a:pt x="61" y="4"/>
                      <a:pt x="52" y="0"/>
                      <a:pt x="41" y="0"/>
                    </a:cubicBezTo>
                    <a:cubicBezTo>
                      <a:pt x="30" y="0"/>
                      <a:pt x="20" y="4"/>
                      <a:pt x="12" y="12"/>
                    </a:cubicBezTo>
                    <a:cubicBezTo>
                      <a:pt x="4" y="20"/>
                      <a:pt x="0" y="29"/>
                      <a:pt x="0" y="40"/>
                    </a:cubicBezTo>
                    <a:cubicBezTo>
                      <a:pt x="0" y="51"/>
                      <a:pt x="4" y="61"/>
                      <a:pt x="12" y="69"/>
                    </a:cubicBezTo>
                    <a:cubicBezTo>
                      <a:pt x="20" y="77"/>
                      <a:pt x="30" y="81"/>
                      <a:pt x="41" y="81"/>
                    </a:cubicBezTo>
                    <a:close/>
                  </a:path>
                </a:pathLst>
              </a:custGeom>
              <a:solidFill>
                <a:schemeClr val="bg1"/>
              </a:solidFill>
              <a:ln w="0">
                <a:noFill/>
              </a:ln>
            </p:spPr>
            <p:style>
              <a:lnRef idx="0"/>
              <a:fillRef idx="0"/>
              <a:effectRef idx="0"/>
              <a:fontRef idx="minor"/>
            </p:style>
          </p:sp>
        </p:grpSp>
      </p:grpSp>
      <p:pic>
        <p:nvPicPr>
          <p:cNvPr id="1462" name="Picture 3" descr=""/>
          <p:cNvPicPr/>
          <p:nvPr/>
        </p:nvPicPr>
        <p:blipFill>
          <a:blip r:embed="rId1"/>
          <a:stretch/>
        </p:blipFill>
        <p:spPr>
          <a:xfrm>
            <a:off x="9181440" y="0"/>
            <a:ext cx="3009240" cy="6866640"/>
          </a:xfrm>
          <a:prstGeom prst="rect">
            <a:avLst/>
          </a:prstGeom>
          <a:ln w="0">
            <a:noFill/>
          </a:ln>
        </p:spPr>
      </p:pic>
    </p:spTree>
  </p:cSld>
  <p:transition>
    <p:fade/>
  </p:transition>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3" name="Title 1"/>
          <p:cNvSpPr/>
          <p:nvPr/>
        </p:nvSpPr>
        <p:spPr>
          <a:xfrm>
            <a:off x="585360" y="3033360"/>
            <a:ext cx="9142560" cy="497160"/>
          </a:xfrm>
          <a:prstGeom prst="rect">
            <a:avLst/>
          </a:prstGeom>
          <a:noFill/>
          <a:ln w="0">
            <a:noFill/>
          </a:ln>
        </p:spPr>
        <p:style>
          <a:lnRef idx="0"/>
          <a:fillRef idx="0"/>
          <a:effectRef idx="0"/>
          <a:fontRef idx="minor"/>
        </p:style>
        <p:txBody>
          <a:bodyPr lIns="0" rIns="0" tIns="0" bIns="0" anchor="b">
            <a:noAutofit/>
          </a:bodyPr>
          <a:p>
            <a:pPr>
              <a:lnSpc>
                <a:spcPct val="90000"/>
              </a:lnSpc>
              <a:spcBef>
                <a:spcPts val="601"/>
              </a:spcBef>
              <a:spcAft>
                <a:spcPts val="601"/>
              </a:spcAft>
            </a:pPr>
            <a:r>
              <a:rPr b="0" lang="en-US" sz="3600" spc="-52" strike="noStrike">
                <a:solidFill>
                  <a:srgbClr val="ffffff"/>
                </a:solidFill>
                <a:latin typeface="Segoe UI Semibold"/>
                <a:ea typeface="DejaVu Sans"/>
              </a:rPr>
              <a:t>Gestionar y dirigir </a:t>
            </a:r>
            <a:endParaRPr b="0" lang="es-CO" sz="3600" spc="-1" strike="noStrike">
              <a:latin typeface="Arial"/>
            </a:endParaRPr>
          </a:p>
          <a:p>
            <a:pPr>
              <a:lnSpc>
                <a:spcPct val="90000"/>
              </a:lnSpc>
              <a:spcBef>
                <a:spcPts val="601"/>
              </a:spcBef>
              <a:spcAft>
                <a:spcPts val="601"/>
              </a:spcAft>
            </a:pPr>
            <a:r>
              <a:rPr b="0" lang="en-US" sz="3600" spc="-52" strike="noStrike">
                <a:solidFill>
                  <a:srgbClr val="ffffff"/>
                </a:solidFill>
                <a:latin typeface="Segoe UI Semibold"/>
                <a:ea typeface="DejaVu Sans"/>
              </a:rPr>
              <a:t>la participación</a:t>
            </a:r>
            <a:endParaRPr b="0" lang="es-CO" sz="3600" spc="-1" strike="noStrike">
              <a:latin typeface="Arial"/>
            </a:endParaRPr>
          </a:p>
        </p:txBody>
      </p:sp>
    </p:spTree>
  </p:cSld>
  <mc:AlternateContent>
    <mc:Choice Requires="p14">
      <p:transition spd="med" p14:dur="700">
        <p:fade/>
      </p:transition>
    </mc:Choice>
    <mc:Fallback>
      <p:transition spd="med">
        <p:fade/>
      </p:transition>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4" name="Rectangle 7"/>
          <p:cNvSpPr/>
          <p:nvPr/>
        </p:nvSpPr>
        <p:spPr>
          <a:xfrm>
            <a:off x="0" y="0"/>
            <a:ext cx="4624920" cy="6856560"/>
          </a:xfrm>
          <a:prstGeom prst="rect">
            <a:avLst/>
          </a:prstGeom>
          <a:solidFill>
            <a:schemeClr val="bg1">
              <a:lumMod val="95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1465" name="Title 1"/>
          <p:cNvSpPr/>
          <p:nvPr/>
        </p:nvSpPr>
        <p:spPr>
          <a:xfrm>
            <a:off x="588240" y="457200"/>
            <a:ext cx="11017080" cy="429480"/>
          </a:xfrm>
          <a:prstGeom prst="rect">
            <a:avLst/>
          </a:prstGeom>
          <a:noFill/>
          <a:ln w="0">
            <a:noFill/>
          </a:ln>
        </p:spPr>
        <p:style>
          <a:lnRef idx="0"/>
          <a:fillRef idx="0"/>
          <a:effectRef idx="0"/>
          <a:fontRef idx="minor"/>
        </p:style>
        <p:txBody>
          <a:bodyPr lIns="0" rIns="0" tIns="0" bIns="0">
            <a:normAutofit fontScale="85000"/>
          </a:bodyPr>
          <a:p>
            <a:pPr>
              <a:lnSpc>
                <a:spcPct val="100000"/>
              </a:lnSpc>
            </a:pPr>
            <a:r>
              <a:rPr b="0" lang="en-US" sz="2800" spc="-52" strike="noStrike">
                <a:solidFill>
                  <a:srgbClr val="000000"/>
                </a:solidFill>
                <a:latin typeface="Segoe UI Semibold"/>
                <a:ea typeface="DejaVu Sans"/>
              </a:rPr>
              <a:t>El Arte de lo Posible</a:t>
            </a:r>
            <a:endParaRPr b="0" lang="es-CO" sz="2800" spc="-1" strike="noStrike">
              <a:latin typeface="Arial"/>
            </a:endParaRPr>
          </a:p>
        </p:txBody>
      </p:sp>
      <p:sp>
        <p:nvSpPr>
          <p:cNvPr id="1466" name="Text Placeholder 2"/>
          <p:cNvSpPr/>
          <p:nvPr/>
        </p:nvSpPr>
        <p:spPr>
          <a:xfrm>
            <a:off x="588240" y="1436760"/>
            <a:ext cx="3144240" cy="3456000"/>
          </a:xfrm>
          <a:prstGeom prst="rect">
            <a:avLst/>
          </a:prstGeom>
          <a:noFill/>
          <a:ln w="0">
            <a:noFill/>
          </a:ln>
        </p:spPr>
        <p:style>
          <a:lnRef idx="0"/>
          <a:fillRef idx="0"/>
          <a:effectRef idx="0"/>
          <a:fontRef idx="minor"/>
        </p:style>
        <p:txBody>
          <a:bodyPr lIns="0" rIns="0" tIns="0" bIns="0">
            <a:noAutofit/>
          </a:bodyPr>
          <a:p>
            <a:pPr>
              <a:lnSpc>
                <a:spcPct val="100000"/>
              </a:lnSpc>
              <a:spcBef>
                <a:spcPts val="601"/>
              </a:spcBef>
              <a:spcAft>
                <a:spcPts val="601"/>
              </a:spcAft>
              <a:tabLst>
                <a:tab algn="l" pos="0"/>
              </a:tabLst>
            </a:pPr>
            <a:r>
              <a:rPr b="0" lang="en-GB" sz="1400" spc="-1" strike="noStrike">
                <a:solidFill>
                  <a:srgbClr val="0078d4"/>
                </a:solidFill>
                <a:latin typeface="Segoe UI"/>
                <a:ea typeface="DejaVu Sans"/>
              </a:rPr>
              <a:t>El Arte de lo Posible</a:t>
            </a:r>
            <a:r>
              <a:rPr b="0" lang="en-GB" sz="1400" spc="-1" strike="noStrike">
                <a:solidFill>
                  <a:srgbClr val="000000"/>
                </a:solidFill>
                <a:latin typeface="Segoe UI"/>
                <a:ea typeface="DejaVu Sans"/>
              </a:rPr>
              <a:t> contiene el núcleo de la presentación que usted entregará a sus clientes durante los 90 minutos de intervención. </a:t>
            </a:r>
            <a:endParaRPr b="0" lang="es-CO" sz="1400" spc="-1" strike="noStrike">
              <a:latin typeface="Arial"/>
            </a:endParaRPr>
          </a:p>
          <a:p>
            <a:pPr>
              <a:lnSpc>
                <a:spcPct val="100000"/>
              </a:lnSpc>
              <a:spcBef>
                <a:spcPts val="601"/>
              </a:spcBef>
              <a:spcAft>
                <a:spcPts val="601"/>
              </a:spcAft>
              <a:tabLst>
                <a:tab algn="l" pos="0"/>
              </a:tabLst>
            </a:pPr>
            <a:r>
              <a:rPr b="0" lang="en-GB" sz="1400" spc="-1" strike="noStrike">
                <a:solidFill>
                  <a:srgbClr val="000000"/>
                </a:solidFill>
                <a:latin typeface="Segoe UI"/>
                <a:ea typeface="DejaVu Sans"/>
              </a:rPr>
              <a:t>Con el objetivo de ayudarle a realizar una campaña de mayor impacto, que ayude a los clientes a identificar ahorros de costos mientras obtienen valor agregado, nosotros logramos depurar un esquema de ahorros y de valor comercial que se enfoca en estas 3 áreas de impacto:</a:t>
            </a:r>
            <a:endParaRPr b="0" lang="es-CO" sz="1400" spc="-1" strike="noStrike">
              <a:latin typeface="Arial"/>
            </a:endParaRPr>
          </a:p>
          <a:p>
            <a:pPr marL="216000" indent="-215280">
              <a:lnSpc>
                <a:spcPct val="100000"/>
              </a:lnSpc>
              <a:spcBef>
                <a:spcPts val="601"/>
              </a:spcBef>
              <a:spcAft>
                <a:spcPts val="601"/>
              </a:spcAft>
              <a:buClr>
                <a:srgbClr val="0078d4"/>
              </a:buClr>
              <a:buFont typeface="Wingdings" charset="2"/>
              <a:buChar char=""/>
              <a:tabLst>
                <a:tab algn="l" pos="0"/>
              </a:tabLst>
            </a:pPr>
            <a:r>
              <a:rPr b="0" lang="en-GB" sz="1400" spc="-1" strike="noStrike">
                <a:solidFill>
                  <a:srgbClr val="000000"/>
                </a:solidFill>
                <a:latin typeface="Segoe UI"/>
                <a:ea typeface="DejaVu Sans"/>
              </a:rPr>
              <a:t>Eliminar las soluciones redundantes</a:t>
            </a:r>
            <a:endParaRPr b="0" lang="es-CO" sz="1400" spc="-1" strike="noStrike">
              <a:latin typeface="Arial"/>
            </a:endParaRPr>
          </a:p>
          <a:p>
            <a:pPr marL="216000" indent="-215280">
              <a:lnSpc>
                <a:spcPct val="100000"/>
              </a:lnSpc>
              <a:spcBef>
                <a:spcPts val="601"/>
              </a:spcBef>
              <a:spcAft>
                <a:spcPts val="601"/>
              </a:spcAft>
              <a:buClr>
                <a:srgbClr val="0078d4"/>
              </a:buClr>
              <a:buFont typeface="Wingdings" charset="2"/>
              <a:buChar char=""/>
              <a:tabLst>
                <a:tab algn="l" pos="0"/>
              </a:tabLst>
            </a:pPr>
            <a:r>
              <a:rPr b="0" lang="en-GB" sz="1400" spc="-1" strike="noStrike">
                <a:solidFill>
                  <a:srgbClr val="000000"/>
                </a:solidFill>
                <a:latin typeface="Segoe UI"/>
                <a:ea typeface="DejaVu Sans"/>
              </a:rPr>
              <a:t>Simplificar la gestión de TI</a:t>
            </a:r>
            <a:endParaRPr b="0" lang="es-CO" sz="1400" spc="-1" strike="noStrike">
              <a:latin typeface="Arial"/>
            </a:endParaRPr>
          </a:p>
          <a:p>
            <a:pPr marL="216000" indent="-215280">
              <a:lnSpc>
                <a:spcPct val="100000"/>
              </a:lnSpc>
              <a:spcBef>
                <a:spcPts val="601"/>
              </a:spcBef>
              <a:spcAft>
                <a:spcPts val="601"/>
              </a:spcAft>
              <a:buClr>
                <a:srgbClr val="0078d4"/>
              </a:buClr>
              <a:buFont typeface="Wingdings" charset="2"/>
              <a:buChar char=""/>
              <a:tabLst>
                <a:tab algn="l" pos="0"/>
              </a:tabLst>
            </a:pPr>
            <a:r>
              <a:rPr b="0" lang="en-GB" sz="1400" spc="-1" strike="noStrike">
                <a:solidFill>
                  <a:srgbClr val="000000"/>
                </a:solidFill>
                <a:latin typeface="Segoe UI"/>
                <a:ea typeface="DejaVu Sans"/>
              </a:rPr>
              <a:t>Proteger al trabajador digital</a:t>
            </a:r>
            <a:endParaRPr b="0" lang="es-CO" sz="1400" spc="-1" strike="noStrike">
              <a:latin typeface="Arial"/>
            </a:endParaRPr>
          </a:p>
        </p:txBody>
      </p:sp>
      <p:sp>
        <p:nvSpPr>
          <p:cNvPr id="1467" name="TextBox 3"/>
          <p:cNvSpPr/>
          <p:nvPr/>
        </p:nvSpPr>
        <p:spPr>
          <a:xfrm>
            <a:off x="5397120" y="4812840"/>
            <a:ext cx="6204960" cy="1507320"/>
          </a:xfrm>
          <a:prstGeom prst="rect">
            <a:avLst/>
          </a:prstGeom>
          <a:noFill/>
          <a:ln w="0">
            <a:noFill/>
          </a:ln>
        </p:spPr>
        <p:style>
          <a:lnRef idx="0"/>
          <a:fillRef idx="0"/>
          <a:effectRef idx="0"/>
          <a:fontRef idx="minor"/>
        </p:style>
        <p:txBody>
          <a:bodyPr lIns="0" rIns="0" tIns="0" bIns="0">
            <a:spAutoFit/>
          </a:bodyPr>
          <a:p>
            <a:pPr>
              <a:lnSpc>
                <a:spcPct val="100000"/>
              </a:lnSpc>
              <a:spcBef>
                <a:spcPts val="601"/>
              </a:spcBef>
              <a:spcAft>
                <a:spcPts val="601"/>
              </a:spcAft>
              <a:tabLst>
                <a:tab algn="l" pos="0"/>
              </a:tabLst>
            </a:pPr>
            <a:r>
              <a:rPr b="0" lang="en-GB" sz="1400" spc="-1" strike="noStrike">
                <a:solidFill>
                  <a:srgbClr val="000000"/>
                </a:solidFill>
                <a:latin typeface="Segoe UI"/>
                <a:ea typeface="DejaVu Sans"/>
              </a:rPr>
              <a:t>Le recomendamos que profundice con sus clientes sobre escenarios de alto valor con el apoyo de diapositivas de ahorro de costos, vídeos, demostraciones y escenarios basados en la Calculadora de Valor.</a:t>
            </a:r>
            <a:endParaRPr b="0" lang="es-CO" sz="1400" spc="-1" strike="noStrike">
              <a:latin typeface="Arial"/>
            </a:endParaRPr>
          </a:p>
          <a:p>
            <a:pPr>
              <a:lnSpc>
                <a:spcPct val="100000"/>
              </a:lnSpc>
              <a:spcBef>
                <a:spcPts val="601"/>
              </a:spcBef>
              <a:spcAft>
                <a:spcPts val="601"/>
              </a:spcAft>
              <a:tabLst>
                <a:tab algn="l" pos="0"/>
              </a:tabLst>
            </a:pPr>
            <a:r>
              <a:rPr b="0" lang="en-GB" sz="1400" spc="-1" strike="noStrike">
                <a:solidFill>
                  <a:srgbClr val="000000"/>
                </a:solidFill>
                <a:latin typeface="Segoe UI"/>
                <a:ea typeface="DejaVu Sans"/>
              </a:rPr>
              <a:t>Revise todas las diapositivas con antelación y active las que sean necesarias para ampliar y profundizar la conversación con sus clientes.</a:t>
            </a:r>
            <a:endParaRPr b="0" lang="es-CO" sz="1400" spc="-1" strike="noStrike">
              <a:latin typeface="Arial"/>
            </a:endParaRPr>
          </a:p>
          <a:p>
            <a:pPr>
              <a:lnSpc>
                <a:spcPct val="100000"/>
              </a:lnSpc>
              <a:tabLst>
                <a:tab algn="l" pos="0"/>
              </a:tabLst>
            </a:pPr>
            <a:endParaRPr b="0" lang="es-CO" sz="1400" spc="-1" strike="noStrike">
              <a:latin typeface="Arial"/>
            </a:endParaRPr>
          </a:p>
        </p:txBody>
      </p:sp>
      <p:pic>
        <p:nvPicPr>
          <p:cNvPr id="1468" name="" descr=""/>
          <p:cNvPicPr/>
          <p:nvPr/>
        </p:nvPicPr>
        <p:blipFill>
          <a:blip r:embed="rId1"/>
          <a:stretch/>
        </p:blipFill>
        <p:spPr>
          <a:xfrm>
            <a:off x="4860000" y="540000"/>
            <a:ext cx="6715440" cy="3799440"/>
          </a:xfrm>
          <a:prstGeom prst="rect">
            <a:avLst/>
          </a:prstGeom>
          <a:ln w="0">
            <a:noFill/>
          </a:ln>
        </p:spPr>
      </p:pic>
    </p:spTree>
  </p:cSld>
  <p:transition>
    <p:fade/>
  </p:transition>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9" name="Title 1"/>
          <p:cNvSpPr/>
          <p:nvPr/>
        </p:nvSpPr>
        <p:spPr>
          <a:xfrm>
            <a:off x="588240" y="457200"/>
            <a:ext cx="11017080" cy="429480"/>
          </a:xfrm>
          <a:prstGeom prst="rect">
            <a:avLst/>
          </a:prstGeom>
          <a:noFill/>
          <a:ln w="0">
            <a:noFill/>
          </a:ln>
        </p:spPr>
        <p:style>
          <a:lnRef idx="0"/>
          <a:fillRef idx="0"/>
          <a:effectRef idx="0"/>
          <a:fontRef idx="minor"/>
        </p:style>
        <p:txBody>
          <a:bodyPr lIns="0" rIns="0" tIns="0" bIns="0">
            <a:normAutofit fontScale="85000"/>
          </a:bodyPr>
          <a:p>
            <a:pPr>
              <a:lnSpc>
                <a:spcPct val="100000"/>
              </a:lnSpc>
            </a:pPr>
            <a:r>
              <a:rPr b="0" lang="en-US" sz="2800" spc="-52" strike="noStrike">
                <a:solidFill>
                  <a:srgbClr val="000000"/>
                </a:solidFill>
                <a:latin typeface="Segoe UI Semibold"/>
                <a:ea typeface="Microsoft YaHei"/>
              </a:rPr>
              <a:t>Continuación de “</a:t>
            </a:r>
            <a:r>
              <a:rPr b="0" lang="en-US" sz="2800" spc="-52" strike="noStrike">
                <a:solidFill>
                  <a:srgbClr val="000000"/>
                </a:solidFill>
                <a:latin typeface="Segoe UI Semibold"/>
                <a:ea typeface="DejaVu Sans"/>
              </a:rPr>
              <a:t>El Arte de lo Posible”</a:t>
            </a:r>
            <a:endParaRPr b="0" lang="es-CO" sz="2800" spc="-1" strike="noStrike">
              <a:latin typeface="Arial"/>
            </a:endParaRPr>
          </a:p>
        </p:txBody>
      </p:sp>
      <p:sp>
        <p:nvSpPr>
          <p:cNvPr id="1470" name="TextBox 6"/>
          <p:cNvSpPr/>
          <p:nvPr/>
        </p:nvSpPr>
        <p:spPr>
          <a:xfrm>
            <a:off x="585360" y="1112400"/>
            <a:ext cx="8053920" cy="638280"/>
          </a:xfrm>
          <a:prstGeom prst="rect">
            <a:avLst/>
          </a:prstGeom>
          <a:noFill/>
          <a:ln w="0">
            <a:noFill/>
          </a:ln>
        </p:spPr>
        <p:style>
          <a:lnRef idx="0"/>
          <a:fillRef idx="0"/>
          <a:effectRef idx="0"/>
          <a:fontRef idx="minor"/>
        </p:style>
        <p:txBody>
          <a:bodyPr lIns="0" rIns="90000" tIns="45000" bIns="45000">
            <a:spAutoFit/>
          </a:bodyPr>
          <a:p>
            <a:pPr>
              <a:lnSpc>
                <a:spcPct val="100000"/>
              </a:lnSpc>
              <a:spcBef>
                <a:spcPts val="601"/>
              </a:spcBef>
              <a:spcAft>
                <a:spcPts val="601"/>
              </a:spcAft>
              <a:tabLst>
                <a:tab algn="l" pos="0"/>
              </a:tabLst>
            </a:pPr>
            <a:r>
              <a:rPr b="0" lang="en-GB" sz="1800" spc="-1" strike="noStrike">
                <a:solidFill>
                  <a:srgbClr val="000000"/>
                </a:solidFill>
                <a:latin typeface="Segoe UI Semibold"/>
                <a:ea typeface="DejaVu Sans"/>
              </a:rPr>
              <a:t>Una vez delimitadas las 3 áreas de impacto, le invitamos a profundizar en los cinco escenarios de alto valor que hemos recopilado para esta presentación:</a:t>
            </a:r>
            <a:endParaRPr b="0" lang="es-CO" sz="1800" spc="-1" strike="noStrike">
              <a:latin typeface="Arial"/>
            </a:endParaRPr>
          </a:p>
        </p:txBody>
      </p:sp>
      <p:sp>
        <p:nvSpPr>
          <p:cNvPr id="1471" name="Rectangle: Rounded Corners 1"/>
          <p:cNvSpPr/>
          <p:nvPr/>
        </p:nvSpPr>
        <p:spPr>
          <a:xfrm>
            <a:off x="586800" y="1940760"/>
            <a:ext cx="11017080" cy="308880"/>
          </a:xfrm>
          <a:prstGeom prst="roundRect">
            <a:avLst>
              <a:gd name="adj" fmla="val 0"/>
            </a:avLst>
          </a:prstGeom>
          <a:solidFill>
            <a:schemeClr val="bg1">
              <a:lumMod val="85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txBody>
          <a:bodyPr horzOverflow="overflow" vertOverflow="overflow" lIns="182880" rIns="182880" tIns="45000" bIns="45000" anchor="ctr">
            <a:noAutofit/>
          </a:bodyPr>
          <a:p>
            <a:pPr algn="ctr">
              <a:lnSpc>
                <a:spcPct val="100000"/>
              </a:lnSpc>
            </a:pPr>
            <a:r>
              <a:rPr b="0" lang="en-US" sz="1600" spc="-1" strike="noStrike">
                <a:solidFill>
                  <a:srgbClr val="000000"/>
                </a:solidFill>
                <a:latin typeface="Segoe UI Semibold"/>
                <a:ea typeface="DejaVu Sans"/>
              </a:rPr>
              <a:t>Escenarios de Alto Valor</a:t>
            </a:r>
            <a:endParaRPr b="0" lang="es-CO" sz="1600" spc="-1" strike="noStrike">
              <a:latin typeface="Arial"/>
            </a:endParaRPr>
          </a:p>
        </p:txBody>
      </p:sp>
      <p:sp>
        <p:nvSpPr>
          <p:cNvPr id="1472" name="Text Placeholder 2"/>
          <p:cNvSpPr/>
          <p:nvPr/>
        </p:nvSpPr>
        <p:spPr>
          <a:xfrm>
            <a:off x="585360" y="2439360"/>
            <a:ext cx="1997640" cy="1875960"/>
          </a:xfrm>
          <a:prstGeom prst="rect">
            <a:avLst/>
          </a:prstGeom>
          <a:noFill/>
          <a:ln w="0">
            <a:noFill/>
          </a:ln>
        </p:spPr>
        <p:style>
          <a:lnRef idx="0"/>
          <a:fillRef idx="0"/>
          <a:effectRef idx="0"/>
          <a:fontRef idx="minor"/>
        </p:style>
        <p:txBody>
          <a:bodyPr lIns="0" rIns="0" tIns="0" bIns="0">
            <a:noAutofit/>
          </a:bodyPr>
          <a:p>
            <a:pPr>
              <a:lnSpc>
                <a:spcPct val="100000"/>
              </a:lnSpc>
              <a:spcBef>
                <a:spcPts val="601"/>
              </a:spcBef>
              <a:spcAft>
                <a:spcPts val="601"/>
              </a:spcAft>
              <a:tabLst>
                <a:tab algn="l" pos="0"/>
              </a:tabLst>
            </a:pPr>
            <a:r>
              <a:rPr b="0" lang="en-GB" sz="1600" spc="-1" strike="noStrike">
                <a:solidFill>
                  <a:srgbClr val="0078d4"/>
                </a:solidFill>
                <a:latin typeface="Segoe UI Semibold"/>
                <a:ea typeface="DejaVu Sans"/>
              </a:rPr>
              <a:t>1. </a:t>
            </a:r>
            <a:endParaRPr b="0" lang="es-CO" sz="1600" spc="-1" strike="noStrike">
              <a:latin typeface="Arial"/>
            </a:endParaRPr>
          </a:p>
          <a:p>
            <a:pPr>
              <a:lnSpc>
                <a:spcPct val="100000"/>
              </a:lnSpc>
              <a:spcBef>
                <a:spcPts val="601"/>
              </a:spcBef>
              <a:spcAft>
                <a:spcPts val="601"/>
              </a:spcAft>
              <a:tabLst>
                <a:tab algn="l" pos="0"/>
              </a:tabLst>
            </a:pPr>
            <a:r>
              <a:rPr b="0" lang="en-US" sz="1200" spc="-1" strike="noStrike">
                <a:solidFill>
                  <a:srgbClr val="0078d4"/>
                </a:solidFill>
                <a:latin typeface="Segoe UI Semibold"/>
                <a:ea typeface="DejaVu Sans"/>
              </a:rPr>
              <a:t>Mejorar la productividad mediante la facilitación de la cooperación</a:t>
            </a:r>
            <a:r>
              <a:rPr b="0" lang="en-GB" sz="1200" spc="-1" strike="noStrike">
                <a:solidFill>
                  <a:srgbClr val="0078d4"/>
                </a:solidFill>
                <a:latin typeface="Segoe UI Semibold"/>
                <a:ea typeface="DejaVu Sans"/>
              </a:rPr>
              <a:t> </a:t>
            </a:r>
            <a:r>
              <a:rPr b="0" lang="en-GB" sz="1200" spc="-1" strike="noStrike">
                <a:solidFill>
                  <a:srgbClr val="000000"/>
                </a:solidFill>
                <a:latin typeface="Segoe UI"/>
                <a:ea typeface="DejaVu Sans"/>
              </a:rPr>
              <a:t>donde se enfocará en trabajar juntos desde cualquier lugar con Microsoft Teams, Microsoft Teams Meetings y Microsoft Teams Phone.</a:t>
            </a:r>
            <a:endParaRPr b="0" lang="es-CO" sz="1200" spc="-1" strike="noStrike">
              <a:latin typeface="Arial"/>
            </a:endParaRPr>
          </a:p>
        </p:txBody>
      </p:sp>
      <p:sp>
        <p:nvSpPr>
          <p:cNvPr id="1473" name="TextBox 8"/>
          <p:cNvSpPr/>
          <p:nvPr/>
        </p:nvSpPr>
        <p:spPr>
          <a:xfrm>
            <a:off x="2883600" y="2439360"/>
            <a:ext cx="1956600" cy="1673280"/>
          </a:xfrm>
          <a:prstGeom prst="rect">
            <a:avLst/>
          </a:prstGeom>
          <a:noFill/>
          <a:ln w="0">
            <a:noFill/>
          </a:ln>
        </p:spPr>
        <p:style>
          <a:lnRef idx="0"/>
          <a:fillRef idx="0"/>
          <a:effectRef idx="0"/>
          <a:fontRef idx="minor"/>
        </p:style>
        <p:txBody>
          <a:bodyPr lIns="0" rIns="0" tIns="0" bIns="0">
            <a:spAutoFit/>
          </a:bodyPr>
          <a:p>
            <a:pPr>
              <a:lnSpc>
                <a:spcPct val="100000"/>
              </a:lnSpc>
              <a:spcBef>
                <a:spcPts val="601"/>
              </a:spcBef>
              <a:spcAft>
                <a:spcPts val="601"/>
              </a:spcAft>
            </a:pPr>
            <a:r>
              <a:rPr b="0" lang="en-GB" sz="1600" spc="-1" strike="noStrike">
                <a:solidFill>
                  <a:srgbClr val="0078d4"/>
                </a:solidFill>
                <a:latin typeface="Segoe UI Semibold"/>
                <a:ea typeface="DejaVu Sans"/>
              </a:rPr>
              <a:t>2.</a:t>
            </a:r>
            <a:endParaRPr b="0" lang="es-CO" sz="1600" spc="-1" strike="noStrike">
              <a:latin typeface="Arial"/>
            </a:endParaRPr>
          </a:p>
          <a:p>
            <a:pPr>
              <a:lnSpc>
                <a:spcPct val="100000"/>
              </a:lnSpc>
              <a:spcBef>
                <a:spcPts val="601"/>
              </a:spcBef>
              <a:spcAft>
                <a:spcPts val="601"/>
              </a:spcAft>
            </a:pPr>
            <a:r>
              <a:rPr b="0" lang="en-US" sz="1200" spc="-1" strike="noStrike">
                <a:solidFill>
                  <a:srgbClr val="0078d4"/>
                </a:solidFill>
                <a:latin typeface="Segoe UI Semibold"/>
                <a:ea typeface="DejaVu Sans"/>
              </a:rPr>
              <a:t>Reclutar, formar y retener a los mejores talentos</a:t>
            </a:r>
            <a:br/>
            <a:r>
              <a:rPr b="0" lang="en-GB" sz="1200" spc="-1" strike="noStrike">
                <a:solidFill>
                  <a:srgbClr val="000000"/>
                </a:solidFill>
                <a:latin typeface="Segoe UI"/>
                <a:ea typeface="DejaVu Sans"/>
              </a:rPr>
              <a:t>donde podrá explorar los beneficios de la plataforma de Experiencia del Empleado y descubrir los Objetivos Viva.</a:t>
            </a:r>
            <a:endParaRPr b="0" lang="es-CO" sz="1200" spc="-1" strike="noStrike">
              <a:latin typeface="Arial"/>
            </a:endParaRPr>
          </a:p>
        </p:txBody>
      </p:sp>
      <p:sp>
        <p:nvSpPr>
          <p:cNvPr id="1474" name="TextBox 12"/>
          <p:cNvSpPr/>
          <p:nvPr/>
        </p:nvSpPr>
        <p:spPr>
          <a:xfrm>
            <a:off x="5080680" y="2439360"/>
            <a:ext cx="1944360" cy="2220840"/>
          </a:xfrm>
          <a:prstGeom prst="rect">
            <a:avLst/>
          </a:prstGeom>
          <a:noFill/>
          <a:ln w="0">
            <a:noFill/>
          </a:ln>
        </p:spPr>
        <p:style>
          <a:lnRef idx="0"/>
          <a:fillRef idx="0"/>
          <a:effectRef idx="0"/>
          <a:fontRef idx="minor"/>
        </p:style>
        <p:txBody>
          <a:bodyPr lIns="0" rIns="0" tIns="0" bIns="0">
            <a:spAutoFit/>
          </a:bodyPr>
          <a:p>
            <a:pPr>
              <a:lnSpc>
                <a:spcPct val="100000"/>
              </a:lnSpc>
              <a:spcBef>
                <a:spcPts val="601"/>
              </a:spcBef>
              <a:spcAft>
                <a:spcPts val="601"/>
              </a:spcAft>
            </a:pPr>
            <a:r>
              <a:rPr b="0" lang="en-GB" sz="1600" spc="-1" strike="noStrike">
                <a:solidFill>
                  <a:srgbClr val="0078d4"/>
                </a:solidFill>
                <a:latin typeface="Segoe UI Semibold"/>
                <a:ea typeface="DejaVu Sans"/>
              </a:rPr>
              <a:t>3.</a:t>
            </a:r>
            <a:endParaRPr b="0" lang="es-CO" sz="1600" spc="-1" strike="noStrike">
              <a:latin typeface="Arial"/>
            </a:endParaRPr>
          </a:p>
          <a:p>
            <a:pPr>
              <a:lnSpc>
                <a:spcPct val="100000"/>
              </a:lnSpc>
              <a:spcBef>
                <a:spcPts val="601"/>
              </a:spcBef>
              <a:spcAft>
                <a:spcPts val="601"/>
              </a:spcAft>
            </a:pPr>
            <a:r>
              <a:rPr b="0" lang="en-US" sz="1200" spc="-1" strike="noStrike">
                <a:solidFill>
                  <a:srgbClr val="0078d4"/>
                </a:solidFill>
                <a:latin typeface="Segoe UI Semibold"/>
                <a:ea typeface="DejaVu Sans"/>
              </a:rPr>
              <a:t>Pasar más tiempo con los clientes</a:t>
            </a:r>
            <a:r>
              <a:rPr b="0" lang="en-GB" sz="1200" spc="-1" strike="noStrike">
                <a:solidFill>
                  <a:srgbClr val="0078d4"/>
                </a:solidFill>
                <a:latin typeface="Segoe UI Semibold"/>
                <a:ea typeface="DejaVu Sans"/>
              </a:rPr>
              <a:t> </a:t>
            </a:r>
            <a:br/>
            <a:r>
              <a:rPr b="0" lang="en-GB" sz="1200" spc="-1" strike="noStrike">
                <a:solidFill>
                  <a:srgbClr val="000000"/>
                </a:solidFill>
                <a:latin typeface="Segoe UI"/>
                <a:ea typeface="DejaVu Sans"/>
              </a:rPr>
              <a:t>donde se enfocará en las herramientas de Power Platform proporcionando una mejora en los flujos de trabajo, permitiendo la creación de aplicaciones de código bajo y facilitando la identificación de insights.</a:t>
            </a:r>
            <a:endParaRPr b="0" lang="es-CO" sz="1200" spc="-1" strike="noStrike">
              <a:latin typeface="Arial"/>
            </a:endParaRPr>
          </a:p>
        </p:txBody>
      </p:sp>
      <p:sp>
        <p:nvSpPr>
          <p:cNvPr id="1475" name="TextBox 14"/>
          <p:cNvSpPr/>
          <p:nvPr/>
        </p:nvSpPr>
        <p:spPr>
          <a:xfrm>
            <a:off x="7327440" y="2439360"/>
            <a:ext cx="2070000" cy="1643400"/>
          </a:xfrm>
          <a:prstGeom prst="rect">
            <a:avLst/>
          </a:prstGeom>
          <a:noFill/>
          <a:ln w="0">
            <a:noFill/>
          </a:ln>
        </p:spPr>
        <p:style>
          <a:lnRef idx="0"/>
          <a:fillRef idx="0"/>
          <a:effectRef idx="0"/>
          <a:fontRef idx="minor"/>
        </p:style>
        <p:txBody>
          <a:bodyPr lIns="0" rIns="0" tIns="0" bIns="0">
            <a:spAutoFit/>
          </a:bodyPr>
          <a:p>
            <a:pPr>
              <a:lnSpc>
                <a:spcPct val="100000"/>
              </a:lnSpc>
              <a:spcBef>
                <a:spcPts val="601"/>
              </a:spcBef>
              <a:spcAft>
                <a:spcPts val="601"/>
              </a:spcAft>
            </a:pPr>
            <a:r>
              <a:rPr b="0" lang="en-GB" sz="1600" spc="-1" strike="noStrike">
                <a:solidFill>
                  <a:srgbClr val="0078d4"/>
                </a:solidFill>
                <a:latin typeface="Segoe UI Semibold"/>
                <a:ea typeface="DejaVu Sans"/>
              </a:rPr>
              <a:t>4.</a:t>
            </a:r>
            <a:endParaRPr b="0" lang="es-CO" sz="1600" spc="-1" strike="noStrike">
              <a:latin typeface="Arial"/>
            </a:endParaRPr>
          </a:p>
          <a:p>
            <a:pPr>
              <a:lnSpc>
                <a:spcPct val="100000"/>
              </a:lnSpc>
              <a:spcBef>
                <a:spcPts val="601"/>
              </a:spcBef>
              <a:spcAft>
                <a:spcPts val="601"/>
              </a:spcAft>
            </a:pPr>
            <a:r>
              <a:rPr b="0" lang="en-US" sz="1200" spc="-1" strike="noStrike">
                <a:solidFill>
                  <a:srgbClr val="0078d4"/>
                </a:solidFill>
                <a:latin typeface="Segoe UI Semibold"/>
                <a:ea typeface="DejaVu Sans"/>
              </a:rPr>
              <a:t>Facilite la flexibilidad</a:t>
            </a:r>
            <a:endParaRPr b="0" lang="es-CO" sz="1200" spc="-1" strike="noStrike">
              <a:latin typeface="Arial"/>
            </a:endParaRPr>
          </a:p>
          <a:p>
            <a:pPr>
              <a:lnSpc>
                <a:spcPct val="100000"/>
              </a:lnSpc>
              <a:spcBef>
                <a:spcPts val="601"/>
              </a:spcBef>
              <a:spcAft>
                <a:spcPts val="601"/>
              </a:spcAft>
            </a:pPr>
            <a:r>
              <a:rPr b="0" lang="en-GB" sz="1200" spc="-1" strike="noStrike">
                <a:solidFill>
                  <a:srgbClr val="000000"/>
                </a:solidFill>
                <a:latin typeface="Segoe UI"/>
                <a:ea typeface="DejaVu Sans"/>
              </a:rPr>
              <a:t>donde descubrirá los retos de la gestión de puntos finales, las soluciones de Microsoft Endpoint Manager y el servicio de Windows Autopatch.</a:t>
            </a:r>
            <a:endParaRPr b="0" lang="es-CO" sz="1200" spc="-1" strike="noStrike">
              <a:latin typeface="Arial"/>
            </a:endParaRPr>
          </a:p>
        </p:txBody>
      </p:sp>
      <p:sp>
        <p:nvSpPr>
          <p:cNvPr id="1476" name="TextBox 4"/>
          <p:cNvSpPr/>
          <p:nvPr/>
        </p:nvSpPr>
        <p:spPr>
          <a:xfrm>
            <a:off x="9578160" y="2439360"/>
            <a:ext cx="2025720" cy="1490760"/>
          </a:xfrm>
          <a:prstGeom prst="rect">
            <a:avLst/>
          </a:prstGeom>
          <a:noFill/>
          <a:ln w="0">
            <a:noFill/>
          </a:ln>
        </p:spPr>
        <p:style>
          <a:lnRef idx="0"/>
          <a:fillRef idx="0"/>
          <a:effectRef idx="0"/>
          <a:fontRef idx="minor"/>
        </p:style>
        <p:txBody>
          <a:bodyPr lIns="0" rIns="0" tIns="0" bIns="0">
            <a:spAutoFit/>
          </a:bodyPr>
          <a:p>
            <a:pPr>
              <a:lnSpc>
                <a:spcPct val="100000"/>
              </a:lnSpc>
              <a:spcBef>
                <a:spcPts val="601"/>
              </a:spcBef>
              <a:spcAft>
                <a:spcPts val="601"/>
              </a:spcAft>
            </a:pPr>
            <a:r>
              <a:rPr b="0" lang="en-GB" sz="1600" spc="-1" strike="noStrike">
                <a:solidFill>
                  <a:srgbClr val="0078d4"/>
                </a:solidFill>
                <a:latin typeface="Segoe UI Semibold"/>
                <a:ea typeface="DejaVu Sans"/>
              </a:rPr>
              <a:t>5.</a:t>
            </a:r>
            <a:endParaRPr b="0" lang="es-CO" sz="1600" spc="-1" strike="noStrike">
              <a:latin typeface="Arial"/>
            </a:endParaRPr>
          </a:p>
          <a:p>
            <a:pPr>
              <a:lnSpc>
                <a:spcPct val="100000"/>
              </a:lnSpc>
              <a:spcBef>
                <a:spcPts val="601"/>
              </a:spcBef>
              <a:spcAft>
                <a:spcPts val="601"/>
              </a:spcAft>
            </a:pPr>
            <a:r>
              <a:rPr b="0" lang="en-US" sz="1200" spc="-1" strike="noStrike">
                <a:solidFill>
                  <a:srgbClr val="0078d4"/>
                </a:solidFill>
                <a:latin typeface="Segoe UI Semibold"/>
                <a:ea typeface="DejaVu Sans"/>
              </a:rPr>
              <a:t>Acceso seguro para un mundo conectado</a:t>
            </a:r>
            <a:r>
              <a:rPr b="0" lang="en-GB" sz="1200" spc="-1" strike="noStrike">
                <a:solidFill>
                  <a:srgbClr val="0078d4"/>
                </a:solidFill>
                <a:latin typeface="Segoe UI Semibold"/>
                <a:ea typeface="DejaVu Sans"/>
              </a:rPr>
              <a:t> </a:t>
            </a:r>
            <a:r>
              <a:rPr b="0" lang="en-GB" sz="1200" spc="-1" strike="noStrike">
                <a:solidFill>
                  <a:srgbClr val="000000"/>
                </a:solidFill>
                <a:latin typeface="Segoe UI"/>
                <a:ea typeface="DejaVu Sans"/>
              </a:rPr>
              <a:t>donde familiarizará a sus clientes con las soluciones de seguridad actuales y el esquema de seguridad Zero Trust.</a:t>
            </a:r>
            <a:endParaRPr b="0" lang="es-CO" sz="1200" spc="-1" strike="noStrike">
              <a:latin typeface="Arial"/>
            </a:endParaRPr>
          </a:p>
        </p:txBody>
      </p:sp>
      <p:graphicFrame>
        <p:nvGraphicFramePr>
          <p:cNvPr id="1477" name="Table 6"/>
          <p:cNvGraphicFramePr/>
          <p:nvPr/>
        </p:nvGraphicFramePr>
        <p:xfrm>
          <a:off x="586800" y="4569480"/>
          <a:ext cx="1998360" cy="1878120"/>
        </p:xfrm>
        <a:graphic>
          <a:graphicData uri="http://schemas.openxmlformats.org/drawingml/2006/table">
            <a:tbl>
              <a:tblPr/>
              <a:tblGrid>
                <a:gridCol w="1998720"/>
              </a:tblGrid>
              <a:tr h="907920">
                <a:tc>
                  <a:txBody>
                    <a:bodyPr>
                      <a:noAutofit/>
                    </a:bodyPr>
                    <a:p>
                      <a:pPr>
                        <a:lnSpc>
                          <a:spcPct val="100000"/>
                        </a:lnSpc>
                        <a:spcBef>
                          <a:spcPts val="601"/>
                        </a:spcBef>
                        <a:spcAft>
                          <a:spcPts val="601"/>
                        </a:spcAft>
                        <a:tabLst>
                          <a:tab algn="l" pos="0"/>
                        </a:tabLst>
                      </a:pPr>
                      <a:br/>
                      <a:br/>
                      <a:r>
                        <a:rPr b="0" lang="en-US" sz="1200" spc="-1" strike="noStrike">
                          <a:latin typeface="Segoe UI Semibold"/>
                        </a:rPr>
                        <a:t>Mejorar la productividad mediante la facilitación de la cooperación</a:t>
                      </a:r>
                      <a:endParaRPr b="0" lang="es-CO" sz="1200" spc="-1" strike="noStrike">
                        <a:latin typeface="Arial"/>
                      </a:endParaRPr>
                    </a:p>
                  </a:txBody>
                  <a:tcPr marL="91440" marR="91440">
                    <a:lnL w="18720">
                      <a:noFill/>
                    </a:lnL>
                    <a:lnR w="12240">
                      <a:noFill/>
                    </a:lnR>
                    <a:lnT w="18720">
                      <a:noFill/>
                    </a:lnT>
                    <a:lnB w="18720">
                      <a:solidFill>
                        <a:srgbClr val="0078d4"/>
                      </a:solidFill>
                    </a:lnB>
                    <a:solidFill>
                      <a:srgbClr val="ffffff"/>
                    </a:solidFill>
                  </a:tcPr>
                </a:tc>
              </a:tr>
              <a:tr h="447840">
                <a:tc>
                  <a:txBody>
                    <a:bodyPr>
                      <a:noAutofit/>
                    </a:bodyPr>
                    <a:p>
                      <a:pPr>
                        <a:lnSpc>
                          <a:spcPct val="90000"/>
                        </a:lnSpc>
                        <a:spcAft>
                          <a:spcPts val="601"/>
                        </a:spcAft>
                        <a:tabLst>
                          <a:tab algn="l" pos="0"/>
                        </a:tabLst>
                      </a:pPr>
                      <a:r>
                        <a:rPr b="0" lang="en-US" sz="1050" spc="-1" strike="noStrike">
                          <a:solidFill>
                            <a:srgbClr val="282828"/>
                          </a:solidFill>
                          <a:latin typeface="Segoe UI"/>
                        </a:rPr>
                        <a:t>Acortar la distancia entre la colaboración remota y la presencial</a:t>
                      </a:r>
                      <a:endParaRPr b="0" lang="es-CO" sz="1050" spc="-1" strike="noStrike">
                        <a:latin typeface="Arial"/>
                      </a:endParaRPr>
                    </a:p>
                  </a:txBody>
                  <a:tcPr marL="91440" marR="91440">
                    <a:lnL w="18720">
                      <a:noFill/>
                    </a:lnL>
                    <a:lnR w="12240">
                      <a:noFill/>
                    </a:lnR>
                    <a:lnT w="18720">
                      <a:solidFill>
                        <a:srgbClr val="0078d4"/>
                      </a:solidFill>
                    </a:lnT>
                    <a:lnB w="9360">
                      <a:solidFill>
                        <a:srgbClr val="acacac"/>
                      </a:solidFill>
                    </a:lnB>
                    <a:solidFill>
                      <a:srgbClr val="ffffff"/>
                    </a:solidFill>
                  </a:tcPr>
                </a:tc>
              </a:tr>
              <a:tr h="522720">
                <a:tc>
                  <a:txBody>
                    <a:bodyPr>
                      <a:noAutofit/>
                    </a:bodyPr>
                    <a:p>
                      <a:pPr>
                        <a:lnSpc>
                          <a:spcPct val="90000"/>
                        </a:lnSpc>
                        <a:spcAft>
                          <a:spcPts val="601"/>
                        </a:spcAft>
                        <a:tabLst>
                          <a:tab algn="l" pos="0"/>
                        </a:tabLst>
                      </a:pPr>
                      <a:r>
                        <a:rPr b="0" lang="en-US" sz="1050" spc="-1" strike="noStrike">
                          <a:solidFill>
                            <a:srgbClr val="282828"/>
                          </a:solidFill>
                          <a:latin typeface="Segoe UI"/>
                        </a:rPr>
                        <a:t>Con Microsoft Teams Calling, los compañeros y los clientes están a una sola llamada</a:t>
                      </a:r>
                      <a:endParaRPr b="0" lang="es-CO" sz="1050" spc="-1" strike="noStrike">
                        <a:latin typeface="Arial"/>
                      </a:endParaRPr>
                    </a:p>
                  </a:txBody>
                  <a:tcPr marL="91440" marR="91440">
                    <a:lnL w="18720">
                      <a:noFill/>
                    </a:lnL>
                    <a:lnR w="12240">
                      <a:noFill/>
                    </a:lnR>
                    <a:lnT w="9360">
                      <a:solidFill>
                        <a:srgbClr val="acacac"/>
                      </a:solidFill>
                    </a:lnT>
                    <a:lnB w="12240">
                      <a:noFill/>
                    </a:lnB>
                    <a:solidFill>
                      <a:srgbClr val="ffffff"/>
                    </a:solidFill>
                  </a:tcPr>
                </a:tc>
              </a:tr>
            </a:tbl>
          </a:graphicData>
        </a:graphic>
      </p:graphicFrame>
      <p:graphicFrame>
        <p:nvGraphicFramePr>
          <p:cNvPr id="1478" name="Table 16"/>
          <p:cNvGraphicFramePr/>
          <p:nvPr/>
        </p:nvGraphicFramePr>
        <p:xfrm>
          <a:off x="2833560" y="4712760"/>
          <a:ext cx="1998360" cy="1554480"/>
        </p:xfrm>
        <a:graphic>
          <a:graphicData uri="http://schemas.openxmlformats.org/drawingml/2006/table">
            <a:tbl>
              <a:tblPr/>
              <a:tblGrid>
                <a:gridCol w="1998720"/>
              </a:tblGrid>
              <a:tr h="764280">
                <a:tc>
                  <a:txBody>
                    <a:bodyPr>
                      <a:noAutofit/>
                    </a:bodyPr>
                    <a:p>
                      <a:pPr>
                        <a:lnSpc>
                          <a:spcPct val="100000"/>
                        </a:lnSpc>
                        <a:spcBef>
                          <a:spcPts val="601"/>
                        </a:spcBef>
                        <a:spcAft>
                          <a:spcPts val="601"/>
                        </a:spcAft>
                        <a:tabLst>
                          <a:tab algn="l" pos="0"/>
                        </a:tabLst>
                      </a:pPr>
                      <a:br/>
                      <a:br/>
                      <a:r>
                        <a:rPr b="0" lang="en-US" sz="1200" spc="-1" strike="noStrike">
                          <a:latin typeface="Segoe UI Semibold"/>
                          <a:ea typeface="DejaVu Sans"/>
                        </a:rPr>
                        <a:t>Reclutar, formar y retener a los mejores talentos</a:t>
                      </a:r>
                      <a:endParaRPr b="0" lang="es-CO" sz="1200" spc="-1" strike="noStrike">
                        <a:latin typeface="Arial"/>
                      </a:endParaRPr>
                    </a:p>
                  </a:txBody>
                  <a:tcPr marL="91440" marR="91440">
                    <a:lnL w="12240">
                      <a:noFill/>
                    </a:lnL>
                    <a:lnR w="12240">
                      <a:noFill/>
                    </a:lnR>
                    <a:lnT w="18720">
                      <a:noFill/>
                    </a:lnT>
                    <a:lnB w="18720">
                      <a:solidFill>
                        <a:srgbClr val="0078d4"/>
                      </a:solidFill>
                    </a:lnB>
                    <a:solidFill>
                      <a:srgbClr val="ffffff"/>
                    </a:solidFill>
                  </a:tcPr>
                </a:tc>
              </a:tr>
              <a:tr h="379080">
                <a:tc>
                  <a:txBody>
                    <a:bodyPr>
                      <a:noAutofit/>
                    </a:bodyPr>
                    <a:p>
                      <a:pPr>
                        <a:lnSpc>
                          <a:spcPct val="90000"/>
                        </a:lnSpc>
                        <a:spcAft>
                          <a:spcPts val="601"/>
                        </a:spcAft>
                        <a:tabLst>
                          <a:tab algn="l" pos="0"/>
                        </a:tabLst>
                      </a:pPr>
                      <a:r>
                        <a:rPr b="0" lang="en-US" sz="1050" spc="-1" strike="noStrike">
                          <a:solidFill>
                            <a:srgbClr val="282828"/>
                          </a:solidFill>
                          <a:latin typeface="Segoe UI"/>
                        </a:rPr>
                        <a:t>Vincule Teams de acuerdo a la prioridad estratégica de su empresa</a:t>
                      </a:r>
                      <a:endParaRPr b="0" lang="es-CO" sz="1050" spc="-1" strike="noStrike">
                        <a:latin typeface="Arial"/>
                      </a:endParaRPr>
                    </a:p>
                  </a:txBody>
                  <a:tcPr marL="91440" marR="91440">
                    <a:lnL w="12240">
                      <a:noFill/>
                    </a:lnL>
                    <a:lnR w="12240">
                      <a:noFill/>
                    </a:lnR>
                    <a:lnT w="18720">
                      <a:solidFill>
                        <a:srgbClr val="0078d4"/>
                      </a:solidFill>
                    </a:lnT>
                    <a:lnB w="9360">
                      <a:solidFill>
                        <a:srgbClr val="acacac"/>
                      </a:solidFill>
                    </a:lnB>
                    <a:solidFill>
                      <a:srgbClr val="ffffff"/>
                    </a:solidFill>
                  </a:tcPr>
                </a:tc>
              </a:tr>
              <a:tr h="411480">
                <a:tc>
                  <a:txBody>
                    <a:bodyPr>
                      <a:noAutofit/>
                    </a:bodyPr>
                    <a:p>
                      <a:pPr>
                        <a:lnSpc>
                          <a:spcPct val="100000"/>
                        </a:lnSpc>
                        <a:tabLst>
                          <a:tab algn="l" pos="0"/>
                        </a:tabLst>
                      </a:pPr>
                      <a:r>
                        <a:rPr b="0" lang="en-US" sz="1050" spc="-1" strike="noStrike">
                          <a:solidFill>
                            <a:srgbClr val="282828"/>
                          </a:solidFill>
                          <a:latin typeface="Segoe UI"/>
                        </a:rPr>
                        <a:t>Construya una cultura más coordinada y orientada al logro con Viva Goals</a:t>
                      </a:r>
                      <a:endParaRPr b="0" lang="es-CO" sz="1050" spc="-1" strike="noStrike">
                        <a:latin typeface="Arial"/>
                      </a:endParaRPr>
                    </a:p>
                  </a:txBody>
                  <a:tcPr marL="91440" marR="91440">
                    <a:lnL w="12240">
                      <a:noFill/>
                    </a:lnL>
                    <a:lnR w="12240">
                      <a:noFill/>
                    </a:lnR>
                    <a:lnT w="9360">
                      <a:solidFill>
                        <a:srgbClr val="acacac"/>
                      </a:solidFill>
                    </a:lnT>
                    <a:lnB w="12240">
                      <a:noFill/>
                    </a:lnB>
                    <a:solidFill>
                      <a:srgbClr val="ffffff"/>
                    </a:solidFill>
                  </a:tcPr>
                </a:tc>
              </a:tr>
            </a:tbl>
          </a:graphicData>
        </a:graphic>
      </p:graphicFrame>
      <p:graphicFrame>
        <p:nvGraphicFramePr>
          <p:cNvPr id="1479" name="Table 17"/>
          <p:cNvGraphicFramePr/>
          <p:nvPr/>
        </p:nvGraphicFramePr>
        <p:xfrm>
          <a:off x="5080680" y="4712760"/>
          <a:ext cx="1998360" cy="1455480"/>
        </p:xfrm>
        <a:graphic>
          <a:graphicData uri="http://schemas.openxmlformats.org/drawingml/2006/table">
            <a:tbl>
              <a:tblPr/>
              <a:tblGrid>
                <a:gridCol w="1998720"/>
              </a:tblGrid>
              <a:tr h="764280">
                <a:tc>
                  <a:txBody>
                    <a:bodyPr>
                      <a:noAutofit/>
                    </a:bodyPr>
                    <a:p>
                      <a:pPr>
                        <a:lnSpc>
                          <a:spcPct val="100000"/>
                        </a:lnSpc>
                        <a:spcBef>
                          <a:spcPts val="601"/>
                        </a:spcBef>
                        <a:spcAft>
                          <a:spcPts val="601"/>
                        </a:spcAft>
                        <a:tabLst>
                          <a:tab algn="l" pos="0"/>
                        </a:tabLst>
                      </a:pPr>
                      <a:br/>
                      <a:br/>
                      <a:r>
                        <a:rPr b="0" lang="en-US" sz="1200" spc="-1" strike="noStrike">
                          <a:latin typeface="Segoe UI Semibold"/>
                          <a:ea typeface="DejaVu Sans"/>
                        </a:rPr>
                        <a:t>Pasar más tiempo con los clientes</a:t>
                      </a:r>
                      <a:r>
                        <a:rPr b="0" lang="en-GB" sz="1200" spc="-1" strike="noStrike">
                          <a:latin typeface="Segoe UI Semibold"/>
                          <a:ea typeface="DejaVu Sans"/>
                        </a:rPr>
                        <a:t> </a:t>
                      </a:r>
                      <a:endParaRPr b="0" lang="es-CO" sz="1200" spc="-1" strike="noStrike">
                        <a:latin typeface="Arial"/>
                      </a:endParaRPr>
                    </a:p>
                  </a:txBody>
                  <a:tcPr marL="91440" marR="91440">
                    <a:lnL w="12240">
                      <a:noFill/>
                    </a:lnL>
                    <a:lnR w="12240">
                      <a:noFill/>
                    </a:lnR>
                    <a:lnT w="18720">
                      <a:noFill/>
                    </a:lnT>
                    <a:lnB w="18720">
                      <a:solidFill>
                        <a:srgbClr val="0078d4"/>
                      </a:solidFill>
                    </a:lnB>
                    <a:solidFill>
                      <a:srgbClr val="ffffff"/>
                    </a:solidFill>
                  </a:tcPr>
                </a:tc>
              </a:tr>
              <a:tr h="411480">
                <a:tc>
                  <a:txBody>
                    <a:bodyPr>
                      <a:noAutofit/>
                    </a:bodyPr>
                    <a:p>
                      <a:pPr algn="ctr">
                        <a:lnSpc>
                          <a:spcPct val="100000"/>
                        </a:lnSpc>
                        <a:tabLst>
                          <a:tab algn="l" pos="0"/>
                        </a:tabLst>
                      </a:pPr>
                      <a:r>
                        <a:rPr b="0" lang="en-US" sz="1050" spc="-1" strike="noStrike">
                          <a:solidFill>
                            <a:srgbClr val="000000"/>
                          </a:solidFill>
                          <a:latin typeface="Segoe UI"/>
                        </a:rPr>
                        <a:t>Ofrezca soluciones de productividad de código bajo en Microsoft 365</a:t>
                      </a:r>
                      <a:endParaRPr b="0" lang="es-CO" sz="1050" spc="-1" strike="noStrike">
                        <a:latin typeface="Arial"/>
                      </a:endParaRPr>
                    </a:p>
                  </a:txBody>
                  <a:tcPr marL="91440" marR="91440">
                    <a:lnL w="12240">
                      <a:noFill/>
                    </a:lnL>
                    <a:lnR w="12240">
                      <a:noFill/>
                    </a:lnR>
                    <a:lnT w="18720">
                      <a:solidFill>
                        <a:srgbClr val="0078d4"/>
                      </a:solidFill>
                    </a:lnT>
                    <a:lnB w="9360">
                      <a:noFill/>
                    </a:lnB>
                    <a:solidFill>
                      <a:srgbClr val="ffffff"/>
                    </a:solidFill>
                  </a:tcPr>
                </a:tc>
              </a:tr>
              <a:tr h="280080">
                <a:tc>
                  <a:tcPr marL="91440" marR="91440">
                    <a:lnL w="12240">
                      <a:noFill/>
                    </a:lnL>
                    <a:lnR w="12240">
                      <a:noFill/>
                    </a:lnR>
                    <a:lnT w="9360">
                      <a:noFill/>
                    </a:lnT>
                    <a:lnB w="9360">
                      <a:noFill/>
                    </a:lnB>
                    <a:solidFill>
                      <a:srgbClr val="ffffff"/>
                    </a:solidFill>
                  </a:tcPr>
                </a:tc>
              </a:tr>
            </a:tbl>
          </a:graphicData>
        </a:graphic>
      </p:graphicFrame>
      <p:graphicFrame>
        <p:nvGraphicFramePr>
          <p:cNvPr id="1480" name="Table 18"/>
          <p:cNvGraphicFramePr/>
          <p:nvPr/>
        </p:nvGraphicFramePr>
        <p:xfrm>
          <a:off x="7327440" y="4657320"/>
          <a:ext cx="1998360" cy="1602360"/>
        </p:xfrm>
        <a:graphic>
          <a:graphicData uri="http://schemas.openxmlformats.org/drawingml/2006/table">
            <a:tbl>
              <a:tblPr/>
              <a:tblGrid>
                <a:gridCol w="1998720"/>
              </a:tblGrid>
              <a:tr h="812160">
                <a:tc>
                  <a:txBody>
                    <a:bodyPr>
                      <a:noAutofit/>
                    </a:bodyPr>
                    <a:p>
                      <a:pPr>
                        <a:lnSpc>
                          <a:spcPct val="90000"/>
                        </a:lnSpc>
                        <a:spcBef>
                          <a:spcPts val="601"/>
                        </a:spcBef>
                        <a:tabLst>
                          <a:tab algn="l" pos="0"/>
                        </a:tabLst>
                      </a:pPr>
                      <a:br/>
                      <a:br/>
                      <a:r>
                        <a:rPr b="0" lang="en-US" sz="1400" spc="-1" strike="noStrike">
                          <a:solidFill>
                            <a:srgbClr val="000000"/>
                          </a:solidFill>
                          <a:latin typeface="Segoe UI Semibold"/>
                        </a:rPr>
                        <a:t>Facilite la flexibilidad</a:t>
                      </a:r>
                      <a:endParaRPr b="0" lang="es-CO" sz="1400" spc="-1" strike="noStrike">
                        <a:latin typeface="Arial"/>
                      </a:endParaRPr>
                    </a:p>
                  </a:txBody>
                  <a:tcPr marL="91440" marR="91440">
                    <a:lnL w="12240">
                      <a:noFill/>
                    </a:lnL>
                    <a:lnR w="18720">
                      <a:noFill/>
                    </a:lnR>
                    <a:lnT w="18720">
                      <a:noFill/>
                    </a:lnT>
                    <a:lnB w="18720">
                      <a:solidFill>
                        <a:srgbClr val="0078d4"/>
                      </a:solidFill>
                    </a:lnB>
                    <a:solidFill>
                      <a:srgbClr val="ffffff"/>
                    </a:solidFill>
                  </a:tcPr>
                </a:tc>
              </a:tr>
              <a:tr h="379080">
                <a:tc>
                  <a:txBody>
                    <a:bodyPr>
                      <a:noAutofit/>
                    </a:bodyPr>
                    <a:p>
                      <a:pPr>
                        <a:lnSpc>
                          <a:spcPct val="90000"/>
                        </a:lnSpc>
                        <a:spcAft>
                          <a:spcPts val="601"/>
                        </a:spcAft>
                        <a:tabLst>
                          <a:tab algn="l" pos="0"/>
                        </a:tabLst>
                      </a:pPr>
                      <a:r>
                        <a:rPr b="0" lang="en-US" sz="1050" spc="-1" strike="noStrike">
                          <a:solidFill>
                            <a:srgbClr val="282828"/>
                          </a:solidFill>
                          <a:latin typeface="Segoe UI"/>
                        </a:rPr>
                        <a:t>Gestione los dispositivos con Microsoft Endpoint Manager</a:t>
                      </a:r>
                      <a:endParaRPr b="0" lang="es-CO" sz="1050" spc="-1" strike="noStrike">
                        <a:latin typeface="Arial"/>
                      </a:endParaRPr>
                    </a:p>
                  </a:txBody>
                  <a:tcPr marL="91440" marR="91440">
                    <a:lnL w="12240">
                      <a:noFill/>
                    </a:lnL>
                    <a:lnR w="18720">
                      <a:noFill/>
                    </a:lnR>
                    <a:lnT w="18720">
                      <a:solidFill>
                        <a:srgbClr val="0078d4"/>
                      </a:solidFill>
                    </a:lnT>
                    <a:lnB w="9360">
                      <a:solidFill>
                        <a:srgbClr val="acacac"/>
                      </a:solidFill>
                    </a:lnB>
                    <a:solidFill>
                      <a:srgbClr val="ffffff"/>
                    </a:solidFill>
                  </a:tcPr>
                </a:tc>
              </a:tr>
              <a:tr h="411480">
                <a:tc>
                  <a:txBody>
                    <a:bodyPr>
                      <a:noAutofit/>
                    </a:bodyPr>
                    <a:p>
                      <a:pPr>
                        <a:lnSpc>
                          <a:spcPct val="100000"/>
                        </a:lnSpc>
                        <a:tabLst>
                          <a:tab algn="l" pos="0"/>
                        </a:tabLst>
                      </a:pPr>
                      <a:r>
                        <a:rPr b="0" lang="en-US" sz="1050" spc="-1" strike="noStrike">
                          <a:solidFill>
                            <a:srgbClr val="282828"/>
                          </a:solidFill>
                          <a:latin typeface="Segoe UI"/>
                        </a:rPr>
                        <a:t>Gestione de forma automática las actualizaciones con Windows Autopatch</a:t>
                      </a:r>
                      <a:endParaRPr b="0" lang="es-CO" sz="1050" spc="-1" strike="noStrike">
                        <a:latin typeface="Arial"/>
                      </a:endParaRPr>
                    </a:p>
                  </a:txBody>
                  <a:tcPr marL="91440" marR="91440">
                    <a:lnL w="12240">
                      <a:noFill/>
                    </a:lnL>
                    <a:lnR w="18720">
                      <a:noFill/>
                    </a:lnR>
                    <a:lnT w="9360">
                      <a:solidFill>
                        <a:srgbClr val="acacac"/>
                      </a:solidFill>
                    </a:lnT>
                    <a:lnB w="9360">
                      <a:noFill/>
                    </a:lnB>
                    <a:solidFill>
                      <a:srgbClr val="ffffff"/>
                    </a:solidFill>
                  </a:tcPr>
                </a:tc>
              </a:tr>
            </a:tbl>
          </a:graphicData>
        </a:graphic>
      </p:graphicFrame>
      <p:graphicFrame>
        <p:nvGraphicFramePr>
          <p:cNvPr id="1481" name="Table 19"/>
          <p:cNvGraphicFramePr/>
          <p:nvPr/>
        </p:nvGraphicFramePr>
        <p:xfrm>
          <a:off x="9574560" y="4657320"/>
          <a:ext cx="1998360" cy="1634760"/>
        </p:xfrm>
        <a:graphic>
          <a:graphicData uri="http://schemas.openxmlformats.org/drawingml/2006/table">
            <a:tbl>
              <a:tblPr/>
              <a:tblGrid>
                <a:gridCol w="1998720"/>
              </a:tblGrid>
              <a:tr h="812160">
                <a:tc>
                  <a:txBody>
                    <a:bodyPr>
                      <a:noAutofit/>
                    </a:bodyPr>
                    <a:p>
                      <a:pPr>
                        <a:lnSpc>
                          <a:spcPct val="100000"/>
                        </a:lnSpc>
                        <a:spcBef>
                          <a:spcPts val="601"/>
                        </a:spcBef>
                        <a:spcAft>
                          <a:spcPts val="601"/>
                        </a:spcAft>
                        <a:tabLst>
                          <a:tab algn="l" pos="0"/>
                        </a:tabLst>
                      </a:pPr>
                      <a:br/>
                      <a:br/>
                      <a:r>
                        <a:rPr b="0" lang="en-US" sz="1200" spc="-1" strike="noStrike">
                          <a:latin typeface="Segoe UI Semibold"/>
                          <a:ea typeface="DejaVu Sans"/>
                        </a:rPr>
                        <a:t>Acceso seguro para un mundo conectado</a:t>
                      </a:r>
                      <a:endParaRPr b="0" lang="es-CO" sz="1200" spc="-1" strike="noStrike">
                        <a:latin typeface="Arial"/>
                      </a:endParaRPr>
                    </a:p>
                  </a:txBody>
                  <a:tcPr marL="91440" marR="91440">
                    <a:lnL w="12240">
                      <a:noFill/>
                    </a:lnL>
                    <a:lnR w="18720">
                      <a:noFill/>
                    </a:lnR>
                    <a:lnT w="18720">
                      <a:noFill/>
                    </a:lnT>
                    <a:lnB w="18720">
                      <a:solidFill>
                        <a:srgbClr val="0078d4"/>
                      </a:solidFill>
                    </a:lnB>
                    <a:solidFill>
                      <a:srgbClr val="ffffff"/>
                    </a:solidFill>
                  </a:tcPr>
                </a:tc>
              </a:tr>
              <a:tr h="411480">
                <a:tc>
                  <a:txBody>
                    <a:bodyPr>
                      <a:noAutofit/>
                    </a:bodyPr>
                    <a:p>
                      <a:pPr>
                        <a:lnSpc>
                          <a:spcPct val="100000"/>
                        </a:lnSpc>
                        <a:tabLst>
                          <a:tab algn="l" pos="0"/>
                        </a:tabLst>
                      </a:pPr>
                      <a:r>
                        <a:rPr b="0" lang="en-US" sz="1050" spc="-1" strike="noStrike">
                          <a:solidFill>
                            <a:srgbClr val="282828"/>
                          </a:solidFill>
                          <a:latin typeface="Segoe UI"/>
                        </a:rPr>
                        <a:t>Explore el modelo de seguridad Zero Trust</a:t>
                      </a:r>
                      <a:endParaRPr b="0" lang="es-CO" sz="1050" spc="-1" strike="noStrike">
                        <a:latin typeface="Arial"/>
                      </a:endParaRPr>
                    </a:p>
                  </a:txBody>
                  <a:tcPr marL="91440" marR="91440">
                    <a:lnL w="12240">
                      <a:noFill/>
                    </a:lnL>
                    <a:lnR w="18720">
                      <a:noFill/>
                    </a:lnR>
                    <a:lnT w="18720">
                      <a:solidFill>
                        <a:srgbClr val="0078d4"/>
                      </a:solidFill>
                    </a:lnT>
                    <a:lnB w="9360">
                      <a:solidFill>
                        <a:srgbClr val="acacac"/>
                      </a:solidFill>
                    </a:lnB>
                    <a:solidFill>
                      <a:srgbClr val="ffffff"/>
                    </a:solidFill>
                  </a:tcPr>
                </a:tc>
              </a:tr>
              <a:tr h="411480">
                <a:tc>
                  <a:txBody>
                    <a:bodyPr>
                      <a:noAutofit/>
                    </a:bodyPr>
                    <a:p>
                      <a:pPr>
                        <a:lnSpc>
                          <a:spcPct val="100000"/>
                        </a:lnSpc>
                        <a:tabLst>
                          <a:tab algn="l" pos="0"/>
                        </a:tabLst>
                      </a:pPr>
                      <a:r>
                        <a:rPr b="0" lang="en-US" sz="1050" spc="-1" strike="noStrike">
                          <a:solidFill>
                            <a:srgbClr val="282828"/>
                          </a:solidFill>
                          <a:latin typeface="Segoe UI"/>
                        </a:rPr>
                        <a:t>Portafolio de soluciones de seguridad para apoyar su itinerario digital</a:t>
                      </a:r>
                      <a:endParaRPr b="0" lang="es-CO" sz="1050" spc="-1" strike="noStrike">
                        <a:latin typeface="Arial"/>
                      </a:endParaRPr>
                    </a:p>
                  </a:txBody>
                  <a:tcPr marL="91440" marR="91440">
                    <a:lnL w="12240">
                      <a:noFill/>
                    </a:lnL>
                    <a:lnR w="18720">
                      <a:noFill/>
                    </a:lnR>
                    <a:lnT w="9360">
                      <a:solidFill>
                        <a:srgbClr val="acacac"/>
                      </a:solidFill>
                    </a:lnT>
                    <a:lnB w="9360">
                      <a:noFill/>
                    </a:lnB>
                    <a:solidFill>
                      <a:srgbClr val="ffffff"/>
                    </a:solidFill>
                  </a:tcPr>
                </a:tc>
              </a:tr>
            </a:tbl>
          </a:graphicData>
        </a:graphic>
      </p:graphicFrame>
      <p:grpSp>
        <p:nvGrpSpPr>
          <p:cNvPr id="1482" name="Group 21"/>
          <p:cNvGrpSpPr/>
          <p:nvPr/>
        </p:nvGrpSpPr>
        <p:grpSpPr>
          <a:xfrm>
            <a:off x="2850840" y="4499280"/>
            <a:ext cx="332640" cy="292680"/>
            <a:chOff x="2850840" y="4499280"/>
            <a:chExt cx="332640" cy="292680"/>
          </a:xfrm>
        </p:grpSpPr>
        <p:grpSp>
          <p:nvGrpSpPr>
            <p:cNvPr id="1483" name="Group 33"/>
            <p:cNvGrpSpPr/>
            <p:nvPr/>
          </p:nvGrpSpPr>
          <p:grpSpPr>
            <a:xfrm>
              <a:off x="2850840" y="4499280"/>
              <a:ext cx="230040" cy="286920"/>
              <a:chOff x="2850840" y="4499280"/>
              <a:chExt cx="230040" cy="286920"/>
            </a:xfrm>
          </p:grpSpPr>
          <p:sp>
            <p:nvSpPr>
              <p:cNvPr id="1484" name="Freeform 34"/>
              <p:cNvSpPr/>
              <p:nvPr/>
            </p:nvSpPr>
            <p:spPr>
              <a:xfrm>
                <a:off x="2889720" y="4499280"/>
                <a:ext cx="152280" cy="152280"/>
              </a:xfrm>
              <a:custGeom>
                <a:avLst/>
                <a:gdLst/>
                <a:ahLst/>
                <a:rect l="l" t="t" r="r" b="b"/>
                <a:pathLst>
                  <a:path w="170" h="170">
                    <a:moveTo>
                      <a:pt x="85" y="170"/>
                    </a:moveTo>
                    <a:lnTo>
                      <a:pt x="85" y="170"/>
                    </a:lnTo>
                    <a:cubicBezTo>
                      <a:pt x="132" y="170"/>
                      <a:pt x="170" y="132"/>
                      <a:pt x="170" y="85"/>
                    </a:cubicBezTo>
                    <a:cubicBezTo>
                      <a:pt x="170" y="50"/>
                      <a:pt x="150" y="21"/>
                      <a:pt x="120" y="7"/>
                    </a:cubicBezTo>
                    <a:cubicBezTo>
                      <a:pt x="110" y="2"/>
                      <a:pt x="98" y="0"/>
                      <a:pt x="85" y="0"/>
                    </a:cubicBezTo>
                    <a:cubicBezTo>
                      <a:pt x="72" y="0"/>
                      <a:pt x="60" y="2"/>
                      <a:pt x="50" y="7"/>
                    </a:cubicBezTo>
                    <a:cubicBezTo>
                      <a:pt x="20" y="21"/>
                      <a:pt x="0" y="50"/>
                      <a:pt x="0" y="85"/>
                    </a:cubicBezTo>
                    <a:cubicBezTo>
                      <a:pt x="0" y="132"/>
                      <a:pt x="38" y="170"/>
                      <a:pt x="85" y="170"/>
                    </a:cubicBezTo>
                    <a:close/>
                  </a:path>
                </a:pathLst>
              </a:custGeom>
              <a:solidFill>
                <a:srgbClr val="c1c1c1"/>
              </a:solidFill>
              <a:ln w="0">
                <a:noFill/>
              </a:ln>
            </p:spPr>
            <p:style>
              <a:lnRef idx="0"/>
              <a:fillRef idx="0"/>
              <a:effectRef idx="0"/>
              <a:fontRef idx="minor"/>
            </p:style>
          </p:sp>
          <p:sp>
            <p:nvSpPr>
              <p:cNvPr id="1485" name="Freeform 35"/>
              <p:cNvSpPr/>
              <p:nvPr/>
            </p:nvSpPr>
            <p:spPr>
              <a:xfrm>
                <a:off x="2850840" y="4671360"/>
                <a:ext cx="230040" cy="114840"/>
              </a:xfrm>
              <a:custGeom>
                <a:avLst/>
                <a:gdLst/>
                <a:ahLst/>
                <a:rect l="l" t="t" r="r" b="b"/>
                <a:pathLst>
                  <a:path w="256" h="128">
                    <a:moveTo>
                      <a:pt x="128" y="0"/>
                    </a:moveTo>
                    <a:lnTo>
                      <a:pt x="128" y="0"/>
                    </a:lnTo>
                    <a:cubicBezTo>
                      <a:pt x="57" y="0"/>
                      <a:pt x="0" y="57"/>
                      <a:pt x="0" y="128"/>
                    </a:cubicBezTo>
                    <a:lnTo>
                      <a:pt x="256" y="128"/>
                    </a:lnTo>
                    <a:cubicBezTo>
                      <a:pt x="256" y="57"/>
                      <a:pt x="199" y="0"/>
                      <a:pt x="128" y="0"/>
                    </a:cubicBezTo>
                    <a:close/>
                  </a:path>
                </a:pathLst>
              </a:custGeom>
              <a:solidFill>
                <a:srgbClr val="c1c1c1"/>
              </a:solidFill>
              <a:ln w="0">
                <a:noFill/>
              </a:ln>
            </p:spPr>
            <p:style>
              <a:lnRef idx="0"/>
              <a:fillRef idx="0"/>
              <a:effectRef idx="0"/>
              <a:fontRef idx="minor"/>
            </p:style>
          </p:sp>
        </p:grpSp>
        <p:grpSp>
          <p:nvGrpSpPr>
            <p:cNvPr id="1486" name="Group 4"/>
            <p:cNvGrpSpPr/>
            <p:nvPr/>
          </p:nvGrpSpPr>
          <p:grpSpPr>
            <a:xfrm>
              <a:off x="3060360" y="4601160"/>
              <a:ext cx="123120" cy="190800"/>
              <a:chOff x="3060360" y="4601160"/>
              <a:chExt cx="123120" cy="190800"/>
            </a:xfrm>
          </p:grpSpPr>
          <p:sp>
            <p:nvSpPr>
              <p:cNvPr id="1487" name="Freeform 5"/>
              <p:cNvSpPr/>
              <p:nvPr/>
            </p:nvSpPr>
            <p:spPr>
              <a:xfrm>
                <a:off x="3060360" y="4601160"/>
                <a:ext cx="123120" cy="150120"/>
              </a:xfrm>
              <a:custGeom>
                <a:avLst/>
                <a:gdLst/>
                <a:ahLst/>
                <a:rect l="l" t="t" r="r" b="b"/>
                <a:pathLst>
                  <a:path w="240" h="293">
                    <a:moveTo>
                      <a:pt x="160" y="293"/>
                    </a:moveTo>
                    <a:lnTo>
                      <a:pt x="160" y="293"/>
                    </a:lnTo>
                    <a:cubicBezTo>
                      <a:pt x="162" y="275"/>
                      <a:pt x="167" y="259"/>
                      <a:pt x="174" y="244"/>
                    </a:cubicBezTo>
                    <a:cubicBezTo>
                      <a:pt x="182" y="230"/>
                      <a:pt x="191" y="216"/>
                      <a:pt x="204" y="203"/>
                    </a:cubicBezTo>
                    <a:cubicBezTo>
                      <a:pt x="216" y="192"/>
                      <a:pt x="224" y="179"/>
                      <a:pt x="231" y="165"/>
                    </a:cubicBezTo>
                    <a:cubicBezTo>
                      <a:pt x="237" y="151"/>
                      <a:pt x="240" y="136"/>
                      <a:pt x="240" y="120"/>
                    </a:cubicBezTo>
                    <a:cubicBezTo>
                      <a:pt x="240" y="103"/>
                      <a:pt x="237" y="87"/>
                      <a:pt x="230" y="73"/>
                    </a:cubicBezTo>
                    <a:cubicBezTo>
                      <a:pt x="224" y="58"/>
                      <a:pt x="215" y="46"/>
                      <a:pt x="205" y="35"/>
                    </a:cubicBezTo>
                    <a:cubicBezTo>
                      <a:pt x="194" y="24"/>
                      <a:pt x="181" y="15"/>
                      <a:pt x="166" y="9"/>
                    </a:cubicBezTo>
                    <a:cubicBezTo>
                      <a:pt x="152" y="3"/>
                      <a:pt x="136" y="0"/>
                      <a:pt x="120" y="0"/>
                    </a:cubicBezTo>
                    <a:cubicBezTo>
                      <a:pt x="103" y="0"/>
                      <a:pt x="88" y="3"/>
                      <a:pt x="73" y="9"/>
                    </a:cubicBezTo>
                    <a:cubicBezTo>
                      <a:pt x="59" y="15"/>
                      <a:pt x="46" y="24"/>
                      <a:pt x="35" y="35"/>
                    </a:cubicBezTo>
                    <a:cubicBezTo>
                      <a:pt x="24" y="46"/>
                      <a:pt x="16" y="58"/>
                      <a:pt x="9" y="73"/>
                    </a:cubicBezTo>
                    <a:cubicBezTo>
                      <a:pt x="3" y="87"/>
                      <a:pt x="0" y="103"/>
                      <a:pt x="0" y="120"/>
                    </a:cubicBezTo>
                    <a:cubicBezTo>
                      <a:pt x="0" y="136"/>
                      <a:pt x="3" y="151"/>
                      <a:pt x="9" y="165"/>
                    </a:cubicBezTo>
                    <a:cubicBezTo>
                      <a:pt x="15" y="179"/>
                      <a:pt x="24" y="192"/>
                      <a:pt x="36" y="203"/>
                    </a:cubicBezTo>
                    <a:cubicBezTo>
                      <a:pt x="48" y="216"/>
                      <a:pt x="58" y="230"/>
                      <a:pt x="65" y="244"/>
                    </a:cubicBezTo>
                    <a:cubicBezTo>
                      <a:pt x="73" y="259"/>
                      <a:pt x="77" y="275"/>
                      <a:pt x="79" y="293"/>
                    </a:cubicBezTo>
                    <a:lnTo>
                      <a:pt x="160" y="293"/>
                    </a:lnTo>
                    <a:close/>
                  </a:path>
                </a:pathLst>
              </a:custGeom>
              <a:solidFill>
                <a:schemeClr val="accent1"/>
              </a:solidFill>
              <a:ln w="0">
                <a:noFill/>
              </a:ln>
            </p:spPr>
            <p:style>
              <a:lnRef idx="0"/>
              <a:fillRef idx="0"/>
              <a:effectRef idx="0"/>
              <a:fontRef idx="minor"/>
            </p:style>
          </p:sp>
          <p:sp>
            <p:nvSpPr>
              <p:cNvPr id="1488" name="Freeform 6"/>
              <p:cNvSpPr/>
              <p:nvPr/>
            </p:nvSpPr>
            <p:spPr>
              <a:xfrm>
                <a:off x="3101760" y="4766400"/>
                <a:ext cx="39960" cy="25560"/>
              </a:xfrm>
              <a:custGeom>
                <a:avLst/>
                <a:gdLst/>
                <a:ahLst/>
                <a:rect l="l" t="t" r="r" b="b"/>
                <a:pathLst>
                  <a:path w="80" h="53">
                    <a:moveTo>
                      <a:pt x="66" y="53"/>
                    </a:moveTo>
                    <a:lnTo>
                      <a:pt x="66" y="53"/>
                    </a:lnTo>
                    <a:cubicBezTo>
                      <a:pt x="70" y="53"/>
                      <a:pt x="73" y="52"/>
                      <a:pt x="76" y="49"/>
                    </a:cubicBezTo>
                    <a:cubicBezTo>
                      <a:pt x="79" y="46"/>
                      <a:pt x="80" y="43"/>
                      <a:pt x="80" y="40"/>
                    </a:cubicBezTo>
                    <a:lnTo>
                      <a:pt x="80" y="0"/>
                    </a:lnTo>
                    <a:lnTo>
                      <a:pt x="0" y="0"/>
                    </a:lnTo>
                    <a:lnTo>
                      <a:pt x="0" y="40"/>
                    </a:lnTo>
                    <a:cubicBezTo>
                      <a:pt x="0" y="43"/>
                      <a:pt x="1" y="46"/>
                      <a:pt x="4" y="49"/>
                    </a:cubicBezTo>
                    <a:cubicBezTo>
                      <a:pt x="6" y="52"/>
                      <a:pt x="10" y="53"/>
                      <a:pt x="13" y="53"/>
                    </a:cubicBezTo>
                    <a:lnTo>
                      <a:pt x="66" y="53"/>
                    </a:lnTo>
                    <a:close/>
                  </a:path>
                </a:pathLst>
              </a:custGeom>
              <a:solidFill>
                <a:schemeClr val="accent1"/>
              </a:solidFill>
              <a:ln w="0">
                <a:noFill/>
              </a:ln>
            </p:spPr>
            <p:style>
              <a:lnRef idx="0"/>
              <a:fillRef idx="0"/>
              <a:effectRef idx="0"/>
              <a:fontRef idx="minor"/>
            </p:style>
          </p:sp>
        </p:grpSp>
      </p:grpSp>
      <p:grpSp>
        <p:nvGrpSpPr>
          <p:cNvPr id="1489" name="Group 28"/>
          <p:cNvGrpSpPr/>
          <p:nvPr/>
        </p:nvGrpSpPr>
        <p:grpSpPr>
          <a:xfrm>
            <a:off x="5126040" y="4483440"/>
            <a:ext cx="313200" cy="313200"/>
            <a:chOff x="5126040" y="4483440"/>
            <a:chExt cx="313200" cy="313200"/>
          </a:xfrm>
        </p:grpSpPr>
        <p:sp>
          <p:nvSpPr>
            <p:cNvPr id="1490" name="AutoShape 15"/>
            <p:cNvSpPr/>
            <p:nvPr/>
          </p:nvSpPr>
          <p:spPr>
            <a:xfrm>
              <a:off x="5126040" y="4483440"/>
              <a:ext cx="313200" cy="313200"/>
            </a:xfrm>
            <a:prstGeom prst="rect">
              <a:avLst/>
            </a:prstGeom>
            <a:noFill/>
            <a:ln w="0">
              <a:noFill/>
            </a:ln>
          </p:spPr>
          <p:style>
            <a:lnRef idx="0"/>
            <a:fillRef idx="0"/>
            <a:effectRef idx="0"/>
            <a:fontRef idx="minor"/>
          </p:style>
        </p:sp>
        <p:sp>
          <p:nvSpPr>
            <p:cNvPr id="1491" name="Freeform 20"/>
            <p:cNvSpPr/>
            <p:nvPr/>
          </p:nvSpPr>
          <p:spPr>
            <a:xfrm>
              <a:off x="5144400" y="4493520"/>
              <a:ext cx="294480" cy="295920"/>
            </a:xfrm>
            <a:custGeom>
              <a:avLst/>
              <a:gdLst/>
              <a:ahLst/>
              <a:rect l="l" t="t" r="r" b="b"/>
              <a:pathLst>
                <a:path w="389" h="390">
                  <a:moveTo>
                    <a:pt x="389" y="195"/>
                  </a:moveTo>
                  <a:lnTo>
                    <a:pt x="389" y="195"/>
                  </a:lnTo>
                  <a:cubicBezTo>
                    <a:pt x="389" y="303"/>
                    <a:pt x="302" y="390"/>
                    <a:pt x="195" y="390"/>
                  </a:cubicBezTo>
                  <a:cubicBezTo>
                    <a:pt x="133" y="390"/>
                    <a:pt x="76" y="362"/>
                    <a:pt x="40" y="313"/>
                  </a:cubicBezTo>
                  <a:lnTo>
                    <a:pt x="32" y="345"/>
                  </a:lnTo>
                  <a:cubicBezTo>
                    <a:pt x="31" y="352"/>
                    <a:pt x="24" y="357"/>
                    <a:pt x="17" y="357"/>
                  </a:cubicBezTo>
                  <a:cubicBezTo>
                    <a:pt x="16" y="357"/>
                    <a:pt x="15" y="357"/>
                    <a:pt x="14" y="357"/>
                  </a:cubicBezTo>
                  <a:cubicBezTo>
                    <a:pt x="6" y="355"/>
                    <a:pt x="1" y="347"/>
                    <a:pt x="2" y="338"/>
                  </a:cubicBezTo>
                  <a:lnTo>
                    <a:pt x="22" y="254"/>
                  </a:lnTo>
                  <a:lnTo>
                    <a:pt x="107" y="273"/>
                  </a:lnTo>
                  <a:cubicBezTo>
                    <a:pt x="115" y="275"/>
                    <a:pt x="120" y="283"/>
                    <a:pt x="119" y="292"/>
                  </a:cubicBezTo>
                  <a:cubicBezTo>
                    <a:pt x="117" y="300"/>
                    <a:pt x="108" y="305"/>
                    <a:pt x="100" y="303"/>
                  </a:cubicBezTo>
                  <a:lnTo>
                    <a:pt x="64" y="295"/>
                  </a:lnTo>
                  <a:cubicBezTo>
                    <a:pt x="95" y="336"/>
                    <a:pt x="143" y="359"/>
                    <a:pt x="195" y="359"/>
                  </a:cubicBezTo>
                  <a:cubicBezTo>
                    <a:pt x="285" y="359"/>
                    <a:pt x="359" y="286"/>
                    <a:pt x="359" y="195"/>
                  </a:cubicBezTo>
                  <a:cubicBezTo>
                    <a:pt x="359" y="169"/>
                    <a:pt x="353" y="144"/>
                    <a:pt x="342" y="122"/>
                  </a:cubicBezTo>
                  <a:cubicBezTo>
                    <a:pt x="328" y="94"/>
                    <a:pt x="306" y="71"/>
                    <a:pt x="279" y="55"/>
                  </a:cubicBezTo>
                  <a:cubicBezTo>
                    <a:pt x="254" y="40"/>
                    <a:pt x="225" y="31"/>
                    <a:pt x="195" y="31"/>
                  </a:cubicBezTo>
                  <a:cubicBezTo>
                    <a:pt x="104" y="31"/>
                    <a:pt x="30" y="105"/>
                    <a:pt x="30" y="195"/>
                  </a:cubicBezTo>
                  <a:cubicBezTo>
                    <a:pt x="30" y="204"/>
                    <a:pt x="23" y="211"/>
                    <a:pt x="15" y="211"/>
                  </a:cubicBezTo>
                  <a:cubicBezTo>
                    <a:pt x="7" y="211"/>
                    <a:pt x="0" y="204"/>
                    <a:pt x="0" y="195"/>
                  </a:cubicBezTo>
                  <a:cubicBezTo>
                    <a:pt x="0" y="88"/>
                    <a:pt x="87" y="0"/>
                    <a:pt x="195" y="0"/>
                  </a:cubicBezTo>
                  <a:cubicBezTo>
                    <a:pt x="302" y="0"/>
                    <a:pt x="389" y="88"/>
                    <a:pt x="389" y="195"/>
                  </a:cubicBezTo>
                  <a:close/>
                </a:path>
              </a:pathLst>
            </a:custGeom>
            <a:solidFill>
              <a:srgbClr val="c1c1c1"/>
            </a:solidFill>
            <a:ln w="0">
              <a:noFill/>
            </a:ln>
          </p:spPr>
          <p:style>
            <a:lnRef idx="0"/>
            <a:fillRef idx="0"/>
            <a:effectRef idx="0"/>
            <a:fontRef idx="minor"/>
          </p:style>
        </p:sp>
        <p:sp>
          <p:nvSpPr>
            <p:cNvPr id="1492" name="Money_3"/>
            <p:cNvSpPr/>
            <p:nvPr/>
          </p:nvSpPr>
          <p:spPr>
            <a:xfrm>
              <a:off x="5255640" y="4569120"/>
              <a:ext cx="72720" cy="133200"/>
            </a:xfrm>
            <a:custGeom>
              <a:avLst/>
              <a:gdLst/>
              <a:ahLst/>
              <a:rect l="l" t="t" r="r" b="b"/>
              <a:pathLst>
                <a:path w="153" h="279">
                  <a:moveTo>
                    <a:pt x="0" y="223"/>
                  </a:moveTo>
                  <a:cubicBezTo>
                    <a:pt x="111" y="223"/>
                    <a:pt x="111" y="223"/>
                    <a:pt x="111" y="223"/>
                  </a:cubicBezTo>
                  <a:cubicBezTo>
                    <a:pt x="134" y="223"/>
                    <a:pt x="153" y="205"/>
                    <a:pt x="153" y="182"/>
                  </a:cubicBezTo>
                  <a:cubicBezTo>
                    <a:pt x="153" y="159"/>
                    <a:pt x="134" y="141"/>
                    <a:pt x="111" y="141"/>
                  </a:cubicBezTo>
                  <a:cubicBezTo>
                    <a:pt x="41" y="139"/>
                    <a:pt x="41" y="139"/>
                    <a:pt x="41" y="139"/>
                  </a:cubicBezTo>
                  <a:cubicBezTo>
                    <a:pt x="19" y="139"/>
                    <a:pt x="0" y="120"/>
                    <a:pt x="0" y="98"/>
                  </a:cubicBezTo>
                  <a:cubicBezTo>
                    <a:pt x="0" y="75"/>
                    <a:pt x="19" y="56"/>
                    <a:pt x="41" y="56"/>
                  </a:cubicBezTo>
                  <a:cubicBezTo>
                    <a:pt x="150" y="56"/>
                    <a:pt x="150" y="56"/>
                    <a:pt x="150" y="56"/>
                  </a:cubicBezTo>
                  <a:moveTo>
                    <a:pt x="76" y="0"/>
                  </a:moveTo>
                  <a:cubicBezTo>
                    <a:pt x="76" y="279"/>
                    <a:pt x="76" y="279"/>
                    <a:pt x="76" y="279"/>
                  </a:cubicBezTo>
                </a:path>
              </a:pathLst>
            </a:custGeom>
            <a:noFill/>
            <a:ln cap="sq" w="22225">
              <a:solidFill>
                <a:srgbClr val="0078d4"/>
              </a:solidFill>
              <a:miter/>
            </a:ln>
          </p:spPr>
          <p:style>
            <a:lnRef idx="0"/>
            <a:fillRef idx="0"/>
            <a:effectRef idx="0"/>
            <a:fontRef idx="minor"/>
          </p:style>
        </p:sp>
      </p:grpSp>
      <p:grpSp>
        <p:nvGrpSpPr>
          <p:cNvPr id="1493" name="Group 32"/>
          <p:cNvGrpSpPr/>
          <p:nvPr/>
        </p:nvGrpSpPr>
        <p:grpSpPr>
          <a:xfrm>
            <a:off x="596880" y="4498200"/>
            <a:ext cx="267120" cy="267120"/>
            <a:chOff x="596880" y="4498200"/>
            <a:chExt cx="267120" cy="267120"/>
          </a:xfrm>
        </p:grpSpPr>
        <p:sp>
          <p:nvSpPr>
            <p:cNvPr id="1494" name="Freeform 318"/>
            <p:cNvSpPr/>
            <p:nvPr/>
          </p:nvSpPr>
          <p:spPr>
            <a:xfrm>
              <a:off x="658800" y="4599000"/>
              <a:ext cx="62280" cy="92880"/>
            </a:xfrm>
            <a:custGeom>
              <a:avLst/>
              <a:gdLst/>
              <a:ahLst/>
              <a:rect l="l" t="t" r="r" b="b"/>
              <a:pathLst>
                <a:path w="81" h="120">
                  <a:moveTo>
                    <a:pt x="12" y="120"/>
                  </a:moveTo>
                  <a:cubicBezTo>
                    <a:pt x="81" y="0"/>
                    <a:pt x="81" y="0"/>
                    <a:pt x="81" y="0"/>
                  </a:cubicBezTo>
                  <a:cubicBezTo>
                    <a:pt x="56" y="0"/>
                    <a:pt x="56" y="0"/>
                    <a:pt x="56" y="0"/>
                  </a:cubicBezTo>
                  <a:cubicBezTo>
                    <a:pt x="0" y="98"/>
                    <a:pt x="0" y="98"/>
                    <a:pt x="0" y="98"/>
                  </a:cubicBezTo>
                  <a:cubicBezTo>
                    <a:pt x="6" y="104"/>
                    <a:pt x="10" y="112"/>
                    <a:pt x="12" y="120"/>
                  </a:cubicBezTo>
                  <a:close/>
                </a:path>
              </a:pathLst>
            </a:custGeom>
            <a:solidFill>
              <a:schemeClr val="accent1"/>
            </a:solidFill>
            <a:ln w="0">
              <a:noFill/>
            </a:ln>
          </p:spPr>
          <p:style>
            <a:lnRef idx="0"/>
            <a:fillRef idx="0"/>
            <a:effectRef idx="0"/>
            <a:fontRef idx="minor"/>
          </p:style>
        </p:sp>
        <p:sp>
          <p:nvSpPr>
            <p:cNvPr id="1495" name="Freeform 319"/>
            <p:cNvSpPr/>
            <p:nvPr/>
          </p:nvSpPr>
          <p:spPr>
            <a:xfrm>
              <a:off x="677880" y="4733280"/>
              <a:ext cx="105840" cy="15840"/>
            </a:xfrm>
            <a:custGeom>
              <a:avLst/>
              <a:gdLst/>
              <a:ahLst/>
              <a:rect l="l" t="t" r="r" b="b"/>
              <a:pathLst>
                <a:path w="136" h="21">
                  <a:moveTo>
                    <a:pt x="11" y="21"/>
                  </a:moveTo>
                  <a:cubicBezTo>
                    <a:pt x="124" y="21"/>
                    <a:pt x="124" y="21"/>
                    <a:pt x="124" y="21"/>
                  </a:cubicBezTo>
                  <a:cubicBezTo>
                    <a:pt x="127" y="13"/>
                    <a:pt x="131" y="6"/>
                    <a:pt x="136" y="0"/>
                  </a:cubicBezTo>
                  <a:cubicBezTo>
                    <a:pt x="0" y="0"/>
                    <a:pt x="0" y="0"/>
                    <a:pt x="0" y="0"/>
                  </a:cubicBezTo>
                  <a:cubicBezTo>
                    <a:pt x="4" y="6"/>
                    <a:pt x="8" y="13"/>
                    <a:pt x="11" y="21"/>
                  </a:cubicBezTo>
                  <a:close/>
                </a:path>
              </a:pathLst>
            </a:custGeom>
            <a:solidFill>
              <a:schemeClr val="accent1"/>
            </a:solidFill>
            <a:ln w="0">
              <a:noFill/>
            </a:ln>
          </p:spPr>
          <p:style>
            <a:lnRef idx="0"/>
            <a:fillRef idx="0"/>
            <a:effectRef idx="0"/>
            <a:fontRef idx="minor"/>
          </p:style>
        </p:sp>
        <p:sp>
          <p:nvSpPr>
            <p:cNvPr id="1496" name="Freeform 320"/>
            <p:cNvSpPr/>
            <p:nvPr/>
          </p:nvSpPr>
          <p:spPr>
            <a:xfrm>
              <a:off x="596880" y="4728600"/>
              <a:ext cx="73800" cy="36720"/>
            </a:xfrm>
            <a:custGeom>
              <a:avLst/>
              <a:gdLst/>
              <a:ahLst/>
              <a:rect l="l" t="t" r="r" b="b"/>
              <a:pathLst>
                <a:path w="96" h="48">
                  <a:moveTo>
                    <a:pt x="96" y="48"/>
                  </a:moveTo>
                  <a:cubicBezTo>
                    <a:pt x="96" y="22"/>
                    <a:pt x="75" y="0"/>
                    <a:pt x="48" y="0"/>
                  </a:cubicBezTo>
                  <a:cubicBezTo>
                    <a:pt x="21" y="0"/>
                    <a:pt x="0" y="22"/>
                    <a:pt x="0" y="48"/>
                  </a:cubicBezTo>
                  <a:lnTo>
                    <a:pt x="96" y="48"/>
                  </a:lnTo>
                  <a:close/>
                </a:path>
              </a:pathLst>
            </a:custGeom>
            <a:solidFill>
              <a:srgbClr val="c1c1c1"/>
            </a:solidFill>
            <a:ln w="0">
              <a:noFill/>
            </a:ln>
          </p:spPr>
          <p:style>
            <a:lnRef idx="0"/>
            <a:fillRef idx="0"/>
            <a:effectRef idx="0"/>
            <a:fontRef idx="minor"/>
          </p:style>
        </p:sp>
        <p:sp>
          <p:nvSpPr>
            <p:cNvPr id="1497" name="Oval 321"/>
            <p:cNvSpPr/>
            <p:nvPr/>
          </p:nvSpPr>
          <p:spPr>
            <a:xfrm>
              <a:off x="617760" y="4682880"/>
              <a:ext cx="31680" cy="31680"/>
            </a:xfrm>
            <a:prstGeom prst="ellipse">
              <a:avLst/>
            </a:prstGeom>
            <a:solidFill>
              <a:srgbClr val="c1c1c1"/>
            </a:solidFill>
            <a:ln w="0">
              <a:noFill/>
            </a:ln>
          </p:spPr>
          <p:style>
            <a:lnRef idx="0"/>
            <a:fillRef idx="0"/>
            <a:effectRef idx="0"/>
            <a:fontRef idx="minor"/>
          </p:style>
        </p:sp>
        <p:sp>
          <p:nvSpPr>
            <p:cNvPr id="1498" name="Freeform 322"/>
            <p:cNvSpPr/>
            <p:nvPr/>
          </p:nvSpPr>
          <p:spPr>
            <a:xfrm>
              <a:off x="790200" y="4728600"/>
              <a:ext cx="73800" cy="36720"/>
            </a:xfrm>
            <a:custGeom>
              <a:avLst/>
              <a:gdLst/>
              <a:ahLst/>
              <a:rect l="l" t="t" r="r" b="b"/>
              <a:pathLst>
                <a:path w="96" h="48">
                  <a:moveTo>
                    <a:pt x="96" y="48"/>
                  </a:moveTo>
                  <a:cubicBezTo>
                    <a:pt x="96" y="22"/>
                    <a:pt x="75" y="0"/>
                    <a:pt x="48" y="0"/>
                  </a:cubicBezTo>
                  <a:cubicBezTo>
                    <a:pt x="22" y="0"/>
                    <a:pt x="0" y="22"/>
                    <a:pt x="0" y="48"/>
                  </a:cubicBezTo>
                  <a:lnTo>
                    <a:pt x="96" y="48"/>
                  </a:lnTo>
                  <a:close/>
                </a:path>
              </a:pathLst>
            </a:custGeom>
            <a:solidFill>
              <a:srgbClr val="c1c1c1"/>
            </a:solidFill>
            <a:ln w="0">
              <a:noFill/>
            </a:ln>
          </p:spPr>
          <p:style>
            <a:lnRef idx="0"/>
            <a:fillRef idx="0"/>
            <a:effectRef idx="0"/>
            <a:fontRef idx="minor"/>
          </p:style>
        </p:sp>
        <p:sp>
          <p:nvSpPr>
            <p:cNvPr id="1499" name="Oval 323"/>
            <p:cNvSpPr/>
            <p:nvPr/>
          </p:nvSpPr>
          <p:spPr>
            <a:xfrm>
              <a:off x="811080" y="4682880"/>
              <a:ext cx="31680" cy="31680"/>
            </a:xfrm>
            <a:prstGeom prst="ellipse">
              <a:avLst/>
            </a:prstGeom>
            <a:solidFill>
              <a:srgbClr val="c1c1c1"/>
            </a:solidFill>
            <a:ln w="0">
              <a:noFill/>
            </a:ln>
          </p:spPr>
          <p:style>
            <a:lnRef idx="0"/>
            <a:fillRef idx="0"/>
            <a:effectRef idx="0"/>
            <a:fontRef idx="minor"/>
          </p:style>
        </p:sp>
        <p:sp>
          <p:nvSpPr>
            <p:cNvPr id="1500" name="Freeform 324"/>
            <p:cNvSpPr/>
            <p:nvPr/>
          </p:nvSpPr>
          <p:spPr>
            <a:xfrm>
              <a:off x="694080" y="4545000"/>
              <a:ext cx="73800" cy="36720"/>
            </a:xfrm>
            <a:custGeom>
              <a:avLst/>
              <a:gdLst/>
              <a:ahLst/>
              <a:rect l="l" t="t" r="r" b="b"/>
              <a:pathLst>
                <a:path w="96" h="48">
                  <a:moveTo>
                    <a:pt x="96" y="48"/>
                  </a:moveTo>
                  <a:cubicBezTo>
                    <a:pt x="96" y="21"/>
                    <a:pt x="74" y="0"/>
                    <a:pt x="48" y="0"/>
                  </a:cubicBezTo>
                  <a:cubicBezTo>
                    <a:pt x="21" y="0"/>
                    <a:pt x="0" y="21"/>
                    <a:pt x="0" y="48"/>
                  </a:cubicBezTo>
                  <a:lnTo>
                    <a:pt x="96" y="48"/>
                  </a:lnTo>
                  <a:close/>
                </a:path>
              </a:pathLst>
            </a:custGeom>
            <a:solidFill>
              <a:srgbClr val="c1c1c1"/>
            </a:solidFill>
            <a:ln w="0">
              <a:noFill/>
            </a:ln>
          </p:spPr>
          <p:style>
            <a:lnRef idx="0"/>
            <a:fillRef idx="0"/>
            <a:effectRef idx="0"/>
            <a:fontRef idx="minor"/>
          </p:style>
        </p:sp>
        <p:sp>
          <p:nvSpPr>
            <p:cNvPr id="1501" name="Oval 325"/>
            <p:cNvSpPr/>
            <p:nvPr/>
          </p:nvSpPr>
          <p:spPr>
            <a:xfrm>
              <a:off x="713880" y="4498200"/>
              <a:ext cx="32760" cy="32760"/>
            </a:xfrm>
            <a:prstGeom prst="ellipse">
              <a:avLst/>
            </a:prstGeom>
            <a:solidFill>
              <a:srgbClr val="c1c1c1"/>
            </a:solidFill>
            <a:ln w="0">
              <a:noFill/>
            </a:ln>
          </p:spPr>
          <p:style>
            <a:lnRef idx="0"/>
            <a:fillRef idx="0"/>
            <a:effectRef idx="0"/>
            <a:fontRef idx="minor"/>
          </p:style>
        </p:sp>
        <p:sp>
          <p:nvSpPr>
            <p:cNvPr id="1502" name="Freeform 326"/>
            <p:cNvSpPr/>
            <p:nvPr/>
          </p:nvSpPr>
          <p:spPr>
            <a:xfrm>
              <a:off x="740520" y="4599000"/>
              <a:ext cx="61200" cy="92880"/>
            </a:xfrm>
            <a:custGeom>
              <a:avLst/>
              <a:gdLst/>
              <a:ahLst/>
              <a:rect l="l" t="t" r="r" b="b"/>
              <a:pathLst>
                <a:path w="80" h="120">
                  <a:moveTo>
                    <a:pt x="80" y="98"/>
                  </a:moveTo>
                  <a:cubicBezTo>
                    <a:pt x="24" y="0"/>
                    <a:pt x="24" y="0"/>
                    <a:pt x="24" y="0"/>
                  </a:cubicBezTo>
                  <a:cubicBezTo>
                    <a:pt x="0" y="0"/>
                    <a:pt x="0" y="0"/>
                    <a:pt x="0" y="0"/>
                  </a:cubicBezTo>
                  <a:cubicBezTo>
                    <a:pt x="68" y="120"/>
                    <a:pt x="68" y="120"/>
                    <a:pt x="68" y="120"/>
                  </a:cubicBezTo>
                  <a:cubicBezTo>
                    <a:pt x="70" y="112"/>
                    <a:pt x="74" y="104"/>
                    <a:pt x="80" y="98"/>
                  </a:cubicBezTo>
                  <a:close/>
                </a:path>
              </a:pathLst>
            </a:custGeom>
            <a:solidFill>
              <a:schemeClr val="accent1"/>
            </a:solidFill>
            <a:ln w="0">
              <a:noFill/>
            </a:ln>
          </p:spPr>
          <p:style>
            <a:lnRef idx="0"/>
            <a:fillRef idx="0"/>
            <a:effectRef idx="0"/>
            <a:fontRef idx="minor"/>
          </p:style>
        </p:sp>
      </p:grpSp>
      <p:grpSp>
        <p:nvGrpSpPr>
          <p:cNvPr id="1503" name="Group 4"/>
          <p:cNvGrpSpPr/>
          <p:nvPr/>
        </p:nvGrpSpPr>
        <p:grpSpPr>
          <a:xfrm>
            <a:off x="7336800" y="4498200"/>
            <a:ext cx="315720" cy="266760"/>
            <a:chOff x="7336800" y="4498200"/>
            <a:chExt cx="315720" cy="266760"/>
          </a:xfrm>
        </p:grpSpPr>
        <p:sp>
          <p:nvSpPr>
            <p:cNvPr id="1504" name="Freeform 5"/>
            <p:cNvSpPr/>
            <p:nvPr/>
          </p:nvSpPr>
          <p:spPr>
            <a:xfrm>
              <a:off x="7544880" y="4498200"/>
              <a:ext cx="107640" cy="189720"/>
            </a:xfrm>
            <a:custGeom>
              <a:avLst/>
              <a:gdLst/>
              <a:ahLst/>
              <a:rect l="l" t="t" r="r" b="b"/>
              <a:pathLst>
                <a:path w="147" h="257">
                  <a:moveTo>
                    <a:pt x="92" y="238"/>
                  </a:moveTo>
                  <a:lnTo>
                    <a:pt x="92" y="238"/>
                  </a:lnTo>
                  <a:lnTo>
                    <a:pt x="55" y="238"/>
                  </a:lnTo>
                  <a:lnTo>
                    <a:pt x="55" y="220"/>
                  </a:lnTo>
                  <a:lnTo>
                    <a:pt x="92" y="220"/>
                  </a:lnTo>
                  <a:lnTo>
                    <a:pt x="92" y="238"/>
                  </a:lnTo>
                  <a:close/>
                  <a:moveTo>
                    <a:pt x="138" y="0"/>
                  </a:moveTo>
                  <a:lnTo>
                    <a:pt x="138" y="0"/>
                  </a:lnTo>
                  <a:lnTo>
                    <a:pt x="10" y="0"/>
                  </a:lnTo>
                  <a:cubicBezTo>
                    <a:pt x="5" y="0"/>
                    <a:pt x="0" y="4"/>
                    <a:pt x="0" y="9"/>
                  </a:cubicBezTo>
                  <a:lnTo>
                    <a:pt x="0" y="248"/>
                  </a:lnTo>
                  <a:cubicBezTo>
                    <a:pt x="0" y="253"/>
                    <a:pt x="5" y="257"/>
                    <a:pt x="10" y="257"/>
                  </a:cubicBezTo>
                  <a:lnTo>
                    <a:pt x="138" y="257"/>
                  </a:lnTo>
                  <a:cubicBezTo>
                    <a:pt x="143" y="257"/>
                    <a:pt x="147" y="253"/>
                    <a:pt x="147" y="248"/>
                  </a:cubicBezTo>
                  <a:lnTo>
                    <a:pt x="147" y="9"/>
                  </a:lnTo>
                  <a:cubicBezTo>
                    <a:pt x="147" y="4"/>
                    <a:pt x="143" y="0"/>
                    <a:pt x="138" y="0"/>
                  </a:cubicBezTo>
                  <a:close/>
                </a:path>
              </a:pathLst>
            </a:custGeom>
            <a:solidFill>
              <a:schemeClr val="accent1"/>
            </a:solidFill>
            <a:ln w="0">
              <a:noFill/>
            </a:ln>
          </p:spPr>
          <p:style>
            <a:lnRef idx="0"/>
            <a:fillRef idx="0"/>
            <a:effectRef idx="0"/>
            <a:fontRef idx="minor"/>
          </p:style>
        </p:sp>
        <p:sp>
          <p:nvSpPr>
            <p:cNvPr id="1505" name="Freeform 6"/>
            <p:cNvSpPr/>
            <p:nvPr/>
          </p:nvSpPr>
          <p:spPr>
            <a:xfrm>
              <a:off x="7336800" y="4568400"/>
              <a:ext cx="276840" cy="196560"/>
            </a:xfrm>
            <a:custGeom>
              <a:avLst/>
              <a:gdLst/>
              <a:ahLst/>
              <a:rect l="l" t="t" r="r" b="b"/>
              <a:pathLst>
                <a:path w="373" h="266">
                  <a:moveTo>
                    <a:pt x="159" y="213"/>
                  </a:moveTo>
                  <a:lnTo>
                    <a:pt x="159" y="213"/>
                  </a:lnTo>
                  <a:lnTo>
                    <a:pt x="213" y="213"/>
                  </a:lnTo>
                  <a:lnTo>
                    <a:pt x="213" y="240"/>
                  </a:lnTo>
                  <a:lnTo>
                    <a:pt x="159" y="240"/>
                  </a:lnTo>
                  <a:lnTo>
                    <a:pt x="159" y="213"/>
                  </a:lnTo>
                  <a:close/>
                  <a:moveTo>
                    <a:pt x="12" y="266"/>
                  </a:moveTo>
                  <a:lnTo>
                    <a:pt x="12" y="266"/>
                  </a:lnTo>
                  <a:lnTo>
                    <a:pt x="360" y="266"/>
                  </a:lnTo>
                  <a:cubicBezTo>
                    <a:pt x="367" y="266"/>
                    <a:pt x="373" y="261"/>
                    <a:pt x="373" y="254"/>
                  </a:cubicBezTo>
                  <a:lnTo>
                    <a:pt x="373" y="189"/>
                  </a:lnTo>
                  <a:lnTo>
                    <a:pt x="289" y="189"/>
                  </a:lnTo>
                  <a:cubicBezTo>
                    <a:pt x="269" y="189"/>
                    <a:pt x="253" y="173"/>
                    <a:pt x="253" y="154"/>
                  </a:cubicBezTo>
                  <a:lnTo>
                    <a:pt x="253" y="0"/>
                  </a:lnTo>
                  <a:lnTo>
                    <a:pt x="12" y="0"/>
                  </a:lnTo>
                  <a:cubicBezTo>
                    <a:pt x="5" y="0"/>
                    <a:pt x="0" y="6"/>
                    <a:pt x="0" y="13"/>
                  </a:cubicBezTo>
                  <a:lnTo>
                    <a:pt x="0" y="254"/>
                  </a:lnTo>
                  <a:cubicBezTo>
                    <a:pt x="0" y="261"/>
                    <a:pt x="5" y="266"/>
                    <a:pt x="12" y="266"/>
                  </a:cubicBezTo>
                  <a:close/>
                </a:path>
              </a:pathLst>
            </a:custGeom>
            <a:solidFill>
              <a:srgbClr val="c1c1c1"/>
            </a:solidFill>
            <a:ln w="0">
              <a:noFill/>
            </a:ln>
          </p:spPr>
          <p:style>
            <a:lnRef idx="0"/>
            <a:fillRef idx="0"/>
            <a:effectRef idx="0"/>
            <a:fontRef idx="minor"/>
          </p:style>
        </p:sp>
      </p:grpSp>
      <p:grpSp>
        <p:nvGrpSpPr>
          <p:cNvPr id="1506" name="Group 4"/>
          <p:cNvGrpSpPr/>
          <p:nvPr/>
        </p:nvGrpSpPr>
        <p:grpSpPr>
          <a:xfrm>
            <a:off x="9601200" y="4489560"/>
            <a:ext cx="360000" cy="275400"/>
            <a:chOff x="9601200" y="4489560"/>
            <a:chExt cx="360000" cy="275400"/>
          </a:xfrm>
        </p:grpSpPr>
        <p:sp>
          <p:nvSpPr>
            <p:cNvPr id="1507" name="Freeform 5"/>
            <p:cNvSpPr/>
            <p:nvPr/>
          </p:nvSpPr>
          <p:spPr>
            <a:xfrm>
              <a:off x="9737640" y="4539240"/>
              <a:ext cx="124920" cy="129960"/>
            </a:xfrm>
            <a:custGeom>
              <a:avLst/>
              <a:gdLst/>
              <a:ahLst/>
              <a:rect l="l" t="t" r="r" b="b"/>
              <a:pathLst>
                <a:path w="261" h="274">
                  <a:moveTo>
                    <a:pt x="169" y="11"/>
                  </a:moveTo>
                  <a:lnTo>
                    <a:pt x="169" y="11"/>
                  </a:lnTo>
                  <a:cubicBezTo>
                    <a:pt x="158" y="4"/>
                    <a:pt x="145" y="0"/>
                    <a:pt x="130" y="0"/>
                  </a:cubicBezTo>
                  <a:cubicBezTo>
                    <a:pt x="116" y="0"/>
                    <a:pt x="103" y="4"/>
                    <a:pt x="91" y="11"/>
                  </a:cubicBezTo>
                  <a:cubicBezTo>
                    <a:pt x="78" y="21"/>
                    <a:pt x="63" y="28"/>
                    <a:pt x="47" y="33"/>
                  </a:cubicBezTo>
                  <a:cubicBezTo>
                    <a:pt x="32" y="39"/>
                    <a:pt x="16" y="43"/>
                    <a:pt x="0" y="45"/>
                  </a:cubicBezTo>
                  <a:lnTo>
                    <a:pt x="0" y="90"/>
                  </a:lnTo>
                  <a:cubicBezTo>
                    <a:pt x="0" y="110"/>
                    <a:pt x="4" y="129"/>
                    <a:pt x="11" y="147"/>
                  </a:cubicBezTo>
                  <a:cubicBezTo>
                    <a:pt x="19" y="165"/>
                    <a:pt x="29" y="182"/>
                    <a:pt x="41" y="197"/>
                  </a:cubicBezTo>
                  <a:cubicBezTo>
                    <a:pt x="53" y="213"/>
                    <a:pt x="67" y="227"/>
                    <a:pt x="83" y="240"/>
                  </a:cubicBezTo>
                  <a:cubicBezTo>
                    <a:pt x="99" y="253"/>
                    <a:pt x="114" y="264"/>
                    <a:pt x="130" y="274"/>
                  </a:cubicBezTo>
                  <a:cubicBezTo>
                    <a:pt x="146" y="264"/>
                    <a:pt x="162" y="253"/>
                    <a:pt x="178" y="240"/>
                  </a:cubicBezTo>
                  <a:cubicBezTo>
                    <a:pt x="193" y="227"/>
                    <a:pt x="207" y="213"/>
                    <a:pt x="220" y="197"/>
                  </a:cubicBezTo>
                  <a:cubicBezTo>
                    <a:pt x="232" y="182"/>
                    <a:pt x="242" y="165"/>
                    <a:pt x="250" y="147"/>
                  </a:cubicBezTo>
                  <a:cubicBezTo>
                    <a:pt x="257" y="129"/>
                    <a:pt x="261" y="110"/>
                    <a:pt x="261" y="90"/>
                  </a:cubicBezTo>
                  <a:lnTo>
                    <a:pt x="261" y="45"/>
                  </a:lnTo>
                  <a:cubicBezTo>
                    <a:pt x="245" y="43"/>
                    <a:pt x="229" y="39"/>
                    <a:pt x="213" y="33"/>
                  </a:cubicBezTo>
                  <a:cubicBezTo>
                    <a:pt x="198" y="28"/>
                    <a:pt x="183" y="21"/>
                    <a:pt x="169" y="11"/>
                  </a:cubicBezTo>
                  <a:close/>
                </a:path>
              </a:pathLst>
            </a:custGeom>
            <a:solidFill>
              <a:srgbClr val="0078d4"/>
            </a:solidFill>
            <a:ln w="0">
              <a:noFill/>
            </a:ln>
          </p:spPr>
          <p:style>
            <a:lnRef idx="0"/>
            <a:fillRef idx="0"/>
            <a:effectRef idx="0"/>
            <a:fontRef idx="minor"/>
          </p:style>
        </p:sp>
        <p:sp>
          <p:nvSpPr>
            <p:cNvPr id="1508" name="Freeform 6"/>
            <p:cNvSpPr/>
            <p:nvPr/>
          </p:nvSpPr>
          <p:spPr>
            <a:xfrm>
              <a:off x="9640800" y="4489560"/>
              <a:ext cx="320400" cy="273240"/>
            </a:xfrm>
            <a:custGeom>
              <a:avLst/>
              <a:gdLst/>
              <a:ahLst/>
              <a:rect l="l" t="t" r="r" b="b"/>
              <a:pathLst>
                <a:path w="664" h="572">
                  <a:moveTo>
                    <a:pt x="0" y="0"/>
                  </a:moveTo>
                  <a:lnTo>
                    <a:pt x="0" y="0"/>
                  </a:lnTo>
                  <a:lnTo>
                    <a:pt x="0" y="218"/>
                  </a:lnTo>
                  <a:lnTo>
                    <a:pt x="52" y="218"/>
                  </a:lnTo>
                  <a:lnTo>
                    <a:pt x="52" y="51"/>
                  </a:lnTo>
                  <a:lnTo>
                    <a:pt x="612" y="51"/>
                  </a:lnTo>
                  <a:lnTo>
                    <a:pt x="612" y="416"/>
                  </a:lnTo>
                  <a:lnTo>
                    <a:pt x="153" y="416"/>
                  </a:lnTo>
                  <a:lnTo>
                    <a:pt x="153" y="468"/>
                  </a:lnTo>
                  <a:lnTo>
                    <a:pt x="300" y="468"/>
                  </a:lnTo>
                  <a:lnTo>
                    <a:pt x="300" y="520"/>
                  </a:lnTo>
                  <a:lnTo>
                    <a:pt x="195" y="520"/>
                  </a:lnTo>
                  <a:lnTo>
                    <a:pt x="195" y="572"/>
                  </a:lnTo>
                  <a:lnTo>
                    <a:pt x="456" y="572"/>
                  </a:lnTo>
                  <a:lnTo>
                    <a:pt x="456" y="520"/>
                  </a:lnTo>
                  <a:lnTo>
                    <a:pt x="352" y="520"/>
                  </a:lnTo>
                  <a:lnTo>
                    <a:pt x="352" y="468"/>
                  </a:lnTo>
                  <a:lnTo>
                    <a:pt x="664" y="468"/>
                  </a:lnTo>
                  <a:lnTo>
                    <a:pt x="664" y="0"/>
                  </a:lnTo>
                  <a:lnTo>
                    <a:pt x="0" y="0"/>
                  </a:lnTo>
                  <a:close/>
                </a:path>
              </a:pathLst>
            </a:custGeom>
            <a:solidFill>
              <a:srgbClr val="c2c2c2"/>
            </a:solidFill>
            <a:ln w="0">
              <a:noFill/>
            </a:ln>
          </p:spPr>
          <p:style>
            <a:lnRef idx="0"/>
            <a:fillRef idx="0"/>
            <a:effectRef idx="0"/>
            <a:fontRef idx="minor"/>
          </p:style>
        </p:sp>
        <p:sp>
          <p:nvSpPr>
            <p:cNvPr id="1509" name="Freeform 7"/>
            <p:cNvSpPr/>
            <p:nvPr/>
          </p:nvSpPr>
          <p:spPr>
            <a:xfrm>
              <a:off x="9601200" y="4618800"/>
              <a:ext cx="87120" cy="146160"/>
            </a:xfrm>
            <a:custGeom>
              <a:avLst/>
              <a:gdLst/>
              <a:ahLst/>
              <a:rect l="l" t="t" r="r" b="b"/>
              <a:pathLst>
                <a:path w="183" h="307">
                  <a:moveTo>
                    <a:pt x="134" y="0"/>
                  </a:moveTo>
                  <a:lnTo>
                    <a:pt x="134" y="0"/>
                  </a:lnTo>
                  <a:lnTo>
                    <a:pt x="82" y="0"/>
                  </a:lnTo>
                  <a:lnTo>
                    <a:pt x="0" y="0"/>
                  </a:lnTo>
                  <a:lnTo>
                    <a:pt x="0" y="307"/>
                  </a:lnTo>
                  <a:lnTo>
                    <a:pt x="183" y="307"/>
                  </a:lnTo>
                  <a:lnTo>
                    <a:pt x="183" y="198"/>
                  </a:lnTo>
                  <a:lnTo>
                    <a:pt x="183" y="146"/>
                  </a:lnTo>
                  <a:lnTo>
                    <a:pt x="183" y="0"/>
                  </a:lnTo>
                  <a:lnTo>
                    <a:pt x="134" y="0"/>
                  </a:lnTo>
                  <a:close/>
                  <a:moveTo>
                    <a:pt x="42" y="50"/>
                  </a:moveTo>
                  <a:lnTo>
                    <a:pt x="42" y="50"/>
                  </a:lnTo>
                  <a:lnTo>
                    <a:pt x="82" y="50"/>
                  </a:lnTo>
                  <a:lnTo>
                    <a:pt x="134" y="50"/>
                  </a:lnTo>
                  <a:lnTo>
                    <a:pt x="141" y="50"/>
                  </a:lnTo>
                  <a:lnTo>
                    <a:pt x="141" y="146"/>
                  </a:lnTo>
                  <a:lnTo>
                    <a:pt x="141" y="198"/>
                  </a:lnTo>
                  <a:lnTo>
                    <a:pt x="141" y="257"/>
                  </a:lnTo>
                  <a:lnTo>
                    <a:pt x="42" y="257"/>
                  </a:lnTo>
                  <a:lnTo>
                    <a:pt x="42" y="50"/>
                  </a:lnTo>
                  <a:close/>
                </a:path>
              </a:pathLst>
            </a:custGeom>
            <a:solidFill>
              <a:srgbClr val="c2c2c2"/>
            </a:solidFill>
            <a:ln w="0">
              <a:noFill/>
            </a:ln>
          </p:spPr>
          <p:style>
            <a:lnRef idx="0"/>
            <a:fillRef idx="0"/>
            <a:effectRef idx="0"/>
            <a:fontRef idx="minor"/>
          </p:style>
        </p:sp>
      </p:grpSp>
    </p:spTree>
  </p:cSld>
  <p:transition>
    <p:fade/>
  </p:transition>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43a5e"/>
        </a:solidFill>
      </p:bgPr>
    </p:bg>
    <p:spTree>
      <p:nvGrpSpPr>
        <p:cNvPr id="1" name=""/>
        <p:cNvGrpSpPr/>
        <p:nvPr/>
      </p:nvGrpSpPr>
      <p:grpSpPr>
        <a:xfrm>
          <a:off x="0" y="0"/>
          <a:ext cx="0" cy="0"/>
          <a:chOff x="0" y="0"/>
          <a:chExt cx="0" cy="0"/>
        </a:xfrm>
      </p:grpSpPr>
      <p:sp>
        <p:nvSpPr>
          <p:cNvPr id="1510" name="Title 1"/>
          <p:cNvSpPr/>
          <p:nvPr/>
        </p:nvSpPr>
        <p:spPr>
          <a:xfrm>
            <a:off x="585360" y="3033360"/>
            <a:ext cx="5112720" cy="497160"/>
          </a:xfrm>
          <a:prstGeom prst="rect">
            <a:avLst/>
          </a:prstGeom>
          <a:noFill/>
          <a:ln w="0">
            <a:noFill/>
          </a:ln>
        </p:spPr>
        <p:style>
          <a:lnRef idx="0"/>
          <a:fillRef idx="0"/>
          <a:effectRef idx="0"/>
          <a:fontRef idx="minor"/>
        </p:style>
        <p:txBody>
          <a:bodyPr lIns="90000" rIns="90000" tIns="45000" bIns="45000" anchor="ctr">
            <a:noAutofit/>
          </a:bodyPr>
          <a:p>
            <a:pPr>
              <a:lnSpc>
                <a:spcPct val="100000"/>
              </a:lnSpc>
              <a:spcBef>
                <a:spcPts val="601"/>
              </a:spcBef>
              <a:spcAft>
                <a:spcPts val="601"/>
              </a:spcAft>
            </a:pPr>
            <a:r>
              <a:rPr b="0" lang="en-US" sz="3600" spc="-52" strike="noStrike">
                <a:solidFill>
                  <a:srgbClr val="ffffff"/>
                </a:solidFill>
                <a:latin typeface="Segoe UI Semibold"/>
                <a:ea typeface="DejaVu Sans"/>
              </a:rPr>
              <a:t>Explore un escenario avanzado con la Calculadora de Valor</a:t>
            </a:r>
            <a:endParaRPr b="0" lang="es-CO" sz="3600" spc="-1" strike="noStrike">
              <a:latin typeface="Arial"/>
            </a:endParaRPr>
          </a:p>
        </p:txBody>
      </p:sp>
    </p:spTree>
  </p:cSld>
  <mc:AlternateContent>
    <mc:Choice Requires="p14">
      <p:transition spd="med" p14:dur="700">
        <p:fade/>
      </p:transition>
    </mc:Choice>
    <mc:Fallback>
      <p:transition spd="med">
        <p:fade/>
      </p:transition>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11" name="Picture 5" descr=""/>
          <p:cNvPicPr/>
          <p:nvPr/>
        </p:nvPicPr>
        <p:blipFill>
          <a:blip r:embed="rId1"/>
          <a:stretch/>
        </p:blipFill>
        <p:spPr>
          <a:xfrm>
            <a:off x="0" y="0"/>
            <a:ext cx="5375160" cy="6856560"/>
          </a:xfrm>
          <a:prstGeom prst="rect">
            <a:avLst/>
          </a:prstGeom>
          <a:ln w="0">
            <a:noFill/>
          </a:ln>
        </p:spPr>
      </p:pic>
      <p:sp>
        <p:nvSpPr>
          <p:cNvPr id="1512" name="Title 1"/>
          <p:cNvSpPr/>
          <p:nvPr/>
        </p:nvSpPr>
        <p:spPr>
          <a:xfrm>
            <a:off x="5838120" y="457200"/>
            <a:ext cx="5668920" cy="429480"/>
          </a:xfrm>
          <a:prstGeom prst="rect">
            <a:avLst/>
          </a:prstGeom>
          <a:noFill/>
          <a:ln w="0">
            <a:noFill/>
          </a:ln>
        </p:spPr>
        <p:style>
          <a:lnRef idx="0"/>
          <a:fillRef idx="0"/>
          <a:effectRef idx="0"/>
          <a:fontRef idx="minor"/>
        </p:style>
        <p:txBody>
          <a:bodyPr lIns="0" rIns="0" tIns="0" bIns="0">
            <a:normAutofit fontScale="85000"/>
          </a:bodyPr>
          <a:p>
            <a:pPr>
              <a:lnSpc>
                <a:spcPct val="100000"/>
              </a:lnSpc>
            </a:pPr>
            <a:r>
              <a:rPr b="0" lang="en-US" sz="2800" spc="-52" strike="noStrike">
                <a:solidFill>
                  <a:srgbClr val="000000"/>
                </a:solidFill>
                <a:latin typeface="Segoe UI Semibold"/>
                <a:ea typeface="DejaVu Sans"/>
              </a:rPr>
              <a:t>Calculadora de Valor</a:t>
            </a:r>
            <a:endParaRPr b="0" lang="es-CO" sz="2800" spc="-1" strike="noStrike">
              <a:latin typeface="Arial"/>
            </a:endParaRPr>
          </a:p>
        </p:txBody>
      </p:sp>
      <p:sp>
        <p:nvSpPr>
          <p:cNvPr id="1513" name="Content Placeholder 2"/>
          <p:cNvSpPr/>
          <p:nvPr/>
        </p:nvSpPr>
        <p:spPr>
          <a:xfrm>
            <a:off x="5838120" y="1033200"/>
            <a:ext cx="5668920" cy="2099880"/>
          </a:xfrm>
          <a:prstGeom prst="rect">
            <a:avLst/>
          </a:prstGeom>
          <a:noFill/>
          <a:ln w="0">
            <a:noFill/>
          </a:ln>
        </p:spPr>
        <p:style>
          <a:lnRef idx="0"/>
          <a:fillRef idx="0"/>
          <a:effectRef idx="0"/>
          <a:fontRef idx="minor"/>
        </p:style>
        <p:txBody>
          <a:bodyPr lIns="0" rIns="90000" tIns="45000" bIns="45000">
            <a:spAutoFit/>
          </a:bodyPr>
          <a:p>
            <a:pPr>
              <a:lnSpc>
                <a:spcPct val="100000"/>
              </a:lnSpc>
              <a:spcBef>
                <a:spcPts val="601"/>
              </a:spcBef>
              <a:spcAft>
                <a:spcPts val="601"/>
              </a:spcAft>
              <a:tabLst>
                <a:tab algn="l" pos="0"/>
              </a:tabLst>
            </a:pPr>
            <a:r>
              <a:rPr b="0" lang="en-US" sz="1400" spc="-1" strike="noStrike">
                <a:solidFill>
                  <a:srgbClr val="0078d4"/>
                </a:solidFill>
                <a:latin typeface="Segoe UI"/>
                <a:ea typeface="DejaVu Sans"/>
              </a:rPr>
              <a:t>La Calculadora de Valor</a:t>
            </a:r>
            <a:r>
              <a:rPr b="0" lang="en-US" sz="1400" spc="-1" strike="noStrike">
                <a:solidFill>
                  <a:srgbClr val="000000"/>
                </a:solidFill>
                <a:latin typeface="Segoe UI"/>
                <a:ea typeface="DejaVu Sans"/>
              </a:rPr>
              <a:t> utiliza datos reales de clientes para mostrar el retorno de la inversión que las organizaciones pueden lograr al adoptar soluciones en Modern Work, Security, Surface y más.</a:t>
            </a:r>
            <a:endParaRPr b="0" lang="es-CO" sz="1400" spc="-1" strike="noStrike">
              <a:latin typeface="Arial"/>
            </a:endParaRPr>
          </a:p>
          <a:p>
            <a:pPr>
              <a:lnSpc>
                <a:spcPct val="100000"/>
              </a:lnSpc>
              <a:spcBef>
                <a:spcPts val="601"/>
              </a:spcBef>
              <a:spcAft>
                <a:spcPts val="601"/>
              </a:spcAft>
              <a:tabLst>
                <a:tab algn="l" pos="0"/>
              </a:tabLst>
            </a:pPr>
            <a:r>
              <a:rPr b="0" lang="en-US" sz="1400" spc="-1" strike="noStrike">
                <a:solidFill>
                  <a:srgbClr val="000000"/>
                </a:solidFill>
                <a:latin typeface="Segoe UI"/>
                <a:ea typeface="DejaVu Sans"/>
              </a:rPr>
              <a:t>Los costos y beneficios se calculan sobre la base de los estudios realizados por Forrester TEI. La herramienta proporciona cálculos estandarizados y personalizados para ayudarle a crear un caso de estudio específico para el entorno y las necesidades de su cliente.</a:t>
            </a:r>
            <a:endParaRPr b="0" lang="es-CO" sz="1400" spc="-1" strike="noStrike">
              <a:latin typeface="Arial"/>
            </a:endParaRPr>
          </a:p>
          <a:p>
            <a:pPr>
              <a:lnSpc>
                <a:spcPct val="100000"/>
              </a:lnSpc>
              <a:spcBef>
                <a:spcPts val="601"/>
              </a:spcBef>
              <a:spcAft>
                <a:spcPts val="601"/>
              </a:spcAft>
              <a:tabLst>
                <a:tab algn="l" pos="0"/>
              </a:tabLst>
            </a:pPr>
            <a:r>
              <a:rPr b="0" lang="en-US" sz="1400" spc="-1" strike="noStrike">
                <a:solidFill>
                  <a:srgbClr val="000000"/>
                </a:solidFill>
                <a:latin typeface="Segoe UI"/>
                <a:ea typeface="DejaVu Sans"/>
              </a:rPr>
              <a:t>El proceso</a:t>
            </a:r>
            <a:endParaRPr b="0" lang="es-CO" sz="1400" spc="-1" strike="noStrike">
              <a:latin typeface="Arial"/>
            </a:endParaRPr>
          </a:p>
        </p:txBody>
      </p:sp>
      <p:sp>
        <p:nvSpPr>
          <p:cNvPr id="1514" name="Rectangle: Rounded Corners 10"/>
          <p:cNvSpPr/>
          <p:nvPr/>
        </p:nvSpPr>
        <p:spPr>
          <a:xfrm flipV="1">
            <a:off x="8948160" y="5936760"/>
            <a:ext cx="2901960" cy="310680"/>
          </a:xfrm>
          <a:prstGeom prst="roundRect">
            <a:avLst>
              <a:gd name="adj" fmla="val 7913"/>
            </a:avLst>
          </a:prstGeom>
          <a:noFill/>
          <a:ln w="19050">
            <a:solidFill>
              <a:srgbClr val="ff0000"/>
            </a:solidFill>
            <a:round/>
          </a:ln>
          <a:effectLst>
            <a:outerShdw algn="tl" blurRad="190440" rotWithShape="0" sx="101000" sy="101000">
              <a:srgbClr val="000000">
                <a:alpha val="30000"/>
              </a:srgbClr>
            </a:outerShdw>
          </a:effectLst>
        </p:spPr>
        <p:style>
          <a:lnRef idx="1">
            <a:schemeClr val="accent2"/>
          </a:lnRef>
          <a:fillRef idx="3">
            <a:schemeClr val="accent2"/>
          </a:fillRef>
          <a:effectRef idx="2">
            <a:schemeClr val="accent2"/>
          </a:effectRef>
          <a:fontRef idx="minor"/>
        </p:style>
      </p:sp>
      <p:pic>
        <p:nvPicPr>
          <p:cNvPr id="1515" name="" descr=""/>
          <p:cNvPicPr/>
          <p:nvPr/>
        </p:nvPicPr>
        <p:blipFill>
          <a:blip r:embed="rId2"/>
          <a:stretch/>
        </p:blipFill>
        <p:spPr>
          <a:xfrm>
            <a:off x="5689440" y="3196080"/>
            <a:ext cx="6255000" cy="3283200"/>
          </a:xfrm>
          <a:prstGeom prst="rect">
            <a:avLst/>
          </a:prstGeom>
          <a:ln w="0">
            <a:noFill/>
          </a:ln>
        </p:spPr>
      </p:pic>
    </p:spTree>
  </p:cSld>
  <mc:AlternateContent>
    <mc:Choice Requires="p14">
      <p:transition spd="med" p14:dur="700">
        <p:fade/>
      </p:transition>
    </mc:Choice>
    <mc:Fallback>
      <p:transition spd="med">
        <p:fade/>
      </p:transition>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6" name="Rectangle 4"/>
          <p:cNvSpPr/>
          <p:nvPr/>
        </p:nvSpPr>
        <p:spPr>
          <a:xfrm flipV="1">
            <a:off x="0" y="2206080"/>
            <a:ext cx="12190680" cy="2602080"/>
          </a:xfrm>
          <a:prstGeom prst="rect">
            <a:avLst/>
          </a:prstGeom>
          <a:solidFill>
            <a:schemeClr val="bg1">
              <a:lumMod val="95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1517" name="Title 1"/>
          <p:cNvSpPr/>
          <p:nvPr/>
        </p:nvSpPr>
        <p:spPr>
          <a:xfrm>
            <a:off x="588240" y="457200"/>
            <a:ext cx="11017080" cy="429480"/>
          </a:xfrm>
          <a:prstGeom prst="rect">
            <a:avLst/>
          </a:prstGeom>
          <a:noFill/>
          <a:ln w="0">
            <a:noFill/>
          </a:ln>
        </p:spPr>
        <p:style>
          <a:lnRef idx="0"/>
          <a:fillRef idx="0"/>
          <a:effectRef idx="0"/>
          <a:fontRef idx="minor"/>
        </p:style>
        <p:txBody>
          <a:bodyPr lIns="0" rIns="0" tIns="0" bIns="0">
            <a:noAutofit/>
          </a:bodyPr>
          <a:p>
            <a:pPr>
              <a:lnSpc>
                <a:spcPct val="100000"/>
              </a:lnSpc>
            </a:pPr>
            <a:r>
              <a:rPr b="0" lang="en-US" sz="2400" spc="-52" strike="noStrike">
                <a:solidFill>
                  <a:srgbClr val="000000"/>
                </a:solidFill>
                <a:latin typeface="Segoe UI Semibold"/>
                <a:ea typeface="DejaVu Sans"/>
              </a:rPr>
              <a:t>Utilice la Calculadora de Valor para ganar con el valor comercial</a:t>
            </a:r>
            <a:endParaRPr b="0" lang="es-CO" sz="2400" spc="-1" strike="noStrike">
              <a:latin typeface="Arial"/>
            </a:endParaRPr>
          </a:p>
        </p:txBody>
      </p:sp>
      <p:sp>
        <p:nvSpPr>
          <p:cNvPr id="1518" name="Rectangle 2"/>
          <p:cNvSpPr/>
          <p:nvPr/>
        </p:nvSpPr>
        <p:spPr>
          <a:xfrm>
            <a:off x="519120" y="1206720"/>
            <a:ext cx="5853600" cy="576360"/>
          </a:xfrm>
          <a:prstGeom prst="rect">
            <a:avLst/>
          </a:prstGeom>
          <a:noFill/>
          <a:ln w="0">
            <a:noFill/>
          </a:ln>
        </p:spPr>
        <p:style>
          <a:lnRef idx="0"/>
          <a:fillRef idx="0"/>
          <a:effectRef idx="0"/>
          <a:fontRef idx="minor"/>
        </p:style>
        <p:txBody>
          <a:bodyPr lIns="90000" rIns="90000" tIns="45000" bIns="45000">
            <a:spAutoFit/>
          </a:bodyPr>
          <a:p>
            <a:pPr>
              <a:lnSpc>
                <a:spcPct val="100000"/>
              </a:lnSpc>
              <a:spcAft>
                <a:spcPts val="601"/>
              </a:spcAft>
              <a:tabLst>
                <a:tab algn="l" pos="0"/>
              </a:tabLst>
            </a:pPr>
            <a:r>
              <a:rPr b="0" lang="en-US" sz="1600" spc="-1" strike="noStrike">
                <a:solidFill>
                  <a:srgbClr val="0078d4"/>
                </a:solidFill>
                <a:latin typeface="Segoe UI Semibold"/>
                <a:ea typeface="DejaVu Sans"/>
              </a:rPr>
              <a:t>Las diapositivas con estadísticas genéricas son estupendas para preparar el escenario</a:t>
            </a:r>
            <a:endParaRPr b="0" lang="es-CO" sz="1600" spc="-1" strike="noStrike">
              <a:latin typeface="Arial"/>
            </a:endParaRPr>
          </a:p>
        </p:txBody>
      </p:sp>
      <p:sp>
        <p:nvSpPr>
          <p:cNvPr id="1519" name="Rectangle 3"/>
          <p:cNvSpPr/>
          <p:nvPr/>
        </p:nvSpPr>
        <p:spPr>
          <a:xfrm>
            <a:off x="6491160" y="1206720"/>
            <a:ext cx="5331240" cy="576360"/>
          </a:xfrm>
          <a:prstGeom prst="rect">
            <a:avLst/>
          </a:prstGeom>
          <a:noFill/>
          <a:ln w="0">
            <a:noFill/>
          </a:ln>
        </p:spPr>
        <p:style>
          <a:lnRef idx="0"/>
          <a:fillRef idx="0"/>
          <a:effectRef idx="0"/>
          <a:fontRef idx="minor"/>
        </p:style>
        <p:txBody>
          <a:bodyPr lIns="90000" rIns="90000" tIns="45000" bIns="45000">
            <a:spAutoFit/>
          </a:bodyPr>
          <a:p>
            <a:pPr>
              <a:lnSpc>
                <a:spcPct val="100000"/>
              </a:lnSpc>
              <a:spcAft>
                <a:spcPts val="601"/>
              </a:spcAft>
              <a:tabLst>
                <a:tab algn="l" pos="0"/>
              </a:tabLst>
            </a:pPr>
            <a:r>
              <a:rPr b="0" lang="en-US" sz="1600" spc="-1" strike="noStrike">
                <a:solidFill>
                  <a:srgbClr val="0078d4"/>
                </a:solidFill>
                <a:latin typeface="Segoe UI Semibold"/>
                <a:ea typeface="DejaVu Sans"/>
              </a:rPr>
              <a:t>Sin embargo, nada le gana a un buen reporte adaptado a la experiencia del cliente</a:t>
            </a:r>
            <a:endParaRPr b="0" lang="es-CO" sz="1600" spc="-1" strike="noStrike">
              <a:latin typeface="Arial"/>
            </a:endParaRPr>
          </a:p>
        </p:txBody>
      </p:sp>
      <p:sp>
        <p:nvSpPr>
          <p:cNvPr id="1520" name="Picture 5"/>
          <p:cNvSpPr/>
          <p:nvPr/>
        </p:nvSpPr>
        <p:spPr>
          <a:xfrm>
            <a:off x="592920" y="1832040"/>
            <a:ext cx="2592360" cy="1457640"/>
          </a:xfrm>
          <a:prstGeom prst="roundRect">
            <a:avLst>
              <a:gd name="adj" fmla="val 8594"/>
            </a:avLst>
          </a:prstGeom>
          <a:blipFill rotWithShape="0">
            <a:blip r:embed="rId1"/>
            <a:srcRect/>
            <a:stretch/>
          </a:blipFill>
          <a:ln w="0">
            <a:noFill/>
          </a:ln>
          <a:effectLst>
            <a:outerShdw algn="ctr" blurRad="152280" rotWithShape="0">
              <a:srgbClr val="000000">
                <a:alpha val="30000"/>
              </a:srgbClr>
            </a:outerShdw>
          </a:effectLst>
        </p:spPr>
        <p:style>
          <a:lnRef idx="0"/>
          <a:fillRef idx="0"/>
          <a:effectRef idx="0"/>
          <a:fontRef idx="minor"/>
        </p:style>
      </p:sp>
      <p:sp>
        <p:nvSpPr>
          <p:cNvPr id="1521" name="Picture 7"/>
          <p:cNvSpPr/>
          <p:nvPr/>
        </p:nvSpPr>
        <p:spPr>
          <a:xfrm>
            <a:off x="2764440" y="2102760"/>
            <a:ext cx="2592360" cy="1457640"/>
          </a:xfrm>
          <a:prstGeom prst="roundRect">
            <a:avLst>
              <a:gd name="adj" fmla="val 8594"/>
            </a:avLst>
          </a:prstGeom>
          <a:blipFill rotWithShape="0">
            <a:blip r:embed="rId2"/>
            <a:srcRect/>
            <a:stretch/>
          </a:blipFill>
          <a:ln w="0">
            <a:noFill/>
          </a:ln>
          <a:effectLst>
            <a:outerShdw algn="ctr" blurRad="152280" rotWithShape="0">
              <a:srgbClr val="000000">
                <a:alpha val="30000"/>
              </a:srgbClr>
            </a:outerShdw>
          </a:effectLst>
        </p:spPr>
        <p:style>
          <a:lnRef idx="0"/>
          <a:fillRef idx="0"/>
          <a:effectRef idx="0"/>
          <a:fontRef idx="minor"/>
        </p:style>
      </p:sp>
      <p:sp>
        <p:nvSpPr>
          <p:cNvPr id="1522" name="Picture 9"/>
          <p:cNvSpPr/>
          <p:nvPr/>
        </p:nvSpPr>
        <p:spPr>
          <a:xfrm>
            <a:off x="795600" y="2838240"/>
            <a:ext cx="2736360" cy="1538640"/>
          </a:xfrm>
          <a:prstGeom prst="roundRect">
            <a:avLst>
              <a:gd name="adj" fmla="val 8594"/>
            </a:avLst>
          </a:prstGeom>
          <a:blipFill rotWithShape="0">
            <a:blip r:embed="rId3"/>
            <a:srcRect/>
            <a:stretch/>
          </a:blipFill>
          <a:ln w="0">
            <a:noFill/>
          </a:ln>
          <a:effectLst>
            <a:outerShdw algn="ctr" blurRad="152280" rotWithShape="0">
              <a:srgbClr val="000000">
                <a:alpha val="30000"/>
              </a:srgbClr>
            </a:outerShdw>
          </a:effectLst>
        </p:spPr>
        <p:style>
          <a:lnRef idx="0"/>
          <a:fillRef idx="0"/>
          <a:effectRef idx="0"/>
          <a:fontRef idx="minor"/>
        </p:style>
      </p:sp>
      <p:sp>
        <p:nvSpPr>
          <p:cNvPr id="1523" name="Picture 21"/>
          <p:cNvSpPr/>
          <p:nvPr/>
        </p:nvSpPr>
        <p:spPr>
          <a:xfrm>
            <a:off x="3045240" y="3072600"/>
            <a:ext cx="2781360" cy="1563840"/>
          </a:xfrm>
          <a:prstGeom prst="roundRect">
            <a:avLst>
              <a:gd name="adj" fmla="val 8594"/>
            </a:avLst>
          </a:prstGeom>
          <a:blipFill rotWithShape="0">
            <a:blip r:embed="rId4"/>
            <a:srcRect/>
            <a:stretch/>
          </a:blipFill>
          <a:ln w="0">
            <a:noFill/>
          </a:ln>
          <a:effectLst>
            <a:outerShdw algn="ctr" blurRad="152280" rotWithShape="0">
              <a:srgbClr val="000000">
                <a:alpha val="30000"/>
              </a:srgbClr>
            </a:outerShdw>
          </a:effectLst>
        </p:spPr>
        <p:style>
          <a:lnRef idx="0"/>
          <a:fillRef idx="0"/>
          <a:effectRef idx="0"/>
          <a:fontRef idx="minor"/>
        </p:style>
      </p:sp>
      <p:sp>
        <p:nvSpPr>
          <p:cNvPr id="1524" name="Rectangle 22"/>
          <p:cNvSpPr/>
          <p:nvPr/>
        </p:nvSpPr>
        <p:spPr>
          <a:xfrm>
            <a:off x="511920" y="5079600"/>
            <a:ext cx="2379960" cy="777240"/>
          </a:xfrm>
          <a:prstGeom prst="rect">
            <a:avLst/>
          </a:prstGeom>
          <a:noFill/>
          <a:ln w="0">
            <a:noFill/>
          </a:ln>
        </p:spPr>
        <p:style>
          <a:lnRef idx="0"/>
          <a:fillRef idx="0"/>
          <a:effectRef idx="0"/>
          <a:fontRef idx="minor"/>
        </p:style>
        <p:txBody>
          <a:bodyPr lIns="90000" rIns="90000" tIns="45000" bIns="45000">
            <a:spAutoFit/>
          </a:bodyPr>
          <a:p>
            <a:pPr>
              <a:lnSpc>
                <a:spcPct val="80000"/>
              </a:lnSpc>
              <a:spcAft>
                <a:spcPts val="601"/>
              </a:spcAft>
            </a:pPr>
            <a:r>
              <a:rPr b="0" lang="en-US" sz="1600" spc="-1" strike="noStrike">
                <a:solidFill>
                  <a:srgbClr val="0078d4"/>
                </a:solidFill>
                <a:latin typeface="Segoe UI Semibold"/>
                <a:ea typeface="DejaVu Sans"/>
              </a:rPr>
              <a:t>Pros</a:t>
            </a:r>
            <a:endParaRPr b="0" lang="es-CO" sz="1600" spc="-1" strike="noStrike">
              <a:latin typeface="Arial"/>
            </a:endParaRPr>
          </a:p>
          <a:p>
            <a:pPr>
              <a:lnSpc>
                <a:spcPct val="80000"/>
              </a:lnSpc>
              <a:spcAft>
                <a:spcPts val="601"/>
              </a:spcAft>
            </a:pPr>
            <a:r>
              <a:rPr b="0" lang="en-US" sz="1400" spc="-1" strike="noStrike">
                <a:solidFill>
                  <a:srgbClr val="000000"/>
                </a:solidFill>
                <a:latin typeface="Segoe UI"/>
                <a:ea typeface="DejaVu Sans"/>
              </a:rPr>
              <a:t>Fácil de presentar</a:t>
            </a:r>
            <a:endParaRPr b="0" lang="es-CO" sz="1400" spc="-1" strike="noStrike">
              <a:latin typeface="Arial"/>
            </a:endParaRPr>
          </a:p>
          <a:p>
            <a:pPr>
              <a:lnSpc>
                <a:spcPct val="80000"/>
              </a:lnSpc>
              <a:spcAft>
                <a:spcPts val="601"/>
              </a:spcAft>
            </a:pPr>
            <a:r>
              <a:rPr b="0" lang="en-US" sz="1400" spc="-1" strike="noStrike">
                <a:solidFill>
                  <a:srgbClr val="000000"/>
                </a:solidFill>
                <a:latin typeface="Segoe UI"/>
                <a:ea typeface="DejaVu Sans"/>
              </a:rPr>
              <a:t>Generan interés</a:t>
            </a:r>
            <a:endParaRPr b="0" lang="es-CO" sz="1400" spc="-1" strike="noStrike">
              <a:latin typeface="Arial"/>
            </a:endParaRPr>
          </a:p>
        </p:txBody>
      </p:sp>
      <p:sp>
        <p:nvSpPr>
          <p:cNvPr id="1525" name="Rectangle 23"/>
          <p:cNvSpPr/>
          <p:nvPr/>
        </p:nvSpPr>
        <p:spPr>
          <a:xfrm>
            <a:off x="2917080" y="5089320"/>
            <a:ext cx="2675160" cy="1023840"/>
          </a:xfrm>
          <a:prstGeom prst="rect">
            <a:avLst/>
          </a:prstGeom>
          <a:noFill/>
          <a:ln w="0">
            <a:noFill/>
          </a:ln>
        </p:spPr>
        <p:style>
          <a:lnRef idx="0"/>
          <a:fillRef idx="0"/>
          <a:effectRef idx="0"/>
          <a:fontRef idx="minor"/>
        </p:style>
        <p:txBody>
          <a:bodyPr lIns="90000" rIns="90000" tIns="45000" bIns="45000">
            <a:spAutoFit/>
          </a:bodyPr>
          <a:p>
            <a:pPr>
              <a:lnSpc>
                <a:spcPct val="80000"/>
              </a:lnSpc>
              <a:spcAft>
                <a:spcPts val="601"/>
              </a:spcAft>
            </a:pPr>
            <a:r>
              <a:rPr b="0" lang="en-US" sz="1600" spc="-1" strike="noStrike">
                <a:solidFill>
                  <a:srgbClr val="0078d4"/>
                </a:solidFill>
                <a:latin typeface="Segoe UI Semibold"/>
                <a:ea typeface="DejaVu Sans"/>
              </a:rPr>
              <a:t>Contras</a:t>
            </a:r>
            <a:endParaRPr b="0" lang="es-CO" sz="1600" spc="-1" strike="noStrike">
              <a:latin typeface="Arial"/>
            </a:endParaRPr>
          </a:p>
          <a:p>
            <a:pPr>
              <a:lnSpc>
                <a:spcPct val="80000"/>
              </a:lnSpc>
              <a:spcAft>
                <a:spcPts val="601"/>
              </a:spcAft>
            </a:pPr>
            <a:r>
              <a:rPr b="0" lang="en-US" sz="1400" spc="-1" strike="noStrike">
                <a:solidFill>
                  <a:srgbClr val="000000"/>
                </a:solidFill>
                <a:latin typeface="Segoe UI"/>
                <a:ea typeface="DejaVu Sans"/>
              </a:rPr>
              <a:t>Valores estáticos</a:t>
            </a:r>
            <a:endParaRPr b="0" lang="es-CO" sz="1400" spc="-1" strike="noStrike">
              <a:latin typeface="Arial"/>
            </a:endParaRPr>
          </a:p>
          <a:p>
            <a:pPr>
              <a:lnSpc>
                <a:spcPct val="80000"/>
              </a:lnSpc>
              <a:spcAft>
                <a:spcPts val="601"/>
              </a:spcAft>
            </a:pPr>
            <a:r>
              <a:rPr b="0" lang="en-US" sz="1400" spc="-1" strike="noStrike">
                <a:solidFill>
                  <a:srgbClr val="000000"/>
                </a:solidFill>
                <a:latin typeface="Segoe UI"/>
                <a:ea typeface="DejaVu Sans"/>
              </a:rPr>
              <a:t>Imprecisos</a:t>
            </a:r>
            <a:endParaRPr b="0" lang="es-CO" sz="1400" spc="-1" strike="noStrike">
              <a:latin typeface="Arial"/>
            </a:endParaRPr>
          </a:p>
          <a:p>
            <a:pPr>
              <a:lnSpc>
                <a:spcPct val="80000"/>
              </a:lnSpc>
              <a:spcAft>
                <a:spcPts val="601"/>
              </a:spcAft>
            </a:pPr>
            <a:r>
              <a:rPr b="0" lang="en-US" sz="1400" spc="-1" strike="noStrike">
                <a:solidFill>
                  <a:srgbClr val="000000"/>
                </a:solidFill>
                <a:latin typeface="Segoe UI"/>
                <a:ea typeface="DejaVu Sans"/>
              </a:rPr>
              <a:t>Podrían no ser relevantes</a:t>
            </a:r>
            <a:endParaRPr b="0" lang="es-CO" sz="1400" spc="-1" strike="noStrike">
              <a:latin typeface="Arial"/>
            </a:endParaRPr>
          </a:p>
        </p:txBody>
      </p:sp>
      <p:sp>
        <p:nvSpPr>
          <p:cNvPr id="1526" name="Picture 24"/>
          <p:cNvSpPr/>
          <p:nvPr/>
        </p:nvSpPr>
        <p:spPr>
          <a:xfrm>
            <a:off x="6568920" y="1895760"/>
            <a:ext cx="3340440" cy="1878480"/>
          </a:xfrm>
          <a:prstGeom prst="roundRect">
            <a:avLst>
              <a:gd name="adj" fmla="val 8594"/>
            </a:avLst>
          </a:prstGeom>
          <a:blipFill rotWithShape="0">
            <a:blip r:embed="rId5"/>
            <a:srcRect/>
            <a:stretch/>
          </a:blipFill>
          <a:ln w="0">
            <a:noFill/>
          </a:ln>
          <a:effectLst>
            <a:outerShdw algn="ctr" blurRad="152280" rotWithShape="0">
              <a:srgbClr val="000000">
                <a:alpha val="30000"/>
              </a:srgbClr>
            </a:outerShdw>
          </a:effectLst>
        </p:spPr>
        <p:style>
          <a:lnRef idx="0"/>
          <a:fillRef idx="0"/>
          <a:effectRef idx="0"/>
          <a:fontRef idx="minor"/>
        </p:style>
      </p:sp>
      <p:sp>
        <p:nvSpPr>
          <p:cNvPr id="1527" name="Picture 25"/>
          <p:cNvSpPr/>
          <p:nvPr/>
        </p:nvSpPr>
        <p:spPr>
          <a:xfrm>
            <a:off x="8409960" y="2104200"/>
            <a:ext cx="2885040" cy="1622160"/>
          </a:xfrm>
          <a:prstGeom prst="roundRect">
            <a:avLst>
              <a:gd name="adj" fmla="val 8594"/>
            </a:avLst>
          </a:prstGeom>
          <a:blipFill rotWithShape="0">
            <a:blip r:embed="rId6"/>
            <a:srcRect/>
            <a:stretch/>
          </a:blipFill>
          <a:ln w="0">
            <a:noFill/>
          </a:ln>
          <a:effectLst>
            <a:outerShdw algn="ctr" blurRad="152280" rotWithShape="0">
              <a:srgbClr val="000000">
                <a:alpha val="30000"/>
              </a:srgbClr>
            </a:outerShdw>
          </a:effectLst>
        </p:spPr>
        <p:style>
          <a:lnRef idx="0"/>
          <a:fillRef idx="0"/>
          <a:effectRef idx="0"/>
          <a:fontRef idx="minor"/>
        </p:style>
      </p:sp>
      <p:sp>
        <p:nvSpPr>
          <p:cNvPr id="1528" name="Picture 26"/>
          <p:cNvSpPr/>
          <p:nvPr/>
        </p:nvSpPr>
        <p:spPr>
          <a:xfrm>
            <a:off x="6883560" y="2690280"/>
            <a:ext cx="2498760" cy="1404720"/>
          </a:xfrm>
          <a:prstGeom prst="roundRect">
            <a:avLst>
              <a:gd name="adj" fmla="val 8594"/>
            </a:avLst>
          </a:prstGeom>
          <a:blipFill rotWithShape="0">
            <a:blip r:embed="rId7"/>
            <a:srcRect/>
            <a:stretch/>
          </a:blipFill>
          <a:ln w="0">
            <a:noFill/>
          </a:ln>
          <a:effectLst>
            <a:outerShdw algn="ctr" blurRad="152280" rotWithShape="0">
              <a:srgbClr val="000000">
                <a:alpha val="30000"/>
              </a:srgbClr>
            </a:outerShdw>
          </a:effectLst>
        </p:spPr>
        <p:style>
          <a:lnRef idx="0"/>
          <a:fillRef idx="0"/>
          <a:effectRef idx="0"/>
          <a:fontRef idx="minor"/>
        </p:style>
      </p:sp>
      <p:sp>
        <p:nvSpPr>
          <p:cNvPr id="1529" name="Picture 27"/>
          <p:cNvSpPr/>
          <p:nvPr/>
        </p:nvSpPr>
        <p:spPr>
          <a:xfrm>
            <a:off x="8791560" y="2993040"/>
            <a:ext cx="2811960" cy="1581120"/>
          </a:xfrm>
          <a:prstGeom prst="roundRect">
            <a:avLst>
              <a:gd name="adj" fmla="val 8594"/>
            </a:avLst>
          </a:prstGeom>
          <a:blipFill rotWithShape="0">
            <a:blip r:embed="rId8"/>
            <a:srcRect/>
            <a:stretch/>
          </a:blipFill>
          <a:ln w="0">
            <a:noFill/>
          </a:ln>
          <a:effectLst>
            <a:outerShdw algn="ctr" blurRad="152280" rotWithShape="0">
              <a:srgbClr val="000000">
                <a:alpha val="30000"/>
              </a:srgbClr>
            </a:outerShdw>
          </a:effectLst>
        </p:spPr>
        <p:style>
          <a:lnRef idx="0"/>
          <a:fillRef idx="0"/>
          <a:effectRef idx="0"/>
          <a:fontRef idx="minor"/>
        </p:style>
      </p:sp>
      <p:sp>
        <p:nvSpPr>
          <p:cNvPr id="1530" name="Rectangle 28"/>
          <p:cNvSpPr/>
          <p:nvPr/>
        </p:nvSpPr>
        <p:spPr>
          <a:xfrm>
            <a:off x="6710400" y="5079600"/>
            <a:ext cx="4018320" cy="1464120"/>
          </a:xfrm>
          <a:prstGeom prst="rect">
            <a:avLst/>
          </a:prstGeom>
          <a:noFill/>
          <a:ln w="0">
            <a:noFill/>
          </a:ln>
        </p:spPr>
        <p:style>
          <a:lnRef idx="0"/>
          <a:fillRef idx="0"/>
          <a:effectRef idx="0"/>
          <a:fontRef idx="minor"/>
        </p:style>
        <p:txBody>
          <a:bodyPr lIns="90000" rIns="90000" tIns="45000" bIns="45000">
            <a:spAutoFit/>
          </a:bodyPr>
          <a:p>
            <a:pPr>
              <a:lnSpc>
                <a:spcPct val="80000"/>
              </a:lnSpc>
              <a:spcAft>
                <a:spcPts val="601"/>
              </a:spcAft>
            </a:pPr>
            <a:r>
              <a:rPr b="0" lang="en-US" sz="1600" spc="-1" strike="noStrike">
                <a:solidFill>
                  <a:srgbClr val="0078d4"/>
                </a:solidFill>
                <a:latin typeface="Segoe UI Semibold"/>
                <a:ea typeface="DejaVu Sans"/>
              </a:rPr>
              <a:t>Utilice la Calculadora de Valor para:</a:t>
            </a:r>
            <a:endParaRPr b="0" lang="es-CO" sz="1600" spc="-1" strike="noStrike">
              <a:latin typeface="Arial"/>
            </a:endParaRPr>
          </a:p>
          <a:p>
            <a:pPr>
              <a:lnSpc>
                <a:spcPct val="80000"/>
              </a:lnSpc>
              <a:spcAft>
                <a:spcPts val="601"/>
              </a:spcAft>
            </a:pPr>
            <a:r>
              <a:rPr b="0" lang="en-US" sz="1200" spc="-1" strike="noStrike">
                <a:solidFill>
                  <a:srgbClr val="000000"/>
                </a:solidFill>
                <a:latin typeface="Segoe UI"/>
                <a:ea typeface="DejaVu Sans"/>
              </a:rPr>
              <a:t>Propiciar una conversación valiosa</a:t>
            </a:r>
            <a:endParaRPr b="0" lang="es-CO" sz="1200" spc="-1" strike="noStrike">
              <a:latin typeface="Arial"/>
            </a:endParaRPr>
          </a:p>
          <a:p>
            <a:pPr>
              <a:lnSpc>
                <a:spcPct val="80000"/>
              </a:lnSpc>
              <a:spcAft>
                <a:spcPts val="601"/>
              </a:spcAft>
            </a:pPr>
            <a:r>
              <a:rPr b="0" lang="en-US" sz="1200" spc="-1" strike="noStrike">
                <a:solidFill>
                  <a:srgbClr val="000000"/>
                </a:solidFill>
                <a:latin typeface="Segoe UI"/>
                <a:ea typeface="DejaVu Sans"/>
              </a:rPr>
              <a:t>Conseguir la aprobación del cliente utilizando sus propios datos</a:t>
            </a:r>
            <a:endParaRPr b="0" lang="es-CO" sz="1200" spc="-1" strike="noStrike">
              <a:latin typeface="Arial"/>
            </a:endParaRPr>
          </a:p>
          <a:p>
            <a:pPr>
              <a:lnSpc>
                <a:spcPct val="80000"/>
              </a:lnSpc>
              <a:spcAft>
                <a:spcPts val="601"/>
              </a:spcAft>
            </a:pPr>
            <a:r>
              <a:rPr b="0" lang="en-US" sz="1200" spc="-1" strike="noStrike">
                <a:solidFill>
                  <a:srgbClr val="000000"/>
                </a:solidFill>
                <a:latin typeface="Segoe UI"/>
                <a:ea typeface="DejaVu Sans"/>
              </a:rPr>
              <a:t>Generar informes para el director financiero con el fin de obtener su aprobación</a:t>
            </a:r>
            <a:endParaRPr b="0" lang="es-CO" sz="1200" spc="-1" strike="noStrike">
              <a:latin typeface="Arial"/>
            </a:endParaRPr>
          </a:p>
          <a:p>
            <a:pPr>
              <a:lnSpc>
                <a:spcPct val="80000"/>
              </a:lnSpc>
              <a:spcAft>
                <a:spcPts val="601"/>
              </a:spcAft>
            </a:pPr>
            <a:r>
              <a:rPr b="0" lang="en-US" sz="1200" spc="-1" strike="noStrike">
                <a:solidFill>
                  <a:srgbClr val="000000"/>
                </a:solidFill>
                <a:latin typeface="Segoe UI"/>
                <a:ea typeface="DejaVu Sans"/>
              </a:rPr>
              <a:t>Producir estadísticas totalmente personalizadas</a:t>
            </a:r>
            <a:endParaRPr b="0" lang="es-CO" sz="1200" spc="-1" strike="noStrike">
              <a:latin typeface="Arial"/>
            </a:endParaRPr>
          </a:p>
        </p:txBody>
      </p:sp>
      <p:sp>
        <p:nvSpPr>
          <p:cNvPr id="1531" name="Straight Connector 6"/>
          <p:cNvSpPr/>
          <p:nvPr/>
        </p:nvSpPr>
        <p:spPr>
          <a:xfrm>
            <a:off x="6083280" y="5079240"/>
            <a:ext cx="360" cy="1397880"/>
          </a:xfrm>
          <a:prstGeom prst="line">
            <a:avLst/>
          </a:prstGeom>
          <a:ln w="19050">
            <a:solidFill>
              <a:srgbClr val="bfbfbf"/>
            </a:solidFill>
            <a:round/>
          </a:ln>
        </p:spPr>
        <p:style>
          <a:lnRef idx="1">
            <a:schemeClr val="accent1"/>
          </a:lnRef>
          <a:fillRef idx="0">
            <a:schemeClr val="accent1"/>
          </a:fillRef>
          <a:effectRef idx="0">
            <a:schemeClr val="accent1"/>
          </a:effectRef>
          <a:fontRef idx="minor"/>
        </p:style>
      </p:sp>
    </p:spTree>
  </p:cSld>
  <p:transition>
    <p:fade/>
  </p:transition>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1305" name="Title 5"/>
          <p:cNvSpPr/>
          <p:nvPr/>
        </p:nvSpPr>
        <p:spPr>
          <a:xfrm>
            <a:off x="572040" y="2498760"/>
            <a:ext cx="3180600" cy="959760"/>
          </a:xfrm>
          <a:prstGeom prst="rect">
            <a:avLst/>
          </a:prstGeom>
          <a:noFill/>
          <a:ln w="0">
            <a:noFill/>
          </a:ln>
        </p:spPr>
        <p:style>
          <a:lnRef idx="0"/>
          <a:fillRef idx="0"/>
          <a:effectRef idx="0"/>
          <a:fontRef idx="minor"/>
        </p:style>
        <p:txBody>
          <a:bodyPr lIns="0" rIns="0" tIns="0" bIns="0">
            <a:noAutofit/>
          </a:bodyPr>
          <a:p>
            <a:pPr>
              <a:lnSpc>
                <a:spcPct val="100000"/>
              </a:lnSpc>
            </a:pPr>
            <a:r>
              <a:rPr b="0" lang="en-US" sz="3600" spc="-52" strike="noStrike">
                <a:solidFill>
                  <a:srgbClr val="ffffff"/>
                </a:solidFill>
                <a:latin typeface="Segoe UI Semibold"/>
                <a:ea typeface="DejaVu Sans"/>
              </a:rPr>
              <a:t>Microsoft 365: </a:t>
            </a:r>
            <a:br/>
            <a:r>
              <a:rPr b="0" lang="en-US" sz="3600" spc="-52" strike="noStrike">
                <a:solidFill>
                  <a:srgbClr val="729fcf"/>
                </a:solidFill>
                <a:latin typeface="Segoe UI Semibold"/>
                <a:ea typeface="DejaVu Sans"/>
              </a:rPr>
              <a:t>Haz más con menos</a:t>
            </a:r>
            <a:r>
              <a:rPr b="0" lang="en-US" sz="2800" spc="-1" strike="noStrike">
                <a:solidFill>
                  <a:srgbClr val="50e6ff"/>
                </a:solidFill>
                <a:latin typeface="Segoe UI Semibold"/>
                <a:ea typeface="DejaVu Sans"/>
              </a:rPr>
              <a:t> </a:t>
            </a:r>
            <a:r>
              <a:rPr b="0" lang="en-US" sz="2800" spc="-1" strike="noStrike">
                <a:solidFill>
                  <a:srgbClr val="ffffff"/>
                </a:solidFill>
                <a:latin typeface="Segoe UI Semibold"/>
                <a:ea typeface="DejaVu Sans"/>
              </a:rPr>
              <a:t>Workshop Kit</a:t>
            </a:r>
            <a:endParaRPr b="0" lang="es-CO" sz="2800" spc="-1" strike="noStrike">
              <a:latin typeface="Arial"/>
            </a:endParaRPr>
          </a:p>
        </p:txBody>
      </p:sp>
      <p:sp>
        <p:nvSpPr>
          <p:cNvPr id="1306" name="Straight Connector 47"/>
          <p:cNvSpPr/>
          <p:nvPr/>
        </p:nvSpPr>
        <p:spPr>
          <a:xfrm flipV="1">
            <a:off x="12380760" y="2531160"/>
            <a:ext cx="2520" cy="4017240"/>
          </a:xfrm>
          <a:prstGeom prst="line">
            <a:avLst/>
          </a:prstGeom>
          <a:ln w="6350">
            <a:solidFill>
              <a:srgbClr val="bfbfbf"/>
            </a:solidFill>
            <a:round/>
          </a:ln>
        </p:spPr>
        <p:style>
          <a:lnRef idx="1">
            <a:schemeClr val="accent1"/>
          </a:lnRef>
          <a:fillRef idx="0">
            <a:schemeClr val="accent1"/>
          </a:fillRef>
          <a:effectRef idx="0">
            <a:schemeClr val="accent1"/>
          </a:effectRef>
          <a:fontRef idx="minor"/>
        </p:style>
      </p:sp>
      <p:sp>
        <p:nvSpPr>
          <p:cNvPr id="1307" name="Straight Connector 48"/>
          <p:cNvSpPr/>
          <p:nvPr/>
        </p:nvSpPr>
        <p:spPr>
          <a:xfrm flipV="1">
            <a:off x="12380760" y="6281640"/>
            <a:ext cx="360" cy="266760"/>
          </a:xfrm>
          <a:prstGeom prst="line">
            <a:avLst/>
          </a:prstGeom>
          <a:ln cap="rnd" w="28575">
            <a:solidFill>
              <a:srgbClr val="243a5e"/>
            </a:solidFill>
            <a:round/>
          </a:ln>
        </p:spPr>
        <p:style>
          <a:lnRef idx="1">
            <a:schemeClr val="accent1"/>
          </a:lnRef>
          <a:fillRef idx="0">
            <a:schemeClr val="accent1"/>
          </a:fillRef>
          <a:effectRef idx="0">
            <a:schemeClr val="accent1"/>
          </a:effectRef>
          <a:fontRef idx="minor"/>
        </p:style>
      </p:sp>
      <p:sp>
        <p:nvSpPr>
          <p:cNvPr id="1308" name="TextBox 11"/>
          <p:cNvSpPr/>
          <p:nvPr/>
        </p:nvSpPr>
        <p:spPr>
          <a:xfrm>
            <a:off x="4987800" y="1372680"/>
            <a:ext cx="6626160" cy="4385880"/>
          </a:xfrm>
          <a:prstGeom prst="rect">
            <a:avLst/>
          </a:prstGeom>
          <a:noFill/>
          <a:ln w="0">
            <a:noFill/>
          </a:ln>
        </p:spPr>
        <p:style>
          <a:lnRef idx="0"/>
          <a:fillRef idx="0"/>
          <a:effectRef idx="0"/>
          <a:fontRef idx="minor"/>
        </p:style>
        <p:txBody>
          <a:bodyPr lIns="0" rIns="0" tIns="45000" bIns="45000">
            <a:spAutoFit/>
          </a:bodyPr>
          <a:p>
            <a:pPr>
              <a:lnSpc>
                <a:spcPct val="100000"/>
              </a:lnSpc>
              <a:spcAft>
                <a:spcPts val="1199"/>
              </a:spcAft>
              <a:tabLst>
                <a:tab algn="l" pos="0"/>
              </a:tabLst>
            </a:pPr>
            <a:r>
              <a:rPr b="0" lang="en-US" sz="1800" spc="-1" strike="noStrike">
                <a:solidFill>
                  <a:srgbClr val="0078d4"/>
                </a:solidFill>
                <a:latin typeface="Segoe UI Semibold"/>
                <a:ea typeface="Microsoft YaHei"/>
              </a:rPr>
              <a:t>Microsoft 365: U</a:t>
            </a:r>
            <a:r>
              <a:rPr b="0" lang="en-US" sz="1800" spc="-1" strike="noStrike">
                <a:solidFill>
                  <a:srgbClr val="0078d4"/>
                </a:solidFill>
                <a:latin typeface="Segoe UI Semibold"/>
                <a:ea typeface="DejaVu Sans"/>
              </a:rPr>
              <a:t>so del Workshop Kit “Haz más con menos” </a:t>
            </a:r>
            <a:endParaRPr b="0" lang="es-CO" sz="1800" spc="-1" strike="noStrike">
              <a:latin typeface="Arial"/>
            </a:endParaRPr>
          </a:p>
          <a:p>
            <a:pPr>
              <a:lnSpc>
                <a:spcPct val="100000"/>
              </a:lnSpc>
              <a:spcBef>
                <a:spcPts val="1199"/>
              </a:spcBef>
              <a:tabLst>
                <a:tab algn="l" pos="0"/>
              </a:tabLst>
            </a:pPr>
            <a:r>
              <a:rPr b="0" lang="en-US" sz="1200" spc="-1" strike="noStrike">
                <a:solidFill>
                  <a:srgbClr val="000000"/>
                </a:solidFill>
                <a:latin typeface="Segoe UI Semibold"/>
                <a:ea typeface="Calibri"/>
              </a:rPr>
              <a:t>El Workshop Kit Microsoft 365: "Haz más con menos" ha sido diseñado para que los socios autorizados mantengan diálogos sobre el ahorro de costos y ayudar así a los clientes a que obtengan los beneficios tecnológicos y económicos asociados a los productos de Microsoft.</a:t>
            </a:r>
            <a:endParaRPr b="0" lang="es-CO" sz="1200" spc="-1" strike="noStrike">
              <a:latin typeface="Arial"/>
            </a:endParaRPr>
          </a:p>
          <a:p>
            <a:pPr>
              <a:lnSpc>
                <a:spcPct val="100000"/>
              </a:lnSpc>
              <a:spcBef>
                <a:spcPts val="1199"/>
              </a:spcBef>
              <a:tabLst>
                <a:tab algn="l" pos="0"/>
              </a:tabLst>
            </a:pPr>
            <a:r>
              <a:rPr b="0" lang="en-US" sz="1200" spc="-1" strike="noStrike">
                <a:solidFill>
                  <a:srgbClr val="000000"/>
                </a:solidFill>
                <a:latin typeface="Segoe UI Semibold"/>
                <a:ea typeface="Calibri"/>
              </a:rPr>
              <a:t>Para obtener más información sobre los talleres dirigidos por los colaboradores, consulte la Guía de incentivos de comercio de Microsoft https://aka.ms/incentivesguide para conocer los incentivos y programas de inversión de Microsoft actualizados.</a:t>
            </a:r>
            <a:endParaRPr b="0" lang="es-CO" sz="1200" spc="-1" strike="noStrike">
              <a:latin typeface="Arial"/>
            </a:endParaRPr>
          </a:p>
          <a:p>
            <a:pPr>
              <a:lnSpc>
                <a:spcPct val="100000"/>
              </a:lnSpc>
              <a:spcBef>
                <a:spcPts val="1199"/>
              </a:spcBef>
              <a:tabLst>
                <a:tab algn="l" pos="0"/>
              </a:tabLst>
            </a:pPr>
            <a:r>
              <a:rPr b="0" lang="en-US" sz="1200" spc="-1" strike="noStrike">
                <a:solidFill>
                  <a:srgbClr val="000000"/>
                </a:solidFill>
                <a:latin typeface="Segoe UI Semibold"/>
                <a:ea typeface="Calibri"/>
              </a:rPr>
              <a:t>Tenga en cuenta que este kit ha sido diseñado para ayudar a los socios a dictar talleres para clientes inscritos que son financiados por Microsoft, así como para aquellos que se han inscrito y no son financiados por Microsoft.</a:t>
            </a:r>
            <a:endParaRPr b="0" lang="es-CO" sz="1200" spc="-1" strike="noStrike">
              <a:latin typeface="Arial"/>
            </a:endParaRPr>
          </a:p>
          <a:p>
            <a:pPr>
              <a:lnSpc>
                <a:spcPct val="100000"/>
              </a:lnSpc>
              <a:spcBef>
                <a:spcPts val="1199"/>
              </a:spcBef>
              <a:tabLst>
                <a:tab algn="l" pos="0"/>
              </a:tabLst>
            </a:pPr>
            <a:r>
              <a:rPr b="0" lang="en-US" sz="1200" spc="-1" strike="noStrike">
                <a:solidFill>
                  <a:srgbClr val="000000"/>
                </a:solidFill>
                <a:latin typeface="Segoe UI Semibold"/>
                <a:ea typeface="Calibri"/>
              </a:rPr>
              <a:t>Cualquier referencia en este kit a los requerimientos de los clientes, los requerimientos de los socios, las nominaciones de los clientes, las pruebas de ejecución, los pagos de los socios o las encuestas sólo son relevantes para aquellos que se han inscrito y son financiados por Microsoft y, por lo demás, pueden ignorarse.</a:t>
            </a:r>
            <a:endParaRPr b="0" lang="es-CO" sz="1200" spc="-1" strike="noStrike">
              <a:latin typeface="Arial"/>
            </a:endParaRPr>
          </a:p>
          <a:p>
            <a:pPr>
              <a:lnSpc>
                <a:spcPct val="100000"/>
              </a:lnSpc>
              <a:spcBef>
                <a:spcPts val="1199"/>
              </a:spcBef>
              <a:tabLst>
                <a:tab algn="l" pos="0"/>
              </a:tabLst>
            </a:pPr>
            <a:endParaRPr b="0" lang="es-CO" sz="1200" spc="-1" strike="noStrike">
              <a:latin typeface="Arial"/>
            </a:endParaRPr>
          </a:p>
          <a:p>
            <a:pPr>
              <a:lnSpc>
                <a:spcPct val="100000"/>
              </a:lnSpc>
              <a:spcBef>
                <a:spcPts val="1199"/>
              </a:spcBef>
              <a:tabLst>
                <a:tab algn="l" pos="0"/>
              </a:tabLst>
            </a:pPr>
            <a:r>
              <a:rPr b="0" lang="en-US" sz="1200" spc="-1" strike="noStrike">
                <a:solidFill>
                  <a:srgbClr val="000000"/>
                </a:solidFill>
                <a:latin typeface="Segoe UI Semibold"/>
                <a:ea typeface="Calibri"/>
              </a:rPr>
              <a:t>Por favor, no lo distribuya al cliente.</a:t>
            </a:r>
            <a:endParaRPr b="0" lang="es-CO" sz="1200" spc="-1" strike="noStrike">
              <a:latin typeface="Arial"/>
            </a:endParaRPr>
          </a:p>
          <a:p>
            <a:pPr>
              <a:lnSpc>
                <a:spcPct val="100000"/>
              </a:lnSpc>
              <a:spcBef>
                <a:spcPts val="281"/>
              </a:spcBef>
              <a:tabLst>
                <a:tab algn="l" pos="0"/>
              </a:tabLst>
            </a:pPr>
            <a:endParaRPr b="0" lang="es-CO" sz="1200" spc="-1" strike="noStrike">
              <a:latin typeface="Arial"/>
            </a:endParaRPr>
          </a:p>
        </p:txBody>
      </p:sp>
      <p:sp>
        <p:nvSpPr>
          <p:cNvPr id="1309" name="Diagonal Stripe 1"/>
          <p:cNvSpPr/>
          <p:nvPr/>
        </p:nvSpPr>
        <p:spPr>
          <a:xfrm rot="5400000">
            <a:off x="10895040" y="-78840"/>
            <a:ext cx="1217880" cy="1376280"/>
          </a:xfrm>
          <a:prstGeom prst="diagStripe">
            <a:avLst>
              <a:gd name="adj" fmla="val 50000"/>
            </a:avLst>
          </a:prstGeom>
          <a:solidFill>
            <a:srgbClr val="ffffff"/>
          </a:solidFill>
          <a:ln w="10795">
            <a:noFill/>
          </a:ln>
          <a:effectLst>
            <a:outerShdw algn="tl" blurRad="152280" rotWithShape="0" sx="101000" sy="101000">
              <a:srgbClr val="000000">
                <a:alpha val="29000"/>
              </a:srgbClr>
            </a:outerShdw>
          </a:effectLst>
        </p:spPr>
        <p:style>
          <a:lnRef idx="0"/>
          <a:fillRef idx="0"/>
          <a:effectRef idx="0"/>
          <a:fontRef idx="minor"/>
        </p:style>
      </p:sp>
      <p:sp>
        <p:nvSpPr>
          <p:cNvPr id="1310" name="TextBox 2"/>
          <p:cNvSpPr/>
          <p:nvPr/>
        </p:nvSpPr>
        <p:spPr>
          <a:xfrm rot="2421600">
            <a:off x="11279520" y="297720"/>
            <a:ext cx="749520" cy="304200"/>
          </a:xfrm>
          <a:prstGeom prst="rect">
            <a:avLst/>
          </a:prstGeom>
          <a:noFill/>
          <a:ln w="0">
            <a:noFill/>
          </a:ln>
        </p:spPr>
        <p:style>
          <a:lnRef idx="0"/>
          <a:fillRef idx="0"/>
          <a:effectRef idx="0"/>
          <a:fontRef idx="minor"/>
        </p:style>
        <p:txBody>
          <a:bodyPr wrap="none" lIns="0" rIns="0" tIns="0" bIns="0">
            <a:spAutoFit/>
          </a:bodyPr>
          <a:p>
            <a:pPr>
              <a:lnSpc>
                <a:spcPct val="100000"/>
              </a:lnSpc>
            </a:pPr>
            <a:r>
              <a:rPr b="0" lang="en-US" sz="2000" spc="-32" strike="noStrike">
                <a:solidFill>
                  <a:srgbClr val="0078d4"/>
                </a:solidFill>
                <a:latin typeface="Segoe UI Semibold"/>
                <a:ea typeface="DejaVu Sans"/>
              </a:rPr>
              <a:t>Oculto</a:t>
            </a:r>
            <a:endParaRPr b="0" lang="es-CO" sz="2000" spc="-1" strike="noStrike">
              <a:latin typeface="Arial"/>
            </a:endParaRPr>
          </a:p>
        </p:txBody>
      </p:sp>
    </p:spTree>
  </p:cSld>
  <p:transition>
    <p:fade/>
  </p:transition>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2" name="Title 8"/>
          <p:cNvSpPr/>
          <p:nvPr/>
        </p:nvSpPr>
        <p:spPr>
          <a:xfrm>
            <a:off x="588240" y="2498760"/>
            <a:ext cx="3180600" cy="1075680"/>
          </a:xfrm>
          <a:prstGeom prst="rect">
            <a:avLst/>
          </a:prstGeom>
          <a:noFill/>
          <a:ln w="0">
            <a:noFill/>
          </a:ln>
        </p:spPr>
        <p:style>
          <a:lnRef idx="0"/>
          <a:fillRef idx="0"/>
          <a:effectRef idx="0"/>
          <a:fontRef idx="minor"/>
        </p:style>
        <p:txBody>
          <a:bodyPr lIns="0" rIns="0" tIns="0" bIns="0">
            <a:noAutofit/>
          </a:bodyPr>
          <a:p>
            <a:pPr>
              <a:lnSpc>
                <a:spcPct val="100000"/>
              </a:lnSpc>
            </a:pPr>
            <a:r>
              <a:rPr b="0" lang="en-US" sz="2800" spc="-52" strike="noStrike">
                <a:solidFill>
                  <a:srgbClr val="50e6ff"/>
                </a:solidFill>
                <a:latin typeface="Segoe UI Semibold"/>
                <a:ea typeface="DejaVu Sans"/>
              </a:rPr>
              <a:t>Utilizar la </a:t>
            </a:r>
            <a:br/>
            <a:r>
              <a:rPr b="0" lang="en-US" sz="2800" spc="-52" strike="noStrike">
                <a:solidFill>
                  <a:srgbClr val="50e6ff"/>
                </a:solidFill>
                <a:latin typeface="Segoe UI Semibold"/>
                <a:ea typeface="DejaVu Sans"/>
              </a:rPr>
              <a:t>Calculadora de Valor</a:t>
            </a:r>
            <a:endParaRPr b="0" lang="es-CO" sz="2800" spc="-1" strike="noStrike">
              <a:latin typeface="Arial"/>
            </a:endParaRPr>
          </a:p>
        </p:txBody>
      </p:sp>
      <p:sp>
        <p:nvSpPr>
          <p:cNvPr id="1533" name="TextBox 16"/>
          <p:cNvSpPr/>
          <p:nvPr/>
        </p:nvSpPr>
        <p:spPr>
          <a:xfrm>
            <a:off x="4987800" y="1415520"/>
            <a:ext cx="5457600" cy="1126440"/>
          </a:xfrm>
          <a:prstGeom prst="rect">
            <a:avLst/>
          </a:prstGeom>
          <a:noFill/>
          <a:ln w="0">
            <a:noFill/>
          </a:ln>
        </p:spPr>
        <p:style>
          <a:lnRef idx="0"/>
          <a:fillRef idx="0"/>
          <a:effectRef idx="0"/>
          <a:fontRef idx="minor"/>
        </p:style>
        <p:txBody>
          <a:bodyPr lIns="0" rIns="0" tIns="0" bIns="0">
            <a:spAutoFit/>
          </a:bodyPr>
          <a:p>
            <a:pPr>
              <a:lnSpc>
                <a:spcPct val="100000"/>
              </a:lnSpc>
            </a:pPr>
            <a:r>
              <a:rPr b="0" lang="en-US" sz="1800" spc="-1" strike="noStrike">
                <a:solidFill>
                  <a:srgbClr val="0078d4"/>
                </a:solidFill>
                <a:latin typeface="Segoe UI Semibold"/>
                <a:ea typeface="DejaVu Sans"/>
              </a:rPr>
              <a:t>Acciones</a:t>
            </a:r>
            <a:endParaRPr b="0" lang="es-CO" sz="1800" spc="-1" strike="noStrike">
              <a:latin typeface="Arial"/>
            </a:endParaRPr>
          </a:p>
          <a:p>
            <a:pPr>
              <a:lnSpc>
                <a:spcPct val="100000"/>
              </a:lnSpc>
            </a:pPr>
            <a:r>
              <a:rPr b="0" lang="en-US" sz="1400" spc="-1" strike="noStrike">
                <a:solidFill>
                  <a:srgbClr val="000000"/>
                </a:solidFill>
                <a:latin typeface="Segoe UI Semibold"/>
                <a:ea typeface="DejaVu Sans"/>
              </a:rPr>
              <a:t>Determinar lo que se quiere vender</a:t>
            </a:r>
            <a:endParaRPr b="0" lang="es-CO" sz="1400" spc="-1" strike="noStrike">
              <a:latin typeface="Arial"/>
            </a:endParaRPr>
          </a:p>
          <a:p>
            <a:pPr>
              <a:lnSpc>
                <a:spcPct val="100000"/>
              </a:lnSpc>
            </a:pPr>
            <a:r>
              <a:rPr b="0" lang="en-US" sz="1400" spc="-1" strike="noStrike">
                <a:solidFill>
                  <a:srgbClr val="000000"/>
                </a:solidFill>
                <a:latin typeface="Segoe UI Semibold"/>
                <a:ea typeface="DejaVu Sans"/>
              </a:rPr>
              <a:t>Recoger los datos de los clientes</a:t>
            </a:r>
            <a:endParaRPr b="0" lang="es-CO" sz="1400" spc="-1" strike="noStrike">
              <a:latin typeface="Arial"/>
            </a:endParaRPr>
          </a:p>
          <a:p>
            <a:pPr>
              <a:lnSpc>
                <a:spcPct val="100000"/>
              </a:lnSpc>
            </a:pPr>
            <a:r>
              <a:rPr b="0" lang="en-US" sz="1400" spc="-1" strike="noStrike">
                <a:solidFill>
                  <a:srgbClr val="000000"/>
                </a:solidFill>
                <a:latin typeface="Segoe UI Semibold"/>
                <a:ea typeface="DejaVu Sans"/>
              </a:rPr>
              <a:t>Completar la herramienta</a:t>
            </a:r>
            <a:endParaRPr b="0" lang="es-CO" sz="1400" spc="-1" strike="noStrike">
              <a:latin typeface="Arial"/>
            </a:endParaRPr>
          </a:p>
          <a:p>
            <a:pPr>
              <a:lnSpc>
                <a:spcPct val="100000"/>
              </a:lnSpc>
            </a:pPr>
            <a:r>
              <a:rPr b="0" lang="en-US" sz="1400" spc="-1" strike="noStrike">
                <a:solidFill>
                  <a:srgbClr val="000000"/>
                </a:solidFill>
                <a:latin typeface="Segoe UI Semibold"/>
                <a:ea typeface="DejaVu Sans"/>
              </a:rPr>
              <a:t>Revisar con el cliente</a:t>
            </a:r>
            <a:endParaRPr b="0" lang="es-CO" sz="1400" spc="-1" strike="noStrike">
              <a:latin typeface="Arial"/>
            </a:endParaRPr>
          </a:p>
        </p:txBody>
      </p:sp>
      <p:sp>
        <p:nvSpPr>
          <p:cNvPr id="1534" name="TextBox 15"/>
          <p:cNvSpPr/>
          <p:nvPr/>
        </p:nvSpPr>
        <p:spPr>
          <a:xfrm>
            <a:off x="4987800" y="3198240"/>
            <a:ext cx="5801040" cy="700200"/>
          </a:xfrm>
          <a:prstGeom prst="rect">
            <a:avLst/>
          </a:prstGeom>
          <a:noFill/>
          <a:ln w="0">
            <a:noFill/>
          </a:ln>
        </p:spPr>
        <p:style>
          <a:lnRef idx="0"/>
          <a:fillRef idx="0"/>
          <a:effectRef idx="0"/>
          <a:fontRef idx="minor"/>
        </p:style>
        <p:txBody>
          <a:bodyPr lIns="0" rIns="0" tIns="0" bIns="0">
            <a:spAutoFit/>
          </a:bodyPr>
          <a:p>
            <a:pPr>
              <a:lnSpc>
                <a:spcPct val="100000"/>
              </a:lnSpc>
            </a:pPr>
            <a:r>
              <a:rPr b="0" lang="en-US" sz="1800" spc="-1" strike="noStrike">
                <a:solidFill>
                  <a:srgbClr val="0078d4"/>
                </a:solidFill>
                <a:latin typeface="Segoe UI Semibold"/>
                <a:ea typeface="DejaVu Sans"/>
              </a:rPr>
              <a:t>Inversión</a:t>
            </a:r>
            <a:endParaRPr b="0" lang="es-CO" sz="1800" spc="-1" strike="noStrike">
              <a:latin typeface="Arial"/>
            </a:endParaRPr>
          </a:p>
          <a:p>
            <a:pPr>
              <a:lnSpc>
                <a:spcPct val="100000"/>
              </a:lnSpc>
            </a:pPr>
            <a:r>
              <a:rPr b="0" lang="en-US" sz="1400" spc="-1" strike="noStrike">
                <a:solidFill>
                  <a:srgbClr val="000000"/>
                </a:solidFill>
                <a:latin typeface="Segoe UI Semibold"/>
                <a:ea typeface="DejaVu Sans"/>
              </a:rPr>
              <a:t>Compromiso de tiempo de entre 2 minutos hasta varias horas</a:t>
            </a:r>
            <a:endParaRPr b="0" lang="es-CO" sz="1400" spc="-1" strike="noStrike">
              <a:latin typeface="Arial"/>
            </a:endParaRPr>
          </a:p>
          <a:p>
            <a:pPr>
              <a:lnSpc>
                <a:spcPct val="100000"/>
              </a:lnSpc>
            </a:pPr>
            <a:r>
              <a:rPr b="0" lang="en-US" sz="1400" spc="-1" strike="noStrike">
                <a:solidFill>
                  <a:srgbClr val="000000"/>
                </a:solidFill>
                <a:latin typeface="Segoe UI Semibold"/>
                <a:ea typeface="DejaVu Sans"/>
              </a:rPr>
              <a:t>No se requieren datos del cliente, pero los resultados son más precisos</a:t>
            </a:r>
            <a:endParaRPr b="0" lang="es-CO" sz="1400" spc="-1" strike="noStrike">
              <a:latin typeface="Arial"/>
            </a:endParaRPr>
          </a:p>
        </p:txBody>
      </p:sp>
      <p:sp>
        <p:nvSpPr>
          <p:cNvPr id="1535" name="TextBox 19"/>
          <p:cNvSpPr/>
          <p:nvPr/>
        </p:nvSpPr>
        <p:spPr>
          <a:xfrm>
            <a:off x="4987800" y="4406760"/>
            <a:ext cx="6520680" cy="1781640"/>
          </a:xfrm>
          <a:prstGeom prst="rect">
            <a:avLst/>
          </a:prstGeom>
          <a:noFill/>
          <a:ln w="0">
            <a:noFill/>
          </a:ln>
        </p:spPr>
        <p:style>
          <a:lnRef idx="0"/>
          <a:fillRef idx="0"/>
          <a:effectRef idx="0"/>
          <a:fontRef idx="minor"/>
        </p:style>
        <p:txBody>
          <a:bodyPr lIns="0" rIns="0" tIns="0" bIns="0">
            <a:spAutoFit/>
          </a:bodyPr>
          <a:p>
            <a:pPr>
              <a:lnSpc>
                <a:spcPct val="100000"/>
              </a:lnSpc>
            </a:pPr>
            <a:r>
              <a:rPr b="0" lang="en-US" sz="1800" spc="-1" strike="noStrike">
                <a:solidFill>
                  <a:srgbClr val="0078d4"/>
                </a:solidFill>
                <a:latin typeface="Segoe UI Semibold"/>
                <a:ea typeface="DejaVu Sans"/>
              </a:rPr>
              <a:t>Material de entrega</a:t>
            </a:r>
            <a:endParaRPr b="0" lang="es-CO" sz="1800" spc="-1" strike="noStrike">
              <a:latin typeface="Arial"/>
            </a:endParaRPr>
          </a:p>
          <a:p>
            <a:pPr>
              <a:lnSpc>
                <a:spcPct val="100000"/>
              </a:lnSpc>
              <a:spcBef>
                <a:spcPts val="601"/>
              </a:spcBef>
            </a:pPr>
            <a:r>
              <a:rPr b="0" lang="en-US" sz="1400" spc="-1" strike="noStrike">
                <a:solidFill>
                  <a:srgbClr val="000000"/>
                </a:solidFill>
                <a:latin typeface="Segoe UI"/>
                <a:ea typeface="DejaVu Sans"/>
              </a:rPr>
              <a:t>Informe financiero para cualquier combinación de productos Modern Work, Security, Compliance e Identity</a:t>
            </a:r>
            <a:endParaRPr b="0" lang="es-CO" sz="1400" spc="-1" strike="noStrike">
              <a:latin typeface="Arial"/>
            </a:endParaRPr>
          </a:p>
          <a:p>
            <a:pPr>
              <a:lnSpc>
                <a:spcPct val="100000"/>
              </a:lnSpc>
              <a:spcBef>
                <a:spcPts val="601"/>
              </a:spcBef>
            </a:pPr>
            <a:r>
              <a:rPr b="0" lang="en-US" sz="1400" spc="-1" strike="noStrike">
                <a:solidFill>
                  <a:srgbClr val="000000"/>
                </a:solidFill>
                <a:latin typeface="Segoe UI"/>
                <a:ea typeface="DejaVu Sans"/>
              </a:rPr>
              <a:t>Propuesta para cualquier combinación de productos Modern Work, Security, Compliance e Identity</a:t>
            </a:r>
            <a:endParaRPr b="0" lang="es-CO" sz="1400" spc="-1" strike="noStrike">
              <a:latin typeface="Arial"/>
            </a:endParaRPr>
          </a:p>
          <a:p>
            <a:pPr>
              <a:lnSpc>
                <a:spcPct val="100000"/>
              </a:lnSpc>
              <a:spcBef>
                <a:spcPts val="601"/>
              </a:spcBef>
            </a:pPr>
            <a:r>
              <a:rPr b="0" lang="en-US" sz="1400" spc="-1" strike="noStrike">
                <a:solidFill>
                  <a:srgbClr val="000000"/>
                </a:solidFill>
                <a:latin typeface="Segoe UI"/>
                <a:ea typeface="DejaVu Sans"/>
              </a:rPr>
              <a:t>Informes específicos de producto para Seguridad, Cumplimiento e Identidad, Microsoft Viva, Windows 365, Surface, Teams Phone</a:t>
            </a:r>
            <a:endParaRPr b="0" lang="es-CO" sz="1400" spc="-1" strike="noStrike">
              <a:latin typeface="Arial"/>
            </a:endParaRPr>
          </a:p>
        </p:txBody>
      </p:sp>
    </p:spTree>
  </p:cSld>
  <mc:AlternateContent>
    <mc:Choice Requires="p14">
      <p:transition spd="med" p14:dur="700">
        <p:fade/>
      </p:transition>
    </mc:Choice>
    <mc:Fallback>
      <p:transition spd="med">
        <p:fade/>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withEffect" fill="hold" presetClass="entr" presetID="2" presetSubtype="2">
                                  <p:stCondLst>
                                    <p:cond delay="0"/>
                                  </p:stCondLst>
                                  <p:childTnLst>
                                    <p:set>
                                      <p:cBhvr>
                                        <p:cTn id="6" dur="1" fill="hold">
                                          <p:stCondLst>
                                            <p:cond delay="0"/>
                                          </p:stCondLst>
                                        </p:cTn>
                                        <p:tgtEl>
                                          <p:spTgt spid="1533"/>
                                        </p:tgtEl>
                                        <p:attrNameLst>
                                          <p:attrName>style.visibility</p:attrName>
                                        </p:attrNameLst>
                                      </p:cBhvr>
                                      <p:to>
                                        <p:strVal val="visible"/>
                                      </p:to>
                                    </p:set>
                                    <p:anim calcmode="lin" valueType="num">
                                      <p:cBhvr additive="repl">
                                        <p:cTn id="7" dur="750" fill="hold"/>
                                        <p:tgtEl>
                                          <p:spTgt spid="1533"/>
                                        </p:tgtEl>
                                        <p:attrNameLst>
                                          <p:attrName>ppt_x</p:attrName>
                                        </p:attrNameLst>
                                      </p:cBhvr>
                                      <p:tavLst>
                                        <p:tav tm="0">
                                          <p:val>
                                            <p:strVal val="1+#ppt_w/2"/>
                                          </p:val>
                                        </p:tav>
                                        <p:tav tm="100000">
                                          <p:val>
                                            <p:strVal val="#ppt_x"/>
                                          </p:val>
                                        </p:tav>
                                      </p:tavLst>
                                    </p:anim>
                                    <p:anim calcmode="lin" valueType="num">
                                      <p:cBhvr additive="repl">
                                        <p:cTn id="8" dur="750" fill="hold"/>
                                        <p:tgtEl>
                                          <p:spTgt spid="1533"/>
                                        </p:tgtEl>
                                        <p:attrNameLst>
                                          <p:attrName>ppt_y</p:attrName>
                                        </p:attrNameLst>
                                      </p:cBhvr>
                                      <p:tavLst>
                                        <p:tav tm="0">
                                          <p:val>
                                            <p:strVal val="#ppt_y"/>
                                          </p:val>
                                        </p:tav>
                                        <p:tav tm="100000">
                                          <p:val>
                                            <p:strVal val="#ppt_y"/>
                                          </p:val>
                                        </p:tav>
                                      </p:tavLst>
                                    </p:anim>
                                  </p:childTnLst>
                                </p:cTn>
                              </p:par>
                              <p:par>
                                <p:cTn id="9" nodeType="withEffect" fill="hold" presetClass="entr" presetID="2" presetSubtype="2">
                                  <p:stCondLst>
                                    <p:cond delay="250"/>
                                  </p:stCondLst>
                                  <p:childTnLst>
                                    <p:set>
                                      <p:cBhvr>
                                        <p:cTn id="10" dur="1" fill="hold">
                                          <p:stCondLst>
                                            <p:cond delay="0"/>
                                          </p:stCondLst>
                                        </p:cTn>
                                        <p:tgtEl>
                                          <p:spTgt spid="1534"/>
                                        </p:tgtEl>
                                        <p:attrNameLst>
                                          <p:attrName>style.visibility</p:attrName>
                                        </p:attrNameLst>
                                      </p:cBhvr>
                                      <p:to>
                                        <p:strVal val="visible"/>
                                      </p:to>
                                    </p:set>
                                    <p:anim calcmode="lin" valueType="num">
                                      <p:cBhvr additive="repl">
                                        <p:cTn id="11" dur="750" fill="hold"/>
                                        <p:tgtEl>
                                          <p:spTgt spid="1534"/>
                                        </p:tgtEl>
                                        <p:attrNameLst>
                                          <p:attrName>ppt_x</p:attrName>
                                        </p:attrNameLst>
                                      </p:cBhvr>
                                      <p:tavLst>
                                        <p:tav tm="0">
                                          <p:val>
                                            <p:strVal val="1+#ppt_w/2"/>
                                          </p:val>
                                        </p:tav>
                                        <p:tav tm="100000">
                                          <p:val>
                                            <p:strVal val="#ppt_x"/>
                                          </p:val>
                                        </p:tav>
                                      </p:tavLst>
                                    </p:anim>
                                    <p:anim calcmode="lin" valueType="num">
                                      <p:cBhvr additive="repl">
                                        <p:cTn id="12" dur="750" fill="hold"/>
                                        <p:tgtEl>
                                          <p:spTgt spid="1534"/>
                                        </p:tgtEl>
                                        <p:attrNameLst>
                                          <p:attrName>ppt_y</p:attrName>
                                        </p:attrNameLst>
                                      </p:cBhvr>
                                      <p:tavLst>
                                        <p:tav tm="0">
                                          <p:val>
                                            <p:strVal val="#ppt_y"/>
                                          </p:val>
                                        </p:tav>
                                        <p:tav tm="100000">
                                          <p:val>
                                            <p:strVal val="#ppt_y"/>
                                          </p:val>
                                        </p:tav>
                                      </p:tavLst>
                                    </p:anim>
                                  </p:childTnLst>
                                </p:cTn>
                              </p:par>
                              <p:par>
                                <p:cTn id="13" nodeType="withEffect" fill="hold" presetClass="entr" presetID="2" presetSubtype="2">
                                  <p:stCondLst>
                                    <p:cond delay="500"/>
                                  </p:stCondLst>
                                  <p:childTnLst>
                                    <p:set>
                                      <p:cBhvr>
                                        <p:cTn id="14" dur="1" fill="hold">
                                          <p:stCondLst>
                                            <p:cond delay="0"/>
                                          </p:stCondLst>
                                        </p:cTn>
                                        <p:tgtEl>
                                          <p:spTgt spid="1535"/>
                                        </p:tgtEl>
                                        <p:attrNameLst>
                                          <p:attrName>style.visibility</p:attrName>
                                        </p:attrNameLst>
                                      </p:cBhvr>
                                      <p:to>
                                        <p:strVal val="visible"/>
                                      </p:to>
                                    </p:set>
                                    <p:anim calcmode="lin" valueType="num">
                                      <p:cBhvr additive="repl">
                                        <p:cTn id="15" dur="750" fill="hold"/>
                                        <p:tgtEl>
                                          <p:spTgt spid="1535"/>
                                        </p:tgtEl>
                                        <p:attrNameLst>
                                          <p:attrName>ppt_x</p:attrName>
                                        </p:attrNameLst>
                                      </p:cBhvr>
                                      <p:tavLst>
                                        <p:tav tm="0">
                                          <p:val>
                                            <p:strVal val="1+#ppt_w/2"/>
                                          </p:val>
                                        </p:tav>
                                        <p:tav tm="100000">
                                          <p:val>
                                            <p:strVal val="#ppt_x"/>
                                          </p:val>
                                        </p:tav>
                                      </p:tavLst>
                                    </p:anim>
                                    <p:anim calcmode="lin" valueType="num">
                                      <p:cBhvr additive="repl">
                                        <p:cTn id="16" dur="750" fill="hold"/>
                                        <p:tgtEl>
                                          <p:spTgt spid="15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6" name="Title 5"/>
          <p:cNvSpPr/>
          <p:nvPr/>
        </p:nvSpPr>
        <p:spPr>
          <a:xfrm>
            <a:off x="572040" y="2498760"/>
            <a:ext cx="3180600" cy="959760"/>
          </a:xfrm>
          <a:prstGeom prst="rect">
            <a:avLst/>
          </a:prstGeom>
          <a:noFill/>
          <a:ln w="0">
            <a:noFill/>
          </a:ln>
        </p:spPr>
        <p:style>
          <a:lnRef idx="0"/>
          <a:fillRef idx="0"/>
          <a:effectRef idx="0"/>
          <a:fontRef idx="minor"/>
        </p:style>
        <p:txBody>
          <a:bodyPr lIns="0" rIns="0" tIns="0" bIns="0">
            <a:noAutofit/>
          </a:bodyPr>
          <a:p>
            <a:pPr>
              <a:lnSpc>
                <a:spcPct val="100000"/>
              </a:lnSpc>
            </a:pPr>
            <a:r>
              <a:rPr b="0" lang="en-US" sz="2800" spc="-52" strike="noStrike">
                <a:solidFill>
                  <a:srgbClr val="50e6ff"/>
                </a:solidFill>
                <a:latin typeface="Segoe UI Semibold"/>
                <a:ea typeface="DejaVu Sans"/>
              </a:rPr>
              <a:t>Calculadora de Valor Avanzada</a:t>
            </a:r>
            <a:r>
              <a:rPr b="0" lang="en-US" sz="2800" spc="-1" strike="noStrike">
                <a:solidFill>
                  <a:srgbClr val="50e6ff"/>
                </a:solidFill>
                <a:latin typeface="Segoe UI Semibold"/>
                <a:ea typeface="DejaVu Sans"/>
              </a:rPr>
              <a:t> (Excel)</a:t>
            </a:r>
            <a:endParaRPr b="0" lang="es-CO" sz="2800" spc="-1" strike="noStrike">
              <a:latin typeface="Arial"/>
            </a:endParaRPr>
          </a:p>
        </p:txBody>
      </p:sp>
      <p:sp>
        <p:nvSpPr>
          <p:cNvPr id="1537" name="Straight Connector 47"/>
          <p:cNvSpPr/>
          <p:nvPr/>
        </p:nvSpPr>
        <p:spPr>
          <a:xfrm flipV="1">
            <a:off x="12380760" y="2531160"/>
            <a:ext cx="2520" cy="4017240"/>
          </a:xfrm>
          <a:prstGeom prst="line">
            <a:avLst/>
          </a:prstGeom>
          <a:ln w="6350">
            <a:solidFill>
              <a:srgbClr val="bfbfbf"/>
            </a:solidFill>
            <a:round/>
          </a:ln>
        </p:spPr>
        <p:style>
          <a:lnRef idx="1">
            <a:schemeClr val="accent1"/>
          </a:lnRef>
          <a:fillRef idx="0">
            <a:schemeClr val="accent1"/>
          </a:fillRef>
          <a:effectRef idx="0">
            <a:schemeClr val="accent1"/>
          </a:effectRef>
          <a:fontRef idx="minor"/>
        </p:style>
      </p:sp>
      <p:sp>
        <p:nvSpPr>
          <p:cNvPr id="1538" name="Straight Connector 48"/>
          <p:cNvSpPr/>
          <p:nvPr/>
        </p:nvSpPr>
        <p:spPr>
          <a:xfrm flipV="1">
            <a:off x="12380760" y="6281640"/>
            <a:ext cx="360" cy="266760"/>
          </a:xfrm>
          <a:prstGeom prst="line">
            <a:avLst/>
          </a:prstGeom>
          <a:ln cap="rnd" w="28575">
            <a:solidFill>
              <a:srgbClr val="243a5e"/>
            </a:solidFill>
            <a:round/>
          </a:ln>
        </p:spPr>
        <p:style>
          <a:lnRef idx="1">
            <a:schemeClr val="accent1"/>
          </a:lnRef>
          <a:fillRef idx="0">
            <a:schemeClr val="accent1"/>
          </a:fillRef>
          <a:effectRef idx="0">
            <a:schemeClr val="accent1"/>
          </a:effectRef>
          <a:fontRef idx="minor"/>
        </p:style>
      </p:sp>
      <p:sp>
        <p:nvSpPr>
          <p:cNvPr id="1539" name="TextBox 11"/>
          <p:cNvSpPr/>
          <p:nvPr/>
        </p:nvSpPr>
        <p:spPr>
          <a:xfrm>
            <a:off x="4987800" y="1372680"/>
            <a:ext cx="6626160" cy="4540320"/>
          </a:xfrm>
          <a:prstGeom prst="rect">
            <a:avLst/>
          </a:prstGeom>
          <a:noFill/>
          <a:ln w="0">
            <a:noFill/>
          </a:ln>
        </p:spPr>
        <p:style>
          <a:lnRef idx="0"/>
          <a:fillRef idx="0"/>
          <a:effectRef idx="0"/>
          <a:fontRef idx="minor"/>
        </p:style>
        <p:txBody>
          <a:bodyPr lIns="0" rIns="0" tIns="45000" bIns="45000">
            <a:spAutoFit/>
          </a:bodyPr>
          <a:p>
            <a:pPr>
              <a:lnSpc>
                <a:spcPct val="100000"/>
              </a:lnSpc>
              <a:spcAft>
                <a:spcPts val="1199"/>
              </a:spcAft>
            </a:pPr>
            <a:r>
              <a:rPr b="0" lang="en-US" sz="1800" spc="-1" strike="noStrike">
                <a:solidFill>
                  <a:srgbClr val="0078d4"/>
                </a:solidFill>
                <a:latin typeface="Segoe UI Semibold"/>
                <a:ea typeface="DejaVu Sans"/>
              </a:rPr>
              <a:t>Instrucciones para la entrega</a:t>
            </a:r>
            <a:endParaRPr b="0" lang="es-CO" sz="1800" spc="-1" strike="noStrike">
              <a:latin typeface="Arial"/>
            </a:endParaRPr>
          </a:p>
          <a:p>
            <a:pPr>
              <a:lnSpc>
                <a:spcPct val="100000"/>
              </a:lnSpc>
              <a:spcAft>
                <a:spcPts val="601"/>
              </a:spcAft>
            </a:pPr>
            <a:r>
              <a:rPr b="0" lang="en-US" sz="1200" spc="-1" strike="noStrike">
                <a:solidFill>
                  <a:srgbClr val="000000"/>
                </a:solidFill>
                <a:latin typeface="Segoe UI"/>
                <a:ea typeface="DejaVu Sans"/>
              </a:rPr>
              <a:t>1. En la carpeta Pre-Workshop/Calculadora de Valor de Activos, encontrará tres documentos para su revisión:</a:t>
            </a:r>
            <a:endParaRPr b="0" lang="es-CO" sz="1200" spc="-1" strike="noStrike">
              <a:latin typeface="Arial"/>
            </a:endParaRPr>
          </a:p>
          <a:p>
            <a:pPr marL="216000" indent="-215280">
              <a:lnSpc>
                <a:spcPct val="100000"/>
              </a:lnSpc>
              <a:spcAft>
                <a:spcPts val="601"/>
              </a:spcAft>
              <a:buClr>
                <a:srgbClr val="000000"/>
              </a:buClr>
              <a:buSzPct val="45000"/>
              <a:buFont typeface="Wingdings" charset="2"/>
              <a:buChar char=""/>
            </a:pPr>
            <a:r>
              <a:rPr b="0" lang="en-US" sz="1200" spc="-1" strike="noStrike">
                <a:solidFill>
                  <a:srgbClr val="000000"/>
                </a:solidFill>
                <a:latin typeface="Segoe UI"/>
                <a:ea typeface="DejaVu Sans"/>
              </a:rPr>
              <a:t>Casos prácticos.docx</a:t>
            </a:r>
            <a:endParaRPr b="0" lang="es-CO" sz="1200" spc="-1" strike="noStrike">
              <a:latin typeface="Arial"/>
            </a:endParaRPr>
          </a:p>
          <a:p>
            <a:pPr marL="216000" indent="-215280">
              <a:lnSpc>
                <a:spcPct val="100000"/>
              </a:lnSpc>
              <a:spcAft>
                <a:spcPts val="601"/>
              </a:spcAft>
              <a:buClr>
                <a:srgbClr val="000000"/>
              </a:buClr>
              <a:buSzPct val="45000"/>
              <a:buFont typeface="Wingdings" charset="2"/>
              <a:buChar char=""/>
            </a:pPr>
            <a:r>
              <a:rPr b="0" lang="en-US" sz="1200" spc="-1" strike="noStrike">
                <a:solidFill>
                  <a:srgbClr val="000000"/>
                </a:solidFill>
                <a:latin typeface="Segoe UI"/>
                <a:ea typeface="DejaVu Sans"/>
              </a:rPr>
              <a:t>Escenario de la empresa A para 1000 usuarios.xlsm (Calculadora de valor avanzada (Excel))</a:t>
            </a:r>
            <a:endParaRPr b="0" lang="es-CO" sz="1200" spc="-1" strike="noStrike">
              <a:latin typeface="Arial"/>
            </a:endParaRPr>
          </a:p>
          <a:p>
            <a:pPr marL="216000" indent="-215280">
              <a:lnSpc>
                <a:spcPct val="100000"/>
              </a:lnSpc>
              <a:spcAft>
                <a:spcPts val="601"/>
              </a:spcAft>
              <a:buClr>
                <a:srgbClr val="000000"/>
              </a:buClr>
              <a:buSzPct val="45000"/>
              <a:buFont typeface="Wingdings" charset="2"/>
              <a:buChar char=""/>
            </a:pPr>
            <a:r>
              <a:rPr b="0" lang="en-US" sz="1200" spc="-1" strike="noStrike">
                <a:solidFill>
                  <a:srgbClr val="000000"/>
                </a:solidFill>
                <a:latin typeface="Segoe UI"/>
                <a:ea typeface="DejaVu Sans"/>
              </a:rPr>
              <a:t>Escenario de la empresa B para 3.000 usuarios.xlsm (Calculadora de valor avanzada (Excel)))</a:t>
            </a:r>
            <a:br/>
            <a:r>
              <a:rPr b="0" i="1" lang="en-US" sz="1600" spc="-1" strike="noStrike">
                <a:solidFill>
                  <a:srgbClr val="000000"/>
                </a:solidFill>
                <a:latin typeface="Segoe UI"/>
                <a:ea typeface="DejaVu Sans"/>
              </a:rPr>
              <a:t> </a:t>
            </a:r>
            <a:endParaRPr b="0" lang="es-CO" sz="1600" spc="-1" strike="noStrike">
              <a:latin typeface="Arial"/>
            </a:endParaRPr>
          </a:p>
          <a:p>
            <a:pPr>
              <a:lnSpc>
                <a:spcPct val="100000"/>
              </a:lnSpc>
              <a:spcBef>
                <a:spcPts val="281"/>
              </a:spcBef>
              <a:spcAft>
                <a:spcPts val="601"/>
              </a:spcAft>
            </a:pPr>
            <a:r>
              <a:rPr b="0" lang="en-US" sz="1200" spc="-1" strike="noStrike">
                <a:solidFill>
                  <a:srgbClr val="000000"/>
                </a:solidFill>
                <a:latin typeface="Arial"/>
                <a:ea typeface="DejaVu Sans"/>
              </a:rPr>
              <a:t>2. Revise los casos de estudio y seleccione el mejor escenario para dirigir el taller.</a:t>
            </a:r>
            <a:endParaRPr b="0" lang="es-CO" sz="1200" spc="-1" strike="noStrike">
              <a:latin typeface="Arial"/>
            </a:endParaRPr>
          </a:p>
          <a:p>
            <a:pPr marL="216000" indent="-215280">
              <a:lnSpc>
                <a:spcPct val="100000"/>
              </a:lnSpc>
              <a:spcBef>
                <a:spcPts val="281"/>
              </a:spcBef>
              <a:spcAft>
                <a:spcPts val="601"/>
              </a:spcAft>
              <a:buClr>
                <a:srgbClr val="000000"/>
              </a:buClr>
              <a:buSzPct val="45000"/>
              <a:buFont typeface="Wingdings" charset="2"/>
              <a:buChar char=""/>
            </a:pPr>
            <a:r>
              <a:rPr b="0" lang="en-US" sz="1200" spc="-1" strike="noStrike">
                <a:solidFill>
                  <a:srgbClr val="000000"/>
                </a:solidFill>
                <a:latin typeface="Arial"/>
                <a:ea typeface="DejaVu Sans"/>
              </a:rPr>
              <a:t>Para construir el caso de negocio en la Calculadora de Valor Online, tendrá que completar previamente la herramienta online antes del taller, por lo que recomendamos utilizar la versión offline (escenarios de la Empresa A y la Empresa B) que ya cuenta con todo el contenido, los datos y los cálculos predefinidos para este ejercicio.</a:t>
            </a:r>
            <a:endParaRPr b="0" lang="es-CO" sz="1200" spc="-1" strike="noStrike">
              <a:latin typeface="Arial"/>
            </a:endParaRPr>
          </a:p>
          <a:p>
            <a:pPr marL="216000" indent="-215280">
              <a:lnSpc>
                <a:spcPct val="100000"/>
              </a:lnSpc>
              <a:spcBef>
                <a:spcPts val="281"/>
              </a:spcBef>
              <a:spcAft>
                <a:spcPts val="601"/>
              </a:spcAft>
              <a:buClr>
                <a:srgbClr val="000000"/>
              </a:buClr>
              <a:buSzPct val="45000"/>
              <a:buFont typeface="Wingdings" charset="2"/>
              <a:buChar char=""/>
            </a:pPr>
            <a:r>
              <a:rPr b="0" lang="en-US" sz="1200" spc="-1" strike="noStrike">
                <a:solidFill>
                  <a:srgbClr val="000000"/>
                </a:solidFill>
                <a:latin typeface="Arial"/>
                <a:ea typeface="DejaVu Sans"/>
              </a:rPr>
              <a:t>3. </a:t>
            </a:r>
            <a:r>
              <a:rPr b="0" lang="en-US" sz="1400" spc="-1" strike="noStrike">
                <a:solidFill>
                  <a:srgbClr val="282828"/>
                </a:solidFill>
                <a:latin typeface="Segoe UI"/>
                <a:ea typeface="DejaVu Sans"/>
              </a:rPr>
              <a:t>En las diapositivas incluidas en el paquete del taller, mostramos el escenario de la empresa A para 1.000 usuarios y el resultado del Análisis de ROI y del Modern Work generados para la empresa A por la calculadora de valor. Hemos incluido el resultado de la empresa B en esta guía de entrega en caso de que decida mostrar ese escenario a sus clientes.</a:t>
            </a:r>
            <a:endParaRPr b="0" lang="es-CO" sz="1400" spc="-1" strike="noStrike">
              <a:latin typeface="Arial"/>
            </a:endParaRPr>
          </a:p>
          <a:p>
            <a:pPr>
              <a:lnSpc>
                <a:spcPct val="100000"/>
              </a:lnSpc>
              <a:spcBef>
                <a:spcPts val="281"/>
              </a:spcBef>
            </a:pPr>
            <a:endParaRPr b="0" lang="es-CO" sz="1400" spc="-1" strike="noStrike">
              <a:latin typeface="Arial"/>
            </a:endParaRPr>
          </a:p>
        </p:txBody>
      </p:sp>
    </p:spTree>
  </p:cSld>
  <p:transition>
    <p:fade/>
  </p:transition>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0" name="Title 1"/>
          <p:cNvSpPr/>
          <p:nvPr/>
        </p:nvSpPr>
        <p:spPr>
          <a:xfrm>
            <a:off x="682200" y="720000"/>
            <a:ext cx="2917080" cy="789480"/>
          </a:xfrm>
          <a:prstGeom prst="rect">
            <a:avLst/>
          </a:prstGeom>
          <a:noFill/>
          <a:ln w="0">
            <a:noFill/>
          </a:ln>
        </p:spPr>
        <p:style>
          <a:lnRef idx="0"/>
          <a:fillRef idx="0"/>
          <a:effectRef idx="0"/>
          <a:fontRef idx="minor"/>
        </p:style>
        <p:txBody>
          <a:bodyPr lIns="0" rIns="0" tIns="0" bIns="0">
            <a:normAutofit fontScale="7000"/>
          </a:bodyPr>
          <a:p>
            <a:pPr>
              <a:lnSpc>
                <a:spcPct val="100000"/>
              </a:lnSpc>
            </a:pPr>
            <a:r>
              <a:rPr b="0" lang="en-US" sz="5400" spc="-52" strike="noStrike">
                <a:solidFill>
                  <a:srgbClr val="000000"/>
                </a:solidFill>
                <a:latin typeface="Segoe UI Semibold"/>
                <a:ea typeface="DejaVu Sans"/>
              </a:rPr>
              <a:t>Configuración de la</a:t>
            </a:r>
            <a:endParaRPr b="0" lang="es-CO" sz="5400" spc="-1" strike="noStrike">
              <a:latin typeface="Arial"/>
            </a:endParaRPr>
          </a:p>
          <a:p>
            <a:pPr>
              <a:lnSpc>
                <a:spcPct val="100000"/>
              </a:lnSpc>
            </a:pPr>
            <a:r>
              <a:rPr b="0" lang="en-US" sz="5400" spc="-52" strike="noStrike">
                <a:solidFill>
                  <a:srgbClr val="000000"/>
                </a:solidFill>
                <a:latin typeface="Segoe UI Semibold"/>
                <a:ea typeface="DejaVu Sans"/>
              </a:rPr>
              <a:t>Herramienta</a:t>
            </a:r>
            <a:endParaRPr b="0" lang="es-CO" sz="5400" spc="-1" strike="noStrike">
              <a:latin typeface="Arial"/>
            </a:endParaRPr>
          </a:p>
        </p:txBody>
      </p:sp>
      <p:sp>
        <p:nvSpPr>
          <p:cNvPr id="1541" name="Content Placeholder 2"/>
          <p:cNvSpPr/>
          <p:nvPr/>
        </p:nvSpPr>
        <p:spPr>
          <a:xfrm>
            <a:off x="582480" y="1676520"/>
            <a:ext cx="3773520" cy="3319560"/>
          </a:xfrm>
          <a:prstGeom prst="rect">
            <a:avLst/>
          </a:prstGeom>
          <a:noFill/>
          <a:ln w="0">
            <a:noFill/>
          </a:ln>
        </p:spPr>
        <p:style>
          <a:lnRef idx="0"/>
          <a:fillRef idx="0"/>
          <a:effectRef idx="0"/>
          <a:fontRef idx="minor"/>
        </p:style>
        <p:txBody>
          <a:bodyPr lIns="0" rIns="90000" tIns="45000" bIns="45000">
            <a:spAutoFit/>
          </a:bodyPr>
          <a:p>
            <a:pPr>
              <a:lnSpc>
                <a:spcPct val="100000"/>
              </a:lnSpc>
              <a:spcBef>
                <a:spcPts val="601"/>
              </a:spcBef>
              <a:spcAft>
                <a:spcPts val="601"/>
              </a:spcAft>
              <a:tabLst>
                <a:tab algn="l" pos="0"/>
              </a:tabLst>
            </a:pPr>
            <a:r>
              <a:rPr b="0" lang="en-US" sz="1300" spc="-1" strike="noStrike">
                <a:solidFill>
                  <a:srgbClr val="000000"/>
                </a:solidFill>
                <a:latin typeface="Segoe UI"/>
                <a:ea typeface="Segoe UI"/>
              </a:rPr>
              <a:t>Veamos el escenario de la Compañía A para 1000 usuarios.xlsm y revisemos cada pestaña. </a:t>
            </a:r>
            <a:endParaRPr b="0" lang="es-CO" sz="1300" spc="-1" strike="noStrike">
              <a:latin typeface="Arial"/>
            </a:endParaRPr>
          </a:p>
          <a:p>
            <a:pPr>
              <a:lnSpc>
                <a:spcPct val="100000"/>
              </a:lnSpc>
              <a:spcBef>
                <a:spcPts val="601"/>
              </a:spcBef>
              <a:spcAft>
                <a:spcPts val="601"/>
              </a:spcAft>
              <a:tabLst>
                <a:tab algn="l" pos="0"/>
              </a:tabLst>
            </a:pPr>
            <a:r>
              <a:rPr b="1" lang="en-US" sz="1300" spc="-1" strike="noStrike">
                <a:solidFill>
                  <a:srgbClr val="000000"/>
                </a:solidFill>
                <a:latin typeface="Segoe UI"/>
                <a:ea typeface="Segoe UI"/>
              </a:rPr>
              <a:t>Perfil de la empresa A - 1.000 usuarios</a:t>
            </a:r>
            <a:endParaRPr b="0" lang="es-CO" sz="1300" spc="-1" strike="noStrike">
              <a:latin typeface="Arial"/>
            </a:endParaRPr>
          </a:p>
          <a:p>
            <a:pPr>
              <a:lnSpc>
                <a:spcPct val="100000"/>
              </a:lnSpc>
              <a:spcBef>
                <a:spcPts val="601"/>
              </a:spcBef>
              <a:spcAft>
                <a:spcPts val="601"/>
              </a:spcAft>
              <a:tabLst>
                <a:tab algn="l" pos="0"/>
              </a:tabLst>
            </a:pPr>
            <a:r>
              <a:rPr b="0" lang="en-US" sz="1300" spc="-1" strike="noStrike">
                <a:solidFill>
                  <a:srgbClr val="000000"/>
                </a:solidFill>
                <a:latin typeface="Segoe UI"/>
                <a:ea typeface="Segoe UI"/>
              </a:rPr>
              <a:t>La empresa A es una empresa de fabricación de piezas de automóviles con operaciones en más de 10 países y con clientes que incluyen más de 30 empresas de automóviles. La empresa A tiene 250 trabajadores de oficina y 750 trabajadores de fábrica que trabajan en sus instalaciones. La empresa A es un excelente cliente de Microsoft, pero hay muchas oportunidades por explorar.</a:t>
            </a:r>
            <a:endParaRPr b="0" lang="es-CO" sz="1300" spc="-1" strike="noStrike">
              <a:latin typeface="Arial"/>
            </a:endParaRPr>
          </a:p>
          <a:p>
            <a:pPr>
              <a:lnSpc>
                <a:spcPct val="100000"/>
              </a:lnSpc>
              <a:spcBef>
                <a:spcPts val="601"/>
              </a:spcBef>
              <a:spcAft>
                <a:spcPts val="601"/>
              </a:spcAft>
              <a:tabLst>
                <a:tab algn="l" pos="0"/>
              </a:tabLst>
            </a:pPr>
            <a:r>
              <a:rPr b="0" lang="en-US" sz="1300" spc="-1" strike="noStrike">
                <a:solidFill>
                  <a:srgbClr val="000000"/>
                </a:solidFill>
                <a:latin typeface="Segoe UI"/>
                <a:ea typeface="Segoe UI"/>
              </a:rPr>
              <a:t>Escenario de la empresa A: ampliación de Microsoft 365 E3 a Microsoft 365 E5 con Frontline, Teams Rooms y complementos de Windows 365.</a:t>
            </a:r>
            <a:endParaRPr b="0" lang="es-CO" sz="1300" spc="-1" strike="noStrike">
              <a:latin typeface="Arial"/>
            </a:endParaRPr>
          </a:p>
        </p:txBody>
      </p:sp>
      <p:sp>
        <p:nvSpPr>
          <p:cNvPr id="1542" name="Rectangle 4"/>
          <p:cNvSpPr/>
          <p:nvPr/>
        </p:nvSpPr>
        <p:spPr>
          <a:xfrm>
            <a:off x="6979680" y="0"/>
            <a:ext cx="5211000" cy="6856560"/>
          </a:xfrm>
          <a:prstGeom prst="rect">
            <a:avLst/>
          </a:prstGeom>
          <a:solidFill>
            <a:srgbClr val="f2f2f2"/>
          </a:solidFill>
          <a:ln w="10795">
            <a:noFill/>
          </a:ln>
        </p:spPr>
        <p:style>
          <a:lnRef idx="0"/>
          <a:fillRef idx="0"/>
          <a:effectRef idx="0"/>
          <a:fontRef idx="minor"/>
        </p:style>
      </p:sp>
      <p:sp>
        <p:nvSpPr>
          <p:cNvPr id="1543" name="TextBox 9"/>
          <p:cNvSpPr/>
          <p:nvPr/>
        </p:nvSpPr>
        <p:spPr>
          <a:xfrm>
            <a:off x="8126640" y="2753280"/>
            <a:ext cx="772200" cy="187920"/>
          </a:xfrm>
          <a:prstGeom prst="rect">
            <a:avLst/>
          </a:prstGeom>
          <a:noFill/>
          <a:ln w="38100">
            <a:solidFill>
              <a:srgbClr val="ff0000"/>
            </a:solidFill>
            <a:round/>
          </a:ln>
        </p:spPr>
        <p:style>
          <a:lnRef idx="0"/>
          <a:fillRef idx="0"/>
          <a:effectRef idx="0"/>
          <a:fontRef idx="minor"/>
        </p:style>
      </p:sp>
      <p:pic>
        <p:nvPicPr>
          <p:cNvPr id="1544" name="" descr=""/>
          <p:cNvPicPr/>
          <p:nvPr/>
        </p:nvPicPr>
        <p:blipFill>
          <a:blip r:embed="rId1"/>
          <a:stretch/>
        </p:blipFill>
        <p:spPr>
          <a:xfrm>
            <a:off x="4500000" y="720000"/>
            <a:ext cx="7437600" cy="4020120"/>
          </a:xfrm>
          <a:prstGeom prst="rect">
            <a:avLst/>
          </a:prstGeom>
          <a:ln w="0">
            <a:noFill/>
          </a:ln>
        </p:spPr>
      </p:pic>
    </p:spTree>
  </p:cSld>
  <mc:AlternateContent>
    <mc:Choice Requires="p14">
      <p:transition spd="med" p14:dur="700">
        <p:fade/>
      </p:transition>
    </mc:Choice>
    <mc:Fallback>
      <p:transition spd="med">
        <p:fade/>
      </p:transition>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5" name="Rectangle 4"/>
          <p:cNvSpPr/>
          <p:nvPr/>
        </p:nvSpPr>
        <p:spPr>
          <a:xfrm>
            <a:off x="6979680" y="-5760"/>
            <a:ext cx="5211000" cy="6856560"/>
          </a:xfrm>
          <a:prstGeom prst="rect">
            <a:avLst/>
          </a:prstGeom>
          <a:solidFill>
            <a:srgbClr val="f2f2f2"/>
          </a:solidFill>
          <a:ln w="10795">
            <a:noFill/>
          </a:ln>
        </p:spPr>
        <p:style>
          <a:lnRef idx="0"/>
          <a:fillRef idx="0"/>
          <a:effectRef idx="0"/>
          <a:fontRef idx="minor"/>
        </p:style>
      </p:sp>
      <p:sp>
        <p:nvSpPr>
          <p:cNvPr id="1546" name="Title 1"/>
          <p:cNvSpPr/>
          <p:nvPr/>
        </p:nvSpPr>
        <p:spPr>
          <a:xfrm>
            <a:off x="588240" y="457200"/>
            <a:ext cx="11017080" cy="429480"/>
          </a:xfrm>
          <a:prstGeom prst="rect">
            <a:avLst/>
          </a:prstGeom>
          <a:noFill/>
          <a:ln w="0">
            <a:noFill/>
          </a:ln>
        </p:spPr>
        <p:style>
          <a:lnRef idx="0"/>
          <a:fillRef idx="0"/>
          <a:effectRef idx="0"/>
          <a:fontRef idx="minor"/>
        </p:style>
        <p:txBody>
          <a:bodyPr lIns="0" rIns="0" tIns="0" bIns="0">
            <a:normAutofit fontScale="85000"/>
          </a:bodyPr>
          <a:p>
            <a:pPr>
              <a:lnSpc>
                <a:spcPct val="100000"/>
              </a:lnSpc>
            </a:pPr>
            <a:r>
              <a:rPr b="0" lang="en-US" sz="2800" spc="-52" strike="noStrike">
                <a:solidFill>
                  <a:srgbClr val="000000"/>
                </a:solidFill>
                <a:latin typeface="Segoe UI Semibold"/>
                <a:ea typeface="DejaVu Sans"/>
              </a:rPr>
              <a:t>Revisión de Licencias</a:t>
            </a:r>
            <a:endParaRPr b="0" lang="es-CO" sz="2800" spc="-1" strike="noStrike">
              <a:latin typeface="Arial"/>
            </a:endParaRPr>
          </a:p>
        </p:txBody>
      </p:sp>
      <p:sp>
        <p:nvSpPr>
          <p:cNvPr id="1547" name="Content Placeholder 2"/>
          <p:cNvSpPr/>
          <p:nvPr/>
        </p:nvSpPr>
        <p:spPr>
          <a:xfrm>
            <a:off x="580680" y="1612800"/>
            <a:ext cx="3662640" cy="2951640"/>
          </a:xfrm>
          <a:prstGeom prst="rect">
            <a:avLst/>
          </a:prstGeom>
          <a:noFill/>
          <a:ln w="0">
            <a:noFill/>
          </a:ln>
        </p:spPr>
        <p:style>
          <a:lnRef idx="0"/>
          <a:fillRef idx="0"/>
          <a:effectRef idx="0"/>
          <a:fontRef idx="minor"/>
        </p:style>
        <p:txBody>
          <a:bodyPr lIns="0" rIns="90000" tIns="45000" bIns="45000">
            <a:spAutoFit/>
          </a:bodyPr>
          <a:p>
            <a:pPr>
              <a:lnSpc>
                <a:spcPct val="100000"/>
              </a:lnSpc>
              <a:spcAft>
                <a:spcPts val="799"/>
              </a:spcAft>
              <a:tabLst>
                <a:tab algn="l" pos="0"/>
              </a:tabLst>
            </a:pPr>
            <a:r>
              <a:rPr b="0" lang="en-US" sz="1400" spc="-1" strike="noStrike">
                <a:solidFill>
                  <a:srgbClr val="000000"/>
                </a:solidFill>
                <a:latin typeface="Segoe UI"/>
                <a:ea typeface="DejaVu Sans"/>
              </a:rPr>
              <a:t>En la pestaña Licencias, proporcionamos las licencias que la empresa A tiene previsto adquirir. Establecemos el Escenario de ventas actual como 2B: Microsoft 365 E3 a Microsoft 365 E5. </a:t>
            </a:r>
            <a:endParaRPr b="0" lang="es-CO" sz="1400" spc="-1" strike="noStrike">
              <a:latin typeface="Arial"/>
            </a:endParaRPr>
          </a:p>
          <a:p>
            <a:pPr>
              <a:lnSpc>
                <a:spcPct val="100000"/>
              </a:lnSpc>
              <a:spcAft>
                <a:spcPts val="799"/>
              </a:spcAft>
              <a:tabLst>
                <a:tab algn="l" pos="0"/>
              </a:tabLst>
            </a:pPr>
            <a:r>
              <a:rPr b="0" lang="en-US" sz="1400" spc="-1" strike="noStrike">
                <a:solidFill>
                  <a:srgbClr val="000000"/>
                </a:solidFill>
                <a:latin typeface="Segoe UI"/>
                <a:ea typeface="DejaVu Sans"/>
              </a:rPr>
              <a:t>Puede cambiarlo a cualquier escenario disponible en el desplegable Escenario de ventas. También añadimos las licencias adicionales que la empresa A desea adquirir, y resaltamos esas celdas en color verde:</a:t>
            </a:r>
            <a:endParaRPr b="0" lang="es-CO" sz="1400" spc="-1" strike="noStrike">
              <a:latin typeface="Arial"/>
            </a:endParaRPr>
          </a:p>
          <a:p>
            <a:pPr marL="216000" indent="-215280">
              <a:lnSpc>
                <a:spcPct val="100000"/>
              </a:lnSpc>
              <a:spcAft>
                <a:spcPts val="799"/>
              </a:spcAft>
              <a:buClr>
                <a:srgbClr val="000000"/>
              </a:buClr>
              <a:buFont typeface="Wingdings" charset="2"/>
              <a:buChar char=""/>
              <a:tabLst>
                <a:tab algn="l" pos="0"/>
              </a:tabLst>
            </a:pPr>
            <a:r>
              <a:rPr b="0" lang="en-US" sz="1400" spc="-1" strike="noStrike">
                <a:solidFill>
                  <a:srgbClr val="0078d4"/>
                </a:solidFill>
                <a:latin typeface="Segoe UI"/>
                <a:ea typeface="DejaVu Sans"/>
              </a:rPr>
              <a:t>Microsoft 365 F3</a:t>
            </a:r>
            <a:endParaRPr b="0" lang="es-CO" sz="1400" spc="-1" strike="noStrike">
              <a:latin typeface="Arial"/>
            </a:endParaRPr>
          </a:p>
          <a:p>
            <a:pPr marL="216000" indent="-215280">
              <a:lnSpc>
                <a:spcPct val="100000"/>
              </a:lnSpc>
              <a:spcAft>
                <a:spcPts val="799"/>
              </a:spcAft>
              <a:buClr>
                <a:srgbClr val="000000"/>
              </a:buClr>
              <a:buFont typeface="Wingdings" charset="2"/>
              <a:buChar char=""/>
              <a:tabLst>
                <a:tab algn="l" pos="0"/>
              </a:tabLst>
            </a:pPr>
            <a:r>
              <a:rPr b="0" lang="en-US" sz="1400" spc="-1" strike="noStrike">
                <a:solidFill>
                  <a:srgbClr val="0078d4"/>
                </a:solidFill>
                <a:latin typeface="Segoe UI"/>
                <a:ea typeface="DejaVu Sans"/>
              </a:rPr>
              <a:t>Sala Teams Premium y Sala Teams System</a:t>
            </a:r>
            <a:endParaRPr b="0" lang="es-CO" sz="1400" spc="-1" strike="noStrike">
              <a:latin typeface="Arial"/>
            </a:endParaRPr>
          </a:p>
        </p:txBody>
      </p:sp>
      <p:pic>
        <p:nvPicPr>
          <p:cNvPr id="1548" name="" descr=""/>
          <p:cNvPicPr/>
          <p:nvPr/>
        </p:nvPicPr>
        <p:blipFill>
          <a:blip r:embed="rId1"/>
          <a:stretch/>
        </p:blipFill>
        <p:spPr>
          <a:xfrm>
            <a:off x="4680000" y="1006200"/>
            <a:ext cx="7444080" cy="3853440"/>
          </a:xfrm>
          <a:prstGeom prst="rect">
            <a:avLst/>
          </a:prstGeom>
          <a:ln w="0">
            <a:noFill/>
          </a:ln>
        </p:spPr>
      </p:pic>
      <p:sp>
        <p:nvSpPr>
          <p:cNvPr id="1549" name="Oval 7"/>
          <p:cNvSpPr/>
          <p:nvPr/>
        </p:nvSpPr>
        <p:spPr>
          <a:xfrm>
            <a:off x="4320000" y="2340000"/>
            <a:ext cx="2214000" cy="499680"/>
          </a:xfrm>
          <a:prstGeom prst="ellipse">
            <a:avLst/>
          </a:prstGeom>
          <a:noFill/>
          <a:ln w="38100">
            <a:solidFill>
              <a:srgbClr val="d83b01"/>
            </a:solidFill>
            <a:round/>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1550" name="TextBox 9"/>
          <p:cNvSpPr/>
          <p:nvPr/>
        </p:nvSpPr>
        <p:spPr>
          <a:xfrm>
            <a:off x="7633800" y="4637160"/>
            <a:ext cx="645840" cy="222480"/>
          </a:xfrm>
          <a:prstGeom prst="rect">
            <a:avLst/>
          </a:prstGeom>
          <a:noFill/>
          <a:ln w="38100">
            <a:solidFill>
              <a:srgbClr val="ff0000"/>
            </a:solidFill>
            <a:round/>
          </a:ln>
        </p:spPr>
        <p:style>
          <a:lnRef idx="0"/>
          <a:fillRef idx="0"/>
          <a:effectRef idx="0"/>
          <a:fontRef idx="minor"/>
        </p:style>
      </p:sp>
    </p:spTree>
  </p:cSld>
  <mc:AlternateContent>
    <mc:Choice Requires="p14">
      <p:transition spd="med" p14:dur="700">
        <p:fade/>
      </p:transition>
    </mc:Choice>
    <mc:Fallback>
      <p:transition spd="med">
        <p:fade/>
      </p:transition>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1" name="Rectangle 4"/>
          <p:cNvSpPr/>
          <p:nvPr/>
        </p:nvSpPr>
        <p:spPr>
          <a:xfrm>
            <a:off x="6979680" y="0"/>
            <a:ext cx="5211000" cy="6856560"/>
          </a:xfrm>
          <a:prstGeom prst="rect">
            <a:avLst/>
          </a:prstGeom>
          <a:solidFill>
            <a:srgbClr val="f2f2f2"/>
          </a:solidFill>
          <a:ln w="10795">
            <a:noFill/>
          </a:ln>
        </p:spPr>
        <p:style>
          <a:lnRef idx="0"/>
          <a:fillRef idx="0"/>
          <a:effectRef idx="0"/>
          <a:fontRef idx="minor"/>
        </p:style>
      </p:sp>
      <p:sp>
        <p:nvSpPr>
          <p:cNvPr id="1552" name="Title 1"/>
          <p:cNvSpPr/>
          <p:nvPr/>
        </p:nvSpPr>
        <p:spPr>
          <a:xfrm>
            <a:off x="588240" y="457200"/>
            <a:ext cx="8942760" cy="429480"/>
          </a:xfrm>
          <a:prstGeom prst="rect">
            <a:avLst/>
          </a:prstGeom>
          <a:noFill/>
          <a:ln w="0">
            <a:noFill/>
          </a:ln>
        </p:spPr>
        <p:style>
          <a:lnRef idx="0"/>
          <a:fillRef idx="0"/>
          <a:effectRef idx="0"/>
          <a:fontRef idx="minor"/>
        </p:style>
        <p:txBody>
          <a:bodyPr lIns="0" rIns="0" tIns="0" bIns="0">
            <a:normAutofit fontScale="85000"/>
          </a:bodyPr>
          <a:p>
            <a:pPr>
              <a:lnSpc>
                <a:spcPct val="100000"/>
              </a:lnSpc>
            </a:pPr>
            <a:r>
              <a:rPr b="0" lang="en-US" sz="2800" spc="-52" strike="noStrike">
                <a:solidFill>
                  <a:srgbClr val="000000"/>
                </a:solidFill>
                <a:latin typeface="Segoe UI Semibold"/>
                <a:ea typeface="DejaVu Sans"/>
              </a:rPr>
              <a:t>Revisión del Entorno Actual </a:t>
            </a:r>
            <a:endParaRPr b="0" lang="es-CO" sz="2800" spc="-1" strike="noStrike">
              <a:latin typeface="Arial"/>
            </a:endParaRPr>
          </a:p>
        </p:txBody>
      </p:sp>
      <p:sp>
        <p:nvSpPr>
          <p:cNvPr id="1553" name="Content Placeholder 2"/>
          <p:cNvSpPr/>
          <p:nvPr/>
        </p:nvSpPr>
        <p:spPr>
          <a:xfrm>
            <a:off x="584280" y="1619640"/>
            <a:ext cx="3884760" cy="3502440"/>
          </a:xfrm>
          <a:prstGeom prst="rect">
            <a:avLst/>
          </a:prstGeom>
          <a:noFill/>
          <a:ln w="0">
            <a:noFill/>
          </a:ln>
        </p:spPr>
        <p:style>
          <a:lnRef idx="0"/>
          <a:fillRef idx="0"/>
          <a:effectRef idx="0"/>
          <a:fontRef idx="minor"/>
        </p:style>
        <p:txBody>
          <a:bodyPr lIns="0" rIns="90000" tIns="45000" bIns="45000">
            <a:spAutoFit/>
          </a:bodyPr>
          <a:p>
            <a:pPr>
              <a:lnSpc>
                <a:spcPct val="100000"/>
              </a:lnSpc>
              <a:spcBef>
                <a:spcPts val="601"/>
              </a:spcBef>
              <a:spcAft>
                <a:spcPts val="601"/>
              </a:spcAft>
              <a:tabLst>
                <a:tab algn="l" pos="0"/>
              </a:tabLst>
            </a:pPr>
            <a:r>
              <a:rPr b="0" lang="en-US" sz="1400" spc="-1" strike="noStrike">
                <a:solidFill>
                  <a:srgbClr val="000000"/>
                </a:solidFill>
                <a:latin typeface="Segoe UI"/>
                <a:ea typeface="DejaVu Sans"/>
              </a:rPr>
              <a:t>En la pestaña Entorno actual, añadimos los productos que la empresa A tiene actualmente e introducimos el gasto anual de cada uno de ellos:</a:t>
            </a:r>
            <a:endParaRPr b="0" lang="es-CO" sz="1400" spc="-1" strike="noStrike">
              <a:latin typeface="Arial"/>
            </a:endParaRPr>
          </a:p>
          <a:p>
            <a:pPr marL="171360" indent="-169920">
              <a:lnSpc>
                <a:spcPct val="100000"/>
              </a:lnSpc>
              <a:spcBef>
                <a:spcPts val="601"/>
              </a:spcBef>
              <a:spcAft>
                <a:spcPts val="601"/>
              </a:spcAft>
              <a:buClr>
                <a:srgbClr val="000000"/>
              </a:buClr>
              <a:buFont typeface="Arial"/>
              <a:buChar char="•"/>
              <a:tabLst>
                <a:tab algn="l" pos="0"/>
              </a:tabLst>
            </a:pPr>
            <a:r>
              <a:rPr b="0" lang="en-US" sz="1400" spc="-1" strike="noStrike">
                <a:solidFill>
                  <a:srgbClr val="000000"/>
                </a:solidFill>
                <a:latin typeface="Segoe UI"/>
                <a:ea typeface="DejaVu Sans"/>
              </a:rPr>
              <a:t>VMWare</a:t>
            </a:r>
            <a:endParaRPr b="0" lang="es-CO" sz="1400" spc="-1" strike="noStrike">
              <a:latin typeface="Arial"/>
            </a:endParaRPr>
          </a:p>
          <a:p>
            <a:pPr marL="171360" indent="-169920">
              <a:lnSpc>
                <a:spcPct val="100000"/>
              </a:lnSpc>
              <a:spcBef>
                <a:spcPts val="601"/>
              </a:spcBef>
              <a:spcAft>
                <a:spcPts val="601"/>
              </a:spcAft>
              <a:buClr>
                <a:srgbClr val="000000"/>
              </a:buClr>
              <a:buFont typeface="Arial"/>
              <a:buChar char="•"/>
              <a:tabLst>
                <a:tab algn="l" pos="0"/>
              </a:tabLst>
            </a:pPr>
            <a:r>
              <a:rPr b="0" lang="en-US" sz="1400" spc="-1" strike="noStrike">
                <a:solidFill>
                  <a:srgbClr val="000000"/>
                </a:solidFill>
                <a:latin typeface="Segoe UI"/>
                <a:ea typeface="DejaVu Sans"/>
              </a:rPr>
              <a:t>Okta Universal Directory, Okta SSO, Okta MFA</a:t>
            </a:r>
            <a:endParaRPr b="0" lang="es-CO" sz="1400" spc="-1" strike="noStrike">
              <a:latin typeface="Arial"/>
            </a:endParaRPr>
          </a:p>
          <a:p>
            <a:pPr marL="171360" indent="-169920">
              <a:lnSpc>
                <a:spcPct val="100000"/>
              </a:lnSpc>
              <a:spcBef>
                <a:spcPts val="601"/>
              </a:spcBef>
              <a:spcAft>
                <a:spcPts val="601"/>
              </a:spcAft>
              <a:buClr>
                <a:srgbClr val="000000"/>
              </a:buClr>
              <a:buFont typeface="Arial"/>
              <a:buChar char="•"/>
              <a:tabLst>
                <a:tab algn="l" pos="0"/>
              </a:tabLst>
            </a:pPr>
            <a:r>
              <a:rPr b="0" lang="en-US" sz="1400" spc="-1" strike="noStrike">
                <a:solidFill>
                  <a:srgbClr val="000000"/>
                </a:solidFill>
                <a:latin typeface="Segoe UI"/>
                <a:ea typeface="DejaVu Sans"/>
              </a:rPr>
              <a:t>SailPoint, Symantec Protection Suite</a:t>
            </a:r>
            <a:endParaRPr b="0" lang="es-CO" sz="1400" spc="-1" strike="noStrike">
              <a:latin typeface="Arial"/>
            </a:endParaRPr>
          </a:p>
          <a:p>
            <a:pPr marL="171360" indent="-169920">
              <a:lnSpc>
                <a:spcPct val="100000"/>
              </a:lnSpc>
              <a:spcBef>
                <a:spcPts val="601"/>
              </a:spcBef>
              <a:spcAft>
                <a:spcPts val="601"/>
              </a:spcAft>
              <a:buClr>
                <a:srgbClr val="000000"/>
              </a:buClr>
              <a:buFont typeface="Arial"/>
              <a:buChar char="•"/>
              <a:tabLst>
                <a:tab algn="l" pos="0"/>
              </a:tabLst>
            </a:pPr>
            <a:r>
              <a:rPr b="0" lang="en-US" sz="1400" spc="-1" strike="noStrike">
                <a:solidFill>
                  <a:srgbClr val="000000"/>
                </a:solidFill>
                <a:latin typeface="Segoe UI"/>
                <a:ea typeface="DejaVu Sans"/>
              </a:rPr>
              <a:t>CrowdStrike, ProofPoint ATP</a:t>
            </a:r>
            <a:endParaRPr b="0" lang="es-CO" sz="1400" spc="-1" strike="noStrike">
              <a:latin typeface="Arial"/>
            </a:endParaRPr>
          </a:p>
          <a:p>
            <a:pPr marL="171360" indent="-169920">
              <a:lnSpc>
                <a:spcPct val="100000"/>
              </a:lnSpc>
              <a:spcBef>
                <a:spcPts val="601"/>
              </a:spcBef>
              <a:spcAft>
                <a:spcPts val="601"/>
              </a:spcAft>
              <a:buClr>
                <a:srgbClr val="000000"/>
              </a:buClr>
              <a:buFont typeface="Arial"/>
              <a:buChar char="•"/>
              <a:tabLst>
                <a:tab algn="l" pos="0"/>
              </a:tabLst>
            </a:pPr>
            <a:r>
              <a:rPr b="0" lang="en-US" sz="1400" spc="-1" strike="noStrike">
                <a:solidFill>
                  <a:srgbClr val="000000"/>
                </a:solidFill>
                <a:latin typeface="Segoe UI"/>
                <a:ea typeface="DejaVu Sans"/>
              </a:rPr>
              <a:t>Forcepoint CASB, Forcepoint DLP Suite</a:t>
            </a:r>
            <a:endParaRPr b="0" lang="es-CO" sz="1400" spc="-1" strike="noStrike">
              <a:latin typeface="Arial"/>
            </a:endParaRPr>
          </a:p>
          <a:p>
            <a:pPr marL="171360" indent="-169920">
              <a:lnSpc>
                <a:spcPct val="100000"/>
              </a:lnSpc>
              <a:spcBef>
                <a:spcPts val="601"/>
              </a:spcBef>
              <a:spcAft>
                <a:spcPts val="601"/>
              </a:spcAft>
              <a:buClr>
                <a:srgbClr val="000000"/>
              </a:buClr>
              <a:buFont typeface="Arial"/>
              <a:buChar char="•"/>
              <a:tabLst>
                <a:tab algn="l" pos="0"/>
              </a:tabLst>
            </a:pPr>
            <a:r>
              <a:rPr b="0" lang="en-US" sz="1400" spc="-1" strike="noStrike">
                <a:solidFill>
                  <a:srgbClr val="000000"/>
                </a:solidFill>
                <a:latin typeface="Segoe UI"/>
                <a:ea typeface="DejaVu Sans"/>
              </a:rPr>
              <a:t>Proyectores para salas de reuniones</a:t>
            </a:r>
            <a:endParaRPr b="0" lang="es-CO" sz="1400" spc="-1" strike="noStrike">
              <a:latin typeface="Arial"/>
            </a:endParaRPr>
          </a:p>
          <a:p>
            <a:pPr marL="171360" indent="-169920">
              <a:lnSpc>
                <a:spcPct val="100000"/>
              </a:lnSpc>
              <a:spcBef>
                <a:spcPts val="601"/>
              </a:spcBef>
              <a:spcAft>
                <a:spcPts val="601"/>
              </a:spcAft>
              <a:buClr>
                <a:srgbClr val="000000"/>
              </a:buClr>
              <a:buFont typeface="Arial"/>
              <a:buChar char="•"/>
              <a:tabLst>
                <a:tab algn="l" pos="0"/>
              </a:tabLst>
            </a:pPr>
            <a:r>
              <a:rPr b="0" lang="en-US" sz="1400" spc="-1" strike="noStrike">
                <a:solidFill>
                  <a:srgbClr val="000000"/>
                </a:solidFill>
                <a:latin typeface="Segoe UI"/>
                <a:ea typeface="DejaVu Sans"/>
              </a:rPr>
              <a:t>Tableau</a:t>
            </a:r>
            <a:endParaRPr b="0" lang="es-CO" sz="1400" spc="-1" strike="noStrike">
              <a:latin typeface="Arial"/>
            </a:endParaRPr>
          </a:p>
        </p:txBody>
      </p:sp>
      <p:pic>
        <p:nvPicPr>
          <p:cNvPr id="1554" name="" descr=""/>
          <p:cNvPicPr/>
          <p:nvPr/>
        </p:nvPicPr>
        <p:blipFill>
          <a:blip r:embed="rId1"/>
          <a:stretch/>
        </p:blipFill>
        <p:spPr>
          <a:xfrm>
            <a:off x="4485960" y="1637640"/>
            <a:ext cx="8293680" cy="3618000"/>
          </a:xfrm>
          <a:prstGeom prst="rect">
            <a:avLst/>
          </a:prstGeom>
          <a:ln w="0">
            <a:noFill/>
          </a:ln>
        </p:spPr>
      </p:pic>
      <p:sp>
        <p:nvSpPr>
          <p:cNvPr id="1555" name="TextBox 7"/>
          <p:cNvSpPr/>
          <p:nvPr/>
        </p:nvSpPr>
        <p:spPr>
          <a:xfrm>
            <a:off x="8209080" y="4917600"/>
            <a:ext cx="970560" cy="338040"/>
          </a:xfrm>
          <a:prstGeom prst="rect">
            <a:avLst/>
          </a:prstGeom>
          <a:noFill/>
          <a:ln w="38100">
            <a:solidFill>
              <a:srgbClr val="ff0000"/>
            </a:solidFill>
            <a:round/>
          </a:ln>
        </p:spPr>
        <p:style>
          <a:lnRef idx="0"/>
          <a:fillRef idx="0"/>
          <a:effectRef idx="0"/>
          <a:fontRef idx="minor"/>
        </p:style>
      </p:sp>
    </p:spTree>
  </p:cSld>
  <mc:AlternateContent>
    <mc:Choice Requires="p14">
      <p:transition spd="med" p14:dur="700">
        <p:fade/>
      </p:transition>
    </mc:Choice>
    <mc:Fallback>
      <p:transition spd="med">
        <p:fade/>
      </p:transition>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6" name="Rectangle 3"/>
          <p:cNvSpPr/>
          <p:nvPr/>
        </p:nvSpPr>
        <p:spPr>
          <a:xfrm>
            <a:off x="6979680" y="0"/>
            <a:ext cx="5211000" cy="6856560"/>
          </a:xfrm>
          <a:prstGeom prst="rect">
            <a:avLst/>
          </a:prstGeom>
          <a:solidFill>
            <a:srgbClr val="f2f2f2"/>
          </a:solidFill>
          <a:ln w="10795">
            <a:noFill/>
          </a:ln>
        </p:spPr>
        <p:style>
          <a:lnRef idx="0"/>
          <a:fillRef idx="0"/>
          <a:effectRef idx="0"/>
          <a:fontRef idx="minor"/>
        </p:style>
      </p:sp>
      <p:sp>
        <p:nvSpPr>
          <p:cNvPr id="1557" name="Title 1"/>
          <p:cNvSpPr/>
          <p:nvPr/>
        </p:nvSpPr>
        <p:spPr>
          <a:xfrm>
            <a:off x="588240" y="457200"/>
            <a:ext cx="11017080" cy="429480"/>
          </a:xfrm>
          <a:prstGeom prst="rect">
            <a:avLst/>
          </a:prstGeom>
          <a:noFill/>
          <a:ln w="0">
            <a:noFill/>
          </a:ln>
        </p:spPr>
        <p:style>
          <a:lnRef idx="0"/>
          <a:fillRef idx="0"/>
          <a:effectRef idx="0"/>
          <a:fontRef idx="minor"/>
        </p:style>
        <p:txBody>
          <a:bodyPr lIns="0" rIns="0" tIns="0" bIns="0">
            <a:normAutofit fontScale="85000"/>
          </a:bodyPr>
          <a:p>
            <a:pPr>
              <a:lnSpc>
                <a:spcPct val="100000"/>
              </a:lnSpc>
            </a:pPr>
            <a:r>
              <a:rPr b="0" lang="en-US" sz="2800" spc="-52" strike="noStrike">
                <a:solidFill>
                  <a:srgbClr val="000000"/>
                </a:solidFill>
                <a:latin typeface="Segoe UI Semibold"/>
                <a:ea typeface="DejaVu Sans"/>
              </a:rPr>
              <a:t>Revisión del Plan de Implementación</a:t>
            </a:r>
            <a:endParaRPr b="0" lang="es-CO" sz="2800" spc="-1" strike="noStrike">
              <a:latin typeface="Arial"/>
            </a:endParaRPr>
          </a:p>
        </p:txBody>
      </p:sp>
      <p:sp>
        <p:nvSpPr>
          <p:cNvPr id="1558" name="Content Placeholder 2"/>
          <p:cNvSpPr/>
          <p:nvPr/>
        </p:nvSpPr>
        <p:spPr>
          <a:xfrm>
            <a:off x="588240" y="1614600"/>
            <a:ext cx="3475800" cy="1368360"/>
          </a:xfrm>
          <a:prstGeom prst="rect">
            <a:avLst/>
          </a:prstGeom>
          <a:noFill/>
          <a:ln w="0">
            <a:noFill/>
          </a:ln>
        </p:spPr>
        <p:style>
          <a:lnRef idx="0"/>
          <a:fillRef idx="0"/>
          <a:effectRef idx="0"/>
          <a:fontRef idx="minor"/>
        </p:style>
        <p:txBody>
          <a:bodyPr lIns="0" rIns="90000" tIns="45000" bIns="45000">
            <a:spAutoFit/>
          </a:bodyPr>
          <a:p>
            <a:pPr>
              <a:lnSpc>
                <a:spcPct val="100000"/>
              </a:lnSpc>
              <a:spcBef>
                <a:spcPts val="601"/>
              </a:spcBef>
              <a:spcAft>
                <a:spcPts val="601"/>
              </a:spcAft>
              <a:tabLst>
                <a:tab algn="l" pos="0"/>
              </a:tabLst>
            </a:pPr>
            <a:r>
              <a:rPr b="0" lang="en-US" sz="1400" spc="-1" strike="noStrike">
                <a:solidFill>
                  <a:srgbClr val="000000"/>
                </a:solidFill>
                <a:latin typeface="Segoe UI"/>
                <a:ea typeface="DejaVu Sans"/>
              </a:rPr>
              <a:t>En la pestaña Implementación, introducimos el cronograma de implementación de la empresa A para cada producto que se está comprando y el número de usuarios que recibirán acceso al producto cada año.</a:t>
            </a:r>
            <a:endParaRPr b="0" lang="es-CO" sz="1400" spc="-1" strike="noStrike">
              <a:latin typeface="Arial"/>
            </a:endParaRPr>
          </a:p>
        </p:txBody>
      </p:sp>
      <p:pic>
        <p:nvPicPr>
          <p:cNvPr id="1559" name="" descr=""/>
          <p:cNvPicPr/>
          <p:nvPr/>
        </p:nvPicPr>
        <p:blipFill>
          <a:blip r:embed="rId1"/>
          <a:stretch/>
        </p:blipFill>
        <p:spPr>
          <a:xfrm>
            <a:off x="4017960" y="1440000"/>
            <a:ext cx="8113680" cy="3665880"/>
          </a:xfrm>
          <a:prstGeom prst="rect">
            <a:avLst/>
          </a:prstGeom>
          <a:ln w="0">
            <a:noFill/>
          </a:ln>
        </p:spPr>
      </p:pic>
      <p:pic>
        <p:nvPicPr>
          <p:cNvPr id="1560" name="Picture 7" descr=""/>
          <p:cNvPicPr/>
          <p:nvPr/>
        </p:nvPicPr>
        <p:blipFill>
          <a:blip r:embed="rId2"/>
          <a:stretch/>
        </p:blipFill>
        <p:spPr>
          <a:xfrm>
            <a:off x="8768880" y="4860000"/>
            <a:ext cx="878760" cy="252000"/>
          </a:xfrm>
          <a:prstGeom prst="rect">
            <a:avLst/>
          </a:prstGeom>
          <a:ln w="0">
            <a:noFill/>
          </a:ln>
        </p:spPr>
      </p:pic>
    </p:spTree>
  </p:cSld>
  <mc:AlternateContent>
    <mc:Choice Requires="p14">
      <p:transition spd="med" p14:dur="700">
        <p:fade/>
      </p:transition>
    </mc:Choice>
    <mc:Fallback>
      <p:transition spd="med">
        <p:fade/>
      </p:transition>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1" name="Rectangle 3"/>
          <p:cNvSpPr/>
          <p:nvPr/>
        </p:nvSpPr>
        <p:spPr>
          <a:xfrm>
            <a:off x="6979680" y="0"/>
            <a:ext cx="5211000" cy="6856560"/>
          </a:xfrm>
          <a:prstGeom prst="rect">
            <a:avLst/>
          </a:prstGeom>
          <a:solidFill>
            <a:srgbClr val="f2f2f2"/>
          </a:solidFill>
          <a:ln w="10795">
            <a:noFill/>
          </a:ln>
        </p:spPr>
        <p:style>
          <a:lnRef idx="0"/>
          <a:fillRef idx="0"/>
          <a:effectRef idx="0"/>
          <a:fontRef idx="minor"/>
        </p:style>
      </p:sp>
      <p:sp>
        <p:nvSpPr>
          <p:cNvPr id="1562" name="Title 1"/>
          <p:cNvSpPr/>
          <p:nvPr/>
        </p:nvSpPr>
        <p:spPr>
          <a:xfrm>
            <a:off x="588240" y="457200"/>
            <a:ext cx="11017080" cy="429480"/>
          </a:xfrm>
          <a:prstGeom prst="rect">
            <a:avLst/>
          </a:prstGeom>
          <a:noFill/>
          <a:ln w="0">
            <a:noFill/>
          </a:ln>
        </p:spPr>
        <p:style>
          <a:lnRef idx="0"/>
          <a:fillRef idx="0"/>
          <a:effectRef idx="0"/>
          <a:fontRef idx="minor"/>
        </p:style>
        <p:txBody>
          <a:bodyPr lIns="0" rIns="0" tIns="0" bIns="0">
            <a:normAutofit fontScale="85000"/>
          </a:bodyPr>
          <a:p>
            <a:pPr>
              <a:lnSpc>
                <a:spcPct val="100000"/>
              </a:lnSpc>
            </a:pPr>
            <a:r>
              <a:rPr b="0" lang="en-US" sz="2800" spc="-52" strike="noStrike">
                <a:solidFill>
                  <a:srgbClr val="000000"/>
                </a:solidFill>
                <a:latin typeface="Segoe UI Semibold"/>
                <a:ea typeface="DejaVu Sans"/>
              </a:rPr>
              <a:t>Revisión de Entrada de Datos de Cálculo </a:t>
            </a:r>
            <a:endParaRPr b="0" lang="es-CO" sz="2800" spc="-1" strike="noStrike">
              <a:latin typeface="Arial"/>
            </a:endParaRPr>
          </a:p>
        </p:txBody>
      </p:sp>
      <p:pic>
        <p:nvPicPr>
          <p:cNvPr id="1563" name="" descr=""/>
          <p:cNvPicPr/>
          <p:nvPr/>
        </p:nvPicPr>
        <p:blipFill>
          <a:blip r:embed="rId1"/>
          <a:stretch/>
        </p:blipFill>
        <p:spPr>
          <a:xfrm>
            <a:off x="3960000" y="1620000"/>
            <a:ext cx="8473680" cy="3739320"/>
          </a:xfrm>
          <a:prstGeom prst="rect">
            <a:avLst/>
          </a:prstGeom>
          <a:ln w="0">
            <a:noFill/>
          </a:ln>
        </p:spPr>
      </p:pic>
      <p:sp>
        <p:nvSpPr>
          <p:cNvPr id="1564" name="Content Placeholder 2"/>
          <p:cNvSpPr/>
          <p:nvPr/>
        </p:nvSpPr>
        <p:spPr>
          <a:xfrm>
            <a:off x="588240" y="1614600"/>
            <a:ext cx="3475800" cy="2160360"/>
          </a:xfrm>
          <a:prstGeom prst="rect">
            <a:avLst/>
          </a:prstGeom>
          <a:noFill/>
          <a:ln w="0">
            <a:noFill/>
          </a:ln>
        </p:spPr>
        <p:style>
          <a:lnRef idx="0"/>
          <a:fillRef idx="0"/>
          <a:effectRef idx="0"/>
          <a:fontRef idx="minor"/>
        </p:style>
        <p:txBody>
          <a:bodyPr lIns="0" rIns="90000" tIns="45000" bIns="45000">
            <a:spAutoFit/>
          </a:bodyPr>
          <a:p>
            <a:pPr>
              <a:lnSpc>
                <a:spcPct val="100000"/>
              </a:lnSpc>
              <a:spcBef>
                <a:spcPts val="601"/>
              </a:spcBef>
              <a:spcAft>
                <a:spcPts val="601"/>
              </a:spcAft>
              <a:tabLst>
                <a:tab algn="l" pos="0"/>
              </a:tabLst>
            </a:pPr>
            <a:r>
              <a:rPr b="0" lang="en-US" sz="1400" spc="-1" strike="noStrike">
                <a:solidFill>
                  <a:srgbClr val="0078d4"/>
                </a:solidFill>
                <a:latin typeface="Segoe UI Semibold"/>
                <a:ea typeface="DejaVu Sans"/>
              </a:rPr>
              <a:t>No se requiere ingresar datos quí</a:t>
            </a:r>
            <a:endParaRPr b="0" lang="es-CO" sz="1400" spc="-1" strike="noStrike">
              <a:latin typeface="Arial"/>
            </a:endParaRPr>
          </a:p>
          <a:p>
            <a:pPr>
              <a:lnSpc>
                <a:spcPct val="100000"/>
              </a:lnSpc>
              <a:spcBef>
                <a:spcPts val="601"/>
              </a:spcBef>
              <a:spcAft>
                <a:spcPts val="601"/>
              </a:spcAft>
              <a:tabLst>
                <a:tab algn="l" pos="0"/>
              </a:tabLst>
            </a:pPr>
            <a:r>
              <a:rPr b="0" lang="en-US" sz="1400" spc="-1" strike="noStrike">
                <a:solidFill>
                  <a:srgbClr val="000000"/>
                </a:solidFill>
                <a:latin typeface="Segoe UI"/>
                <a:ea typeface="DejaVu Sans"/>
              </a:rPr>
              <a:t>Revise la pestaña de Entrada de Datos de Cálculo para ver los valores y cálculos que determinan los costos y beneficios en la pestaña de Resultados. La pestaña de Entrada de Datos de Cálculo se rellena automáticamente y usted puede modificar los valores para ver su impacto en los resultados. </a:t>
            </a:r>
            <a:endParaRPr b="0" lang="es-CO" sz="1400" spc="-1" strike="noStrike">
              <a:latin typeface="Arial"/>
            </a:endParaRPr>
          </a:p>
        </p:txBody>
      </p:sp>
      <p:sp>
        <p:nvSpPr>
          <p:cNvPr id="1565" name="TextBox 6"/>
          <p:cNvSpPr/>
          <p:nvPr/>
        </p:nvSpPr>
        <p:spPr>
          <a:xfrm>
            <a:off x="9000000" y="5103360"/>
            <a:ext cx="1799640" cy="255960"/>
          </a:xfrm>
          <a:prstGeom prst="rect">
            <a:avLst/>
          </a:prstGeom>
          <a:noFill/>
          <a:ln w="38100">
            <a:solidFill>
              <a:srgbClr val="ff0000"/>
            </a:solidFill>
            <a:round/>
          </a:ln>
        </p:spPr>
        <p:style>
          <a:lnRef idx="0"/>
          <a:fillRef idx="0"/>
          <a:effectRef idx="0"/>
          <a:fontRef idx="minor"/>
        </p:style>
      </p:sp>
    </p:spTree>
  </p:cSld>
  <mc:AlternateContent>
    <mc:Choice Requires="p14">
      <p:transition spd="med" p14:dur="700">
        <p:fade/>
      </p:transition>
    </mc:Choice>
    <mc:Fallback>
      <p:transition spd="med">
        <p:fade/>
      </p:transition>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6" name="Rectangle 4"/>
          <p:cNvSpPr/>
          <p:nvPr/>
        </p:nvSpPr>
        <p:spPr>
          <a:xfrm>
            <a:off x="6979680" y="0"/>
            <a:ext cx="5211000" cy="6856560"/>
          </a:xfrm>
          <a:prstGeom prst="rect">
            <a:avLst/>
          </a:prstGeom>
          <a:solidFill>
            <a:srgbClr val="f2f2f2"/>
          </a:solidFill>
          <a:ln w="10795">
            <a:noFill/>
          </a:ln>
        </p:spPr>
        <p:style>
          <a:lnRef idx="0"/>
          <a:fillRef idx="0"/>
          <a:effectRef idx="0"/>
          <a:fontRef idx="minor"/>
        </p:style>
      </p:sp>
      <p:sp>
        <p:nvSpPr>
          <p:cNvPr id="1567" name="Title 1"/>
          <p:cNvSpPr/>
          <p:nvPr/>
        </p:nvSpPr>
        <p:spPr>
          <a:xfrm>
            <a:off x="588240" y="457200"/>
            <a:ext cx="8942760" cy="429480"/>
          </a:xfrm>
          <a:prstGeom prst="rect">
            <a:avLst/>
          </a:prstGeom>
          <a:noFill/>
          <a:ln w="0">
            <a:noFill/>
          </a:ln>
        </p:spPr>
        <p:style>
          <a:lnRef idx="0"/>
          <a:fillRef idx="0"/>
          <a:effectRef idx="0"/>
          <a:fontRef idx="minor"/>
        </p:style>
        <p:txBody>
          <a:bodyPr lIns="0" rIns="0" tIns="0" bIns="0">
            <a:normAutofit fontScale="85000"/>
          </a:bodyPr>
          <a:p>
            <a:pPr>
              <a:lnSpc>
                <a:spcPct val="100000"/>
              </a:lnSpc>
            </a:pPr>
            <a:r>
              <a:rPr b="0" lang="en-US" sz="2800" spc="-52" strike="noStrike">
                <a:solidFill>
                  <a:srgbClr val="000000"/>
                </a:solidFill>
                <a:latin typeface="Segoe UI Semibold"/>
                <a:ea typeface="DejaVu Sans"/>
              </a:rPr>
              <a:t>Revisión de Windows 365 </a:t>
            </a:r>
            <a:endParaRPr b="0" lang="es-CO" sz="2800" spc="-1" strike="noStrike">
              <a:latin typeface="Arial"/>
            </a:endParaRPr>
          </a:p>
        </p:txBody>
      </p:sp>
      <p:sp>
        <p:nvSpPr>
          <p:cNvPr id="1568" name="Content Placeholder 2"/>
          <p:cNvSpPr/>
          <p:nvPr/>
        </p:nvSpPr>
        <p:spPr>
          <a:xfrm>
            <a:off x="584280" y="1619640"/>
            <a:ext cx="3884760" cy="729000"/>
          </a:xfrm>
          <a:prstGeom prst="rect">
            <a:avLst/>
          </a:prstGeom>
          <a:noFill/>
          <a:ln w="0">
            <a:noFill/>
          </a:ln>
        </p:spPr>
        <p:style>
          <a:lnRef idx="0"/>
          <a:fillRef idx="0"/>
          <a:effectRef idx="0"/>
          <a:fontRef idx="minor"/>
        </p:style>
        <p:txBody>
          <a:bodyPr lIns="0" rIns="90000" tIns="45000" bIns="45000">
            <a:spAutoFit/>
          </a:bodyPr>
          <a:p>
            <a:pPr>
              <a:lnSpc>
                <a:spcPct val="100000"/>
              </a:lnSpc>
              <a:spcBef>
                <a:spcPts val="601"/>
              </a:spcBef>
              <a:spcAft>
                <a:spcPts val="601"/>
              </a:spcAft>
              <a:tabLst>
                <a:tab algn="l" pos="0"/>
              </a:tabLst>
            </a:pPr>
            <a:r>
              <a:rPr b="0" lang="en-US" sz="1400" spc="-1" strike="noStrike">
                <a:solidFill>
                  <a:srgbClr val="000000"/>
                </a:solidFill>
                <a:latin typeface="Segoe UI"/>
                <a:ea typeface="DejaVu Sans"/>
              </a:rPr>
              <a:t>En la pestaña de Windows 365, la empresa A tiene 100 usuarios que actualmente son compatibles con VDI on-prem.</a:t>
            </a:r>
            <a:endParaRPr b="0" lang="es-CO" sz="1400" spc="-1" strike="noStrike">
              <a:latin typeface="Arial"/>
            </a:endParaRPr>
          </a:p>
        </p:txBody>
      </p:sp>
      <p:pic>
        <p:nvPicPr>
          <p:cNvPr id="1569" name="Picture 6" descr=""/>
          <p:cNvPicPr/>
          <p:nvPr/>
        </p:nvPicPr>
        <p:blipFill>
          <a:blip r:embed="rId1"/>
          <a:stretch/>
        </p:blipFill>
        <p:spPr>
          <a:xfrm>
            <a:off x="4950360" y="1472760"/>
            <a:ext cx="6538320" cy="3605400"/>
          </a:xfrm>
          <a:prstGeom prst="rect">
            <a:avLst/>
          </a:prstGeom>
          <a:ln w="0">
            <a:noFill/>
          </a:ln>
          <a:effectLst>
            <a:outerShdw algn="tl" blurRad="291960" dir="2700000" dist="138479" rotWithShape="0">
              <a:srgbClr val="333333">
                <a:alpha val="65000"/>
              </a:srgbClr>
            </a:outerShdw>
          </a:effectLst>
        </p:spPr>
      </p:pic>
      <p:sp>
        <p:nvSpPr>
          <p:cNvPr id="1570" name="TextBox 7"/>
          <p:cNvSpPr/>
          <p:nvPr/>
        </p:nvSpPr>
        <p:spPr>
          <a:xfrm>
            <a:off x="9018720" y="4851000"/>
            <a:ext cx="739800" cy="260640"/>
          </a:xfrm>
          <a:prstGeom prst="rect">
            <a:avLst/>
          </a:prstGeom>
          <a:noFill/>
          <a:ln w="38100">
            <a:solidFill>
              <a:srgbClr val="ff0000"/>
            </a:solidFill>
            <a:round/>
          </a:ln>
        </p:spPr>
        <p:style>
          <a:lnRef idx="0"/>
          <a:fillRef idx="0"/>
          <a:effectRef idx="0"/>
          <a:fontRef idx="minor"/>
        </p:style>
      </p:sp>
    </p:spTree>
  </p:cSld>
  <mc:AlternateContent>
    <mc:Choice Requires="p14">
      <p:transition spd="med" p14:dur="700">
        <p:fade/>
      </p:transition>
    </mc:Choice>
    <mc:Fallback>
      <p:transition spd="med">
        <p:fade/>
      </p:transition>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1" name="Rectangle 2"/>
          <p:cNvSpPr/>
          <p:nvPr/>
        </p:nvSpPr>
        <p:spPr>
          <a:xfrm>
            <a:off x="6979680" y="0"/>
            <a:ext cx="5211000" cy="6856560"/>
          </a:xfrm>
          <a:prstGeom prst="rect">
            <a:avLst/>
          </a:prstGeom>
          <a:solidFill>
            <a:srgbClr val="f2f2f2"/>
          </a:solidFill>
          <a:ln w="10795">
            <a:noFill/>
          </a:ln>
        </p:spPr>
        <p:style>
          <a:lnRef idx="0"/>
          <a:fillRef idx="0"/>
          <a:effectRef idx="0"/>
          <a:fontRef idx="minor"/>
        </p:style>
      </p:sp>
      <p:sp>
        <p:nvSpPr>
          <p:cNvPr id="1572" name="Title 1"/>
          <p:cNvSpPr/>
          <p:nvPr/>
        </p:nvSpPr>
        <p:spPr>
          <a:xfrm>
            <a:off x="588240" y="457200"/>
            <a:ext cx="11017080" cy="429480"/>
          </a:xfrm>
          <a:prstGeom prst="rect">
            <a:avLst/>
          </a:prstGeom>
          <a:noFill/>
          <a:ln w="0">
            <a:noFill/>
          </a:ln>
        </p:spPr>
        <p:style>
          <a:lnRef idx="0"/>
          <a:fillRef idx="0"/>
          <a:effectRef idx="0"/>
          <a:fontRef idx="minor"/>
        </p:style>
        <p:txBody>
          <a:bodyPr lIns="0" rIns="0" tIns="0" bIns="0">
            <a:normAutofit fontScale="85000"/>
          </a:bodyPr>
          <a:p>
            <a:pPr>
              <a:lnSpc>
                <a:spcPct val="100000"/>
              </a:lnSpc>
            </a:pPr>
            <a:r>
              <a:rPr b="0" lang="en-US" sz="2800" spc="-52" strike="noStrike">
                <a:solidFill>
                  <a:srgbClr val="000000"/>
                </a:solidFill>
                <a:latin typeface="Segoe UI Semibold"/>
                <a:ea typeface="DejaVu Sans"/>
              </a:rPr>
              <a:t>Results review </a:t>
            </a:r>
            <a:endParaRPr b="0" lang="es-CO" sz="2800" spc="-1" strike="noStrike">
              <a:latin typeface="Arial"/>
            </a:endParaRPr>
          </a:p>
        </p:txBody>
      </p:sp>
      <p:sp>
        <p:nvSpPr>
          <p:cNvPr id="1573" name="Content Placeholder 2"/>
          <p:cNvSpPr/>
          <p:nvPr/>
        </p:nvSpPr>
        <p:spPr>
          <a:xfrm>
            <a:off x="584280" y="1614600"/>
            <a:ext cx="3480120" cy="2008440"/>
          </a:xfrm>
          <a:prstGeom prst="rect">
            <a:avLst/>
          </a:prstGeom>
          <a:noFill/>
          <a:ln w="0">
            <a:noFill/>
          </a:ln>
        </p:spPr>
        <p:style>
          <a:lnRef idx="0"/>
          <a:fillRef idx="0"/>
          <a:effectRef idx="0"/>
          <a:fontRef idx="minor"/>
        </p:style>
        <p:txBody>
          <a:bodyPr lIns="0" rIns="90000" tIns="45000" bIns="45000">
            <a:spAutoFit/>
          </a:bodyPr>
          <a:p>
            <a:pPr>
              <a:lnSpc>
                <a:spcPct val="100000"/>
              </a:lnSpc>
              <a:spcBef>
                <a:spcPts val="601"/>
              </a:spcBef>
              <a:spcAft>
                <a:spcPts val="601"/>
              </a:spcAft>
              <a:tabLst>
                <a:tab algn="l" pos="0"/>
              </a:tabLst>
            </a:pPr>
            <a:r>
              <a:rPr b="0" lang="en-US" sz="1400" spc="-1" strike="noStrike">
                <a:solidFill>
                  <a:srgbClr val="0078d4"/>
                </a:solidFill>
                <a:latin typeface="Segoe UI Semibold"/>
                <a:ea typeface="DejaVu Sans"/>
              </a:rPr>
              <a:t>No inputs are required here</a:t>
            </a:r>
            <a:r>
              <a:rPr b="1" lang="en-US" sz="1400" spc="-1" strike="noStrike">
                <a:solidFill>
                  <a:srgbClr val="0078d4"/>
                </a:solidFill>
                <a:latin typeface="Segoe UI"/>
                <a:ea typeface="DejaVu Sans"/>
              </a:rPr>
              <a:t>. </a:t>
            </a:r>
            <a:endParaRPr b="0" lang="es-CO" sz="1400" spc="-1" strike="noStrike">
              <a:latin typeface="Arial"/>
            </a:endParaRPr>
          </a:p>
          <a:p>
            <a:pPr>
              <a:lnSpc>
                <a:spcPct val="100000"/>
              </a:lnSpc>
              <a:spcBef>
                <a:spcPts val="601"/>
              </a:spcBef>
              <a:spcAft>
                <a:spcPts val="601"/>
              </a:spcAft>
              <a:tabLst>
                <a:tab algn="l" pos="0"/>
              </a:tabLst>
            </a:pPr>
            <a:br/>
            <a:r>
              <a:rPr b="0" lang="en-US" sz="1400" spc="-1" strike="noStrike">
                <a:solidFill>
                  <a:srgbClr val="000000"/>
                </a:solidFill>
                <a:latin typeface="Segoe UI"/>
                <a:ea typeface="DejaVu Sans"/>
              </a:rPr>
              <a:t>Review the Results tab to discuss annual benefits over 3 years, payback and ROI. You can click on each circle to view calculation inputs and understand where the values came from.</a:t>
            </a:r>
            <a:br/>
            <a:endParaRPr b="0" lang="es-CO" sz="1400" spc="-1" strike="noStrike">
              <a:latin typeface="Arial"/>
            </a:endParaRPr>
          </a:p>
        </p:txBody>
      </p:sp>
      <p:pic>
        <p:nvPicPr>
          <p:cNvPr id="1574" name="Picture 6" descr=""/>
          <p:cNvPicPr/>
          <p:nvPr/>
        </p:nvPicPr>
        <p:blipFill>
          <a:blip r:embed="rId1"/>
          <a:srcRect l="791" t="0" r="791" b="0"/>
          <a:stretch/>
        </p:blipFill>
        <p:spPr>
          <a:xfrm>
            <a:off x="4560840" y="1661040"/>
            <a:ext cx="7041600" cy="4356720"/>
          </a:xfrm>
          <a:prstGeom prst="rect">
            <a:avLst/>
          </a:prstGeom>
          <a:ln w="0">
            <a:noFill/>
          </a:ln>
          <a:effectLst>
            <a:outerShdw algn="tl" blurRad="190440" dir="2700000" dist="37674" rotWithShape="0">
              <a:srgbClr val="000000">
                <a:alpha val="30000"/>
              </a:srgbClr>
            </a:outerShdw>
          </a:effectLst>
        </p:spPr>
      </p:pic>
      <p:sp>
        <p:nvSpPr>
          <p:cNvPr id="1575" name="Rectangle 8"/>
          <p:cNvSpPr/>
          <p:nvPr/>
        </p:nvSpPr>
        <p:spPr>
          <a:xfrm>
            <a:off x="10318320" y="5726880"/>
            <a:ext cx="662760" cy="383400"/>
          </a:xfrm>
          <a:prstGeom prst="rect">
            <a:avLst/>
          </a:prstGeom>
          <a:noFill/>
          <a:ln w="19050">
            <a:solidFill>
              <a:srgbClr val="d83b01"/>
            </a:solidFill>
            <a:round/>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Tree>
  </p:cSld>
  <mc:AlternateContent>
    <mc:Choice Requires="p14">
      <p:transition spd="med" p14:dur="700">
        <p:fade/>
      </p:transition>
    </mc:Choice>
    <mc:Fallback>
      <p:transition spd="med">
        <p:fade/>
      </p:transition>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6" name="Title 1"/>
          <p:cNvSpPr/>
          <p:nvPr/>
        </p:nvSpPr>
        <p:spPr>
          <a:xfrm>
            <a:off x="588240" y="457200"/>
            <a:ext cx="4622760" cy="429480"/>
          </a:xfrm>
          <a:prstGeom prst="rect">
            <a:avLst/>
          </a:prstGeom>
          <a:noFill/>
          <a:ln w="0">
            <a:noFill/>
          </a:ln>
        </p:spPr>
        <p:style>
          <a:lnRef idx="0"/>
          <a:fillRef idx="0"/>
          <a:effectRef idx="0"/>
          <a:fontRef idx="minor"/>
        </p:style>
        <p:txBody>
          <a:bodyPr lIns="0" rIns="0" tIns="0" bIns="0">
            <a:noAutofit/>
          </a:bodyPr>
          <a:p>
            <a:pPr>
              <a:lnSpc>
                <a:spcPct val="100000"/>
              </a:lnSpc>
            </a:pPr>
            <a:r>
              <a:rPr b="0" lang="en-US" sz="2800" spc="-52" strike="noStrike">
                <a:solidFill>
                  <a:srgbClr val="000000"/>
                </a:solidFill>
                <a:latin typeface="Segoe UI Semibold"/>
                <a:ea typeface="DejaVu Sans"/>
              </a:rPr>
              <a:t>Reporte Financiero y Propuesta Microsoft 365</a:t>
            </a:r>
            <a:endParaRPr b="0" lang="es-CO" sz="2800" spc="-1" strike="noStrike">
              <a:latin typeface="Arial"/>
            </a:endParaRPr>
          </a:p>
        </p:txBody>
      </p:sp>
      <p:sp>
        <p:nvSpPr>
          <p:cNvPr id="1577" name="Content Placeholder 2"/>
          <p:cNvSpPr/>
          <p:nvPr/>
        </p:nvSpPr>
        <p:spPr>
          <a:xfrm>
            <a:off x="588240" y="1614600"/>
            <a:ext cx="3426120" cy="2373480"/>
          </a:xfrm>
          <a:prstGeom prst="rect">
            <a:avLst/>
          </a:prstGeom>
          <a:noFill/>
          <a:ln w="0">
            <a:noFill/>
          </a:ln>
        </p:spPr>
        <p:style>
          <a:lnRef idx="0"/>
          <a:fillRef idx="0"/>
          <a:effectRef idx="0"/>
          <a:fontRef idx="minor"/>
        </p:style>
        <p:txBody>
          <a:bodyPr lIns="0" rIns="90000" tIns="45000" bIns="45000">
            <a:spAutoFit/>
          </a:bodyPr>
          <a:p>
            <a:pPr>
              <a:lnSpc>
                <a:spcPct val="100000"/>
              </a:lnSpc>
              <a:spcBef>
                <a:spcPts val="601"/>
              </a:spcBef>
              <a:spcAft>
                <a:spcPts val="601"/>
              </a:spcAft>
              <a:tabLst>
                <a:tab algn="l" pos="0"/>
              </a:tabLst>
            </a:pPr>
            <a:r>
              <a:rPr b="0" lang="en-US" sz="1400" spc="-1" strike="noStrike">
                <a:solidFill>
                  <a:srgbClr val="0078d4"/>
                </a:solidFill>
                <a:latin typeface="Segoe UI Semibold"/>
                <a:ea typeface="DejaVu Sans"/>
              </a:rPr>
              <a:t>No se requiere ingresar datos quí</a:t>
            </a:r>
            <a:endParaRPr b="0" lang="es-CO" sz="1400" spc="-1" strike="noStrike">
              <a:latin typeface="Arial"/>
            </a:endParaRPr>
          </a:p>
          <a:p>
            <a:pPr>
              <a:lnSpc>
                <a:spcPct val="100000"/>
              </a:lnSpc>
              <a:spcBef>
                <a:spcPts val="601"/>
              </a:spcBef>
              <a:spcAft>
                <a:spcPts val="601"/>
              </a:spcAft>
              <a:tabLst>
                <a:tab algn="l" pos="0"/>
              </a:tabLst>
            </a:pPr>
            <a:r>
              <a:rPr b="1" lang="en-US" sz="1400" spc="-1" strike="noStrike">
                <a:solidFill>
                  <a:srgbClr val="0078d4"/>
                </a:solidFill>
                <a:latin typeface="Segoe UI"/>
                <a:ea typeface="DejaVu Sans"/>
              </a:rPr>
              <a:t> </a:t>
            </a:r>
            <a:br/>
            <a:r>
              <a:rPr b="0" lang="en-US" sz="1400" spc="-1" strike="noStrike">
                <a:solidFill>
                  <a:srgbClr val="000000"/>
                </a:solidFill>
                <a:latin typeface="Segoe UI"/>
                <a:ea typeface="DejaVu Sans"/>
              </a:rPr>
              <a:t>Una vez que haya revisado todo en la pestaña Resultados, puede crear un informe financiero y una propuesta M365 para su cliente. Para ver las diapositivas de salida del informe financiero para la empresa A, vaya a la sección "Workshop deck" y haga la presentación a los clientes.</a:t>
            </a:r>
            <a:endParaRPr b="0" lang="es-CO" sz="1400" spc="-1" strike="noStrike">
              <a:latin typeface="Arial"/>
            </a:endParaRPr>
          </a:p>
        </p:txBody>
      </p:sp>
      <p:sp>
        <p:nvSpPr>
          <p:cNvPr id="1578" name="Rectangle 4"/>
          <p:cNvSpPr/>
          <p:nvPr/>
        </p:nvSpPr>
        <p:spPr>
          <a:xfrm>
            <a:off x="6979680" y="0"/>
            <a:ext cx="5211000" cy="6856560"/>
          </a:xfrm>
          <a:prstGeom prst="rect">
            <a:avLst/>
          </a:prstGeom>
          <a:solidFill>
            <a:srgbClr val="f2f2f2"/>
          </a:solidFill>
          <a:ln w="10795">
            <a:noFill/>
          </a:ln>
        </p:spPr>
        <p:style>
          <a:lnRef idx="0"/>
          <a:fillRef idx="0"/>
          <a:effectRef idx="0"/>
          <a:fontRef idx="minor"/>
        </p:style>
      </p:sp>
      <p:pic>
        <p:nvPicPr>
          <p:cNvPr id="1579" name="" descr=""/>
          <p:cNvPicPr/>
          <p:nvPr/>
        </p:nvPicPr>
        <p:blipFill>
          <a:blip r:embed="rId1"/>
          <a:stretch/>
        </p:blipFill>
        <p:spPr>
          <a:xfrm>
            <a:off x="3960000" y="1440000"/>
            <a:ext cx="8023680" cy="4223880"/>
          </a:xfrm>
          <a:prstGeom prst="rect">
            <a:avLst/>
          </a:prstGeom>
          <a:ln w="0">
            <a:noFill/>
          </a:ln>
        </p:spPr>
      </p:pic>
      <p:sp>
        <p:nvSpPr>
          <p:cNvPr id="1580" name="Rectangle 1"/>
          <p:cNvSpPr/>
          <p:nvPr/>
        </p:nvSpPr>
        <p:spPr>
          <a:xfrm>
            <a:off x="5347440" y="1697400"/>
            <a:ext cx="1703880" cy="390240"/>
          </a:xfrm>
          <a:prstGeom prst="rect">
            <a:avLst/>
          </a:prstGeom>
          <a:noFill/>
          <a:ln w="19050">
            <a:solidFill>
              <a:srgbClr val="d83b01"/>
            </a:solidFill>
            <a:round/>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1581" name="Rectangle 8"/>
          <p:cNvSpPr/>
          <p:nvPr/>
        </p:nvSpPr>
        <p:spPr>
          <a:xfrm>
            <a:off x="9180000" y="5400000"/>
            <a:ext cx="1013040" cy="179640"/>
          </a:xfrm>
          <a:prstGeom prst="rect">
            <a:avLst/>
          </a:prstGeom>
          <a:noFill/>
          <a:ln w="19050">
            <a:solidFill>
              <a:srgbClr val="d83b01"/>
            </a:solidFill>
            <a:round/>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Tree>
  </p:cSld>
  <mc:AlternateContent>
    <mc:Choice Requires="p14">
      <p:transition spd="med" p14:dur="700">
        <p:fade/>
      </p:transition>
    </mc:Choice>
    <mc:Fallback>
      <p:transition spd="med">
        <p:fade/>
      </p:transition>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1" name="Title 1"/>
          <p:cNvSpPr/>
          <p:nvPr/>
        </p:nvSpPr>
        <p:spPr>
          <a:xfrm>
            <a:off x="588240" y="457200"/>
            <a:ext cx="11017080" cy="429480"/>
          </a:xfrm>
          <a:prstGeom prst="rect">
            <a:avLst/>
          </a:prstGeom>
          <a:noFill/>
          <a:ln w="0">
            <a:noFill/>
          </a:ln>
        </p:spPr>
        <p:style>
          <a:lnRef idx="0"/>
          <a:fillRef idx="0"/>
          <a:effectRef idx="0"/>
          <a:fontRef idx="minor"/>
        </p:style>
        <p:txBody>
          <a:bodyPr lIns="0" rIns="0" tIns="0" bIns="0">
            <a:normAutofit fontScale="85000"/>
          </a:bodyPr>
          <a:p>
            <a:pPr>
              <a:lnSpc>
                <a:spcPct val="100000"/>
              </a:lnSpc>
            </a:pPr>
            <a:r>
              <a:rPr b="0" lang="en-GB" sz="2800" spc="-52" strike="noStrike">
                <a:solidFill>
                  <a:srgbClr val="000000"/>
                </a:solidFill>
                <a:latin typeface="Segoe UI Semibold"/>
                <a:ea typeface="DejaVu Sans"/>
              </a:rPr>
              <a:t>Propósito del documento</a:t>
            </a:r>
            <a:endParaRPr b="0" lang="es-CO" sz="2800" spc="-1" strike="noStrike">
              <a:latin typeface="Arial"/>
            </a:endParaRPr>
          </a:p>
        </p:txBody>
      </p:sp>
      <p:sp>
        <p:nvSpPr>
          <p:cNvPr id="1312" name="Text Placeholder 2"/>
          <p:cNvSpPr/>
          <p:nvPr/>
        </p:nvSpPr>
        <p:spPr>
          <a:xfrm>
            <a:off x="586440" y="1434240"/>
            <a:ext cx="9851400" cy="5096880"/>
          </a:xfrm>
          <a:prstGeom prst="rect">
            <a:avLst/>
          </a:prstGeom>
          <a:noFill/>
          <a:ln w="0">
            <a:noFill/>
          </a:ln>
        </p:spPr>
        <p:style>
          <a:lnRef idx="0"/>
          <a:fillRef idx="0"/>
          <a:effectRef idx="0"/>
          <a:fontRef idx="minor"/>
        </p:style>
        <p:txBody>
          <a:bodyPr lIns="0" rIns="0" tIns="0" bIns="0">
            <a:noAutofit/>
          </a:bodyPr>
          <a:p>
            <a:pPr>
              <a:lnSpc>
                <a:spcPct val="100000"/>
              </a:lnSpc>
              <a:spcBef>
                <a:spcPts val="1199"/>
              </a:spcBef>
              <a:tabLst>
                <a:tab algn="l" pos="0"/>
              </a:tabLst>
            </a:pPr>
            <a:r>
              <a:rPr b="0" lang="en-US" sz="1500" spc="-1" strike="noStrike">
                <a:solidFill>
                  <a:srgbClr val="0078d4"/>
                </a:solidFill>
                <a:latin typeface="Segoe UI Semibold"/>
                <a:ea typeface="MS Mincho"/>
              </a:rPr>
              <a:t>Objetivo</a:t>
            </a:r>
            <a:endParaRPr b="0" lang="es-CO" sz="1500" spc="-1" strike="noStrike">
              <a:latin typeface="Arial"/>
            </a:endParaRPr>
          </a:p>
          <a:p>
            <a:pPr>
              <a:lnSpc>
                <a:spcPct val="100000"/>
              </a:lnSpc>
              <a:spcBef>
                <a:spcPts val="1199"/>
              </a:spcBef>
              <a:tabLst>
                <a:tab algn="l" pos="0"/>
              </a:tabLst>
            </a:pPr>
            <a:r>
              <a:rPr b="0" lang="en-US" sz="1200" spc="-1" strike="noStrike">
                <a:solidFill>
                  <a:srgbClr val="000000"/>
                </a:solidFill>
                <a:latin typeface="Segoe UI Semibold"/>
                <a:ea typeface="MS Mincho"/>
              </a:rPr>
              <a:t>El propósito de este documento es proporcionar a los representantes técnicos una visión general de las tareas y contenidos necesarios para impartir el Taller Microsoft 365: “Haz más con menos”.</a:t>
            </a:r>
            <a:endParaRPr b="0" lang="es-CO" sz="1200" spc="-1" strike="noStrike">
              <a:latin typeface="Arial"/>
            </a:endParaRPr>
          </a:p>
          <a:p>
            <a:pPr>
              <a:lnSpc>
                <a:spcPct val="100000"/>
              </a:lnSpc>
              <a:spcBef>
                <a:spcPts val="1199"/>
              </a:spcBef>
              <a:tabLst>
                <a:tab algn="l" pos="0"/>
              </a:tabLst>
            </a:pPr>
            <a:r>
              <a:rPr b="0" lang="en-US" sz="1200" spc="-1" strike="noStrike">
                <a:solidFill>
                  <a:srgbClr val="000000"/>
                </a:solidFill>
                <a:latin typeface="Segoe UI Semibold"/>
                <a:ea typeface="MS Mincho"/>
              </a:rPr>
              <a:t>Esto incluye proporcionar una guía orientativa con respecto a las actividades básicas requeridas para establecer eficazmente las mejores soluciones de toda la suite de Microsoft 365 con los responsables de la toma de decisiones en los departamentos TI. </a:t>
            </a:r>
            <a:endParaRPr b="0" lang="es-CO" sz="1200" spc="-1" strike="noStrike">
              <a:latin typeface="Arial"/>
            </a:endParaRPr>
          </a:p>
          <a:p>
            <a:pPr>
              <a:lnSpc>
                <a:spcPct val="100000"/>
              </a:lnSpc>
              <a:spcBef>
                <a:spcPts val="1199"/>
              </a:spcBef>
              <a:tabLst>
                <a:tab algn="l" pos="0"/>
              </a:tabLst>
            </a:pPr>
            <a:r>
              <a:rPr b="0" lang="en-US" sz="1200" spc="-1" strike="noStrike">
                <a:solidFill>
                  <a:srgbClr val="000000"/>
                </a:solidFill>
                <a:latin typeface="Segoe UI Semibold"/>
                <a:ea typeface="MS Mincho"/>
              </a:rPr>
              <a:t>Idealmente, usted llegará a un acuerdo con los clientes acerca del enfoque específico para la entrega de una evaluación del impacto empresarial a través de la Calculadora de Valor, o los Talleres de Profundización 1:1.</a:t>
            </a:r>
            <a:endParaRPr b="0" lang="es-CO" sz="1200" spc="-1" strike="noStrike">
              <a:latin typeface="Arial"/>
            </a:endParaRPr>
          </a:p>
          <a:p>
            <a:pPr>
              <a:lnSpc>
                <a:spcPct val="100000"/>
              </a:lnSpc>
              <a:spcBef>
                <a:spcPts val="1199"/>
              </a:spcBef>
              <a:tabLst>
                <a:tab algn="l" pos="0"/>
              </a:tabLst>
            </a:pPr>
            <a:endParaRPr b="0" lang="es-CO" sz="1200" spc="-1" strike="noStrike">
              <a:latin typeface="Arial"/>
            </a:endParaRPr>
          </a:p>
          <a:p>
            <a:pPr>
              <a:lnSpc>
                <a:spcPct val="100000"/>
              </a:lnSpc>
              <a:spcBef>
                <a:spcPts val="1199"/>
              </a:spcBef>
              <a:tabLst>
                <a:tab algn="l" pos="0"/>
              </a:tabLst>
            </a:pPr>
            <a:r>
              <a:rPr b="0" lang="en-US" sz="1500" spc="-1" strike="noStrike">
                <a:solidFill>
                  <a:srgbClr val="0078d4"/>
                </a:solidFill>
                <a:latin typeface="Segoe UI Semibold"/>
                <a:ea typeface="MS Mincho"/>
              </a:rPr>
              <a:t>Supuestos</a:t>
            </a:r>
            <a:endParaRPr b="0" lang="es-CO" sz="1500" spc="-1" strike="noStrike">
              <a:latin typeface="Arial"/>
            </a:endParaRPr>
          </a:p>
          <a:p>
            <a:pPr>
              <a:lnSpc>
                <a:spcPct val="100000"/>
              </a:lnSpc>
              <a:spcBef>
                <a:spcPts val="1199"/>
              </a:spcBef>
              <a:tabLst>
                <a:tab algn="l" pos="0"/>
              </a:tabLst>
            </a:pPr>
            <a:r>
              <a:rPr b="0" lang="en-US" sz="1200" spc="-1" strike="noStrike">
                <a:solidFill>
                  <a:srgbClr val="000000"/>
                </a:solidFill>
                <a:latin typeface="Segoe UI Semibold"/>
                <a:ea typeface="MS Mincho"/>
              </a:rPr>
              <a:t>Como facilitador que se prepara para impartir el Taller Microsoft 365: “Haz más con menos”, el documento asume que usted tiene los conocimientos necesarios de Microsoft Teams, Microsoft Viva, Microsoft Endpoint Manager y el portafolio de soluciones de Microsoft Security para crear/actualizar los entregables requeridos (con contenido actualizado) y para discutir efectivamente los pasos a seguir con los clientes. </a:t>
            </a:r>
            <a:endParaRPr b="0" lang="es-CO" sz="1200" spc="-1" strike="noStrike">
              <a:latin typeface="Arial"/>
            </a:endParaRPr>
          </a:p>
          <a:p>
            <a:pPr>
              <a:lnSpc>
                <a:spcPct val="100000"/>
              </a:lnSpc>
              <a:spcBef>
                <a:spcPts val="1199"/>
              </a:spcBef>
              <a:tabLst>
                <a:tab algn="l" pos="0"/>
              </a:tabLst>
            </a:pPr>
            <a:endParaRPr b="0" lang="es-CO" sz="1200" spc="-1" strike="noStrike">
              <a:latin typeface="Arial"/>
            </a:endParaRPr>
          </a:p>
          <a:p>
            <a:pPr>
              <a:lnSpc>
                <a:spcPct val="100000"/>
              </a:lnSpc>
              <a:spcBef>
                <a:spcPts val="1199"/>
              </a:spcBef>
              <a:tabLst>
                <a:tab algn="l" pos="0"/>
              </a:tabLst>
            </a:pPr>
            <a:r>
              <a:rPr b="0" lang="en-US" sz="1500" spc="-1" strike="noStrike">
                <a:solidFill>
                  <a:srgbClr val="0078d4"/>
                </a:solidFill>
                <a:latin typeface="Segoe UI Semibold"/>
                <a:ea typeface="MS Mincho"/>
              </a:rPr>
              <a:t>Asistentes</a:t>
            </a:r>
            <a:endParaRPr b="0" lang="es-CO" sz="1500" spc="-1" strike="noStrike">
              <a:latin typeface="Arial"/>
            </a:endParaRPr>
          </a:p>
          <a:p>
            <a:pPr>
              <a:lnSpc>
                <a:spcPct val="100000"/>
              </a:lnSpc>
              <a:spcBef>
                <a:spcPts val="1199"/>
              </a:spcBef>
              <a:tabLst>
                <a:tab algn="l" pos="0"/>
              </a:tabLst>
            </a:pPr>
            <a:r>
              <a:rPr b="0" lang="en-US" sz="1200" spc="-1" strike="noStrike">
                <a:solidFill>
                  <a:srgbClr val="000000"/>
                </a:solidFill>
                <a:latin typeface="Segoe UI Semibold"/>
                <a:ea typeface="MS Mincho"/>
              </a:rPr>
              <a:t>El documento está destinado a ser utilizado por los socios de Microsoft, los socios de Microsoft 365, o donde el consultor que imparte el taller de Microsoft 365: “Haz más con menos” pueda utilizarlo para familiarizarse con la presentación. </a:t>
            </a:r>
            <a:endParaRPr b="0" lang="es-CO" sz="1200" spc="-1" strike="noStrike">
              <a:latin typeface="Arial"/>
            </a:endParaRPr>
          </a:p>
          <a:p>
            <a:pPr>
              <a:lnSpc>
                <a:spcPct val="100000"/>
              </a:lnSpc>
              <a:spcBef>
                <a:spcPts val="1199"/>
              </a:spcBef>
              <a:tabLst>
                <a:tab algn="l" pos="0"/>
              </a:tabLst>
            </a:pPr>
            <a:endParaRPr b="0" lang="es-CO" sz="1200" spc="-1" strike="noStrike">
              <a:latin typeface="Arial"/>
            </a:endParaRPr>
          </a:p>
          <a:p>
            <a:pPr>
              <a:lnSpc>
                <a:spcPct val="100000"/>
              </a:lnSpc>
              <a:spcBef>
                <a:spcPts val="1199"/>
              </a:spcBef>
              <a:tabLst>
                <a:tab algn="l" pos="0"/>
              </a:tabLst>
            </a:pPr>
            <a:r>
              <a:rPr b="0" lang="en-US" sz="1200" spc="-1" strike="noStrike">
                <a:solidFill>
                  <a:srgbClr val="000000"/>
                </a:solidFill>
                <a:latin typeface="Segoe UI Semibold"/>
                <a:ea typeface="MS Mincho"/>
              </a:rPr>
              <a:t>Por favor, no lo distribuya al cliente.</a:t>
            </a:r>
            <a:endParaRPr b="0" lang="es-CO" sz="1200" spc="-1" strike="noStrike">
              <a:latin typeface="Arial"/>
            </a:endParaRPr>
          </a:p>
        </p:txBody>
      </p:sp>
    </p:spTree>
  </p:cSld>
  <p:transition>
    <p:fade/>
  </p:transition>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2" name="Title 10"/>
          <p:cNvSpPr/>
          <p:nvPr/>
        </p:nvSpPr>
        <p:spPr>
          <a:xfrm>
            <a:off x="269280" y="289800"/>
            <a:ext cx="11654280" cy="1206720"/>
          </a:xfrm>
          <a:prstGeom prst="rect">
            <a:avLst/>
          </a:prstGeom>
          <a:noFill/>
          <a:ln w="0">
            <a:noFill/>
          </a:ln>
        </p:spPr>
        <p:style>
          <a:lnRef idx="0"/>
          <a:fillRef idx="0"/>
          <a:effectRef idx="0"/>
          <a:fontRef idx="minor"/>
        </p:style>
        <p:txBody>
          <a:bodyPr lIns="0" rIns="0" tIns="62640" bIns="0">
            <a:noAutofit/>
          </a:bodyPr>
          <a:p>
            <a:pPr>
              <a:lnSpc>
                <a:spcPct val="90000"/>
              </a:lnSpc>
            </a:pPr>
            <a:r>
              <a:rPr b="0" lang="en-US" sz="2800" spc="-151" strike="noStrike">
                <a:solidFill>
                  <a:srgbClr val="0078d7"/>
                </a:solidFill>
                <a:latin typeface="Segoe UI Semibold"/>
                <a:ea typeface="DejaVu Sans"/>
              </a:rPr>
              <a:t>Síntesis del Valor de Microsoft 365 para la Empresa B</a:t>
            </a:r>
            <a:endParaRPr b="0" lang="es-CO" sz="2800" spc="-1" strike="noStrike">
              <a:latin typeface="Arial"/>
            </a:endParaRPr>
          </a:p>
        </p:txBody>
      </p:sp>
      <p:sp>
        <p:nvSpPr>
          <p:cNvPr id="1583" name="Straight Connector 43"/>
          <p:cNvSpPr/>
          <p:nvPr/>
        </p:nvSpPr>
        <p:spPr>
          <a:xfrm flipH="1">
            <a:off x="509760" y="4461480"/>
            <a:ext cx="11150280" cy="360"/>
          </a:xfrm>
          <a:prstGeom prst="line">
            <a:avLst/>
          </a:prstGeom>
          <a:ln w="28575">
            <a:solidFill>
              <a:srgbClr val="d9d9d9">
                <a:alpha val="20000"/>
              </a:srgbClr>
            </a:solidFill>
            <a:round/>
          </a:ln>
        </p:spPr>
        <p:style>
          <a:lnRef idx="1">
            <a:schemeClr val="accent1"/>
          </a:lnRef>
          <a:fillRef idx="0">
            <a:schemeClr val="accent1"/>
          </a:fillRef>
          <a:effectRef idx="0">
            <a:schemeClr val="accent1"/>
          </a:effectRef>
          <a:fontRef idx="minor"/>
        </p:style>
      </p:sp>
      <p:sp>
        <p:nvSpPr>
          <p:cNvPr id="1584" name="TextBox 49"/>
          <p:cNvSpPr/>
          <p:nvPr/>
        </p:nvSpPr>
        <p:spPr>
          <a:xfrm>
            <a:off x="6222960" y="2887200"/>
            <a:ext cx="1348920" cy="753840"/>
          </a:xfrm>
          <a:prstGeom prst="rect">
            <a:avLst/>
          </a:prstGeom>
          <a:noFill/>
          <a:ln w="0">
            <a:noFill/>
          </a:ln>
        </p:spPr>
        <p:style>
          <a:lnRef idx="0"/>
          <a:fillRef idx="0"/>
          <a:effectRef idx="0"/>
          <a:fontRef idx="minor"/>
        </p:style>
        <p:txBody>
          <a:bodyPr lIns="0" rIns="0" tIns="0" bIns="0">
            <a:spAutoFit/>
          </a:bodyPr>
          <a:p>
            <a:pPr>
              <a:lnSpc>
                <a:spcPct val="100000"/>
              </a:lnSpc>
              <a:tabLst>
                <a:tab algn="l" pos="0"/>
              </a:tabLst>
            </a:pPr>
            <a:r>
              <a:rPr b="1" lang="en-US" sz="3920" spc="-1" strike="noStrike">
                <a:solidFill>
                  <a:srgbClr val="0078d7"/>
                </a:solidFill>
                <a:latin typeface="Segoe UI"/>
                <a:ea typeface="Segoe UI"/>
              </a:rPr>
              <a:t>6</a:t>
            </a:r>
            <a:r>
              <a:rPr b="1" lang="en-US" sz="1960" spc="-1" strike="noStrike">
                <a:solidFill>
                  <a:srgbClr val="0078d7"/>
                </a:solidFill>
                <a:latin typeface="Segoe UI"/>
                <a:ea typeface="Segoe UI"/>
              </a:rPr>
              <a:t>meses</a:t>
            </a:r>
            <a:endParaRPr b="0" lang="es-CO" sz="1960" spc="-1" strike="noStrike">
              <a:latin typeface="Arial"/>
            </a:endParaRPr>
          </a:p>
          <a:p>
            <a:pPr>
              <a:lnSpc>
                <a:spcPct val="100000"/>
              </a:lnSpc>
              <a:tabLst>
                <a:tab algn="l" pos="0"/>
              </a:tabLst>
            </a:pPr>
            <a:r>
              <a:rPr b="0" lang="en-US" sz="1030" spc="-1" strike="noStrike">
                <a:solidFill>
                  <a:srgbClr val="0078d7"/>
                </a:solidFill>
                <a:latin typeface="Segoe UI"/>
                <a:ea typeface="Segoe UI"/>
              </a:rPr>
              <a:t>Amortización</a:t>
            </a:r>
            <a:endParaRPr b="0" lang="es-CO" sz="1030" spc="-1" strike="noStrike">
              <a:latin typeface="Arial"/>
            </a:endParaRPr>
          </a:p>
        </p:txBody>
      </p:sp>
      <p:grpSp>
        <p:nvGrpSpPr>
          <p:cNvPr id="1585" name="Group 5"/>
          <p:cNvGrpSpPr/>
          <p:nvPr/>
        </p:nvGrpSpPr>
        <p:grpSpPr>
          <a:xfrm>
            <a:off x="6343920" y="2030040"/>
            <a:ext cx="730080" cy="730080"/>
            <a:chOff x="6343920" y="2030040"/>
            <a:chExt cx="730080" cy="730080"/>
          </a:xfrm>
        </p:grpSpPr>
        <p:sp>
          <p:nvSpPr>
            <p:cNvPr id="1586" name="Oval 14"/>
            <p:cNvSpPr/>
            <p:nvPr/>
          </p:nvSpPr>
          <p:spPr>
            <a:xfrm>
              <a:off x="6343920" y="2030040"/>
              <a:ext cx="730080" cy="730080"/>
            </a:xfrm>
            <a:prstGeom prst="ellipse">
              <a:avLst/>
            </a:prstGeom>
            <a:solidFill>
              <a:srgbClr val="f2f2f2"/>
            </a:solidFill>
            <a:ln w="9525">
              <a:solidFill>
                <a:srgbClr val="0078d4"/>
              </a:solidFill>
              <a:prstDash val="dash"/>
              <a:round/>
            </a:ln>
          </p:spPr>
          <p:style>
            <a:lnRef idx="0"/>
            <a:fillRef idx="0"/>
            <a:effectRef idx="0"/>
            <a:fontRef idx="minor"/>
          </p:style>
        </p:sp>
        <p:pic>
          <p:nvPicPr>
            <p:cNvPr id="1587" name="Picture 12" descr=""/>
            <p:cNvPicPr/>
            <p:nvPr/>
          </p:nvPicPr>
          <p:blipFill>
            <a:blip r:embed="rId1"/>
            <a:stretch/>
          </p:blipFill>
          <p:spPr>
            <a:xfrm>
              <a:off x="6510600" y="2185920"/>
              <a:ext cx="396720" cy="396720"/>
            </a:xfrm>
            <a:prstGeom prst="rect">
              <a:avLst/>
            </a:prstGeom>
            <a:ln w="0">
              <a:noFill/>
            </a:ln>
          </p:spPr>
        </p:pic>
      </p:grpSp>
      <p:sp>
        <p:nvSpPr>
          <p:cNvPr id="1588" name="TextBox 36"/>
          <p:cNvSpPr/>
          <p:nvPr/>
        </p:nvSpPr>
        <p:spPr>
          <a:xfrm>
            <a:off x="7943760" y="2881080"/>
            <a:ext cx="1348920" cy="1066680"/>
          </a:xfrm>
          <a:prstGeom prst="rect">
            <a:avLst/>
          </a:prstGeom>
          <a:noFill/>
          <a:ln w="0">
            <a:noFill/>
          </a:ln>
        </p:spPr>
        <p:style>
          <a:lnRef idx="0"/>
          <a:fillRef idx="0"/>
          <a:effectRef idx="0"/>
          <a:fontRef idx="minor"/>
        </p:style>
        <p:txBody>
          <a:bodyPr lIns="0" rIns="0" tIns="0" bIns="0">
            <a:spAutoFit/>
          </a:bodyPr>
          <a:p>
            <a:pPr>
              <a:lnSpc>
                <a:spcPct val="100000"/>
              </a:lnSpc>
              <a:tabLst>
                <a:tab algn="l" pos="0"/>
              </a:tabLst>
            </a:pPr>
            <a:r>
              <a:rPr b="1" lang="en-US" sz="3920" spc="-1" strike="noStrike">
                <a:solidFill>
                  <a:srgbClr val="0078d7"/>
                </a:solidFill>
                <a:latin typeface="Segoe UI"/>
                <a:ea typeface="Segoe UI"/>
              </a:rPr>
              <a:t>312%</a:t>
            </a:r>
            <a:endParaRPr b="0" lang="es-CO" sz="3920" spc="-1" strike="noStrike">
              <a:latin typeface="Arial"/>
            </a:endParaRPr>
          </a:p>
          <a:p>
            <a:pPr>
              <a:lnSpc>
                <a:spcPct val="100000"/>
              </a:lnSpc>
              <a:tabLst>
                <a:tab algn="l" pos="0"/>
              </a:tabLst>
            </a:pPr>
            <a:r>
              <a:rPr b="0" lang="en-US" sz="1030" spc="-1" strike="noStrike">
                <a:solidFill>
                  <a:srgbClr val="0078d7"/>
                </a:solidFill>
                <a:latin typeface="Segoe UI"/>
                <a:ea typeface="Segoe UI"/>
              </a:rPr>
              <a:t>Rentabilidad de la inversión a 3 años, ajustada al riesgo</a:t>
            </a:r>
            <a:endParaRPr b="0" lang="es-CO" sz="1030" spc="-1" strike="noStrike">
              <a:latin typeface="Arial"/>
            </a:endParaRPr>
          </a:p>
        </p:txBody>
      </p:sp>
      <p:grpSp>
        <p:nvGrpSpPr>
          <p:cNvPr id="1589" name="Group 4"/>
          <p:cNvGrpSpPr/>
          <p:nvPr/>
        </p:nvGrpSpPr>
        <p:grpSpPr>
          <a:xfrm>
            <a:off x="8080200" y="2030040"/>
            <a:ext cx="730080" cy="730080"/>
            <a:chOff x="8080200" y="2030040"/>
            <a:chExt cx="730080" cy="730080"/>
          </a:xfrm>
        </p:grpSpPr>
        <p:sp>
          <p:nvSpPr>
            <p:cNvPr id="1590" name="Oval 15"/>
            <p:cNvSpPr/>
            <p:nvPr/>
          </p:nvSpPr>
          <p:spPr>
            <a:xfrm>
              <a:off x="8080200" y="2030040"/>
              <a:ext cx="730080" cy="730080"/>
            </a:xfrm>
            <a:prstGeom prst="ellipse">
              <a:avLst/>
            </a:prstGeom>
            <a:solidFill>
              <a:srgbClr val="f2f2f2"/>
            </a:solidFill>
            <a:ln w="9525">
              <a:solidFill>
                <a:srgbClr val="0078d4"/>
              </a:solidFill>
              <a:prstDash val="dash"/>
              <a:round/>
            </a:ln>
          </p:spPr>
          <p:style>
            <a:lnRef idx="0"/>
            <a:fillRef idx="0"/>
            <a:effectRef idx="0"/>
            <a:fontRef idx="minor"/>
          </p:style>
        </p:sp>
        <p:pic>
          <p:nvPicPr>
            <p:cNvPr id="1591" name="Picture 13" descr=""/>
            <p:cNvPicPr/>
            <p:nvPr/>
          </p:nvPicPr>
          <p:blipFill>
            <a:blip r:embed="rId2"/>
            <a:stretch/>
          </p:blipFill>
          <p:spPr>
            <a:xfrm>
              <a:off x="8245440" y="2184480"/>
              <a:ext cx="399960" cy="399960"/>
            </a:xfrm>
            <a:prstGeom prst="rect">
              <a:avLst/>
            </a:prstGeom>
            <a:ln w="0">
              <a:noFill/>
            </a:ln>
          </p:spPr>
        </p:pic>
      </p:grpSp>
      <p:sp>
        <p:nvSpPr>
          <p:cNvPr id="1592" name="Rectangle 23"/>
          <p:cNvSpPr/>
          <p:nvPr/>
        </p:nvSpPr>
        <p:spPr>
          <a:xfrm>
            <a:off x="266760" y="5218560"/>
            <a:ext cx="1509480" cy="1346040"/>
          </a:xfrm>
          <a:prstGeom prst="rect">
            <a:avLst/>
          </a:prstGeom>
          <a:noFill/>
          <a:ln w="0">
            <a:noFill/>
          </a:ln>
        </p:spPr>
        <p:style>
          <a:lnRef idx="0"/>
          <a:fillRef idx="0"/>
          <a:effectRef idx="0"/>
          <a:fontRef idx="minor"/>
        </p:style>
        <p:txBody>
          <a:bodyPr lIns="0" rIns="0" tIns="0" bIns="0">
            <a:spAutoFit/>
          </a:bodyPr>
          <a:p>
            <a:pPr>
              <a:lnSpc>
                <a:spcPct val="100000"/>
              </a:lnSpc>
              <a:tabLst>
                <a:tab algn="l" pos="0"/>
              </a:tabLst>
            </a:pPr>
            <a:r>
              <a:rPr b="0" lang="en-US" sz="1770" spc="-1" strike="noStrike">
                <a:solidFill>
                  <a:srgbClr val="0078d7"/>
                </a:solidFill>
                <a:latin typeface="Segoe UI"/>
                <a:ea typeface="DejaVu Sans"/>
              </a:rPr>
              <a:t>Resumen de los costos y beneficios totales a 3 años</a:t>
            </a:r>
            <a:endParaRPr b="0" lang="es-CO" sz="1770" spc="-1" strike="noStrike">
              <a:latin typeface="Arial"/>
            </a:endParaRPr>
          </a:p>
        </p:txBody>
      </p:sp>
      <p:sp>
        <p:nvSpPr>
          <p:cNvPr id="1593" name="TextBox 24"/>
          <p:cNvSpPr/>
          <p:nvPr/>
        </p:nvSpPr>
        <p:spPr>
          <a:xfrm>
            <a:off x="9643680" y="2881080"/>
            <a:ext cx="1889640" cy="753480"/>
          </a:xfrm>
          <a:prstGeom prst="rect">
            <a:avLst/>
          </a:prstGeom>
          <a:noFill/>
          <a:ln w="0">
            <a:noFill/>
          </a:ln>
        </p:spPr>
        <p:style>
          <a:lnRef idx="0"/>
          <a:fillRef idx="0"/>
          <a:effectRef idx="0"/>
          <a:fontRef idx="minor"/>
        </p:style>
        <p:txBody>
          <a:bodyPr lIns="0" rIns="0" tIns="0" bIns="0">
            <a:spAutoFit/>
          </a:bodyPr>
          <a:p>
            <a:pPr>
              <a:lnSpc>
                <a:spcPct val="100000"/>
              </a:lnSpc>
              <a:tabLst>
                <a:tab algn="l" pos="0"/>
              </a:tabLst>
            </a:pPr>
            <a:r>
              <a:rPr b="1" lang="en-US" sz="3920" spc="-1" strike="noStrike">
                <a:solidFill>
                  <a:srgbClr val="0078d7"/>
                </a:solidFill>
                <a:latin typeface="Segoe UI"/>
                <a:ea typeface="Segoe UI"/>
              </a:rPr>
              <a:t>$29.7M</a:t>
            </a:r>
            <a:endParaRPr b="0" lang="es-CO" sz="3920" spc="-1" strike="noStrike">
              <a:latin typeface="Arial"/>
            </a:endParaRPr>
          </a:p>
          <a:p>
            <a:pPr>
              <a:lnSpc>
                <a:spcPct val="100000"/>
              </a:lnSpc>
              <a:tabLst>
                <a:tab algn="l" pos="0"/>
              </a:tabLst>
            </a:pPr>
            <a:r>
              <a:rPr b="0" lang="en-US" sz="1030" spc="-1" strike="noStrike">
                <a:solidFill>
                  <a:srgbClr val="0078d7"/>
                </a:solidFill>
                <a:latin typeface="Segoe UI"/>
                <a:ea typeface="Segoe UI"/>
              </a:rPr>
              <a:t>3-años NPV, ajustado al riesgo</a:t>
            </a:r>
            <a:endParaRPr b="0" lang="es-CO" sz="1030" spc="-1" strike="noStrike">
              <a:latin typeface="Arial"/>
            </a:endParaRPr>
          </a:p>
        </p:txBody>
      </p:sp>
      <p:sp>
        <p:nvSpPr>
          <p:cNvPr id="1594" name="Oval 26"/>
          <p:cNvSpPr/>
          <p:nvPr/>
        </p:nvSpPr>
        <p:spPr>
          <a:xfrm>
            <a:off x="9928080" y="2030040"/>
            <a:ext cx="730080" cy="730080"/>
          </a:xfrm>
          <a:prstGeom prst="ellipse">
            <a:avLst/>
          </a:prstGeom>
          <a:solidFill>
            <a:srgbClr val="f2f2f2"/>
          </a:solidFill>
          <a:ln w="9525">
            <a:solidFill>
              <a:srgbClr val="0078d4"/>
            </a:solidFill>
            <a:prstDash val="dash"/>
            <a:round/>
          </a:ln>
        </p:spPr>
        <p:style>
          <a:lnRef idx="0"/>
          <a:fillRef idx="0"/>
          <a:effectRef idx="0"/>
          <a:fontRef idx="minor"/>
        </p:style>
      </p:sp>
      <p:pic>
        <p:nvPicPr>
          <p:cNvPr id="1595" name="Picture 22" descr=""/>
          <p:cNvPicPr/>
          <p:nvPr/>
        </p:nvPicPr>
        <p:blipFill>
          <a:blip r:embed="rId3"/>
          <a:stretch/>
        </p:blipFill>
        <p:spPr>
          <a:xfrm>
            <a:off x="10087200" y="2187000"/>
            <a:ext cx="412200" cy="412200"/>
          </a:xfrm>
          <a:prstGeom prst="rect">
            <a:avLst/>
          </a:prstGeom>
          <a:ln w="0">
            <a:noFill/>
          </a:ln>
        </p:spPr>
      </p:pic>
      <p:sp>
        <p:nvSpPr>
          <p:cNvPr id="1596" name="TextBox 30"/>
          <p:cNvSpPr/>
          <p:nvPr/>
        </p:nvSpPr>
        <p:spPr>
          <a:xfrm>
            <a:off x="269280" y="984240"/>
            <a:ext cx="4394160" cy="238680"/>
          </a:xfrm>
          <a:prstGeom prst="rect">
            <a:avLst/>
          </a:prstGeom>
          <a:noFill/>
          <a:ln w="0">
            <a:noFill/>
          </a:ln>
        </p:spPr>
        <p:style>
          <a:lnRef idx="0"/>
          <a:fillRef idx="0"/>
          <a:effectRef idx="0"/>
          <a:fontRef idx="minor"/>
        </p:style>
        <p:txBody>
          <a:bodyPr lIns="0" rIns="0" tIns="0" bIns="0">
            <a:spAutoFit/>
          </a:bodyPr>
          <a:p>
            <a:pPr>
              <a:lnSpc>
                <a:spcPct val="100000"/>
              </a:lnSpc>
              <a:tabLst>
                <a:tab algn="l" pos="0"/>
              </a:tabLst>
            </a:pPr>
            <a:r>
              <a:rPr b="0" lang="en-US" sz="1570" spc="-1" strike="noStrike">
                <a:solidFill>
                  <a:srgbClr val="0078d7"/>
                </a:solidFill>
                <a:latin typeface="Segoe UI"/>
                <a:ea typeface="Segoe UI"/>
              </a:rPr>
              <a:t>Para un total de 3,000 usuarios</a:t>
            </a:r>
            <a:endParaRPr b="0" lang="es-CO" sz="1570" spc="-1" strike="noStrike">
              <a:latin typeface="Arial"/>
            </a:endParaRPr>
          </a:p>
        </p:txBody>
      </p:sp>
      <p:pic>
        <p:nvPicPr>
          <p:cNvPr id="1597" name="Picture 2" descr=""/>
          <p:cNvPicPr/>
          <p:nvPr/>
        </p:nvPicPr>
        <p:blipFill>
          <a:blip r:embed="rId4"/>
          <a:stretch/>
        </p:blipFill>
        <p:spPr>
          <a:xfrm>
            <a:off x="1765080" y="5274000"/>
            <a:ext cx="10158480" cy="973800"/>
          </a:xfrm>
          <a:prstGeom prst="rect">
            <a:avLst/>
          </a:prstGeom>
          <a:ln w="0">
            <a:noFill/>
          </a:ln>
        </p:spPr>
      </p:pic>
      <p:pic>
        <p:nvPicPr>
          <p:cNvPr id="1598" name="" descr=""/>
          <p:cNvPicPr/>
          <p:nvPr/>
        </p:nvPicPr>
        <p:blipFill>
          <a:blip r:embed="rId5"/>
          <a:stretch/>
        </p:blipFill>
        <p:spPr>
          <a:xfrm>
            <a:off x="452880" y="1496880"/>
            <a:ext cx="5509440" cy="2642760"/>
          </a:xfrm>
          <a:prstGeom prst="rect">
            <a:avLst/>
          </a:prstGeom>
          <a:ln w="0">
            <a:noFill/>
          </a:ln>
        </p:spPr>
      </p:pic>
      <p:pic>
        <p:nvPicPr>
          <p:cNvPr id="1599" name="" descr=""/>
          <p:cNvPicPr/>
          <p:nvPr/>
        </p:nvPicPr>
        <p:blipFill>
          <a:blip r:embed="rId6"/>
          <a:stretch/>
        </p:blipFill>
        <p:spPr>
          <a:xfrm>
            <a:off x="1776600" y="5281200"/>
            <a:ext cx="4381200" cy="1018440"/>
          </a:xfrm>
          <a:prstGeom prst="rect">
            <a:avLst/>
          </a:prstGeom>
          <a:ln w="0">
            <a:noFill/>
          </a:ln>
        </p:spPr>
      </p:pic>
      <p:pic>
        <p:nvPicPr>
          <p:cNvPr id="1600" name="" descr=""/>
          <p:cNvPicPr/>
          <p:nvPr/>
        </p:nvPicPr>
        <p:blipFill>
          <a:blip r:embed="rId7"/>
          <a:stretch/>
        </p:blipFill>
        <p:spPr>
          <a:xfrm>
            <a:off x="5220000" y="5304960"/>
            <a:ext cx="6703560" cy="247680"/>
          </a:xfrm>
          <a:prstGeom prst="rect">
            <a:avLst/>
          </a:prstGeom>
          <a:ln w="0">
            <a:noFill/>
          </a:ln>
        </p:spPr>
      </p:pic>
    </p:spTree>
  </p:cSld>
  <p:transition>
    <p:fade/>
  </p:transition>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1" name="Title 10"/>
          <p:cNvSpPr/>
          <p:nvPr/>
        </p:nvSpPr>
        <p:spPr>
          <a:xfrm>
            <a:off x="269280" y="289440"/>
            <a:ext cx="11654280" cy="898200"/>
          </a:xfrm>
          <a:prstGeom prst="rect">
            <a:avLst/>
          </a:prstGeom>
          <a:noFill/>
          <a:ln w="0">
            <a:noFill/>
          </a:ln>
        </p:spPr>
        <p:style>
          <a:lnRef idx="0"/>
          <a:fillRef idx="0"/>
          <a:effectRef idx="0"/>
          <a:fontRef idx="minor"/>
        </p:style>
        <p:txBody>
          <a:bodyPr lIns="146160" rIns="146160" tIns="91440" bIns="91440">
            <a:noAutofit/>
          </a:bodyPr>
          <a:p>
            <a:pPr>
              <a:lnSpc>
                <a:spcPct val="90000"/>
              </a:lnSpc>
            </a:pPr>
            <a:r>
              <a:rPr b="0" lang="en-US" sz="4710" spc="-100" strike="noStrike">
                <a:solidFill>
                  <a:srgbClr val="505050"/>
                </a:solidFill>
                <a:latin typeface="Segoe UI Light"/>
                <a:ea typeface="DejaVu Sans"/>
              </a:rPr>
              <a:t>Consolidado de Proveedores</a:t>
            </a:r>
            <a:endParaRPr b="0" lang="es-CO" sz="4710" spc="-1" strike="noStrike">
              <a:latin typeface="Arial"/>
            </a:endParaRPr>
          </a:p>
        </p:txBody>
      </p:sp>
      <p:sp>
        <p:nvSpPr>
          <p:cNvPr id="1602" name="Rectangle 3"/>
          <p:cNvSpPr/>
          <p:nvPr/>
        </p:nvSpPr>
        <p:spPr>
          <a:xfrm>
            <a:off x="353880" y="5669640"/>
            <a:ext cx="11318400" cy="609480"/>
          </a:xfrm>
          <a:prstGeom prst="rect">
            <a:avLst/>
          </a:prstGeom>
          <a:noFill/>
          <a:ln w="0">
            <a:noFill/>
          </a:ln>
        </p:spPr>
        <p:style>
          <a:lnRef idx="0"/>
          <a:fillRef idx="0"/>
          <a:effectRef idx="0"/>
          <a:fontRef idx="minor"/>
        </p:style>
        <p:txBody>
          <a:bodyPr lIns="0" rIns="0" tIns="0" bIns="0">
            <a:spAutoFit/>
          </a:bodyPr>
          <a:p>
            <a:pPr>
              <a:lnSpc>
                <a:spcPct val="100000"/>
              </a:lnSpc>
              <a:tabLst>
                <a:tab algn="l" pos="0"/>
              </a:tabLst>
            </a:pPr>
            <a:r>
              <a:rPr b="0" lang="en-US" sz="2000" spc="-1" strike="noStrike">
                <a:solidFill>
                  <a:srgbClr val="505050"/>
                </a:solidFill>
                <a:latin typeface="Segoe UI"/>
                <a:ea typeface="DejaVu Sans"/>
              </a:rPr>
              <a:t>Según las estimaciones introducidas en esta herramienta, puede ahorrar 3.268.776 dólares en los próximos 3 años mediante la consolidación de proveedores de Microsoft 365.</a:t>
            </a:r>
            <a:endParaRPr b="0" lang="es-CO" sz="2000" spc="-1" strike="noStrike">
              <a:latin typeface="Arial"/>
            </a:endParaRPr>
          </a:p>
        </p:txBody>
      </p:sp>
      <p:sp>
        <p:nvSpPr>
          <p:cNvPr id="1603" name="Rectangle 4"/>
          <p:cNvSpPr/>
          <p:nvPr/>
        </p:nvSpPr>
        <p:spPr>
          <a:xfrm>
            <a:off x="480960" y="1031400"/>
            <a:ext cx="1356120" cy="304560"/>
          </a:xfrm>
          <a:prstGeom prst="rect">
            <a:avLst/>
          </a:prstGeom>
          <a:noFill/>
          <a:ln w="0">
            <a:noFill/>
          </a:ln>
        </p:spPr>
        <p:style>
          <a:lnRef idx="0"/>
          <a:fillRef idx="0"/>
          <a:effectRef idx="0"/>
          <a:fontRef idx="minor"/>
        </p:style>
        <p:txBody>
          <a:bodyPr wrap="none" lIns="0" rIns="0" tIns="0" bIns="0">
            <a:spAutoFit/>
          </a:bodyPr>
          <a:p>
            <a:pPr>
              <a:lnSpc>
                <a:spcPct val="100000"/>
              </a:lnSpc>
              <a:tabLst>
                <a:tab algn="l" pos="0"/>
              </a:tabLst>
            </a:pPr>
            <a:r>
              <a:rPr b="0" lang="en-US" sz="2000" spc="-1" strike="noStrike">
                <a:solidFill>
                  <a:srgbClr val="0078d7"/>
                </a:solidFill>
                <a:latin typeface="Segoe UI"/>
                <a:ea typeface="DejaVu Sans"/>
              </a:rPr>
              <a:t>Compañía B</a:t>
            </a:r>
            <a:endParaRPr b="0" lang="es-CO" sz="2000" spc="-1" strike="noStrike">
              <a:latin typeface="Arial"/>
            </a:endParaRPr>
          </a:p>
        </p:txBody>
      </p:sp>
      <p:pic>
        <p:nvPicPr>
          <p:cNvPr id="1604" name="" descr=""/>
          <p:cNvPicPr/>
          <p:nvPr/>
        </p:nvPicPr>
        <p:blipFill>
          <a:blip r:embed="rId1"/>
          <a:stretch/>
        </p:blipFill>
        <p:spPr>
          <a:xfrm>
            <a:off x="2840760" y="1260000"/>
            <a:ext cx="6158880" cy="3832920"/>
          </a:xfrm>
          <a:prstGeom prst="rect">
            <a:avLst/>
          </a:prstGeom>
          <a:ln w="0">
            <a:noFill/>
          </a:ln>
        </p:spPr>
      </p:pic>
    </p:spTree>
  </p:cSld>
  <p:transition>
    <p:fade/>
  </p:transition>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43a5e"/>
        </a:solidFill>
      </p:bgPr>
    </p:bg>
    <p:spTree>
      <p:nvGrpSpPr>
        <p:cNvPr id="1" name=""/>
        <p:cNvGrpSpPr/>
        <p:nvPr/>
      </p:nvGrpSpPr>
      <p:grpSpPr>
        <a:xfrm>
          <a:off x="0" y="0"/>
          <a:ext cx="0" cy="0"/>
          <a:chOff x="0" y="0"/>
          <a:chExt cx="0" cy="0"/>
        </a:xfrm>
      </p:grpSpPr>
      <p:sp>
        <p:nvSpPr>
          <p:cNvPr id="1605" name="Title 1"/>
          <p:cNvSpPr/>
          <p:nvPr/>
        </p:nvSpPr>
        <p:spPr>
          <a:xfrm>
            <a:off x="585360" y="3033360"/>
            <a:ext cx="9142560" cy="497160"/>
          </a:xfrm>
          <a:prstGeom prst="rect">
            <a:avLst/>
          </a:prstGeom>
          <a:noFill/>
          <a:ln w="0">
            <a:noFill/>
          </a:ln>
        </p:spPr>
        <p:style>
          <a:lnRef idx="0"/>
          <a:fillRef idx="0"/>
          <a:effectRef idx="0"/>
          <a:fontRef idx="minor"/>
        </p:style>
        <p:txBody>
          <a:bodyPr lIns="0" rIns="0" tIns="0" bIns="0" anchor="b">
            <a:noAutofit/>
          </a:bodyPr>
          <a:p>
            <a:pPr>
              <a:lnSpc>
                <a:spcPct val="90000"/>
              </a:lnSpc>
            </a:pPr>
            <a:r>
              <a:rPr b="0" lang="en-US" sz="3600" spc="-52" strike="noStrike">
                <a:solidFill>
                  <a:srgbClr val="ffffff"/>
                </a:solidFill>
                <a:latin typeface="Segoe UI Semibold"/>
                <a:ea typeface="DejaVu Sans"/>
              </a:rPr>
              <a:t>Llamada a la Acción</a:t>
            </a:r>
            <a:endParaRPr b="0" lang="es-CO" sz="3600" spc="-1" strike="noStrike">
              <a:latin typeface="Arial"/>
            </a:endParaRPr>
          </a:p>
        </p:txBody>
      </p:sp>
    </p:spTree>
  </p:cSld>
  <mc:AlternateContent>
    <mc:Choice Requires="p14">
      <p:transition spd="med" p14:dur="700">
        <p:fade/>
      </p:transition>
    </mc:Choice>
    <mc:Fallback>
      <p:transition spd="med">
        <p:fade/>
      </p:transition>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6" name="Title 1"/>
          <p:cNvSpPr/>
          <p:nvPr/>
        </p:nvSpPr>
        <p:spPr>
          <a:xfrm>
            <a:off x="745560" y="430560"/>
            <a:ext cx="11017080" cy="429480"/>
          </a:xfrm>
          <a:prstGeom prst="rect">
            <a:avLst/>
          </a:prstGeom>
          <a:noFill/>
          <a:ln w="0">
            <a:noFill/>
          </a:ln>
        </p:spPr>
        <p:style>
          <a:lnRef idx="0"/>
          <a:fillRef idx="0"/>
          <a:effectRef idx="0"/>
          <a:fontRef idx="minor"/>
        </p:style>
        <p:txBody>
          <a:bodyPr lIns="0" rIns="0" tIns="0" bIns="0">
            <a:normAutofit fontScale="85000"/>
          </a:bodyPr>
          <a:p>
            <a:pPr>
              <a:lnSpc>
                <a:spcPct val="100000"/>
              </a:lnSpc>
            </a:pPr>
            <a:r>
              <a:rPr b="0" lang="en-US" sz="2800" spc="-52" strike="noStrike">
                <a:solidFill>
                  <a:srgbClr val="000000"/>
                </a:solidFill>
                <a:latin typeface="Segoe UI Semibold"/>
                <a:ea typeface="DejaVu Sans"/>
              </a:rPr>
              <a:t>Workshop Microsoft 365: “Haz más con menos”</a:t>
            </a:r>
            <a:endParaRPr b="0" lang="es-CO" sz="2800" spc="-1" strike="noStrike">
              <a:latin typeface="Arial"/>
            </a:endParaRPr>
          </a:p>
        </p:txBody>
      </p:sp>
      <p:sp>
        <p:nvSpPr>
          <p:cNvPr id="1607" name="Rectangle: Rounded Corners 1"/>
          <p:cNvSpPr/>
          <p:nvPr/>
        </p:nvSpPr>
        <p:spPr>
          <a:xfrm>
            <a:off x="595800" y="1408680"/>
            <a:ext cx="7827120" cy="4858920"/>
          </a:xfrm>
          <a:prstGeom prst="roundRect">
            <a:avLst>
              <a:gd name="adj" fmla="val 3935"/>
            </a:avLst>
          </a:prstGeom>
          <a:solidFill>
            <a:schemeClr val="bg1">
              <a:lumMod val="95000"/>
            </a:schemeClr>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1608" name="TextBox 4"/>
          <p:cNvSpPr/>
          <p:nvPr/>
        </p:nvSpPr>
        <p:spPr>
          <a:xfrm>
            <a:off x="824760" y="1743120"/>
            <a:ext cx="2760840" cy="520560"/>
          </a:xfrm>
          <a:prstGeom prst="rect">
            <a:avLst/>
          </a:prstGeom>
          <a:noFill/>
          <a:ln w="0">
            <a:noFill/>
          </a:ln>
        </p:spPr>
        <p:style>
          <a:lnRef idx="0"/>
          <a:fillRef idx="0"/>
          <a:effectRef idx="0"/>
          <a:fontRef idx="minor"/>
        </p:style>
        <p:txBody>
          <a:bodyPr lIns="0" rIns="0" tIns="216000" bIns="0">
            <a:spAutoFit/>
          </a:bodyPr>
          <a:p>
            <a:pPr>
              <a:lnSpc>
                <a:spcPct val="100000"/>
              </a:lnSpc>
              <a:tabLst>
                <a:tab algn="l" pos="0"/>
              </a:tabLst>
            </a:pPr>
            <a:r>
              <a:rPr b="0" lang="en-US" sz="2000" spc="-1" strike="noStrike">
                <a:solidFill>
                  <a:srgbClr val="000000"/>
                </a:solidFill>
                <a:latin typeface="Segoe UI Semibold"/>
                <a:ea typeface="DejaVu Sans"/>
              </a:rPr>
              <a:t>Llamada a la Acción</a:t>
            </a:r>
            <a:endParaRPr b="0" lang="es-CO" sz="2000" spc="-1" strike="noStrike">
              <a:latin typeface="Arial"/>
            </a:endParaRPr>
          </a:p>
        </p:txBody>
      </p:sp>
      <p:graphicFrame>
        <p:nvGraphicFramePr>
          <p:cNvPr id="1609" name="Table 2"/>
          <p:cNvGraphicFramePr/>
          <p:nvPr/>
        </p:nvGraphicFramePr>
        <p:xfrm>
          <a:off x="824760" y="2482200"/>
          <a:ext cx="2678400" cy="839520"/>
        </p:xfrm>
        <a:graphic>
          <a:graphicData uri="http://schemas.openxmlformats.org/drawingml/2006/table">
            <a:tbl>
              <a:tblPr/>
              <a:tblGrid>
                <a:gridCol w="2678760"/>
              </a:tblGrid>
              <a:tr h="279720">
                <a:tc>
                  <a:txBody>
                    <a:bodyPr>
                      <a:noAutofit/>
                    </a:bodyPr>
                    <a:p>
                      <a:pPr>
                        <a:lnSpc>
                          <a:spcPct val="100000"/>
                        </a:lnSpc>
                        <a:tabLst>
                          <a:tab algn="l" pos="0"/>
                        </a:tabLst>
                      </a:pPr>
                      <a:r>
                        <a:rPr b="0" lang="en-US" sz="1200" spc="-1" strike="noStrike">
                          <a:solidFill>
                            <a:srgbClr val="000000"/>
                          </a:solidFill>
                          <a:latin typeface="Segoe UI"/>
                        </a:rPr>
                        <a:t>Solicitar la evaluación del valor de la empresa</a:t>
                      </a:r>
                      <a:endParaRPr b="0" lang="es-CO" sz="1200" spc="-1" strike="noStrike">
                        <a:latin typeface="Arial"/>
                      </a:endParaRPr>
                    </a:p>
                  </a:txBody>
                  <a:tcPr marL="91440" marR="91440">
                    <a:lnL w="12240">
                      <a:noFill/>
                    </a:lnL>
                    <a:lnR w="12240">
                      <a:noFill/>
                    </a:lnR>
                    <a:lnT w="6480">
                      <a:solidFill>
                        <a:srgbClr val="808080"/>
                      </a:solidFill>
                    </a:lnT>
                    <a:lnB w="6480">
                      <a:solidFill>
                        <a:srgbClr val="808080"/>
                      </a:solidFill>
                    </a:lnB>
                    <a:noFill/>
                  </a:tcPr>
                </a:tc>
              </a:tr>
              <a:tr h="279720">
                <a:tc>
                  <a:txBody>
                    <a:bodyPr>
                      <a:noAutofit/>
                    </a:bodyPr>
                    <a:p>
                      <a:pPr>
                        <a:lnSpc>
                          <a:spcPct val="100000"/>
                        </a:lnSpc>
                        <a:tabLst>
                          <a:tab algn="l" pos="0"/>
                        </a:tabLst>
                      </a:pPr>
                      <a:r>
                        <a:rPr b="0" lang="en-US" sz="1200" spc="-1" strike="noStrike">
                          <a:solidFill>
                            <a:srgbClr val="000000"/>
                          </a:solidFill>
                          <a:latin typeface="Segoe UI"/>
                        </a:rPr>
                        <a:t>Solicitar un taller de inmersión 1:1</a:t>
                      </a:r>
                      <a:endParaRPr b="0" lang="es-CO" sz="1200" spc="-1" strike="noStrike">
                        <a:latin typeface="Arial"/>
                      </a:endParaRPr>
                    </a:p>
                  </a:txBody>
                  <a:tcPr marL="91440" marR="91440">
                    <a:lnL w="12240">
                      <a:noFill/>
                    </a:lnL>
                    <a:lnR w="12240">
                      <a:noFill/>
                    </a:lnR>
                    <a:lnT w="6480">
                      <a:solidFill>
                        <a:srgbClr val="808080"/>
                      </a:solidFill>
                    </a:lnT>
                    <a:lnB w="6480">
                      <a:solidFill>
                        <a:srgbClr val="808080"/>
                      </a:solidFill>
                    </a:lnB>
                    <a:noFill/>
                  </a:tcPr>
                </a:tc>
              </a:tr>
              <a:tr h="280440">
                <a:tc>
                  <a:txBody>
                    <a:bodyPr>
                      <a:noAutofit/>
                    </a:bodyPr>
                    <a:p>
                      <a:pPr>
                        <a:lnSpc>
                          <a:spcPct val="100000"/>
                        </a:lnSpc>
                        <a:tabLst>
                          <a:tab algn="l" pos="0"/>
                        </a:tabLst>
                      </a:pPr>
                      <a:r>
                        <a:rPr b="0" lang="en-US" sz="1200" spc="-1" strike="noStrike">
                          <a:solidFill>
                            <a:srgbClr val="000000"/>
                          </a:solidFill>
                          <a:latin typeface="Segoe UI"/>
                        </a:rPr>
                        <a:t>Encuesta a los clientes posterior al taller</a:t>
                      </a:r>
                      <a:endParaRPr b="0" lang="es-CO" sz="1200" spc="-1" strike="noStrike">
                        <a:latin typeface="Arial"/>
                      </a:endParaRPr>
                    </a:p>
                  </a:txBody>
                  <a:tcPr marL="91440" marR="91440">
                    <a:lnL w="12240">
                      <a:noFill/>
                    </a:lnL>
                    <a:lnR w="12240">
                      <a:noFill/>
                    </a:lnR>
                    <a:lnT w="6480">
                      <a:solidFill>
                        <a:srgbClr val="808080"/>
                      </a:solidFill>
                    </a:lnT>
                    <a:lnB w="6480">
                      <a:solidFill>
                        <a:srgbClr val="808080"/>
                      </a:solidFill>
                    </a:lnB>
                    <a:noFill/>
                  </a:tcPr>
                </a:tc>
              </a:tr>
            </a:tbl>
          </a:graphicData>
        </a:graphic>
      </p:graphicFrame>
      <p:sp>
        <p:nvSpPr>
          <p:cNvPr id="1610" name="Text Placeholder 2"/>
          <p:cNvSpPr/>
          <p:nvPr/>
        </p:nvSpPr>
        <p:spPr>
          <a:xfrm>
            <a:off x="3800160" y="1744200"/>
            <a:ext cx="4409280" cy="3534840"/>
          </a:xfrm>
          <a:prstGeom prst="roundRect">
            <a:avLst>
              <a:gd name="adj" fmla="val 3667"/>
            </a:avLst>
          </a:prstGeom>
          <a:noFill/>
          <a:ln w="0">
            <a:noFill/>
          </a:ln>
        </p:spPr>
        <p:style>
          <a:lnRef idx="0"/>
          <a:fillRef idx="0"/>
          <a:effectRef idx="0"/>
          <a:fontRef idx="minor"/>
        </p:style>
        <p:txBody>
          <a:bodyPr lIns="0" rIns="182880" tIns="216000" bIns="182880">
            <a:spAutoFit/>
          </a:bodyPr>
          <a:p>
            <a:pPr>
              <a:lnSpc>
                <a:spcPct val="100000"/>
              </a:lnSpc>
              <a:tabLst>
                <a:tab algn="l" pos="0"/>
              </a:tabLst>
            </a:pPr>
            <a:r>
              <a:rPr b="0" lang="en-US" sz="1400" spc="-1" strike="noStrike">
                <a:solidFill>
                  <a:srgbClr val="000000"/>
                </a:solidFill>
                <a:latin typeface="Segoe UI"/>
                <a:ea typeface="DejaVu Sans"/>
              </a:rPr>
              <a:t>Al final de su presentación de 90 minutos, debe presentar a los clientes las siguientes oportunidades:</a:t>
            </a:r>
            <a:endParaRPr b="0" lang="es-CO" sz="1400" spc="-1" strike="noStrike">
              <a:latin typeface="Arial"/>
            </a:endParaRPr>
          </a:p>
          <a:p>
            <a:pPr>
              <a:lnSpc>
                <a:spcPct val="100000"/>
              </a:lnSpc>
              <a:tabLst>
                <a:tab algn="l" pos="0"/>
              </a:tabLst>
            </a:pPr>
            <a:endParaRPr b="0" lang="es-CO" sz="1400" spc="-1" strike="noStrike">
              <a:latin typeface="Arial"/>
            </a:endParaRPr>
          </a:p>
          <a:p>
            <a:pPr marL="216000" indent="-215640">
              <a:lnSpc>
                <a:spcPct val="100000"/>
              </a:lnSpc>
              <a:buClr>
                <a:srgbClr val="000000"/>
              </a:buClr>
              <a:buFont typeface="Wingdings" charset="2"/>
              <a:buChar char=""/>
              <a:tabLst>
                <a:tab algn="l" pos="0"/>
              </a:tabLst>
            </a:pPr>
            <a:r>
              <a:rPr b="0" lang="en-US" sz="1400" spc="-1" strike="noStrike">
                <a:solidFill>
                  <a:srgbClr val="000000"/>
                </a:solidFill>
                <a:latin typeface="Segoe UI"/>
                <a:ea typeface="DejaVu Sans"/>
              </a:rPr>
              <a:t>Una evaluación detallada del negocio para identificar el ROI de cada cliente utilizando la Calculadora de Valor</a:t>
            </a:r>
            <a:endParaRPr b="0" lang="es-CO" sz="1400" spc="-1" strike="noStrike">
              <a:latin typeface="Arial"/>
            </a:endParaRPr>
          </a:p>
          <a:p>
            <a:pPr marL="216000" indent="-215640">
              <a:lnSpc>
                <a:spcPct val="100000"/>
              </a:lnSpc>
              <a:buClr>
                <a:srgbClr val="000000"/>
              </a:buClr>
              <a:buFont typeface="Wingdings" charset="2"/>
              <a:buChar char=""/>
              <a:tabLst>
                <a:tab algn="l" pos="0"/>
              </a:tabLst>
            </a:pPr>
            <a:r>
              <a:rPr b="0" lang="en-US" sz="1400" spc="-1" strike="noStrike">
                <a:solidFill>
                  <a:srgbClr val="000000"/>
                </a:solidFill>
                <a:latin typeface="Segoe UI"/>
                <a:ea typeface="DejaVu Sans"/>
              </a:rPr>
              <a:t>Un taller de profundización 1:1</a:t>
            </a:r>
            <a:endParaRPr b="0" lang="es-CO" sz="1400" spc="-1" strike="noStrike">
              <a:latin typeface="Arial"/>
            </a:endParaRPr>
          </a:p>
          <a:p>
            <a:pPr>
              <a:lnSpc>
                <a:spcPct val="100000"/>
              </a:lnSpc>
              <a:tabLst>
                <a:tab algn="l" pos="0"/>
              </a:tabLst>
            </a:pPr>
            <a:endParaRPr b="0" lang="es-CO" sz="1400" spc="-1" strike="noStrike">
              <a:latin typeface="Arial"/>
            </a:endParaRPr>
          </a:p>
          <a:p>
            <a:pPr>
              <a:lnSpc>
                <a:spcPct val="100000"/>
              </a:lnSpc>
              <a:tabLst>
                <a:tab algn="l" pos="0"/>
              </a:tabLst>
            </a:pPr>
            <a:r>
              <a:rPr b="0" lang="en-US" sz="1400" spc="-1" strike="noStrike">
                <a:solidFill>
                  <a:srgbClr val="000000"/>
                </a:solidFill>
                <a:latin typeface="Segoe UI"/>
                <a:ea typeface="DejaVu Sans"/>
              </a:rPr>
              <a:t>El cuestionario para clientes posterior al taller es un entregable obligatorio y debe ser completado al final del encuentro por </a:t>
            </a:r>
            <a:r>
              <a:rPr b="1" lang="en-US" sz="1400" spc="-1" strike="noStrike">
                <a:solidFill>
                  <a:srgbClr val="2a6099"/>
                </a:solidFill>
                <a:latin typeface="Segoe UI"/>
                <a:ea typeface="DejaVu Sans"/>
              </a:rPr>
              <a:t>al menos un cliente que haya asistido al taller.</a:t>
            </a:r>
            <a:r>
              <a:rPr b="1" lang="en-US" sz="1400" spc="-1" strike="noStrike">
                <a:solidFill>
                  <a:srgbClr val="2a6099"/>
                </a:solidFill>
                <a:latin typeface="Segoe UI Semibold"/>
                <a:ea typeface="DejaVu Sans"/>
              </a:rPr>
              <a:t> </a:t>
            </a:r>
            <a:endParaRPr b="0" lang="es-CO" sz="1400" spc="-1" strike="noStrike">
              <a:latin typeface="Arial"/>
            </a:endParaRPr>
          </a:p>
          <a:p>
            <a:pPr marL="9360" indent="-7920">
              <a:lnSpc>
                <a:spcPct val="100000"/>
              </a:lnSpc>
              <a:spcBef>
                <a:spcPts val="601"/>
              </a:spcBef>
              <a:spcAft>
                <a:spcPts val="601"/>
              </a:spcAft>
              <a:tabLst>
                <a:tab algn="l" pos="0"/>
              </a:tabLst>
            </a:pPr>
            <a:r>
              <a:rPr b="1" lang="en-US" sz="1400" spc="-1" strike="noStrike">
                <a:solidFill>
                  <a:srgbClr val="000000"/>
                </a:solidFill>
                <a:latin typeface="Arial"/>
                <a:ea typeface="DejaVu Sans"/>
              </a:rPr>
              <a:t>Próximamente se proporcionarán más detalles sobre los requisitos de la prueba de ejecución</a:t>
            </a:r>
            <a:endParaRPr b="0" lang="es-CO" sz="1400" spc="-1" strike="noStrike">
              <a:latin typeface="Arial"/>
            </a:endParaRPr>
          </a:p>
        </p:txBody>
      </p:sp>
      <p:sp>
        <p:nvSpPr>
          <p:cNvPr id="1611" name="Arrow: Pentagon 30"/>
          <p:cNvSpPr/>
          <p:nvPr/>
        </p:nvSpPr>
        <p:spPr>
          <a:xfrm>
            <a:off x="1038600" y="1312920"/>
            <a:ext cx="7416000" cy="326880"/>
          </a:xfrm>
          <a:prstGeom prst="homePlate">
            <a:avLst>
              <a:gd name="adj" fmla="val 35002"/>
            </a:avLst>
          </a:prstGeom>
          <a:solidFill>
            <a:schemeClr val="accent1"/>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grpSp>
        <p:nvGrpSpPr>
          <p:cNvPr id="1612" name="Group 37"/>
          <p:cNvGrpSpPr/>
          <p:nvPr/>
        </p:nvGrpSpPr>
        <p:grpSpPr>
          <a:xfrm>
            <a:off x="588240" y="1154160"/>
            <a:ext cx="644400" cy="644400"/>
            <a:chOff x="588240" y="1154160"/>
            <a:chExt cx="644400" cy="644400"/>
          </a:xfrm>
        </p:grpSpPr>
        <p:sp>
          <p:nvSpPr>
            <p:cNvPr id="1613" name="Oval 38"/>
            <p:cNvSpPr/>
            <p:nvPr/>
          </p:nvSpPr>
          <p:spPr>
            <a:xfrm>
              <a:off x="588240" y="1154160"/>
              <a:ext cx="644400" cy="644400"/>
            </a:xfrm>
            <a:prstGeom prst="ellipse">
              <a:avLst/>
            </a:prstGeom>
            <a:solidFill>
              <a:schemeClr val="accent2"/>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grpSp>
          <p:nvGrpSpPr>
            <p:cNvPr id="1614" name="Group 39"/>
            <p:cNvGrpSpPr/>
            <p:nvPr/>
          </p:nvGrpSpPr>
          <p:grpSpPr>
            <a:xfrm>
              <a:off x="744120" y="1311120"/>
              <a:ext cx="331200" cy="282240"/>
              <a:chOff x="744120" y="1311120"/>
              <a:chExt cx="331200" cy="282240"/>
            </a:xfrm>
          </p:grpSpPr>
          <p:sp>
            <p:nvSpPr>
              <p:cNvPr id="1615" name="Freeform 25"/>
              <p:cNvSpPr/>
              <p:nvPr/>
            </p:nvSpPr>
            <p:spPr>
              <a:xfrm>
                <a:off x="866160" y="1349280"/>
                <a:ext cx="172440" cy="172440"/>
              </a:xfrm>
              <a:custGeom>
                <a:avLst/>
                <a:gdLst/>
                <a:ahLst/>
                <a:rect l="l" t="t" r="r" b="b"/>
                <a:pathLst>
                  <a:path w="153" h="153">
                    <a:moveTo>
                      <a:pt x="76" y="96"/>
                    </a:moveTo>
                    <a:lnTo>
                      <a:pt x="76" y="96"/>
                    </a:lnTo>
                    <a:cubicBezTo>
                      <a:pt x="78" y="101"/>
                      <a:pt x="80" y="107"/>
                      <a:pt x="80" y="113"/>
                    </a:cubicBezTo>
                    <a:cubicBezTo>
                      <a:pt x="80" y="119"/>
                      <a:pt x="79" y="124"/>
                      <a:pt x="77" y="129"/>
                    </a:cubicBezTo>
                    <a:cubicBezTo>
                      <a:pt x="75" y="134"/>
                      <a:pt x="72" y="138"/>
                      <a:pt x="68" y="142"/>
                    </a:cubicBezTo>
                    <a:cubicBezTo>
                      <a:pt x="65" y="145"/>
                      <a:pt x="60" y="148"/>
                      <a:pt x="55" y="150"/>
                    </a:cubicBezTo>
                    <a:cubicBezTo>
                      <a:pt x="51" y="152"/>
                      <a:pt x="45" y="153"/>
                      <a:pt x="40" y="153"/>
                    </a:cubicBezTo>
                    <a:cubicBezTo>
                      <a:pt x="34" y="153"/>
                      <a:pt x="29" y="152"/>
                      <a:pt x="24" y="150"/>
                    </a:cubicBezTo>
                    <a:cubicBezTo>
                      <a:pt x="19" y="148"/>
                      <a:pt x="15" y="145"/>
                      <a:pt x="12" y="142"/>
                    </a:cubicBezTo>
                    <a:cubicBezTo>
                      <a:pt x="8" y="138"/>
                      <a:pt x="5" y="134"/>
                      <a:pt x="3" y="129"/>
                    </a:cubicBezTo>
                    <a:cubicBezTo>
                      <a:pt x="1" y="124"/>
                      <a:pt x="0" y="119"/>
                      <a:pt x="0" y="113"/>
                    </a:cubicBezTo>
                    <a:cubicBezTo>
                      <a:pt x="0" y="108"/>
                      <a:pt x="1" y="102"/>
                      <a:pt x="3" y="98"/>
                    </a:cubicBezTo>
                    <a:cubicBezTo>
                      <a:pt x="5" y="93"/>
                      <a:pt x="8" y="88"/>
                      <a:pt x="12" y="85"/>
                    </a:cubicBezTo>
                    <a:cubicBezTo>
                      <a:pt x="15" y="81"/>
                      <a:pt x="19" y="78"/>
                      <a:pt x="24" y="76"/>
                    </a:cubicBezTo>
                    <a:cubicBezTo>
                      <a:pt x="29" y="74"/>
                      <a:pt x="34" y="73"/>
                      <a:pt x="40" y="73"/>
                    </a:cubicBezTo>
                    <a:cubicBezTo>
                      <a:pt x="46" y="73"/>
                      <a:pt x="52" y="75"/>
                      <a:pt x="57" y="77"/>
                    </a:cubicBezTo>
                    <a:lnTo>
                      <a:pt x="57" y="77"/>
                    </a:lnTo>
                    <a:lnTo>
                      <a:pt x="134" y="0"/>
                    </a:lnTo>
                    <a:lnTo>
                      <a:pt x="153" y="19"/>
                    </a:lnTo>
                    <a:lnTo>
                      <a:pt x="76" y="96"/>
                    </a:lnTo>
                    <a:lnTo>
                      <a:pt x="76" y="96"/>
                    </a:lnTo>
                    <a:close/>
                  </a:path>
                </a:pathLst>
              </a:custGeom>
              <a:solidFill>
                <a:schemeClr val="bg1"/>
              </a:solidFill>
              <a:ln w="0">
                <a:noFill/>
              </a:ln>
            </p:spPr>
            <p:style>
              <a:lnRef idx="0"/>
              <a:fillRef idx="0"/>
              <a:effectRef idx="0"/>
              <a:fontRef idx="minor"/>
            </p:style>
          </p:sp>
          <p:sp>
            <p:nvSpPr>
              <p:cNvPr id="1616" name="Freeform 26"/>
              <p:cNvSpPr/>
              <p:nvPr/>
            </p:nvSpPr>
            <p:spPr>
              <a:xfrm>
                <a:off x="744120" y="1311120"/>
                <a:ext cx="233280" cy="282240"/>
              </a:xfrm>
              <a:custGeom>
                <a:avLst/>
                <a:gdLst/>
                <a:ahLst/>
                <a:rect l="l" t="t" r="r" b="b"/>
                <a:pathLst>
                  <a:path w="207" h="250">
                    <a:moveTo>
                      <a:pt x="196" y="37"/>
                    </a:moveTo>
                    <a:lnTo>
                      <a:pt x="196" y="37"/>
                    </a:lnTo>
                    <a:cubicBezTo>
                      <a:pt x="180" y="30"/>
                      <a:pt x="163" y="26"/>
                      <a:pt x="146" y="26"/>
                    </a:cubicBezTo>
                    <a:cubicBezTo>
                      <a:pt x="135" y="26"/>
                      <a:pt x="125" y="28"/>
                      <a:pt x="115" y="30"/>
                    </a:cubicBezTo>
                    <a:cubicBezTo>
                      <a:pt x="104" y="33"/>
                      <a:pt x="95" y="37"/>
                      <a:pt x="86" y="43"/>
                    </a:cubicBezTo>
                    <a:cubicBezTo>
                      <a:pt x="77" y="48"/>
                      <a:pt x="69" y="54"/>
                      <a:pt x="62" y="61"/>
                    </a:cubicBezTo>
                    <a:cubicBezTo>
                      <a:pt x="55" y="69"/>
                      <a:pt x="48" y="77"/>
                      <a:pt x="43" y="86"/>
                    </a:cubicBezTo>
                    <a:cubicBezTo>
                      <a:pt x="38" y="95"/>
                      <a:pt x="34" y="104"/>
                      <a:pt x="31" y="114"/>
                    </a:cubicBezTo>
                    <a:cubicBezTo>
                      <a:pt x="28" y="125"/>
                      <a:pt x="27" y="135"/>
                      <a:pt x="27" y="146"/>
                    </a:cubicBezTo>
                    <a:cubicBezTo>
                      <a:pt x="27" y="162"/>
                      <a:pt x="30" y="177"/>
                      <a:pt x="36" y="192"/>
                    </a:cubicBezTo>
                    <a:cubicBezTo>
                      <a:pt x="42" y="207"/>
                      <a:pt x="51" y="220"/>
                      <a:pt x="62" y="231"/>
                    </a:cubicBezTo>
                    <a:lnTo>
                      <a:pt x="43" y="250"/>
                    </a:lnTo>
                    <a:cubicBezTo>
                      <a:pt x="29" y="236"/>
                      <a:pt x="19" y="220"/>
                      <a:pt x="11" y="202"/>
                    </a:cubicBezTo>
                    <a:cubicBezTo>
                      <a:pt x="4" y="184"/>
                      <a:pt x="0" y="166"/>
                      <a:pt x="0" y="146"/>
                    </a:cubicBezTo>
                    <a:cubicBezTo>
                      <a:pt x="0" y="133"/>
                      <a:pt x="2" y="120"/>
                      <a:pt x="5" y="107"/>
                    </a:cubicBezTo>
                    <a:cubicBezTo>
                      <a:pt x="9" y="95"/>
                      <a:pt x="14" y="83"/>
                      <a:pt x="20" y="72"/>
                    </a:cubicBezTo>
                    <a:cubicBezTo>
                      <a:pt x="27" y="61"/>
                      <a:pt x="34" y="52"/>
                      <a:pt x="43" y="43"/>
                    </a:cubicBezTo>
                    <a:cubicBezTo>
                      <a:pt x="52" y="34"/>
                      <a:pt x="62" y="26"/>
                      <a:pt x="73" y="20"/>
                    </a:cubicBezTo>
                    <a:cubicBezTo>
                      <a:pt x="83" y="13"/>
                      <a:pt x="95" y="9"/>
                      <a:pt x="108" y="5"/>
                    </a:cubicBezTo>
                    <a:cubicBezTo>
                      <a:pt x="120" y="2"/>
                      <a:pt x="133" y="0"/>
                      <a:pt x="147" y="0"/>
                    </a:cubicBezTo>
                    <a:cubicBezTo>
                      <a:pt x="157" y="0"/>
                      <a:pt x="167" y="1"/>
                      <a:pt x="178" y="3"/>
                    </a:cubicBezTo>
                    <a:cubicBezTo>
                      <a:pt x="188" y="5"/>
                      <a:pt x="197" y="9"/>
                      <a:pt x="207" y="13"/>
                    </a:cubicBezTo>
                    <a:lnTo>
                      <a:pt x="196" y="37"/>
                    </a:lnTo>
                    <a:close/>
                  </a:path>
                </a:pathLst>
              </a:custGeom>
              <a:solidFill>
                <a:schemeClr val="bg1"/>
              </a:solidFill>
              <a:ln w="0">
                <a:noFill/>
              </a:ln>
            </p:spPr>
            <p:style>
              <a:lnRef idx="0"/>
              <a:fillRef idx="0"/>
              <a:effectRef idx="0"/>
              <a:fontRef idx="minor"/>
            </p:style>
          </p:sp>
          <p:sp>
            <p:nvSpPr>
              <p:cNvPr id="1617" name="Freeform 27"/>
              <p:cNvSpPr/>
              <p:nvPr/>
            </p:nvSpPr>
            <p:spPr>
              <a:xfrm>
                <a:off x="1008000" y="1408680"/>
                <a:ext cx="67320" cy="184680"/>
              </a:xfrm>
              <a:custGeom>
                <a:avLst/>
                <a:gdLst/>
                <a:ahLst/>
                <a:rect l="l" t="t" r="r" b="b"/>
                <a:pathLst>
                  <a:path w="61" h="164">
                    <a:moveTo>
                      <a:pt x="48" y="0"/>
                    </a:moveTo>
                    <a:lnTo>
                      <a:pt x="48" y="0"/>
                    </a:lnTo>
                    <a:cubicBezTo>
                      <a:pt x="52" y="10"/>
                      <a:pt x="56" y="19"/>
                      <a:pt x="58" y="29"/>
                    </a:cubicBezTo>
                    <a:cubicBezTo>
                      <a:pt x="60" y="40"/>
                      <a:pt x="61" y="50"/>
                      <a:pt x="61" y="60"/>
                    </a:cubicBezTo>
                    <a:cubicBezTo>
                      <a:pt x="61" y="80"/>
                      <a:pt x="57" y="98"/>
                      <a:pt x="50" y="116"/>
                    </a:cubicBezTo>
                    <a:cubicBezTo>
                      <a:pt x="43" y="134"/>
                      <a:pt x="32" y="150"/>
                      <a:pt x="19" y="164"/>
                    </a:cubicBezTo>
                    <a:lnTo>
                      <a:pt x="0" y="145"/>
                    </a:lnTo>
                    <a:cubicBezTo>
                      <a:pt x="11" y="134"/>
                      <a:pt x="20" y="121"/>
                      <a:pt x="26" y="106"/>
                    </a:cubicBezTo>
                    <a:cubicBezTo>
                      <a:pt x="32" y="92"/>
                      <a:pt x="35" y="77"/>
                      <a:pt x="35" y="61"/>
                    </a:cubicBezTo>
                    <a:cubicBezTo>
                      <a:pt x="35" y="44"/>
                      <a:pt x="31" y="27"/>
                      <a:pt x="24" y="11"/>
                    </a:cubicBezTo>
                    <a:lnTo>
                      <a:pt x="48" y="0"/>
                    </a:lnTo>
                    <a:close/>
                  </a:path>
                </a:pathLst>
              </a:custGeom>
              <a:solidFill>
                <a:schemeClr val="bg1"/>
              </a:solidFill>
              <a:ln w="0">
                <a:noFill/>
              </a:ln>
            </p:spPr>
            <p:style>
              <a:lnRef idx="0"/>
              <a:fillRef idx="0"/>
              <a:effectRef idx="0"/>
              <a:fontRef idx="minor"/>
            </p:style>
          </p:sp>
          <p:sp>
            <p:nvSpPr>
              <p:cNvPr id="1618" name="Freeform 28"/>
              <p:cNvSpPr/>
              <p:nvPr/>
            </p:nvSpPr>
            <p:spPr>
              <a:xfrm>
                <a:off x="864720" y="1431360"/>
                <a:ext cx="90000" cy="90000"/>
              </a:xfrm>
              <a:custGeom>
                <a:avLst/>
                <a:gdLst/>
                <a:ahLst/>
                <a:rect l="l" t="t" r="r" b="b"/>
                <a:pathLst>
                  <a:path w="81" h="81">
                    <a:moveTo>
                      <a:pt x="41" y="81"/>
                    </a:moveTo>
                    <a:lnTo>
                      <a:pt x="41" y="81"/>
                    </a:lnTo>
                    <a:cubicBezTo>
                      <a:pt x="52" y="81"/>
                      <a:pt x="61" y="77"/>
                      <a:pt x="69" y="69"/>
                    </a:cubicBezTo>
                    <a:cubicBezTo>
                      <a:pt x="77" y="61"/>
                      <a:pt x="81" y="51"/>
                      <a:pt x="81" y="40"/>
                    </a:cubicBezTo>
                    <a:cubicBezTo>
                      <a:pt x="81" y="29"/>
                      <a:pt x="77" y="20"/>
                      <a:pt x="69" y="12"/>
                    </a:cubicBezTo>
                    <a:cubicBezTo>
                      <a:pt x="61" y="4"/>
                      <a:pt x="52" y="0"/>
                      <a:pt x="41" y="0"/>
                    </a:cubicBezTo>
                    <a:cubicBezTo>
                      <a:pt x="30" y="0"/>
                      <a:pt x="20" y="4"/>
                      <a:pt x="12" y="12"/>
                    </a:cubicBezTo>
                    <a:cubicBezTo>
                      <a:pt x="4" y="20"/>
                      <a:pt x="0" y="29"/>
                      <a:pt x="0" y="40"/>
                    </a:cubicBezTo>
                    <a:cubicBezTo>
                      <a:pt x="0" y="51"/>
                      <a:pt x="4" y="61"/>
                      <a:pt x="12" y="69"/>
                    </a:cubicBezTo>
                    <a:cubicBezTo>
                      <a:pt x="20" y="77"/>
                      <a:pt x="30" y="81"/>
                      <a:pt x="41" y="81"/>
                    </a:cubicBezTo>
                    <a:close/>
                  </a:path>
                </a:pathLst>
              </a:custGeom>
              <a:solidFill>
                <a:schemeClr val="bg1"/>
              </a:solidFill>
              <a:ln w="0">
                <a:noFill/>
              </a:ln>
            </p:spPr>
            <p:style>
              <a:lnRef idx="0"/>
              <a:fillRef idx="0"/>
              <a:effectRef idx="0"/>
              <a:fontRef idx="minor"/>
            </p:style>
          </p:sp>
        </p:grpSp>
      </p:grpSp>
      <p:pic>
        <p:nvPicPr>
          <p:cNvPr id="1619" name="Picture 15" descr=""/>
          <p:cNvPicPr/>
          <p:nvPr/>
        </p:nvPicPr>
        <p:blipFill>
          <a:blip r:embed="rId1"/>
          <a:srcRect l="0" t="0" r="0" b="-144"/>
          <a:stretch/>
        </p:blipFill>
        <p:spPr>
          <a:xfrm flipH="1">
            <a:off x="9182880" y="0"/>
            <a:ext cx="3009240" cy="6866640"/>
          </a:xfrm>
          <a:prstGeom prst="rect">
            <a:avLst/>
          </a:prstGeom>
          <a:ln w="0">
            <a:noFill/>
          </a:ln>
        </p:spPr>
      </p:pic>
    </p:spTree>
  </p:cSld>
  <p:transition>
    <p:fade/>
  </p:transition>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0" name="Rectangle: Rounded Corners 15"/>
          <p:cNvSpPr/>
          <p:nvPr/>
        </p:nvSpPr>
        <p:spPr>
          <a:xfrm>
            <a:off x="562680" y="1447920"/>
            <a:ext cx="4649760" cy="4819680"/>
          </a:xfrm>
          <a:prstGeom prst="roundRect">
            <a:avLst>
              <a:gd name="adj" fmla="val 3979"/>
            </a:avLst>
          </a:prstGeom>
          <a:solidFill>
            <a:schemeClr val="bg1">
              <a:lumMod val="95000"/>
            </a:schemeClr>
          </a:solidFill>
          <a:ln w="19050">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1621" name="Rectangle: Rounded Corners 15"/>
          <p:cNvSpPr/>
          <p:nvPr/>
        </p:nvSpPr>
        <p:spPr>
          <a:xfrm>
            <a:off x="5778720" y="1447920"/>
            <a:ext cx="4649760" cy="4819680"/>
          </a:xfrm>
          <a:prstGeom prst="roundRect">
            <a:avLst>
              <a:gd name="adj" fmla="val 3979"/>
            </a:avLst>
          </a:prstGeom>
          <a:solidFill>
            <a:schemeClr val="bg1">
              <a:lumMod val="95000"/>
            </a:schemeClr>
          </a:solidFill>
          <a:ln w="19050">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1622" name="Title 1"/>
          <p:cNvSpPr/>
          <p:nvPr/>
        </p:nvSpPr>
        <p:spPr>
          <a:xfrm>
            <a:off x="588240" y="457200"/>
            <a:ext cx="11017080" cy="429480"/>
          </a:xfrm>
          <a:prstGeom prst="rect">
            <a:avLst/>
          </a:prstGeom>
          <a:noFill/>
          <a:ln w="0">
            <a:noFill/>
          </a:ln>
        </p:spPr>
        <p:style>
          <a:lnRef idx="0"/>
          <a:fillRef idx="0"/>
          <a:effectRef idx="0"/>
          <a:fontRef idx="minor"/>
        </p:style>
        <p:txBody>
          <a:bodyPr lIns="0" rIns="0" tIns="0" bIns="0">
            <a:noAutofit/>
          </a:bodyPr>
          <a:p>
            <a:pPr>
              <a:lnSpc>
                <a:spcPct val="90000"/>
              </a:lnSpc>
              <a:tabLst>
                <a:tab algn="l" pos="0"/>
              </a:tabLst>
            </a:pPr>
            <a:r>
              <a:rPr b="0" lang="en-US" sz="2800" spc="-32" strike="noStrike">
                <a:solidFill>
                  <a:srgbClr val="000000"/>
                </a:solidFill>
                <a:latin typeface="Segoe UI Semibold"/>
                <a:ea typeface="Segoe UI"/>
              </a:rPr>
              <a:t>Talleres de seguimiento disponibles</a:t>
            </a:r>
            <a:endParaRPr b="0" lang="es-CO" sz="2800" spc="-1" strike="noStrike">
              <a:latin typeface="Arial"/>
            </a:endParaRPr>
          </a:p>
        </p:txBody>
      </p:sp>
      <p:sp>
        <p:nvSpPr>
          <p:cNvPr id="1623" name="Text Placeholder 2"/>
          <p:cNvSpPr/>
          <p:nvPr/>
        </p:nvSpPr>
        <p:spPr>
          <a:xfrm>
            <a:off x="585360" y="850320"/>
            <a:ext cx="11391480" cy="260280"/>
          </a:xfrm>
          <a:prstGeom prst="rect">
            <a:avLst/>
          </a:prstGeom>
          <a:noFill/>
          <a:ln w="0">
            <a:noFill/>
          </a:ln>
        </p:spPr>
        <p:style>
          <a:lnRef idx="0"/>
          <a:fillRef idx="0"/>
          <a:effectRef idx="0"/>
          <a:fontRef idx="minor"/>
        </p:style>
        <p:txBody>
          <a:bodyPr lIns="0" rIns="0" tIns="0" bIns="0">
            <a:noAutofit/>
          </a:bodyPr>
          <a:p>
            <a:pPr>
              <a:lnSpc>
                <a:spcPct val="100000"/>
              </a:lnSpc>
              <a:spcBef>
                <a:spcPts val="340"/>
              </a:spcBef>
              <a:tabLst>
                <a:tab algn="l" pos="0"/>
              </a:tabLst>
            </a:pPr>
            <a:r>
              <a:rPr b="0" lang="en-US" sz="1700" spc="-32" strike="noStrike">
                <a:solidFill>
                  <a:srgbClr val="d83b01"/>
                </a:solidFill>
                <a:latin typeface="Segoe UI"/>
                <a:ea typeface="Segoe UI"/>
              </a:rPr>
              <a:t>Modifique esta diapositiva en el paquete de talleres para enumerar todos los talleres que está capacitado para impartir a sus clientes</a:t>
            </a:r>
            <a:endParaRPr b="0" lang="es-CO" sz="1700" spc="-1" strike="noStrike">
              <a:latin typeface="Arial"/>
            </a:endParaRPr>
          </a:p>
        </p:txBody>
      </p:sp>
      <p:sp>
        <p:nvSpPr>
          <p:cNvPr id="1624" name="TextBox 58"/>
          <p:cNvSpPr/>
          <p:nvPr/>
        </p:nvSpPr>
        <p:spPr>
          <a:xfrm>
            <a:off x="980640" y="2501280"/>
            <a:ext cx="3813840" cy="3360600"/>
          </a:xfrm>
          <a:prstGeom prst="rect">
            <a:avLst/>
          </a:prstGeom>
          <a:noFill/>
          <a:ln w="0">
            <a:noFill/>
          </a:ln>
        </p:spPr>
        <p:style>
          <a:lnRef idx="0"/>
          <a:fillRef idx="0"/>
          <a:effectRef idx="0"/>
          <a:fontRef idx="minor"/>
        </p:style>
        <p:txBody>
          <a:bodyPr lIns="0" rIns="0" tIns="0" bIns="0">
            <a:spAutoFit/>
          </a:bodyPr>
          <a:p>
            <a:pPr>
              <a:lnSpc>
                <a:spcPct val="90000"/>
              </a:lnSpc>
              <a:spcBef>
                <a:spcPts val="601"/>
              </a:spcBef>
              <a:spcAft>
                <a:spcPts val="601"/>
              </a:spcAft>
              <a:tabLst>
                <a:tab algn="l" pos="0"/>
              </a:tabLst>
            </a:pPr>
            <a:r>
              <a:rPr b="0" lang="en-US" sz="1800" spc="-1" strike="noStrike">
                <a:solidFill>
                  <a:srgbClr val="0078d4"/>
                </a:solidFill>
                <a:latin typeface="Segoe UI Semibold"/>
                <a:ea typeface="DejaVu Sans"/>
              </a:rPr>
              <a:t>Modern Work</a:t>
            </a:r>
            <a:endParaRPr b="0" lang="es-CO" sz="1800" spc="-1" strike="noStrike">
              <a:latin typeface="Arial"/>
            </a:endParaRPr>
          </a:p>
          <a:p>
            <a:pPr>
              <a:lnSpc>
                <a:spcPct val="90000"/>
              </a:lnSpc>
              <a:spcBef>
                <a:spcPts val="601"/>
              </a:spcBef>
              <a:spcAft>
                <a:spcPts val="601"/>
              </a:spcAft>
              <a:tabLst>
                <a:tab algn="l" pos="0"/>
              </a:tabLst>
            </a:pPr>
            <a:endParaRPr b="0" lang="es-CO" sz="1800" spc="-1" strike="noStrike">
              <a:latin typeface="Arial"/>
            </a:endParaRPr>
          </a:p>
          <a:p>
            <a:pPr>
              <a:lnSpc>
                <a:spcPct val="70000"/>
              </a:lnSpc>
              <a:spcBef>
                <a:spcPts val="601"/>
              </a:spcBef>
              <a:spcAft>
                <a:spcPts val="601"/>
              </a:spcAft>
              <a:tabLst>
                <a:tab algn="l" pos="0"/>
              </a:tabLst>
            </a:pPr>
            <a:r>
              <a:rPr b="0" lang="en-US" sz="1400" spc="-1" strike="noStrike">
                <a:solidFill>
                  <a:srgbClr val="000000"/>
                </a:solidFill>
                <a:latin typeface="Segoe UI"/>
                <a:ea typeface="DejaVu Sans"/>
              </a:rPr>
              <a:t>Microsoft 365 Digital Workforce</a:t>
            </a:r>
            <a:endParaRPr b="0" lang="es-CO" sz="1400" spc="-1" strike="noStrike">
              <a:latin typeface="Arial"/>
            </a:endParaRPr>
          </a:p>
          <a:p>
            <a:pPr>
              <a:lnSpc>
                <a:spcPct val="70000"/>
              </a:lnSpc>
              <a:spcBef>
                <a:spcPts val="601"/>
              </a:spcBef>
              <a:spcAft>
                <a:spcPts val="601"/>
              </a:spcAft>
              <a:tabLst>
                <a:tab algn="l" pos="0"/>
              </a:tabLst>
            </a:pPr>
            <a:r>
              <a:rPr b="0" lang="en-US" sz="1400" spc="-1" strike="noStrike">
                <a:solidFill>
                  <a:srgbClr val="000000"/>
                </a:solidFill>
                <a:latin typeface="Segoe UI"/>
                <a:ea typeface="DejaVu Sans"/>
              </a:rPr>
              <a:t>Reuniones híbridas y Rooms</a:t>
            </a:r>
            <a:endParaRPr b="0" lang="es-CO" sz="1400" spc="-1" strike="noStrike">
              <a:latin typeface="Arial"/>
            </a:endParaRPr>
          </a:p>
          <a:p>
            <a:pPr>
              <a:lnSpc>
                <a:spcPct val="70000"/>
              </a:lnSpc>
              <a:spcBef>
                <a:spcPts val="601"/>
              </a:spcBef>
              <a:spcAft>
                <a:spcPts val="601"/>
              </a:spcAft>
              <a:tabLst>
                <a:tab algn="l" pos="0"/>
              </a:tabLst>
            </a:pPr>
            <a:r>
              <a:rPr b="0" lang="en-US" sz="1400" spc="-1" strike="noStrike">
                <a:solidFill>
                  <a:srgbClr val="000000"/>
                </a:solidFill>
                <a:latin typeface="Segoe UI"/>
                <a:ea typeface="DejaVu Sans"/>
              </a:rPr>
              <a:t>Modernizar las comunicaciones</a:t>
            </a:r>
            <a:endParaRPr b="0" lang="es-CO" sz="1400" spc="-1" strike="noStrike">
              <a:latin typeface="Arial"/>
            </a:endParaRPr>
          </a:p>
          <a:p>
            <a:pPr>
              <a:lnSpc>
                <a:spcPct val="70000"/>
              </a:lnSpc>
              <a:spcBef>
                <a:spcPts val="601"/>
              </a:spcBef>
              <a:spcAft>
                <a:spcPts val="601"/>
              </a:spcAft>
              <a:tabLst>
                <a:tab algn="l" pos="0"/>
              </a:tabLst>
            </a:pPr>
            <a:r>
              <a:rPr b="0" lang="en-US" sz="1400" spc="-1" strike="noStrike">
                <a:solidFill>
                  <a:srgbClr val="000000"/>
                </a:solidFill>
                <a:latin typeface="Segoe UI"/>
                <a:ea typeface="DejaVu Sans"/>
              </a:rPr>
              <a:t>Microsoft Viva</a:t>
            </a:r>
            <a:endParaRPr b="0" lang="es-CO" sz="1400" spc="-1" strike="noStrike">
              <a:latin typeface="Arial"/>
            </a:endParaRPr>
          </a:p>
          <a:p>
            <a:pPr>
              <a:lnSpc>
                <a:spcPct val="70000"/>
              </a:lnSpc>
              <a:spcBef>
                <a:spcPts val="601"/>
              </a:spcBef>
              <a:spcAft>
                <a:spcPts val="601"/>
              </a:spcAft>
              <a:tabLst>
                <a:tab algn="l" pos="0"/>
              </a:tabLst>
            </a:pPr>
            <a:r>
              <a:rPr b="0" lang="en-US" sz="1400" spc="-1" strike="noStrike">
                <a:solidFill>
                  <a:srgbClr val="000000"/>
                </a:solidFill>
                <a:latin typeface="Segoe UI"/>
                <a:ea typeface="DejaVu Sans"/>
              </a:rPr>
              <a:t>Microsoft Viva Insights</a:t>
            </a:r>
            <a:endParaRPr b="0" lang="es-CO" sz="1400" spc="-1" strike="noStrike">
              <a:latin typeface="Arial"/>
            </a:endParaRPr>
          </a:p>
          <a:p>
            <a:pPr>
              <a:lnSpc>
                <a:spcPct val="70000"/>
              </a:lnSpc>
              <a:spcBef>
                <a:spcPts val="601"/>
              </a:spcBef>
              <a:spcAft>
                <a:spcPts val="601"/>
              </a:spcAft>
              <a:tabLst>
                <a:tab algn="l" pos="0"/>
              </a:tabLst>
            </a:pPr>
            <a:r>
              <a:rPr b="0" lang="en-US" sz="1400" spc="-1" strike="noStrike">
                <a:solidFill>
                  <a:srgbClr val="000000"/>
                </a:solidFill>
                <a:latin typeface="Segoe UI"/>
                <a:ea typeface="DejaVu Sans"/>
              </a:rPr>
              <a:t>Activación de Frontline</a:t>
            </a:r>
            <a:endParaRPr b="0" lang="es-CO" sz="1400" spc="-1" strike="noStrike">
              <a:latin typeface="Arial"/>
            </a:endParaRPr>
          </a:p>
          <a:p>
            <a:pPr>
              <a:lnSpc>
                <a:spcPct val="70000"/>
              </a:lnSpc>
              <a:spcBef>
                <a:spcPts val="601"/>
              </a:spcBef>
              <a:spcAft>
                <a:spcPts val="601"/>
              </a:spcAft>
              <a:tabLst>
                <a:tab algn="l" pos="0"/>
              </a:tabLst>
            </a:pPr>
            <a:r>
              <a:rPr b="0" lang="en-US" sz="1400" spc="-1" strike="noStrike">
                <a:solidFill>
                  <a:srgbClr val="000000"/>
                </a:solidFill>
                <a:latin typeface="Segoe UI"/>
                <a:ea typeface="DejaVu Sans"/>
              </a:rPr>
              <a:t>Gestión de Endpoints</a:t>
            </a:r>
            <a:endParaRPr b="0" lang="es-CO" sz="1400" spc="-1" strike="noStrike">
              <a:latin typeface="Arial"/>
            </a:endParaRPr>
          </a:p>
          <a:p>
            <a:pPr>
              <a:lnSpc>
                <a:spcPct val="70000"/>
              </a:lnSpc>
              <a:spcBef>
                <a:spcPts val="601"/>
              </a:spcBef>
              <a:spcAft>
                <a:spcPts val="601"/>
              </a:spcAft>
              <a:tabLst>
                <a:tab algn="l" pos="0"/>
              </a:tabLst>
            </a:pPr>
            <a:r>
              <a:rPr b="0" lang="en-US" sz="1400" spc="-1" strike="noStrike">
                <a:solidFill>
                  <a:srgbClr val="000000"/>
                </a:solidFill>
                <a:latin typeface="Segoe UI"/>
                <a:ea typeface="DejaVu Sans"/>
              </a:rPr>
              <a:t>Windows Next Gen</a:t>
            </a:r>
            <a:endParaRPr b="0" lang="es-CO" sz="1400" spc="-1" strike="noStrike">
              <a:latin typeface="Arial"/>
            </a:endParaRPr>
          </a:p>
          <a:p>
            <a:pPr>
              <a:lnSpc>
                <a:spcPct val="70000"/>
              </a:lnSpc>
              <a:spcBef>
                <a:spcPts val="601"/>
              </a:spcBef>
              <a:spcAft>
                <a:spcPts val="601"/>
              </a:spcAft>
              <a:tabLst>
                <a:tab algn="l" pos="0"/>
              </a:tabLst>
            </a:pPr>
            <a:r>
              <a:rPr b="0" lang="en-US" sz="1400" spc="-1" strike="noStrike">
                <a:solidFill>
                  <a:srgbClr val="000000"/>
                </a:solidFill>
                <a:latin typeface="Segoe UI"/>
                <a:ea typeface="DejaVu Sans"/>
              </a:rPr>
              <a:t>Aplicaciones de colaboración</a:t>
            </a:r>
            <a:endParaRPr b="0" lang="es-CO" sz="1400" spc="-1" strike="noStrike">
              <a:latin typeface="Arial"/>
            </a:endParaRPr>
          </a:p>
        </p:txBody>
      </p:sp>
      <p:sp>
        <p:nvSpPr>
          <p:cNvPr id="1625" name="TextBox 60"/>
          <p:cNvSpPr/>
          <p:nvPr/>
        </p:nvSpPr>
        <p:spPr>
          <a:xfrm>
            <a:off x="6410880" y="2501280"/>
            <a:ext cx="3642840" cy="2647080"/>
          </a:xfrm>
          <a:prstGeom prst="rect">
            <a:avLst/>
          </a:prstGeom>
          <a:noFill/>
          <a:ln w="0">
            <a:noFill/>
          </a:ln>
        </p:spPr>
        <p:style>
          <a:lnRef idx="0"/>
          <a:fillRef idx="0"/>
          <a:effectRef idx="0"/>
          <a:fontRef idx="minor"/>
        </p:style>
        <p:txBody>
          <a:bodyPr lIns="0" rIns="0" tIns="0" bIns="0">
            <a:spAutoFit/>
          </a:bodyPr>
          <a:p>
            <a:pPr>
              <a:lnSpc>
                <a:spcPct val="90000"/>
              </a:lnSpc>
              <a:spcBef>
                <a:spcPts val="601"/>
              </a:spcBef>
              <a:spcAft>
                <a:spcPts val="601"/>
              </a:spcAft>
              <a:tabLst>
                <a:tab algn="l" pos="0"/>
              </a:tabLst>
            </a:pPr>
            <a:r>
              <a:rPr b="0" lang="en-US" sz="1800" spc="-1" strike="noStrike">
                <a:solidFill>
                  <a:srgbClr val="0078d4"/>
                </a:solidFill>
                <a:latin typeface="Segoe UI Semibold"/>
                <a:ea typeface="DejaVu Sans"/>
              </a:rPr>
              <a:t>Seguridad y Cumplimiento</a:t>
            </a:r>
            <a:endParaRPr b="0" lang="es-CO" sz="1800" spc="-1" strike="noStrike">
              <a:latin typeface="Arial"/>
            </a:endParaRPr>
          </a:p>
          <a:p>
            <a:pPr>
              <a:lnSpc>
                <a:spcPct val="90000"/>
              </a:lnSpc>
              <a:spcBef>
                <a:spcPts val="601"/>
              </a:spcBef>
              <a:spcAft>
                <a:spcPts val="601"/>
              </a:spcAft>
              <a:tabLst>
                <a:tab algn="l" pos="0"/>
              </a:tabLst>
            </a:pPr>
            <a:endParaRPr b="0" lang="es-CO" sz="1800" spc="-1" strike="noStrike">
              <a:latin typeface="Arial"/>
            </a:endParaRPr>
          </a:p>
          <a:p>
            <a:pPr>
              <a:lnSpc>
                <a:spcPct val="70000"/>
              </a:lnSpc>
              <a:spcBef>
                <a:spcPts val="601"/>
              </a:spcBef>
              <a:spcAft>
                <a:spcPts val="601"/>
              </a:spcAft>
              <a:tabLst>
                <a:tab algn="l" pos="0"/>
              </a:tabLst>
            </a:pPr>
            <a:r>
              <a:rPr b="0" lang="en-GB" sz="1400" spc="-1" strike="noStrike">
                <a:solidFill>
                  <a:srgbClr val="000000"/>
                </a:solidFill>
                <a:latin typeface="Segoe UI"/>
                <a:ea typeface="DejaVu Sans"/>
              </a:rPr>
              <a:t>Protección contra las amenazas SIEM y XDR</a:t>
            </a:r>
            <a:endParaRPr b="0" lang="es-CO" sz="1400" spc="-1" strike="noStrike">
              <a:latin typeface="Arial"/>
            </a:endParaRPr>
          </a:p>
          <a:p>
            <a:pPr>
              <a:lnSpc>
                <a:spcPct val="70000"/>
              </a:lnSpc>
              <a:spcBef>
                <a:spcPts val="601"/>
              </a:spcBef>
              <a:spcAft>
                <a:spcPts val="601"/>
              </a:spcAft>
              <a:tabLst>
                <a:tab algn="l" pos="0"/>
              </a:tabLst>
            </a:pPr>
            <a:r>
              <a:rPr b="0" lang="en-GB" sz="1400" spc="-1" strike="noStrike">
                <a:solidFill>
                  <a:srgbClr val="000000"/>
                </a:solidFill>
                <a:latin typeface="Segoe UI"/>
                <a:ea typeface="DejaVu Sans"/>
              </a:rPr>
              <a:t>Mitigar los riesgos de Cumplimiento y Privacidad</a:t>
            </a:r>
            <a:endParaRPr b="0" lang="es-CO" sz="1400" spc="-1" strike="noStrike">
              <a:latin typeface="Arial"/>
            </a:endParaRPr>
          </a:p>
          <a:p>
            <a:pPr>
              <a:lnSpc>
                <a:spcPct val="70000"/>
              </a:lnSpc>
              <a:spcBef>
                <a:spcPts val="601"/>
              </a:spcBef>
              <a:spcAft>
                <a:spcPts val="601"/>
              </a:spcAft>
              <a:tabLst>
                <a:tab algn="l" pos="0"/>
              </a:tabLst>
            </a:pPr>
            <a:r>
              <a:rPr b="0" lang="en-GB" sz="1400" spc="-1" strike="noStrike">
                <a:solidFill>
                  <a:srgbClr val="000000"/>
                </a:solidFill>
                <a:latin typeface="Segoe UI"/>
                <a:ea typeface="DejaVu Sans"/>
              </a:rPr>
              <a:t>Proteger y controlar los datos sensibles</a:t>
            </a:r>
            <a:endParaRPr b="0" lang="es-CO" sz="1400" spc="-1" strike="noStrike">
              <a:latin typeface="Arial"/>
            </a:endParaRPr>
          </a:p>
          <a:p>
            <a:pPr>
              <a:lnSpc>
                <a:spcPct val="70000"/>
              </a:lnSpc>
              <a:spcBef>
                <a:spcPts val="601"/>
              </a:spcBef>
              <a:spcAft>
                <a:spcPts val="601"/>
              </a:spcAft>
              <a:tabLst>
                <a:tab algn="l" pos="0"/>
              </a:tabLst>
            </a:pPr>
            <a:r>
              <a:rPr b="0" lang="en-GB" sz="1400" spc="-1" strike="noStrike">
                <a:solidFill>
                  <a:srgbClr val="000000"/>
                </a:solidFill>
                <a:latin typeface="Segoe UI"/>
                <a:ea typeface="DejaVu Sans"/>
              </a:rPr>
              <a:t>Acceso e Identidades Seguras</a:t>
            </a:r>
            <a:endParaRPr b="0" lang="es-CO" sz="1400" spc="-1" strike="noStrike">
              <a:latin typeface="Arial"/>
            </a:endParaRPr>
          </a:p>
          <a:p>
            <a:pPr>
              <a:lnSpc>
                <a:spcPct val="70000"/>
              </a:lnSpc>
              <a:spcBef>
                <a:spcPts val="601"/>
              </a:spcBef>
              <a:spcAft>
                <a:spcPts val="601"/>
              </a:spcAft>
              <a:tabLst>
                <a:tab algn="l" pos="0"/>
              </a:tabLst>
            </a:pPr>
            <a:r>
              <a:rPr b="0" lang="en-GB" sz="1400" spc="-1" strike="noStrike">
                <a:solidFill>
                  <a:srgbClr val="000000"/>
                </a:solidFill>
                <a:latin typeface="Segoe UI"/>
                <a:ea typeface="DejaVu Sans"/>
              </a:rPr>
              <a:t>Proteger los entornos multicloud</a:t>
            </a:r>
            <a:endParaRPr b="0" lang="es-CO" sz="1400" spc="-1" strike="noStrike">
              <a:latin typeface="Arial"/>
            </a:endParaRPr>
          </a:p>
          <a:p>
            <a:pPr>
              <a:lnSpc>
                <a:spcPct val="90000"/>
              </a:lnSpc>
              <a:spcBef>
                <a:spcPts val="601"/>
              </a:spcBef>
              <a:spcAft>
                <a:spcPts val="601"/>
              </a:spcAft>
              <a:tabLst>
                <a:tab algn="l" pos="0"/>
              </a:tabLst>
            </a:pPr>
            <a:endParaRPr b="0" lang="es-CO" sz="1400" spc="-1" strike="noStrike">
              <a:latin typeface="Arial"/>
            </a:endParaRPr>
          </a:p>
        </p:txBody>
      </p:sp>
      <p:grpSp>
        <p:nvGrpSpPr>
          <p:cNvPr id="1626" name="Group 4"/>
          <p:cNvGrpSpPr/>
          <p:nvPr/>
        </p:nvGrpSpPr>
        <p:grpSpPr>
          <a:xfrm>
            <a:off x="1010880" y="1780920"/>
            <a:ext cx="604440" cy="518400"/>
            <a:chOff x="1010880" y="1780920"/>
            <a:chExt cx="604440" cy="518400"/>
          </a:xfrm>
        </p:grpSpPr>
        <p:sp>
          <p:nvSpPr>
            <p:cNvPr id="1627" name="Freeform 5"/>
            <p:cNvSpPr/>
            <p:nvPr/>
          </p:nvSpPr>
          <p:spPr>
            <a:xfrm>
              <a:off x="1010880" y="1836360"/>
              <a:ext cx="604440" cy="405720"/>
            </a:xfrm>
            <a:custGeom>
              <a:avLst/>
              <a:gdLst/>
              <a:ahLst/>
              <a:rect l="l" t="t" r="r" b="b"/>
              <a:pathLst>
                <a:path w="426" h="286">
                  <a:moveTo>
                    <a:pt x="164" y="112"/>
                  </a:moveTo>
                  <a:lnTo>
                    <a:pt x="164" y="112"/>
                  </a:lnTo>
                  <a:cubicBezTo>
                    <a:pt x="167" y="105"/>
                    <a:pt x="170" y="100"/>
                    <a:pt x="175" y="95"/>
                  </a:cubicBezTo>
                  <a:cubicBezTo>
                    <a:pt x="180" y="90"/>
                    <a:pt x="186" y="86"/>
                    <a:pt x="192" y="83"/>
                  </a:cubicBezTo>
                  <a:cubicBezTo>
                    <a:pt x="199" y="81"/>
                    <a:pt x="205" y="79"/>
                    <a:pt x="213" y="79"/>
                  </a:cubicBezTo>
                  <a:cubicBezTo>
                    <a:pt x="220" y="79"/>
                    <a:pt x="227" y="81"/>
                    <a:pt x="233" y="83"/>
                  </a:cubicBezTo>
                  <a:cubicBezTo>
                    <a:pt x="240" y="86"/>
                    <a:pt x="246" y="90"/>
                    <a:pt x="250" y="95"/>
                  </a:cubicBezTo>
                  <a:cubicBezTo>
                    <a:pt x="255" y="100"/>
                    <a:pt x="259" y="105"/>
                    <a:pt x="262" y="112"/>
                  </a:cubicBezTo>
                  <a:cubicBezTo>
                    <a:pt x="265" y="118"/>
                    <a:pt x="266" y="125"/>
                    <a:pt x="266" y="133"/>
                  </a:cubicBezTo>
                  <a:cubicBezTo>
                    <a:pt x="266" y="140"/>
                    <a:pt x="265" y="147"/>
                    <a:pt x="262" y="153"/>
                  </a:cubicBezTo>
                  <a:cubicBezTo>
                    <a:pt x="259" y="160"/>
                    <a:pt x="255" y="165"/>
                    <a:pt x="250" y="170"/>
                  </a:cubicBezTo>
                  <a:cubicBezTo>
                    <a:pt x="246" y="175"/>
                    <a:pt x="240" y="179"/>
                    <a:pt x="233" y="182"/>
                  </a:cubicBezTo>
                  <a:cubicBezTo>
                    <a:pt x="227" y="184"/>
                    <a:pt x="220" y="186"/>
                    <a:pt x="213" y="186"/>
                  </a:cubicBezTo>
                  <a:cubicBezTo>
                    <a:pt x="205" y="186"/>
                    <a:pt x="199" y="184"/>
                    <a:pt x="192" y="182"/>
                  </a:cubicBezTo>
                  <a:cubicBezTo>
                    <a:pt x="186" y="179"/>
                    <a:pt x="180" y="175"/>
                    <a:pt x="175" y="170"/>
                  </a:cubicBezTo>
                  <a:cubicBezTo>
                    <a:pt x="170" y="165"/>
                    <a:pt x="167" y="160"/>
                    <a:pt x="164" y="153"/>
                  </a:cubicBezTo>
                  <a:cubicBezTo>
                    <a:pt x="161" y="147"/>
                    <a:pt x="160" y="140"/>
                    <a:pt x="160" y="133"/>
                  </a:cubicBezTo>
                  <a:cubicBezTo>
                    <a:pt x="160" y="125"/>
                    <a:pt x="161" y="118"/>
                    <a:pt x="164" y="112"/>
                  </a:cubicBezTo>
                  <a:close/>
                  <a:moveTo>
                    <a:pt x="298" y="32"/>
                  </a:moveTo>
                  <a:lnTo>
                    <a:pt x="298" y="32"/>
                  </a:lnTo>
                  <a:lnTo>
                    <a:pt x="394" y="32"/>
                  </a:lnTo>
                  <a:lnTo>
                    <a:pt x="394" y="128"/>
                  </a:lnTo>
                  <a:lnTo>
                    <a:pt x="298" y="128"/>
                  </a:lnTo>
                  <a:lnTo>
                    <a:pt x="298" y="32"/>
                  </a:lnTo>
                  <a:close/>
                  <a:moveTo>
                    <a:pt x="0" y="286"/>
                  </a:moveTo>
                  <a:lnTo>
                    <a:pt x="0" y="286"/>
                  </a:lnTo>
                  <a:lnTo>
                    <a:pt x="133" y="286"/>
                  </a:lnTo>
                  <a:cubicBezTo>
                    <a:pt x="134" y="279"/>
                    <a:pt x="135" y="272"/>
                    <a:pt x="137" y="266"/>
                  </a:cubicBezTo>
                  <a:cubicBezTo>
                    <a:pt x="133" y="271"/>
                    <a:pt x="126" y="274"/>
                    <a:pt x="119" y="274"/>
                  </a:cubicBezTo>
                  <a:cubicBezTo>
                    <a:pt x="104" y="274"/>
                    <a:pt x="92" y="262"/>
                    <a:pt x="92" y="247"/>
                  </a:cubicBezTo>
                  <a:cubicBezTo>
                    <a:pt x="92" y="232"/>
                    <a:pt x="104" y="220"/>
                    <a:pt x="119" y="220"/>
                  </a:cubicBezTo>
                  <a:cubicBezTo>
                    <a:pt x="134" y="220"/>
                    <a:pt x="146" y="232"/>
                    <a:pt x="146" y="247"/>
                  </a:cubicBezTo>
                  <a:cubicBezTo>
                    <a:pt x="146" y="248"/>
                    <a:pt x="145" y="249"/>
                    <a:pt x="145" y="249"/>
                  </a:cubicBezTo>
                  <a:cubicBezTo>
                    <a:pt x="148" y="245"/>
                    <a:pt x="152" y="240"/>
                    <a:pt x="156" y="236"/>
                  </a:cubicBezTo>
                  <a:cubicBezTo>
                    <a:pt x="163" y="229"/>
                    <a:pt x="172" y="223"/>
                    <a:pt x="181" y="219"/>
                  </a:cubicBezTo>
                  <a:cubicBezTo>
                    <a:pt x="191" y="215"/>
                    <a:pt x="202" y="213"/>
                    <a:pt x="213" y="213"/>
                  </a:cubicBezTo>
                  <a:cubicBezTo>
                    <a:pt x="224" y="213"/>
                    <a:pt x="235" y="215"/>
                    <a:pt x="245" y="219"/>
                  </a:cubicBezTo>
                  <a:cubicBezTo>
                    <a:pt x="254" y="223"/>
                    <a:pt x="263" y="228"/>
                    <a:pt x="270" y="236"/>
                  </a:cubicBezTo>
                  <a:cubicBezTo>
                    <a:pt x="273" y="239"/>
                    <a:pt x="276" y="243"/>
                    <a:pt x="279" y="247"/>
                  </a:cubicBezTo>
                  <a:cubicBezTo>
                    <a:pt x="279" y="232"/>
                    <a:pt x="291" y="220"/>
                    <a:pt x="306" y="220"/>
                  </a:cubicBezTo>
                  <a:cubicBezTo>
                    <a:pt x="321" y="220"/>
                    <a:pt x="332" y="232"/>
                    <a:pt x="332" y="247"/>
                  </a:cubicBezTo>
                  <a:cubicBezTo>
                    <a:pt x="332" y="262"/>
                    <a:pt x="321" y="274"/>
                    <a:pt x="306" y="274"/>
                  </a:cubicBezTo>
                  <a:cubicBezTo>
                    <a:pt x="299" y="274"/>
                    <a:pt x="293" y="271"/>
                    <a:pt x="289" y="267"/>
                  </a:cubicBezTo>
                  <a:cubicBezTo>
                    <a:pt x="291" y="273"/>
                    <a:pt x="292" y="279"/>
                    <a:pt x="292" y="286"/>
                  </a:cubicBezTo>
                  <a:lnTo>
                    <a:pt x="426" y="286"/>
                  </a:lnTo>
                  <a:lnTo>
                    <a:pt x="426" y="0"/>
                  </a:lnTo>
                  <a:lnTo>
                    <a:pt x="0" y="0"/>
                  </a:lnTo>
                  <a:lnTo>
                    <a:pt x="0" y="286"/>
                  </a:lnTo>
                  <a:close/>
                </a:path>
              </a:pathLst>
            </a:custGeom>
            <a:solidFill>
              <a:srgbClr val="c1c1c1"/>
            </a:solidFill>
            <a:ln w="0">
              <a:noFill/>
            </a:ln>
          </p:spPr>
          <p:style>
            <a:lnRef idx="0"/>
            <a:fillRef idx="0"/>
            <a:effectRef idx="0"/>
            <a:fontRef idx="minor"/>
          </p:style>
        </p:sp>
        <p:sp>
          <p:nvSpPr>
            <p:cNvPr id="1628" name="Freeform 6"/>
            <p:cNvSpPr/>
            <p:nvPr/>
          </p:nvSpPr>
          <p:spPr>
            <a:xfrm>
              <a:off x="1010880" y="2243520"/>
              <a:ext cx="604440" cy="55800"/>
            </a:xfrm>
            <a:custGeom>
              <a:avLst/>
              <a:gdLst/>
              <a:ahLst/>
              <a:rect l="l" t="t" r="r" b="b"/>
              <a:pathLst>
                <a:path w="426" h="40">
                  <a:moveTo>
                    <a:pt x="133" y="0"/>
                  </a:moveTo>
                  <a:lnTo>
                    <a:pt x="133" y="0"/>
                  </a:lnTo>
                  <a:lnTo>
                    <a:pt x="0" y="0"/>
                  </a:lnTo>
                  <a:lnTo>
                    <a:pt x="0" y="40"/>
                  </a:lnTo>
                  <a:lnTo>
                    <a:pt x="426" y="40"/>
                  </a:lnTo>
                  <a:lnTo>
                    <a:pt x="426" y="0"/>
                  </a:lnTo>
                  <a:lnTo>
                    <a:pt x="292" y="0"/>
                  </a:lnTo>
                  <a:lnTo>
                    <a:pt x="133" y="0"/>
                  </a:lnTo>
                  <a:close/>
                </a:path>
              </a:pathLst>
            </a:custGeom>
            <a:solidFill>
              <a:srgbClr val="2f2f2f"/>
            </a:solidFill>
            <a:ln w="0">
              <a:noFill/>
            </a:ln>
          </p:spPr>
          <p:style>
            <a:lnRef idx="0"/>
            <a:fillRef idx="0"/>
            <a:effectRef idx="0"/>
            <a:fontRef idx="minor"/>
          </p:style>
        </p:sp>
        <p:sp>
          <p:nvSpPr>
            <p:cNvPr id="1629" name="Freeform 7"/>
            <p:cNvSpPr/>
            <p:nvPr/>
          </p:nvSpPr>
          <p:spPr>
            <a:xfrm>
              <a:off x="1010880" y="1780920"/>
              <a:ext cx="604440" cy="54000"/>
            </a:xfrm>
            <a:custGeom>
              <a:avLst/>
              <a:gdLst/>
              <a:ahLst/>
              <a:rect l="l" t="t" r="r" b="b"/>
              <a:pathLst>
                <a:path w="426" h="40">
                  <a:moveTo>
                    <a:pt x="0" y="40"/>
                  </a:moveTo>
                  <a:lnTo>
                    <a:pt x="0" y="40"/>
                  </a:lnTo>
                  <a:lnTo>
                    <a:pt x="426" y="40"/>
                  </a:lnTo>
                  <a:lnTo>
                    <a:pt x="426" y="0"/>
                  </a:lnTo>
                  <a:lnTo>
                    <a:pt x="0" y="0"/>
                  </a:lnTo>
                  <a:lnTo>
                    <a:pt x="0" y="40"/>
                  </a:lnTo>
                  <a:close/>
                </a:path>
              </a:pathLst>
            </a:custGeom>
            <a:solidFill>
              <a:srgbClr val="2f2f2f"/>
            </a:solidFill>
            <a:ln w="0">
              <a:noFill/>
            </a:ln>
          </p:spPr>
          <p:style>
            <a:lnRef idx="0"/>
            <a:fillRef idx="0"/>
            <a:effectRef idx="0"/>
            <a:fontRef idx="minor"/>
          </p:style>
        </p:sp>
        <p:sp>
          <p:nvSpPr>
            <p:cNvPr id="1630" name="Freeform 8"/>
            <p:cNvSpPr/>
            <p:nvPr/>
          </p:nvSpPr>
          <p:spPr>
            <a:xfrm>
              <a:off x="1140840" y="2149920"/>
              <a:ext cx="77040" cy="74880"/>
            </a:xfrm>
            <a:custGeom>
              <a:avLst/>
              <a:gdLst/>
              <a:ahLst/>
              <a:rect l="l" t="t" r="r" b="b"/>
              <a:pathLst>
                <a:path w="54" h="54">
                  <a:moveTo>
                    <a:pt x="54" y="27"/>
                  </a:moveTo>
                  <a:lnTo>
                    <a:pt x="54" y="27"/>
                  </a:lnTo>
                  <a:cubicBezTo>
                    <a:pt x="54" y="12"/>
                    <a:pt x="42" y="0"/>
                    <a:pt x="27" y="0"/>
                  </a:cubicBezTo>
                  <a:cubicBezTo>
                    <a:pt x="12" y="0"/>
                    <a:pt x="0" y="12"/>
                    <a:pt x="0" y="27"/>
                  </a:cubicBezTo>
                  <a:cubicBezTo>
                    <a:pt x="0" y="42"/>
                    <a:pt x="12" y="54"/>
                    <a:pt x="27" y="54"/>
                  </a:cubicBezTo>
                  <a:cubicBezTo>
                    <a:pt x="34" y="54"/>
                    <a:pt x="41" y="51"/>
                    <a:pt x="45" y="46"/>
                  </a:cubicBezTo>
                  <a:cubicBezTo>
                    <a:pt x="50" y="42"/>
                    <a:pt x="53" y="36"/>
                    <a:pt x="53" y="29"/>
                  </a:cubicBezTo>
                  <a:cubicBezTo>
                    <a:pt x="53" y="29"/>
                    <a:pt x="54" y="28"/>
                    <a:pt x="54" y="27"/>
                  </a:cubicBezTo>
                  <a:close/>
                </a:path>
              </a:pathLst>
            </a:custGeom>
            <a:solidFill>
              <a:srgbClr val="0078d4"/>
            </a:solidFill>
            <a:ln w="0">
              <a:noFill/>
            </a:ln>
          </p:spPr>
          <p:style>
            <a:lnRef idx="0"/>
            <a:fillRef idx="0"/>
            <a:effectRef idx="0"/>
            <a:fontRef idx="minor"/>
          </p:style>
        </p:sp>
        <p:sp>
          <p:nvSpPr>
            <p:cNvPr id="1631" name="Freeform 9"/>
            <p:cNvSpPr/>
            <p:nvPr/>
          </p:nvSpPr>
          <p:spPr>
            <a:xfrm>
              <a:off x="1274400" y="2149920"/>
              <a:ext cx="74880" cy="74880"/>
            </a:xfrm>
            <a:custGeom>
              <a:avLst/>
              <a:gdLst/>
              <a:ahLst/>
              <a:rect l="l" t="t" r="r" b="b"/>
              <a:pathLst>
                <a:path w="53" h="54">
                  <a:moveTo>
                    <a:pt x="27" y="0"/>
                  </a:moveTo>
                  <a:lnTo>
                    <a:pt x="27" y="0"/>
                  </a:lnTo>
                  <a:cubicBezTo>
                    <a:pt x="12" y="0"/>
                    <a:pt x="0" y="12"/>
                    <a:pt x="0" y="27"/>
                  </a:cubicBezTo>
                  <a:cubicBezTo>
                    <a:pt x="0" y="42"/>
                    <a:pt x="12" y="54"/>
                    <a:pt x="27" y="54"/>
                  </a:cubicBezTo>
                  <a:cubicBezTo>
                    <a:pt x="42" y="54"/>
                    <a:pt x="53" y="42"/>
                    <a:pt x="53" y="27"/>
                  </a:cubicBezTo>
                  <a:cubicBezTo>
                    <a:pt x="53" y="12"/>
                    <a:pt x="42" y="0"/>
                    <a:pt x="27" y="0"/>
                  </a:cubicBezTo>
                  <a:close/>
                </a:path>
              </a:pathLst>
            </a:custGeom>
            <a:solidFill>
              <a:srgbClr val="c1c1c1"/>
            </a:solidFill>
            <a:ln w="0">
              <a:noFill/>
            </a:ln>
          </p:spPr>
          <p:style>
            <a:lnRef idx="0"/>
            <a:fillRef idx="0"/>
            <a:effectRef idx="0"/>
            <a:fontRef idx="minor"/>
          </p:style>
        </p:sp>
        <p:sp>
          <p:nvSpPr>
            <p:cNvPr id="1632" name="Freeform 10"/>
            <p:cNvSpPr/>
            <p:nvPr/>
          </p:nvSpPr>
          <p:spPr>
            <a:xfrm>
              <a:off x="1408320" y="2149920"/>
              <a:ext cx="73080" cy="74880"/>
            </a:xfrm>
            <a:custGeom>
              <a:avLst/>
              <a:gdLst/>
              <a:ahLst/>
              <a:rect l="l" t="t" r="r" b="b"/>
              <a:pathLst>
                <a:path w="53" h="54">
                  <a:moveTo>
                    <a:pt x="27" y="54"/>
                  </a:moveTo>
                  <a:lnTo>
                    <a:pt x="27" y="54"/>
                  </a:lnTo>
                  <a:cubicBezTo>
                    <a:pt x="42" y="54"/>
                    <a:pt x="53" y="42"/>
                    <a:pt x="53" y="27"/>
                  </a:cubicBezTo>
                  <a:cubicBezTo>
                    <a:pt x="53" y="12"/>
                    <a:pt x="42" y="0"/>
                    <a:pt x="27" y="0"/>
                  </a:cubicBezTo>
                  <a:cubicBezTo>
                    <a:pt x="12" y="0"/>
                    <a:pt x="0" y="12"/>
                    <a:pt x="0" y="27"/>
                  </a:cubicBezTo>
                  <a:cubicBezTo>
                    <a:pt x="0" y="35"/>
                    <a:pt x="4" y="42"/>
                    <a:pt x="10" y="47"/>
                  </a:cubicBezTo>
                  <a:cubicBezTo>
                    <a:pt x="14" y="51"/>
                    <a:pt x="20" y="54"/>
                    <a:pt x="27" y="54"/>
                  </a:cubicBezTo>
                  <a:close/>
                </a:path>
              </a:pathLst>
            </a:custGeom>
            <a:solidFill>
              <a:srgbClr val="2f2f2f"/>
            </a:solidFill>
            <a:ln w="0">
              <a:noFill/>
            </a:ln>
          </p:spPr>
          <p:style>
            <a:lnRef idx="0"/>
            <a:fillRef idx="0"/>
            <a:effectRef idx="0"/>
            <a:fontRef idx="minor"/>
          </p:style>
        </p:sp>
      </p:grpSp>
      <p:grpSp>
        <p:nvGrpSpPr>
          <p:cNvPr id="1633" name="Group 4"/>
          <p:cNvGrpSpPr/>
          <p:nvPr/>
        </p:nvGrpSpPr>
        <p:grpSpPr>
          <a:xfrm>
            <a:off x="6431040" y="1791360"/>
            <a:ext cx="574200" cy="522720"/>
            <a:chOff x="6431040" y="1791360"/>
            <a:chExt cx="574200" cy="522720"/>
          </a:xfrm>
        </p:grpSpPr>
        <p:sp>
          <p:nvSpPr>
            <p:cNvPr id="1634" name="Freeform 5"/>
            <p:cNvSpPr/>
            <p:nvPr/>
          </p:nvSpPr>
          <p:spPr>
            <a:xfrm>
              <a:off x="6431040" y="1913040"/>
              <a:ext cx="574200" cy="326520"/>
            </a:xfrm>
            <a:custGeom>
              <a:avLst/>
              <a:gdLst/>
              <a:ahLst/>
              <a:rect l="l" t="t" r="r" b="b"/>
              <a:pathLst>
                <a:path w="374" h="213">
                  <a:moveTo>
                    <a:pt x="165" y="166"/>
                  </a:moveTo>
                  <a:lnTo>
                    <a:pt x="165" y="166"/>
                  </a:lnTo>
                  <a:cubicBezTo>
                    <a:pt x="162" y="155"/>
                    <a:pt x="160" y="143"/>
                    <a:pt x="160" y="131"/>
                  </a:cubicBezTo>
                  <a:lnTo>
                    <a:pt x="160" y="74"/>
                  </a:lnTo>
                  <a:cubicBezTo>
                    <a:pt x="174" y="74"/>
                    <a:pt x="187" y="72"/>
                    <a:pt x="200" y="69"/>
                  </a:cubicBezTo>
                  <a:cubicBezTo>
                    <a:pt x="213" y="66"/>
                    <a:pt x="225" y="60"/>
                    <a:pt x="237" y="53"/>
                  </a:cubicBezTo>
                  <a:cubicBezTo>
                    <a:pt x="244" y="48"/>
                    <a:pt x="251" y="45"/>
                    <a:pt x="258" y="43"/>
                  </a:cubicBezTo>
                  <a:cubicBezTo>
                    <a:pt x="264" y="41"/>
                    <a:pt x="272" y="40"/>
                    <a:pt x="280" y="40"/>
                  </a:cubicBezTo>
                  <a:cubicBezTo>
                    <a:pt x="289" y="40"/>
                    <a:pt x="296" y="41"/>
                    <a:pt x="303" y="43"/>
                  </a:cubicBezTo>
                  <a:cubicBezTo>
                    <a:pt x="309" y="45"/>
                    <a:pt x="316" y="48"/>
                    <a:pt x="323" y="53"/>
                  </a:cubicBezTo>
                  <a:cubicBezTo>
                    <a:pt x="335" y="60"/>
                    <a:pt x="347" y="66"/>
                    <a:pt x="360" y="69"/>
                  </a:cubicBezTo>
                  <a:cubicBezTo>
                    <a:pt x="364" y="70"/>
                    <a:pt x="369" y="71"/>
                    <a:pt x="374" y="72"/>
                  </a:cubicBezTo>
                  <a:lnTo>
                    <a:pt x="374" y="0"/>
                  </a:lnTo>
                  <a:lnTo>
                    <a:pt x="0" y="0"/>
                  </a:lnTo>
                  <a:lnTo>
                    <a:pt x="0" y="213"/>
                  </a:lnTo>
                  <a:lnTo>
                    <a:pt x="187" y="213"/>
                  </a:lnTo>
                  <a:cubicBezTo>
                    <a:pt x="184" y="208"/>
                    <a:pt x="181" y="203"/>
                    <a:pt x="178" y="198"/>
                  </a:cubicBezTo>
                  <a:cubicBezTo>
                    <a:pt x="173" y="188"/>
                    <a:pt x="168" y="177"/>
                    <a:pt x="165" y="166"/>
                  </a:cubicBezTo>
                  <a:close/>
                </a:path>
              </a:pathLst>
            </a:custGeom>
            <a:solidFill>
              <a:srgbClr val="c1c1c1"/>
            </a:solidFill>
            <a:ln w="0">
              <a:noFill/>
            </a:ln>
          </p:spPr>
          <p:style>
            <a:lnRef idx="0"/>
            <a:fillRef idx="0"/>
            <a:effectRef idx="0"/>
            <a:fontRef idx="minor"/>
          </p:style>
        </p:sp>
        <p:sp>
          <p:nvSpPr>
            <p:cNvPr id="1635" name="Freeform 6"/>
            <p:cNvSpPr/>
            <p:nvPr/>
          </p:nvSpPr>
          <p:spPr>
            <a:xfrm>
              <a:off x="6431040" y="1791360"/>
              <a:ext cx="572040" cy="79200"/>
            </a:xfrm>
            <a:custGeom>
              <a:avLst/>
              <a:gdLst/>
              <a:ahLst/>
              <a:rect l="l" t="t" r="r" b="b"/>
              <a:pathLst>
                <a:path w="373" h="53">
                  <a:moveTo>
                    <a:pt x="373" y="0"/>
                  </a:moveTo>
                  <a:lnTo>
                    <a:pt x="373" y="0"/>
                  </a:lnTo>
                  <a:lnTo>
                    <a:pt x="0" y="0"/>
                  </a:lnTo>
                  <a:lnTo>
                    <a:pt x="0" y="53"/>
                  </a:lnTo>
                  <a:lnTo>
                    <a:pt x="373" y="53"/>
                  </a:lnTo>
                  <a:lnTo>
                    <a:pt x="373" y="0"/>
                  </a:lnTo>
                  <a:close/>
                </a:path>
              </a:pathLst>
            </a:custGeom>
            <a:solidFill>
              <a:srgbClr val="2f2f2f"/>
            </a:solidFill>
            <a:ln w="0">
              <a:noFill/>
            </a:ln>
          </p:spPr>
          <p:style>
            <a:lnRef idx="0"/>
            <a:fillRef idx="0"/>
            <a:effectRef idx="0"/>
            <a:fontRef idx="minor"/>
          </p:style>
        </p:sp>
        <p:sp>
          <p:nvSpPr>
            <p:cNvPr id="1636" name="Freeform 7"/>
            <p:cNvSpPr/>
            <p:nvPr/>
          </p:nvSpPr>
          <p:spPr>
            <a:xfrm>
              <a:off x="6719760" y="2016360"/>
              <a:ext cx="283320" cy="297720"/>
            </a:xfrm>
            <a:custGeom>
              <a:avLst/>
              <a:gdLst/>
              <a:ahLst/>
              <a:rect l="l" t="t" r="r" b="b"/>
              <a:pathLst>
                <a:path w="186" h="195">
                  <a:moveTo>
                    <a:pt x="121" y="8"/>
                  </a:moveTo>
                  <a:lnTo>
                    <a:pt x="121" y="8"/>
                  </a:lnTo>
                  <a:cubicBezTo>
                    <a:pt x="113" y="2"/>
                    <a:pt x="103" y="0"/>
                    <a:pt x="93" y="0"/>
                  </a:cubicBezTo>
                  <a:cubicBezTo>
                    <a:pt x="83" y="0"/>
                    <a:pt x="74" y="2"/>
                    <a:pt x="65" y="8"/>
                  </a:cubicBezTo>
                  <a:cubicBezTo>
                    <a:pt x="56" y="14"/>
                    <a:pt x="45" y="20"/>
                    <a:pt x="34" y="24"/>
                  </a:cubicBezTo>
                  <a:cubicBezTo>
                    <a:pt x="23" y="27"/>
                    <a:pt x="11" y="30"/>
                    <a:pt x="0" y="32"/>
                  </a:cubicBezTo>
                  <a:lnTo>
                    <a:pt x="0" y="64"/>
                  </a:lnTo>
                  <a:cubicBezTo>
                    <a:pt x="0" y="78"/>
                    <a:pt x="3" y="92"/>
                    <a:pt x="8" y="105"/>
                  </a:cubicBezTo>
                  <a:cubicBezTo>
                    <a:pt x="13" y="118"/>
                    <a:pt x="20" y="130"/>
                    <a:pt x="29" y="141"/>
                  </a:cubicBezTo>
                  <a:cubicBezTo>
                    <a:pt x="38" y="152"/>
                    <a:pt x="48" y="162"/>
                    <a:pt x="59" y="171"/>
                  </a:cubicBezTo>
                  <a:cubicBezTo>
                    <a:pt x="70" y="180"/>
                    <a:pt x="82" y="188"/>
                    <a:pt x="93" y="195"/>
                  </a:cubicBezTo>
                  <a:cubicBezTo>
                    <a:pt x="105" y="188"/>
                    <a:pt x="116" y="180"/>
                    <a:pt x="127" y="171"/>
                  </a:cubicBezTo>
                  <a:cubicBezTo>
                    <a:pt x="138" y="162"/>
                    <a:pt x="148" y="152"/>
                    <a:pt x="157" y="141"/>
                  </a:cubicBezTo>
                  <a:cubicBezTo>
                    <a:pt x="166" y="130"/>
                    <a:pt x="173" y="118"/>
                    <a:pt x="178" y="105"/>
                  </a:cubicBezTo>
                  <a:cubicBezTo>
                    <a:pt x="184" y="92"/>
                    <a:pt x="186" y="78"/>
                    <a:pt x="186" y="64"/>
                  </a:cubicBezTo>
                  <a:lnTo>
                    <a:pt x="186" y="32"/>
                  </a:lnTo>
                  <a:cubicBezTo>
                    <a:pt x="175" y="30"/>
                    <a:pt x="164" y="27"/>
                    <a:pt x="152" y="24"/>
                  </a:cubicBezTo>
                  <a:cubicBezTo>
                    <a:pt x="141" y="20"/>
                    <a:pt x="131" y="14"/>
                    <a:pt x="121" y="8"/>
                  </a:cubicBezTo>
                  <a:close/>
                </a:path>
              </a:pathLst>
            </a:custGeom>
            <a:solidFill>
              <a:srgbClr val="0078d4"/>
            </a:solidFill>
            <a:ln w="0">
              <a:noFill/>
            </a:ln>
          </p:spPr>
          <p:style>
            <a:lnRef idx="0"/>
            <a:fillRef idx="0"/>
            <a:effectRef idx="0"/>
            <a:fontRef idx="minor"/>
          </p:style>
        </p:sp>
      </p:grpSp>
      <p:sp>
        <p:nvSpPr>
          <p:cNvPr id="1637" name="!!Rectangle 272"/>
          <p:cNvSpPr/>
          <p:nvPr/>
        </p:nvSpPr>
        <p:spPr>
          <a:xfrm flipV="1" rot="18900000">
            <a:off x="6473520" y="2828520"/>
            <a:ext cx="204840" cy="204840"/>
          </a:xfrm>
          <a:custGeom>
            <a:avLst/>
            <a:gdLst/>
            <a:ahLst/>
            <a:rect l="l" t="t" r="r" b="b"/>
            <a:pathLst>
              <a:path w="493485" h="493485">
                <a:moveTo>
                  <a:pt x="0" y="493485"/>
                </a:moveTo>
                <a:lnTo>
                  <a:pt x="0" y="0"/>
                </a:lnTo>
                <a:lnTo>
                  <a:pt x="493485" y="0"/>
                </a:lnTo>
              </a:path>
            </a:pathLst>
          </a:custGeom>
          <a:noFill/>
          <a:ln w="38100">
            <a:solidFill>
              <a:srgbClr val="a6a6a6"/>
            </a:solidFill>
            <a:round/>
          </a:ln>
        </p:spPr>
        <p:style>
          <a:lnRef idx="2">
            <a:schemeClr val="accent1">
              <a:shade val="50000"/>
            </a:schemeClr>
          </a:lnRef>
          <a:fillRef idx="1">
            <a:schemeClr val="accent1"/>
          </a:fillRef>
          <a:effectRef idx="0">
            <a:schemeClr val="accent1"/>
          </a:effectRef>
          <a:fontRef idx="minor"/>
        </p:style>
      </p:sp>
      <p:sp>
        <p:nvSpPr>
          <p:cNvPr id="1638" name="!!Rectangle 272"/>
          <p:cNvSpPr/>
          <p:nvPr/>
        </p:nvSpPr>
        <p:spPr>
          <a:xfrm flipV="1" rot="18900000">
            <a:off x="1050120" y="2823120"/>
            <a:ext cx="204840" cy="204840"/>
          </a:xfrm>
          <a:custGeom>
            <a:avLst/>
            <a:gdLst/>
            <a:ahLst/>
            <a:rect l="l" t="t" r="r" b="b"/>
            <a:pathLst>
              <a:path w="493485" h="493485">
                <a:moveTo>
                  <a:pt x="0" y="493485"/>
                </a:moveTo>
                <a:lnTo>
                  <a:pt x="0" y="0"/>
                </a:lnTo>
                <a:lnTo>
                  <a:pt x="493485" y="0"/>
                </a:lnTo>
              </a:path>
            </a:pathLst>
          </a:custGeom>
          <a:noFill/>
          <a:ln w="38100">
            <a:solidFill>
              <a:srgbClr val="a6a6a6"/>
            </a:solidFill>
            <a:round/>
          </a:ln>
        </p:spPr>
        <p:style>
          <a:lnRef idx="2">
            <a:schemeClr val="accent1">
              <a:shade val="50000"/>
            </a:schemeClr>
          </a:lnRef>
          <a:fillRef idx="1">
            <a:schemeClr val="accent1"/>
          </a:fillRef>
          <a:effectRef idx="0">
            <a:schemeClr val="accent1"/>
          </a:effectRef>
          <a:fontRef idx="minor"/>
        </p:style>
      </p:sp>
    </p:spTree>
  </p:cSld>
  <p:transition>
    <p:fade/>
  </p:transition>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9" name="Title 1"/>
          <p:cNvSpPr/>
          <p:nvPr/>
        </p:nvSpPr>
        <p:spPr>
          <a:xfrm>
            <a:off x="588240" y="1725480"/>
            <a:ext cx="3180600" cy="3117240"/>
          </a:xfrm>
          <a:prstGeom prst="rect">
            <a:avLst/>
          </a:prstGeom>
          <a:noFill/>
          <a:ln w="0">
            <a:noFill/>
          </a:ln>
        </p:spPr>
        <p:style>
          <a:lnRef idx="0"/>
          <a:fillRef idx="0"/>
          <a:effectRef idx="0"/>
          <a:fontRef idx="minor"/>
        </p:style>
        <p:txBody>
          <a:bodyPr lIns="0" rIns="0" tIns="0" bIns="0" anchor="ctr">
            <a:noAutofit/>
          </a:bodyPr>
          <a:p>
            <a:pPr>
              <a:lnSpc>
                <a:spcPct val="100000"/>
              </a:lnSpc>
            </a:pPr>
            <a:r>
              <a:rPr b="0" lang="en-US" sz="3200" spc="-52" strike="noStrike">
                <a:solidFill>
                  <a:srgbClr val="0078d4"/>
                </a:solidFill>
                <a:latin typeface="Segoe UI Semibold"/>
                <a:ea typeface="DejaVu Sans"/>
              </a:rPr>
              <a:t>Recursos</a:t>
            </a:r>
            <a:endParaRPr b="0" lang="es-CO" sz="3200" spc="-1" strike="noStrike">
              <a:latin typeface="Arial"/>
            </a:endParaRPr>
          </a:p>
        </p:txBody>
      </p:sp>
      <p:sp>
        <p:nvSpPr>
          <p:cNvPr id="1640" name="Text Placeholder 2"/>
          <p:cNvSpPr/>
          <p:nvPr/>
        </p:nvSpPr>
        <p:spPr>
          <a:xfrm>
            <a:off x="4941720" y="587520"/>
            <a:ext cx="6666120" cy="5681880"/>
          </a:xfrm>
          <a:prstGeom prst="rect">
            <a:avLst/>
          </a:prstGeom>
          <a:noFill/>
          <a:ln w="0">
            <a:noFill/>
          </a:ln>
        </p:spPr>
        <p:style>
          <a:lnRef idx="0"/>
          <a:fillRef idx="0"/>
          <a:effectRef idx="0"/>
          <a:fontRef idx="minor"/>
        </p:style>
        <p:txBody>
          <a:bodyPr lIns="0" rIns="0" tIns="0" bIns="0" anchor="ctr">
            <a:noAutofit/>
          </a:bodyPr>
          <a:p>
            <a:pPr>
              <a:lnSpc>
                <a:spcPct val="90000"/>
              </a:lnSpc>
              <a:spcBef>
                <a:spcPts val="601"/>
              </a:spcBef>
              <a:spcAft>
                <a:spcPts val="601"/>
              </a:spcAft>
              <a:tabLst>
                <a:tab algn="l" pos="0"/>
              </a:tabLst>
            </a:pPr>
            <a:r>
              <a:rPr b="0" lang="en-US" sz="1600" spc="-1" strike="noStrike" u="sng">
                <a:solidFill>
                  <a:srgbClr val="0078d4"/>
                </a:solidFill>
                <a:uFillTx/>
                <a:latin typeface="Segoe UI Semibold"/>
                <a:ea typeface="Calibri"/>
                <a:hlinkClick r:id="rId1"/>
              </a:rPr>
              <a:t>Portal de Aprendizaje de la Calculadora de Valor</a:t>
            </a:r>
            <a:r>
              <a:rPr b="0" lang="en-US" sz="1600" spc="-1" strike="noStrike">
                <a:solidFill>
                  <a:srgbClr val="50e6ff"/>
                </a:solidFill>
                <a:latin typeface="Segoe UI Semibold"/>
                <a:ea typeface="Calibri"/>
              </a:rPr>
              <a:t> </a:t>
            </a:r>
            <a:endParaRPr b="0" lang="es-CO" sz="1600" spc="-1" strike="noStrike">
              <a:latin typeface="Arial"/>
            </a:endParaRPr>
          </a:p>
          <a:p>
            <a:pPr>
              <a:lnSpc>
                <a:spcPct val="90000"/>
              </a:lnSpc>
              <a:spcBef>
                <a:spcPts val="601"/>
              </a:spcBef>
              <a:spcAft>
                <a:spcPts val="601"/>
              </a:spcAft>
              <a:tabLst>
                <a:tab algn="l" pos="0"/>
              </a:tabLst>
            </a:pPr>
            <a:r>
              <a:rPr b="0" lang="en-US" sz="1400" spc="-1" strike="noStrike">
                <a:solidFill>
                  <a:srgbClr val="50e6ff"/>
                </a:solidFill>
                <a:latin typeface="Segoe UI Semibold"/>
                <a:ea typeface="Calibri"/>
              </a:rPr>
              <a:t>En el Portal de Aprendizaje de la Calculadora VC, recomendamos consultar los siguientes vídeos:</a:t>
            </a:r>
            <a:r>
              <a:rPr b="0" lang="en-US" sz="1400" spc="-1" strike="noStrike">
                <a:solidFill>
                  <a:srgbClr val="ffffff"/>
                </a:solidFill>
                <a:latin typeface="Segoe UI"/>
                <a:ea typeface="Calibri"/>
              </a:rPr>
              <a:t>	</a:t>
            </a:r>
            <a:endParaRPr b="0" lang="es-CO" sz="1400" spc="-1" strike="noStrike">
              <a:latin typeface="Arial"/>
            </a:endParaRPr>
          </a:p>
          <a:p>
            <a:pPr marL="7920" indent="-6480">
              <a:lnSpc>
                <a:spcPct val="90000"/>
              </a:lnSpc>
              <a:spcBef>
                <a:spcPts val="601"/>
              </a:spcBef>
              <a:spcAft>
                <a:spcPts val="601"/>
              </a:spcAft>
              <a:tabLst>
                <a:tab algn="l" pos="0"/>
              </a:tabLst>
            </a:pPr>
            <a:r>
              <a:rPr b="0" lang="es-CO" sz="1400" spc="-1" strike="noStrike">
                <a:solidFill>
                  <a:srgbClr val="ffffff"/>
                </a:solidFill>
                <a:latin typeface="Arial"/>
                <a:ea typeface="DejaVu Sans"/>
              </a:rPr>
              <a:t>Introducción a la CV avanzada</a:t>
            </a:r>
            <a:endParaRPr b="0" lang="es-CO" sz="1400" spc="-1" strike="noStrike">
              <a:latin typeface="Arial"/>
            </a:endParaRPr>
          </a:p>
          <a:p>
            <a:pPr marL="7920" indent="-6480">
              <a:lnSpc>
                <a:spcPct val="90000"/>
              </a:lnSpc>
              <a:spcBef>
                <a:spcPts val="601"/>
              </a:spcBef>
              <a:spcAft>
                <a:spcPts val="601"/>
              </a:spcAft>
              <a:tabLst>
                <a:tab algn="l" pos="0"/>
              </a:tabLst>
            </a:pPr>
            <a:r>
              <a:rPr b="0" lang="es-CO" sz="1400" spc="-1" strike="noStrike">
                <a:solidFill>
                  <a:srgbClr val="ffffff"/>
                </a:solidFill>
                <a:latin typeface="Arial"/>
                <a:ea typeface="DejaVu Sans"/>
              </a:rPr>
              <a:t>Introducción a la creación de un caso de negocio con la CV</a:t>
            </a:r>
            <a:endParaRPr b="0" lang="es-CO" sz="1400" spc="-1" strike="noStrike">
              <a:latin typeface="Arial"/>
            </a:endParaRPr>
          </a:p>
          <a:p>
            <a:pPr marL="7920" indent="-6480">
              <a:lnSpc>
                <a:spcPct val="90000"/>
              </a:lnSpc>
              <a:spcBef>
                <a:spcPts val="601"/>
              </a:spcBef>
              <a:spcAft>
                <a:spcPts val="601"/>
              </a:spcAft>
              <a:tabLst>
                <a:tab algn="l" pos="0"/>
              </a:tabLst>
            </a:pPr>
            <a:r>
              <a:rPr b="0" lang="es-CO" sz="1400" spc="-1" strike="noStrike">
                <a:solidFill>
                  <a:srgbClr val="ffffff"/>
                </a:solidFill>
                <a:latin typeface="Arial"/>
                <a:ea typeface="DejaVu Sans"/>
              </a:rPr>
              <a:t>Introducción a la CV en línea</a:t>
            </a:r>
            <a:endParaRPr b="0" lang="es-CO" sz="1400" spc="-1" strike="noStrike">
              <a:latin typeface="Arial"/>
            </a:endParaRPr>
          </a:p>
          <a:p>
            <a:pPr marL="7920" indent="-6480">
              <a:lnSpc>
                <a:spcPct val="90000"/>
              </a:lnSpc>
              <a:spcBef>
                <a:spcPts val="601"/>
              </a:spcBef>
              <a:spcAft>
                <a:spcPts val="601"/>
              </a:spcAft>
              <a:tabLst>
                <a:tab algn="l" pos="0"/>
              </a:tabLst>
            </a:pPr>
            <a:r>
              <a:rPr b="0" lang="es-CO" sz="1400" spc="-1" strike="noStrike">
                <a:solidFill>
                  <a:srgbClr val="ffffff"/>
                </a:solidFill>
                <a:latin typeface="Arial"/>
                <a:ea typeface="DejaVu Sans"/>
              </a:rPr>
              <a:t>Construir un caso de negocio con la CV avanzada - Implementación</a:t>
            </a:r>
            <a:endParaRPr b="0" lang="es-CO" sz="1400" spc="-1" strike="noStrike">
              <a:latin typeface="Arial"/>
            </a:endParaRPr>
          </a:p>
          <a:p>
            <a:pPr marL="7920" indent="-6480">
              <a:lnSpc>
                <a:spcPct val="90000"/>
              </a:lnSpc>
              <a:spcBef>
                <a:spcPts val="601"/>
              </a:spcBef>
              <a:spcAft>
                <a:spcPts val="601"/>
              </a:spcAft>
              <a:tabLst>
                <a:tab algn="l" pos="0"/>
              </a:tabLst>
            </a:pPr>
            <a:r>
              <a:rPr b="0" lang="es-CO" sz="1400" spc="-1" strike="noStrike">
                <a:solidFill>
                  <a:srgbClr val="ffffff"/>
                </a:solidFill>
                <a:latin typeface="Arial"/>
                <a:ea typeface="DejaVu Sans"/>
              </a:rPr>
              <a:t>Creación de un caso de negocio con la CV avanzada - Configuración de la herramienta</a:t>
            </a:r>
            <a:endParaRPr b="0" lang="es-CO" sz="1400" spc="-1" strike="noStrike">
              <a:latin typeface="Arial"/>
            </a:endParaRPr>
          </a:p>
          <a:p>
            <a:pPr marL="7920" indent="-6480">
              <a:lnSpc>
                <a:spcPct val="90000"/>
              </a:lnSpc>
              <a:spcBef>
                <a:spcPts val="601"/>
              </a:spcBef>
              <a:spcAft>
                <a:spcPts val="601"/>
              </a:spcAft>
              <a:tabLst>
                <a:tab algn="l" pos="0"/>
              </a:tabLst>
            </a:pPr>
            <a:r>
              <a:rPr b="0" lang="es-CO" sz="1400" spc="-1" strike="noStrike">
                <a:solidFill>
                  <a:srgbClr val="ffffff"/>
                </a:solidFill>
                <a:latin typeface="Arial"/>
                <a:ea typeface="DejaVu Sans"/>
              </a:rPr>
              <a:t>Construir un caso de negocio con la CV avanzada - Licencias</a:t>
            </a:r>
            <a:endParaRPr b="0" lang="es-CO" sz="1400" spc="-1" strike="noStrike">
              <a:latin typeface="Arial"/>
            </a:endParaRPr>
          </a:p>
          <a:p>
            <a:pPr marL="7920" indent="-6480">
              <a:lnSpc>
                <a:spcPct val="90000"/>
              </a:lnSpc>
              <a:spcBef>
                <a:spcPts val="601"/>
              </a:spcBef>
              <a:spcAft>
                <a:spcPts val="601"/>
              </a:spcAft>
              <a:tabLst>
                <a:tab algn="l" pos="0"/>
              </a:tabLst>
            </a:pPr>
            <a:r>
              <a:rPr b="0" lang="es-CO" sz="1400" spc="-1" strike="noStrike">
                <a:solidFill>
                  <a:srgbClr val="ffffff"/>
                </a:solidFill>
                <a:latin typeface="Arial"/>
                <a:ea typeface="DejaVu Sans"/>
              </a:rPr>
              <a:t>Construir un caso de negocio con la CV avanzada - Entorno actual</a:t>
            </a:r>
            <a:br/>
            <a:endParaRPr b="0" lang="es-CO" sz="1400" spc="-1" strike="noStrike">
              <a:latin typeface="Arial"/>
            </a:endParaRPr>
          </a:p>
          <a:p>
            <a:pPr marL="7920" indent="-6480">
              <a:lnSpc>
                <a:spcPct val="90000"/>
              </a:lnSpc>
              <a:spcBef>
                <a:spcPts val="601"/>
              </a:spcBef>
              <a:spcAft>
                <a:spcPts val="601"/>
              </a:spcAft>
              <a:tabLst>
                <a:tab algn="l" pos="0"/>
              </a:tabLst>
            </a:pPr>
            <a:r>
              <a:rPr b="0" lang="en-US" sz="1600" spc="-1" strike="noStrike" u="sng">
                <a:solidFill>
                  <a:srgbClr val="0078d4"/>
                </a:solidFill>
                <a:uFillTx/>
                <a:latin typeface="Segoe UI Semibold"/>
                <a:ea typeface="Calibri"/>
                <a:hlinkClick r:id="rId2"/>
              </a:rPr>
              <a:t>TEI Recursos de estudio</a:t>
            </a:r>
            <a:endParaRPr b="0" lang="es-CO" sz="1600" spc="-1" strike="noStrike">
              <a:latin typeface="Arial"/>
            </a:endParaRPr>
          </a:p>
          <a:p>
            <a:pPr marL="7920" indent="-6480">
              <a:lnSpc>
                <a:spcPct val="90000"/>
              </a:lnSpc>
              <a:spcBef>
                <a:spcPts val="601"/>
              </a:spcBef>
              <a:spcAft>
                <a:spcPts val="601"/>
              </a:spcAft>
              <a:tabLst>
                <a:tab algn="l" pos="0"/>
              </a:tabLst>
            </a:pPr>
            <a:r>
              <a:rPr b="0" lang="en-US" sz="1400" spc="-1" strike="noStrike" u="sng">
                <a:solidFill>
                  <a:srgbClr val="0078d4"/>
                </a:solidFill>
                <a:uFillTx/>
                <a:latin typeface="Segoe UI"/>
                <a:ea typeface="Calibri"/>
                <a:hlinkClick r:id="rId3"/>
              </a:rPr>
              <a:t>TEI de Microsoft 365 E5</a:t>
            </a:r>
            <a:endParaRPr b="0" lang="es-CO" sz="1400" spc="-1" strike="noStrike">
              <a:latin typeface="Arial"/>
            </a:endParaRPr>
          </a:p>
          <a:p>
            <a:pPr marL="7920" indent="-6480">
              <a:lnSpc>
                <a:spcPct val="90000"/>
              </a:lnSpc>
              <a:spcBef>
                <a:spcPts val="601"/>
              </a:spcBef>
              <a:spcAft>
                <a:spcPts val="601"/>
              </a:spcAft>
              <a:tabLst>
                <a:tab algn="l" pos="0"/>
              </a:tabLst>
            </a:pPr>
            <a:r>
              <a:rPr b="0" lang="en-US" sz="1400" spc="-1" strike="noStrike" u="sng">
                <a:solidFill>
                  <a:srgbClr val="0078d4"/>
                </a:solidFill>
                <a:uFillTx/>
                <a:latin typeface="Segoe UI"/>
                <a:ea typeface="Calibri"/>
                <a:hlinkClick r:id="rId4"/>
              </a:rPr>
              <a:t>TEI de Microsoft 365 E3</a:t>
            </a:r>
            <a:endParaRPr b="0" lang="es-CO" sz="1400" spc="-1" strike="noStrike">
              <a:latin typeface="Arial"/>
            </a:endParaRPr>
          </a:p>
          <a:p>
            <a:pPr marL="7920" indent="-6480">
              <a:lnSpc>
                <a:spcPct val="90000"/>
              </a:lnSpc>
              <a:spcBef>
                <a:spcPts val="601"/>
              </a:spcBef>
              <a:spcAft>
                <a:spcPts val="601"/>
              </a:spcAft>
              <a:tabLst>
                <a:tab algn="l" pos="0"/>
              </a:tabLst>
            </a:pPr>
            <a:r>
              <a:rPr b="0" lang="en-US" sz="1400" spc="-1" strike="noStrike" u="sng">
                <a:solidFill>
                  <a:srgbClr val="0078d4"/>
                </a:solidFill>
                <a:uFillTx/>
                <a:latin typeface="Segoe UI"/>
                <a:ea typeface="Calibri"/>
                <a:hlinkClick r:id="rId5"/>
              </a:rPr>
              <a:t>TEI de Microsoft Endpoint Manager</a:t>
            </a:r>
            <a:endParaRPr b="0" lang="es-CO" sz="1400" spc="-1" strike="noStrike">
              <a:latin typeface="Arial"/>
            </a:endParaRPr>
          </a:p>
          <a:p>
            <a:pPr marL="7920" indent="-6480">
              <a:lnSpc>
                <a:spcPct val="90000"/>
              </a:lnSpc>
              <a:spcBef>
                <a:spcPts val="601"/>
              </a:spcBef>
              <a:spcAft>
                <a:spcPts val="601"/>
              </a:spcAft>
              <a:tabLst>
                <a:tab algn="l" pos="0"/>
              </a:tabLst>
            </a:pPr>
            <a:r>
              <a:rPr b="0" lang="en-US" sz="1400" spc="-1" strike="noStrike" u="sng">
                <a:solidFill>
                  <a:srgbClr val="0078d4"/>
                </a:solidFill>
                <a:uFillTx/>
                <a:latin typeface="Segoe UI"/>
                <a:ea typeface="Calibri"/>
                <a:hlinkClick r:id="rId6"/>
              </a:rPr>
              <a:t>TEI de Microsoft Teams</a:t>
            </a:r>
            <a:endParaRPr b="0" lang="es-CO" sz="1400" spc="-1" strike="noStrike">
              <a:latin typeface="Arial"/>
            </a:endParaRPr>
          </a:p>
          <a:p>
            <a:pPr marL="7920" indent="-6480">
              <a:lnSpc>
                <a:spcPct val="90000"/>
              </a:lnSpc>
              <a:spcBef>
                <a:spcPts val="601"/>
              </a:spcBef>
              <a:spcAft>
                <a:spcPts val="601"/>
              </a:spcAft>
              <a:tabLst>
                <a:tab algn="l" pos="0"/>
              </a:tabLst>
            </a:pPr>
            <a:r>
              <a:rPr b="0" lang="en-US" sz="1400" spc="-1" strike="noStrike" u="sng">
                <a:solidFill>
                  <a:srgbClr val="0078d4"/>
                </a:solidFill>
                <a:uFillTx/>
                <a:latin typeface="Segoe UI"/>
                <a:ea typeface="Calibri"/>
                <a:hlinkClick r:id="rId7"/>
              </a:rPr>
              <a:t>TEI de temas destacados de Viva</a:t>
            </a:r>
            <a:endParaRPr b="0" lang="es-CO" sz="1400" spc="-1" strike="noStrike">
              <a:latin typeface="Arial"/>
            </a:endParaRPr>
          </a:p>
        </p:txBody>
      </p:sp>
    </p:spTree>
  </p:cSld>
  <mc:AlternateContent>
    <mc:Choice Requires="p14">
      <p:transition spd="med" p14:dur="700">
        <p:fade/>
      </p:transition>
    </mc:Choice>
    <mc:Fallback>
      <p:transition spd="med">
        <p:fade/>
      </p:transition>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43a5e"/>
        </a:solidFill>
      </p:bgPr>
    </p:bg>
    <p:spTree>
      <p:nvGrpSpPr>
        <p:cNvPr id="1" name=""/>
        <p:cNvGrpSpPr/>
        <p:nvPr/>
      </p:nvGrpSpPr>
      <p:grpSpPr>
        <a:xfrm>
          <a:off x="0" y="0"/>
          <a:ext cx="0" cy="0"/>
          <a:chOff x="0" y="0"/>
          <a:chExt cx="0" cy="0"/>
        </a:xfrm>
      </p:grpSpPr>
      <p:sp>
        <p:nvSpPr>
          <p:cNvPr id="1641" name="Title 1"/>
          <p:cNvSpPr/>
          <p:nvPr/>
        </p:nvSpPr>
        <p:spPr>
          <a:xfrm>
            <a:off x="584280" y="1776240"/>
            <a:ext cx="6167880" cy="552600"/>
          </a:xfrm>
          <a:prstGeom prst="rect">
            <a:avLst/>
          </a:prstGeom>
          <a:noFill/>
          <a:ln w="0">
            <a:noFill/>
          </a:ln>
        </p:spPr>
        <p:style>
          <a:lnRef idx="0"/>
          <a:fillRef idx="0"/>
          <a:effectRef idx="0"/>
          <a:fontRef idx="minor"/>
        </p:style>
        <p:txBody>
          <a:bodyPr lIns="90000" rIns="90000" tIns="45000" bIns="45000" anchor="ctr">
            <a:noAutofit/>
          </a:bodyPr>
          <a:p>
            <a:pPr>
              <a:lnSpc>
                <a:spcPct val="100000"/>
              </a:lnSpc>
              <a:tabLst>
                <a:tab algn="l" pos="0"/>
              </a:tabLst>
            </a:pPr>
            <a:r>
              <a:rPr b="0" lang="en-US" sz="2800" spc="-52" strike="noStrike">
                <a:solidFill>
                  <a:srgbClr val="50e6ff"/>
                </a:solidFill>
                <a:latin typeface="Segoe UI Semibold"/>
                <a:ea typeface="DejaVu Sans"/>
              </a:rPr>
              <a:t>Gracias</a:t>
            </a:r>
            <a:endParaRPr b="0" lang="es-CO" sz="2800" spc="-1" strike="noStrike">
              <a:latin typeface="Arial"/>
            </a:endParaRPr>
          </a:p>
        </p:txBody>
      </p:sp>
    </p:spTree>
  </p:cSld>
  <mc:AlternateContent>
    <mc:Choice Requires="p14">
      <p:transition spd="med" p14:dur="700">
        <p:fade/>
      </p:transition>
    </mc:Choice>
    <mc:Fallback>
      <p:transition spd="med">
        <p:fade/>
      </p:transition>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3" name="Title 5"/>
          <p:cNvSpPr/>
          <p:nvPr/>
        </p:nvSpPr>
        <p:spPr>
          <a:xfrm>
            <a:off x="585360" y="2309760"/>
            <a:ext cx="3180600" cy="3957840"/>
          </a:xfrm>
          <a:prstGeom prst="rect">
            <a:avLst/>
          </a:prstGeom>
          <a:noFill/>
          <a:ln w="0">
            <a:noFill/>
          </a:ln>
        </p:spPr>
        <p:style>
          <a:lnRef idx="0"/>
          <a:fillRef idx="0"/>
          <a:effectRef idx="0"/>
          <a:fontRef idx="minor"/>
        </p:style>
        <p:txBody>
          <a:bodyPr lIns="0" rIns="0" tIns="0" bIns="0">
            <a:normAutofit/>
          </a:bodyPr>
          <a:p>
            <a:pPr>
              <a:lnSpc>
                <a:spcPct val="100000"/>
              </a:lnSpc>
            </a:pPr>
            <a:r>
              <a:rPr b="0" lang="en-US" sz="3200" spc="-52" strike="noStrike">
                <a:solidFill>
                  <a:srgbClr val="000000"/>
                </a:solidFill>
                <a:latin typeface="Segoe UI Semibold"/>
                <a:ea typeface="DejaVu Sans"/>
              </a:rPr>
              <a:t>Agenda</a:t>
            </a:r>
            <a:endParaRPr b="0" lang="es-CO" sz="3200" spc="-1" strike="noStrike">
              <a:latin typeface="Arial"/>
            </a:endParaRPr>
          </a:p>
        </p:txBody>
      </p:sp>
      <p:sp>
        <p:nvSpPr>
          <p:cNvPr id="1314" name="Text Placeholder 6"/>
          <p:cNvSpPr/>
          <p:nvPr/>
        </p:nvSpPr>
        <p:spPr>
          <a:xfrm>
            <a:off x="4356000" y="2386080"/>
            <a:ext cx="7251840" cy="2614680"/>
          </a:xfrm>
          <a:prstGeom prst="rect">
            <a:avLst/>
          </a:prstGeom>
          <a:noFill/>
          <a:ln w="0">
            <a:noFill/>
          </a:ln>
        </p:spPr>
        <p:style>
          <a:lnRef idx="0"/>
          <a:fillRef idx="0"/>
          <a:effectRef idx="0"/>
          <a:fontRef idx="minor"/>
        </p:style>
        <p:txBody>
          <a:bodyPr lIns="0" rIns="0" tIns="0" bIns="0">
            <a:noAutofit/>
          </a:bodyPr>
          <a:p>
            <a:pPr>
              <a:lnSpc>
                <a:spcPct val="100000"/>
              </a:lnSpc>
              <a:spcBef>
                <a:spcPts val="601"/>
              </a:spcBef>
              <a:spcAft>
                <a:spcPts val="601"/>
              </a:spcAft>
              <a:tabLst>
                <a:tab algn="l" pos="0"/>
              </a:tabLst>
            </a:pPr>
            <a:r>
              <a:rPr b="0" lang="en-US" sz="2000" spc="-1" strike="noStrike">
                <a:solidFill>
                  <a:srgbClr val="000000"/>
                </a:solidFill>
                <a:latin typeface="Segoe UI"/>
                <a:ea typeface="DejaVu Sans"/>
              </a:rPr>
              <a:t>Visión general del Workshop Microsoft 365: "Haz más con menos" </a:t>
            </a:r>
            <a:endParaRPr b="0" lang="es-CO" sz="2000" spc="-1" strike="noStrike">
              <a:latin typeface="Arial"/>
            </a:endParaRPr>
          </a:p>
          <a:p>
            <a:pPr>
              <a:lnSpc>
                <a:spcPct val="100000"/>
              </a:lnSpc>
              <a:spcBef>
                <a:spcPts val="601"/>
              </a:spcBef>
              <a:spcAft>
                <a:spcPts val="601"/>
              </a:spcAft>
              <a:tabLst>
                <a:tab algn="l" pos="0"/>
              </a:tabLst>
            </a:pPr>
            <a:r>
              <a:rPr b="0" lang="en-US" sz="2000" spc="-1" strike="noStrike">
                <a:solidFill>
                  <a:srgbClr val="000000"/>
                </a:solidFill>
                <a:latin typeface="Segoe UI"/>
                <a:ea typeface="DejaVu Sans"/>
              </a:rPr>
              <a:t>Planificar el engagement del cliente</a:t>
            </a:r>
            <a:endParaRPr b="0" lang="es-CO" sz="2000" spc="-1" strike="noStrike">
              <a:latin typeface="Arial"/>
            </a:endParaRPr>
          </a:p>
          <a:p>
            <a:pPr>
              <a:lnSpc>
                <a:spcPct val="100000"/>
              </a:lnSpc>
              <a:spcBef>
                <a:spcPts val="601"/>
              </a:spcBef>
              <a:spcAft>
                <a:spcPts val="601"/>
              </a:spcAft>
              <a:tabLst>
                <a:tab algn="l" pos="0"/>
              </a:tabLst>
            </a:pPr>
            <a:r>
              <a:rPr b="0" lang="en-US" sz="2000" spc="-1" strike="noStrike">
                <a:solidFill>
                  <a:srgbClr val="000000"/>
                </a:solidFill>
                <a:latin typeface="Segoe UI"/>
                <a:ea typeface="DejaVu Sans"/>
              </a:rPr>
              <a:t>Desarrollar el engagement</a:t>
            </a:r>
            <a:endParaRPr b="0" lang="es-CO" sz="2000" spc="-1" strike="noStrike">
              <a:latin typeface="Arial"/>
            </a:endParaRPr>
          </a:p>
          <a:p>
            <a:pPr>
              <a:lnSpc>
                <a:spcPct val="100000"/>
              </a:lnSpc>
              <a:spcBef>
                <a:spcPts val="601"/>
              </a:spcBef>
              <a:spcAft>
                <a:spcPts val="601"/>
              </a:spcAft>
              <a:tabLst>
                <a:tab algn="l" pos="0"/>
              </a:tabLst>
            </a:pPr>
            <a:r>
              <a:rPr b="0" lang="en-US" sz="2000" spc="-1" strike="noStrike">
                <a:solidFill>
                  <a:srgbClr val="000000"/>
                </a:solidFill>
                <a:latin typeface="Segoe UI"/>
                <a:ea typeface="DejaVu Sans"/>
              </a:rPr>
              <a:t>Explorar un escenario avanzado con la Calculadora de Valor</a:t>
            </a:r>
            <a:endParaRPr b="0" lang="es-CO" sz="2000" spc="-1" strike="noStrike">
              <a:latin typeface="Arial"/>
            </a:endParaRPr>
          </a:p>
          <a:p>
            <a:pPr>
              <a:lnSpc>
                <a:spcPct val="100000"/>
              </a:lnSpc>
              <a:spcBef>
                <a:spcPts val="601"/>
              </a:spcBef>
              <a:spcAft>
                <a:spcPts val="601"/>
              </a:spcAft>
              <a:tabLst>
                <a:tab algn="l" pos="0"/>
              </a:tabLst>
            </a:pPr>
            <a:r>
              <a:rPr b="0" lang="en-US" sz="2000" spc="-1" strike="noStrike">
                <a:solidFill>
                  <a:srgbClr val="000000"/>
                </a:solidFill>
                <a:latin typeface="Segoe UI"/>
                <a:ea typeface="DejaVu Sans"/>
              </a:rPr>
              <a:t>Llamada a la acción</a:t>
            </a:r>
            <a:endParaRPr b="0" lang="es-CO" sz="2000" spc="-1" strike="noStrike">
              <a:latin typeface="Arial"/>
            </a:endParaRPr>
          </a:p>
          <a:p>
            <a:pPr>
              <a:lnSpc>
                <a:spcPct val="100000"/>
              </a:lnSpc>
              <a:spcBef>
                <a:spcPts val="601"/>
              </a:spcBef>
              <a:spcAft>
                <a:spcPts val="601"/>
              </a:spcAft>
              <a:tabLst>
                <a:tab algn="l" pos="0"/>
              </a:tabLst>
            </a:pPr>
            <a:r>
              <a:rPr b="0" lang="en-US" sz="2000" spc="-1" strike="noStrike">
                <a:solidFill>
                  <a:srgbClr val="000000"/>
                </a:solidFill>
                <a:latin typeface="Segoe UI"/>
                <a:ea typeface="DejaVu Sans"/>
              </a:rPr>
              <a:t>Recursos</a:t>
            </a:r>
            <a:endParaRPr b="0" lang="es-CO" sz="2000" spc="-1" strike="noStrike">
              <a:latin typeface="Arial"/>
            </a:endParaRPr>
          </a:p>
        </p:txBody>
      </p:sp>
    </p:spTree>
  </p:cSld>
  <mc:AlternateContent>
    <mc:Choice Requires="p14">
      <p:transition p14:dur="250">
        <p:fade/>
      </p:transition>
    </mc:Choice>
    <mc:Fallback>
      <p:transition>
        <p:fade/>
      </p:transition>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5" name="Title 1"/>
          <p:cNvSpPr/>
          <p:nvPr/>
        </p:nvSpPr>
        <p:spPr>
          <a:xfrm>
            <a:off x="585360" y="1869840"/>
            <a:ext cx="5779440" cy="1660680"/>
          </a:xfrm>
          <a:prstGeom prst="rect">
            <a:avLst/>
          </a:prstGeom>
          <a:noFill/>
          <a:ln w="0">
            <a:noFill/>
          </a:ln>
        </p:spPr>
        <p:style>
          <a:lnRef idx="0"/>
          <a:fillRef idx="0"/>
          <a:effectRef idx="0"/>
          <a:fontRef idx="minor"/>
        </p:style>
        <p:txBody>
          <a:bodyPr lIns="0" rIns="0" tIns="0" bIns="0" anchor="b">
            <a:noAutofit/>
          </a:bodyPr>
          <a:p>
            <a:pPr>
              <a:lnSpc>
                <a:spcPct val="100000"/>
              </a:lnSpc>
              <a:spcBef>
                <a:spcPts val="601"/>
              </a:spcBef>
              <a:spcAft>
                <a:spcPts val="601"/>
              </a:spcAft>
              <a:tabLst>
                <a:tab algn="l" pos="0"/>
              </a:tabLst>
            </a:pPr>
            <a:r>
              <a:rPr b="0" lang="en-US" sz="3600" spc="-1" strike="noStrike">
                <a:solidFill>
                  <a:srgbClr val="ffffff"/>
                </a:solidFill>
                <a:latin typeface="Segoe UI"/>
                <a:ea typeface="DejaVu Sans"/>
              </a:rPr>
              <a:t>Visión general </a:t>
            </a:r>
            <a:br/>
            <a:r>
              <a:rPr b="0" lang="en-US" sz="3600" spc="-1" strike="noStrike">
                <a:solidFill>
                  <a:srgbClr val="0078d4"/>
                </a:solidFill>
                <a:latin typeface="Segoe UI"/>
                <a:ea typeface="DejaVu Sans"/>
              </a:rPr>
              <a:t>Workshop Microsoft 365:</a:t>
            </a:r>
            <a:r>
              <a:rPr b="0" lang="en-US" sz="3600" spc="-1" strike="noStrike">
                <a:solidFill>
                  <a:srgbClr val="ffffff"/>
                </a:solidFill>
                <a:latin typeface="Segoe UI"/>
                <a:ea typeface="DejaVu Sans"/>
              </a:rPr>
              <a:t> </a:t>
            </a:r>
            <a:br/>
            <a:r>
              <a:rPr b="0" lang="en-US" sz="3600" spc="-1" strike="noStrike">
                <a:solidFill>
                  <a:srgbClr val="ffffff"/>
                </a:solidFill>
                <a:latin typeface="Segoe UI"/>
                <a:ea typeface="DejaVu Sans"/>
              </a:rPr>
              <a:t>"Haz más con menos"</a:t>
            </a:r>
            <a:endParaRPr b="0" lang="es-CO" sz="3600" spc="-1" strike="noStrike">
              <a:latin typeface="Arial"/>
            </a:endParaRPr>
          </a:p>
        </p:txBody>
      </p:sp>
    </p:spTree>
  </p:cSld>
  <mc:AlternateContent>
    <mc:Choice Requires="p14">
      <p:transition spd="med" p14:dur="700">
        <p:fade/>
      </p:transition>
    </mc:Choice>
    <mc:Fallback>
      <p:transition spd="med">
        <p:fade/>
      </p:transition>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6" name="Title 1"/>
          <p:cNvSpPr/>
          <p:nvPr/>
        </p:nvSpPr>
        <p:spPr>
          <a:xfrm>
            <a:off x="588240" y="457200"/>
            <a:ext cx="4549680" cy="429480"/>
          </a:xfrm>
          <a:prstGeom prst="rect">
            <a:avLst/>
          </a:prstGeom>
          <a:noFill/>
          <a:ln w="0">
            <a:noFill/>
          </a:ln>
        </p:spPr>
        <p:style>
          <a:lnRef idx="0"/>
          <a:fillRef idx="0"/>
          <a:effectRef idx="0"/>
          <a:fontRef idx="minor"/>
        </p:style>
        <p:txBody>
          <a:bodyPr lIns="0" rIns="0" tIns="0" bIns="0">
            <a:noAutofit/>
          </a:bodyPr>
          <a:p>
            <a:pPr>
              <a:lnSpc>
                <a:spcPct val="100000"/>
              </a:lnSpc>
            </a:pPr>
            <a:r>
              <a:rPr b="0" lang="en-US" sz="2400" spc="-52" strike="noStrike">
                <a:solidFill>
                  <a:srgbClr val="000000"/>
                </a:solidFill>
                <a:latin typeface="Segoe UI Semibold"/>
                <a:ea typeface="DejaVu Sans"/>
              </a:rPr>
              <a:t>Objetivos del Workshop Microsoft 365: Haz más con menos</a:t>
            </a:r>
            <a:endParaRPr b="0" lang="es-CO" sz="2400" spc="-1" strike="noStrike">
              <a:latin typeface="Arial"/>
            </a:endParaRPr>
          </a:p>
        </p:txBody>
      </p:sp>
      <p:sp>
        <p:nvSpPr>
          <p:cNvPr id="1317" name="Text Placeholder 2"/>
          <p:cNvSpPr/>
          <p:nvPr/>
        </p:nvSpPr>
        <p:spPr>
          <a:xfrm>
            <a:off x="586440" y="1718280"/>
            <a:ext cx="4231440" cy="4430520"/>
          </a:xfrm>
          <a:prstGeom prst="rect">
            <a:avLst/>
          </a:prstGeom>
          <a:noFill/>
          <a:ln w="0">
            <a:noFill/>
          </a:ln>
        </p:spPr>
        <p:style>
          <a:lnRef idx="0"/>
          <a:fillRef idx="0"/>
          <a:effectRef idx="0"/>
          <a:fontRef idx="minor"/>
        </p:style>
        <p:txBody>
          <a:bodyPr lIns="0" rIns="0" tIns="0" bIns="0">
            <a:noAutofit/>
          </a:bodyPr>
          <a:p>
            <a:pPr>
              <a:lnSpc>
                <a:spcPct val="100000"/>
              </a:lnSpc>
              <a:spcBef>
                <a:spcPts val="601"/>
              </a:spcBef>
              <a:spcAft>
                <a:spcPts val="601"/>
              </a:spcAft>
              <a:tabLst>
                <a:tab algn="l" pos="0"/>
              </a:tabLst>
            </a:pPr>
            <a:r>
              <a:rPr b="0" lang="en-US" sz="1400" spc="-1" strike="noStrike">
                <a:solidFill>
                  <a:srgbClr val="000000"/>
                </a:solidFill>
                <a:latin typeface="Segoe UI"/>
                <a:ea typeface="DejaVu Sans"/>
              </a:rPr>
              <a:t>Describir el valor de realizar la transición a Microsoft 365 Cloud a través de la consolidación de servicios comunes independientes.</a:t>
            </a:r>
            <a:endParaRPr b="0" lang="es-CO" sz="1400" spc="-1" strike="noStrike">
              <a:latin typeface="Arial"/>
            </a:endParaRPr>
          </a:p>
          <a:p>
            <a:pPr>
              <a:lnSpc>
                <a:spcPct val="100000"/>
              </a:lnSpc>
              <a:spcBef>
                <a:spcPts val="601"/>
              </a:spcBef>
              <a:spcAft>
                <a:spcPts val="601"/>
              </a:spcAft>
              <a:tabLst>
                <a:tab algn="l" pos="0"/>
              </a:tabLst>
            </a:pPr>
            <a:r>
              <a:rPr b="0" lang="en-US" sz="1400" spc="-1" strike="noStrike">
                <a:solidFill>
                  <a:srgbClr val="000000"/>
                </a:solidFill>
                <a:latin typeface="Segoe UI"/>
                <a:ea typeface="DejaVu Sans"/>
              </a:rPr>
              <a:t>Mostrar Microsoft 365 como la solución integral que permite a las empresas hacer más con menos, consolidando y eliminando costos, mientras se mantienen los servicios críticos en funcionamiento, optimizando el rendimiento del negocio y modernizándolo.</a:t>
            </a:r>
            <a:endParaRPr b="0" lang="es-CO" sz="1400" spc="-1" strike="noStrike">
              <a:latin typeface="Arial"/>
            </a:endParaRPr>
          </a:p>
          <a:p>
            <a:pPr>
              <a:lnSpc>
                <a:spcPct val="100000"/>
              </a:lnSpc>
              <a:spcBef>
                <a:spcPts val="601"/>
              </a:spcBef>
              <a:spcAft>
                <a:spcPts val="601"/>
              </a:spcAft>
              <a:tabLst>
                <a:tab algn="l" pos="0"/>
              </a:tabLst>
            </a:pPr>
            <a:r>
              <a:rPr b="0" lang="en-US" sz="1400" spc="-1" strike="noStrike">
                <a:solidFill>
                  <a:srgbClr val="000000"/>
                </a:solidFill>
                <a:latin typeface="Segoe UI"/>
                <a:ea typeface="DejaVu Sans"/>
              </a:rPr>
              <a:t>Demostrar escenarios de alto valor con videos y simulaciones guiadas.</a:t>
            </a:r>
            <a:endParaRPr b="0" lang="es-CO" sz="1400" spc="-1" strike="noStrike">
              <a:latin typeface="Arial"/>
            </a:endParaRPr>
          </a:p>
          <a:p>
            <a:pPr>
              <a:lnSpc>
                <a:spcPct val="100000"/>
              </a:lnSpc>
              <a:spcBef>
                <a:spcPts val="601"/>
              </a:spcBef>
              <a:spcAft>
                <a:spcPts val="601"/>
              </a:spcAft>
              <a:tabLst>
                <a:tab algn="l" pos="0"/>
              </a:tabLst>
            </a:pPr>
            <a:r>
              <a:rPr b="0" lang="en-US" sz="1400" spc="-1" strike="noStrike">
                <a:solidFill>
                  <a:srgbClr val="000000"/>
                </a:solidFill>
                <a:latin typeface="Segoe UI"/>
                <a:ea typeface="DejaVu Sans"/>
              </a:rPr>
              <a:t>Mostrar la calculadora de valor de Microsoft 365 para proporcionar un ROI estimado basado en la concesión de licencias y la implementación de Microsoft 365.</a:t>
            </a:r>
            <a:endParaRPr b="0" lang="es-CO" sz="1400" spc="-1" strike="noStrike">
              <a:latin typeface="Arial"/>
            </a:endParaRPr>
          </a:p>
          <a:p>
            <a:pPr>
              <a:lnSpc>
                <a:spcPct val="100000"/>
              </a:lnSpc>
              <a:spcBef>
                <a:spcPts val="601"/>
              </a:spcBef>
              <a:spcAft>
                <a:spcPts val="601"/>
              </a:spcAft>
              <a:tabLst>
                <a:tab algn="l" pos="0"/>
              </a:tabLst>
            </a:pPr>
            <a:r>
              <a:rPr b="0" lang="en-US" sz="1400" spc="-1" strike="noStrike">
                <a:solidFill>
                  <a:srgbClr val="000000"/>
                </a:solidFill>
                <a:latin typeface="Segoe UI"/>
                <a:ea typeface="DejaVu Sans"/>
              </a:rPr>
              <a:t>Crear un plan de acción para proceder con evaluaciones de Impacto Empresarial 1:1 y talleres de profundización.</a:t>
            </a:r>
            <a:endParaRPr b="0" lang="es-CO" sz="1400" spc="-1" strike="noStrike">
              <a:latin typeface="Arial"/>
            </a:endParaRPr>
          </a:p>
          <a:p>
            <a:pPr marL="324000">
              <a:lnSpc>
                <a:spcPct val="100000"/>
              </a:lnSpc>
              <a:spcBef>
                <a:spcPts val="601"/>
              </a:spcBef>
              <a:spcAft>
                <a:spcPts val="601"/>
              </a:spcAft>
              <a:tabLst>
                <a:tab algn="l" pos="0"/>
              </a:tabLst>
            </a:pPr>
            <a:endParaRPr b="0" lang="es-CO" sz="1400" spc="-1" strike="noStrike">
              <a:latin typeface="Arial"/>
            </a:endParaRPr>
          </a:p>
        </p:txBody>
      </p:sp>
      <p:pic>
        <p:nvPicPr>
          <p:cNvPr id="1318" name="Picture 5" descr=""/>
          <p:cNvPicPr/>
          <p:nvPr/>
        </p:nvPicPr>
        <p:blipFill>
          <a:blip r:embed="rId1"/>
          <a:stretch/>
        </p:blipFill>
        <p:spPr>
          <a:xfrm>
            <a:off x="6193800" y="0"/>
            <a:ext cx="5996520" cy="6856560"/>
          </a:xfrm>
          <a:prstGeom prst="rect">
            <a:avLst/>
          </a:prstGeom>
          <a:ln w="0">
            <a:noFill/>
          </a:ln>
        </p:spPr>
      </p:pic>
    </p:spTree>
  </p:cSld>
  <p:transition>
    <p:fade/>
  </p:transition>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9" name="Oval 8"/>
          <p:cNvSpPr/>
          <p:nvPr/>
        </p:nvSpPr>
        <p:spPr>
          <a:xfrm>
            <a:off x="6892920" y="1672920"/>
            <a:ext cx="3536640" cy="3536640"/>
          </a:xfrm>
          <a:prstGeom prst="ellipse">
            <a:avLst/>
          </a:prstGeom>
          <a:noFill/>
          <a:ln w="19050">
            <a:solidFill>
              <a:srgbClr val="e6e6e6"/>
            </a:solidFill>
            <a:round/>
          </a:ln>
        </p:spPr>
        <p:style>
          <a:lnRef idx="0"/>
          <a:fillRef idx="0"/>
          <a:effectRef idx="0"/>
          <a:fontRef idx="minor"/>
        </p:style>
      </p:sp>
      <p:sp>
        <p:nvSpPr>
          <p:cNvPr id="1320" name="Rectangle: Rounded Corners 13"/>
          <p:cNvSpPr/>
          <p:nvPr/>
        </p:nvSpPr>
        <p:spPr>
          <a:xfrm>
            <a:off x="0" y="0"/>
            <a:ext cx="5297760" cy="6856560"/>
          </a:xfrm>
          <a:prstGeom prst="roundRect">
            <a:avLst>
              <a:gd name="adj" fmla="val 0"/>
            </a:avLst>
          </a:prstGeom>
          <a:solidFill>
            <a:schemeClr val="bg1">
              <a:lumMod val="95000"/>
            </a:schemeClr>
          </a:solidFill>
          <a:ln w="6350">
            <a:noFill/>
          </a:ln>
        </p:spPr>
        <p:style>
          <a:lnRef idx="0"/>
          <a:fillRef idx="0"/>
          <a:effectRef idx="0"/>
          <a:fontRef idx="minor"/>
        </p:style>
      </p:sp>
      <p:sp>
        <p:nvSpPr>
          <p:cNvPr id="1321" name="Title 1"/>
          <p:cNvSpPr/>
          <p:nvPr/>
        </p:nvSpPr>
        <p:spPr>
          <a:xfrm>
            <a:off x="588240" y="457200"/>
            <a:ext cx="4007520" cy="1291320"/>
          </a:xfrm>
          <a:prstGeom prst="rect">
            <a:avLst/>
          </a:prstGeom>
          <a:noFill/>
          <a:ln w="0">
            <a:noFill/>
          </a:ln>
        </p:spPr>
        <p:style>
          <a:lnRef idx="0"/>
          <a:fillRef idx="0"/>
          <a:effectRef idx="0"/>
          <a:fontRef idx="minor"/>
        </p:style>
        <p:txBody>
          <a:bodyPr lIns="0" rIns="0" tIns="0" bIns="0">
            <a:noAutofit/>
          </a:bodyPr>
          <a:p>
            <a:pPr>
              <a:lnSpc>
                <a:spcPct val="100000"/>
              </a:lnSpc>
            </a:pPr>
            <a:r>
              <a:rPr b="0" lang="en-US" sz="2800" spc="-52" strike="noStrike">
                <a:solidFill>
                  <a:srgbClr val="000000"/>
                </a:solidFill>
                <a:latin typeface="Segoe UI Semibold"/>
                <a:ea typeface="DejaVu Sans"/>
              </a:rPr>
              <a:t>Quiénes deberían asistir al Workshop Microsoft 365: Haz más con menos</a:t>
            </a:r>
            <a:endParaRPr b="0" lang="es-CO" sz="2800" spc="-1" strike="noStrike">
              <a:latin typeface="Arial"/>
            </a:endParaRPr>
          </a:p>
        </p:txBody>
      </p:sp>
      <p:sp>
        <p:nvSpPr>
          <p:cNvPr id="1322" name="Rectangle 30"/>
          <p:cNvSpPr/>
          <p:nvPr/>
        </p:nvSpPr>
        <p:spPr>
          <a:xfrm>
            <a:off x="7179120" y="5885280"/>
            <a:ext cx="2964240" cy="515880"/>
          </a:xfrm>
          <a:prstGeom prst="rect">
            <a:avLst/>
          </a:prstGeom>
          <a:noFill/>
          <a:ln w="0">
            <a:noFill/>
          </a:ln>
        </p:spPr>
        <p:style>
          <a:lnRef idx="0"/>
          <a:fillRef idx="0"/>
          <a:effectRef idx="0"/>
          <a:fontRef idx="minor"/>
        </p:style>
        <p:txBody>
          <a:bodyPr lIns="90000" rIns="90000" tIns="45000" bIns="45000">
            <a:spAutoFit/>
          </a:bodyPr>
          <a:p>
            <a:pPr algn="ctr">
              <a:lnSpc>
                <a:spcPct val="100000"/>
              </a:lnSpc>
              <a:tabLst>
                <a:tab algn="l" pos="0"/>
              </a:tabLst>
            </a:pPr>
            <a:r>
              <a:rPr b="0" lang="en-US" sz="1400" spc="-1" strike="noStrike">
                <a:solidFill>
                  <a:srgbClr val="0078d4"/>
                </a:solidFill>
                <a:latin typeface="Segoe UI"/>
                <a:ea typeface="DejaVu Sans"/>
              </a:rPr>
              <a:t>Encargado de la toma de decisiones departamento TI</a:t>
            </a:r>
            <a:endParaRPr b="0" lang="es-CO" sz="1400" spc="-1" strike="noStrike">
              <a:latin typeface="Arial"/>
            </a:endParaRPr>
          </a:p>
        </p:txBody>
      </p:sp>
      <p:grpSp>
        <p:nvGrpSpPr>
          <p:cNvPr id="1323" name="Group 37"/>
          <p:cNvGrpSpPr/>
          <p:nvPr/>
        </p:nvGrpSpPr>
        <p:grpSpPr>
          <a:xfrm>
            <a:off x="7727760" y="1095120"/>
            <a:ext cx="1865880" cy="1857240"/>
            <a:chOff x="7727760" y="1095120"/>
            <a:chExt cx="1865880" cy="1857240"/>
          </a:xfrm>
        </p:grpSpPr>
        <p:grpSp>
          <p:nvGrpSpPr>
            <p:cNvPr id="1324" name="Group 15"/>
            <p:cNvGrpSpPr/>
            <p:nvPr/>
          </p:nvGrpSpPr>
          <p:grpSpPr>
            <a:xfrm>
              <a:off x="7727760" y="1095120"/>
              <a:ext cx="1865880" cy="1857240"/>
              <a:chOff x="7727760" y="1095120"/>
              <a:chExt cx="1865880" cy="1857240"/>
            </a:xfrm>
          </p:grpSpPr>
          <p:grpSp>
            <p:nvGrpSpPr>
              <p:cNvPr id="1325" name="Group 2"/>
              <p:cNvGrpSpPr/>
              <p:nvPr/>
            </p:nvGrpSpPr>
            <p:grpSpPr>
              <a:xfrm>
                <a:off x="7727760" y="1095120"/>
                <a:ext cx="1865880" cy="1857240"/>
                <a:chOff x="7727760" y="1095120"/>
                <a:chExt cx="1865880" cy="1857240"/>
              </a:xfrm>
            </p:grpSpPr>
            <p:sp>
              <p:nvSpPr>
                <p:cNvPr id="1326" name="Arc 3"/>
                <p:cNvSpPr/>
                <p:nvPr/>
              </p:nvSpPr>
              <p:spPr>
                <a:xfrm flipH="1">
                  <a:off x="7736760" y="1095120"/>
                  <a:ext cx="1856520" cy="1857240"/>
                </a:xfrm>
                <a:prstGeom prst="arc">
                  <a:avLst>
                    <a:gd name="adj1" fmla="val 16202799"/>
                    <a:gd name="adj2" fmla="val 5461136"/>
                  </a:avLst>
                </a:prstGeom>
                <a:noFill/>
                <a:ln w="6350">
                  <a:solidFill>
                    <a:srgbClr val="bfbfbf"/>
                  </a:solidFill>
                  <a:prstDash val="dash"/>
                  <a:round/>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1327" name="Arc 13"/>
                <p:cNvSpPr/>
                <p:nvPr/>
              </p:nvSpPr>
              <p:spPr>
                <a:xfrm>
                  <a:off x="7727760" y="1095120"/>
                  <a:ext cx="1856520" cy="1857240"/>
                </a:xfrm>
                <a:prstGeom prst="arc">
                  <a:avLst>
                    <a:gd name="adj1" fmla="val 16202799"/>
                    <a:gd name="adj2" fmla="val 5359954"/>
                  </a:avLst>
                </a:prstGeom>
                <a:noFill/>
                <a:ln w="28575">
                  <a:solidFill>
                    <a:srgbClr val="0078d4"/>
                  </a:solidFill>
                  <a:round/>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grpSp>
          <p:sp>
            <p:nvSpPr>
              <p:cNvPr id="1328" name="Oval 14"/>
              <p:cNvSpPr/>
              <p:nvPr/>
            </p:nvSpPr>
            <p:spPr>
              <a:xfrm>
                <a:off x="7756560" y="1114200"/>
                <a:ext cx="1801440" cy="1814040"/>
              </a:xfrm>
              <a:prstGeom prst="ellipse">
                <a:avLst/>
              </a:prstGeom>
              <a:solidFill>
                <a:schemeClr val="bg1"/>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grpSp>
        <p:sp>
          <p:nvSpPr>
            <p:cNvPr id="1329" name="Picture 16"/>
            <p:cNvSpPr/>
            <p:nvPr/>
          </p:nvSpPr>
          <p:spPr>
            <a:xfrm>
              <a:off x="7893000" y="1244160"/>
              <a:ext cx="1536120" cy="1559520"/>
            </a:xfrm>
            <a:prstGeom prst="ellipse">
              <a:avLst/>
            </a:prstGeom>
            <a:blipFill rotWithShape="0">
              <a:blip r:embed="rId1"/>
              <a:srcRect/>
              <a:stretch/>
            </a:blipFill>
            <a:ln w="76200">
              <a:noFill/>
            </a:ln>
          </p:spPr>
          <p:style>
            <a:lnRef idx="0"/>
            <a:fillRef idx="0"/>
            <a:effectRef idx="0"/>
            <a:fontRef idx="minor"/>
          </p:style>
        </p:sp>
      </p:grpSp>
      <p:grpSp>
        <p:nvGrpSpPr>
          <p:cNvPr id="1330" name="Group 17"/>
          <p:cNvGrpSpPr/>
          <p:nvPr/>
        </p:nvGrpSpPr>
        <p:grpSpPr>
          <a:xfrm>
            <a:off x="7727760" y="3934080"/>
            <a:ext cx="1865880" cy="1857240"/>
            <a:chOff x="7727760" y="3934080"/>
            <a:chExt cx="1865880" cy="1857240"/>
          </a:xfrm>
        </p:grpSpPr>
        <p:grpSp>
          <p:nvGrpSpPr>
            <p:cNvPr id="1331" name="Group 29"/>
            <p:cNvGrpSpPr/>
            <p:nvPr/>
          </p:nvGrpSpPr>
          <p:grpSpPr>
            <a:xfrm>
              <a:off x="7727760" y="3934080"/>
              <a:ext cx="1865880" cy="1857240"/>
              <a:chOff x="7727760" y="3934080"/>
              <a:chExt cx="1865880" cy="1857240"/>
            </a:xfrm>
          </p:grpSpPr>
          <p:grpSp>
            <p:nvGrpSpPr>
              <p:cNvPr id="1332" name="Group 32"/>
              <p:cNvGrpSpPr/>
              <p:nvPr/>
            </p:nvGrpSpPr>
            <p:grpSpPr>
              <a:xfrm>
                <a:off x="7727760" y="3934080"/>
                <a:ext cx="1865880" cy="1857240"/>
                <a:chOff x="7727760" y="3934080"/>
                <a:chExt cx="1865880" cy="1857240"/>
              </a:xfrm>
            </p:grpSpPr>
            <p:sp>
              <p:nvSpPr>
                <p:cNvPr id="1333" name="Arc 34"/>
                <p:cNvSpPr/>
                <p:nvPr/>
              </p:nvSpPr>
              <p:spPr>
                <a:xfrm>
                  <a:off x="7727760" y="3934080"/>
                  <a:ext cx="1856520" cy="1857240"/>
                </a:xfrm>
                <a:prstGeom prst="arc">
                  <a:avLst>
                    <a:gd name="adj1" fmla="val 16202799"/>
                    <a:gd name="adj2" fmla="val 5461136"/>
                  </a:avLst>
                </a:prstGeom>
                <a:noFill/>
                <a:ln w="6350">
                  <a:solidFill>
                    <a:srgbClr val="bfbfbf"/>
                  </a:solidFill>
                  <a:prstDash val="dash"/>
                  <a:round/>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1334" name="Arc 35"/>
                <p:cNvSpPr/>
                <p:nvPr/>
              </p:nvSpPr>
              <p:spPr>
                <a:xfrm flipH="1">
                  <a:off x="7736760" y="3934080"/>
                  <a:ext cx="1856520" cy="1857240"/>
                </a:xfrm>
                <a:prstGeom prst="arc">
                  <a:avLst>
                    <a:gd name="adj1" fmla="val 16202799"/>
                    <a:gd name="adj2" fmla="val 5359954"/>
                  </a:avLst>
                </a:prstGeom>
                <a:noFill/>
                <a:ln w="28575">
                  <a:solidFill>
                    <a:srgbClr val="0078d4"/>
                  </a:solidFill>
                  <a:round/>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grpSp>
          <p:sp>
            <p:nvSpPr>
              <p:cNvPr id="1335" name="Oval 33"/>
              <p:cNvSpPr/>
              <p:nvPr/>
            </p:nvSpPr>
            <p:spPr>
              <a:xfrm flipH="1">
                <a:off x="7763040" y="3970080"/>
                <a:ext cx="1806480" cy="1806480"/>
              </a:xfrm>
              <a:prstGeom prst="ellipse">
                <a:avLst/>
              </a:prstGeom>
              <a:solidFill>
                <a:schemeClr val="bg1"/>
              </a:solidFill>
              <a:ln>
                <a:noFill/>
              </a:ln>
              <a:effectLst>
                <a:outerShdw blurRad="39960" dir="5400000" dist="23040" rotWithShape="0">
                  <a:srgbClr val="000000">
                    <a:alpha val="35000"/>
                  </a:srgbClr>
                </a:outerShdw>
              </a:effectLst>
            </p:spPr>
            <p:style>
              <a:lnRef idx="1">
                <a:schemeClr val="accent2"/>
              </a:lnRef>
              <a:fillRef idx="3">
                <a:schemeClr val="accent2"/>
              </a:fillRef>
              <a:effectRef idx="2">
                <a:schemeClr val="accent2"/>
              </a:effectRef>
              <a:fontRef idx="minor"/>
            </p:style>
          </p:sp>
        </p:grpSp>
        <p:sp>
          <p:nvSpPr>
            <p:cNvPr id="1336" name="Picture 31"/>
            <p:cNvSpPr/>
            <p:nvPr/>
          </p:nvSpPr>
          <p:spPr>
            <a:xfrm>
              <a:off x="7867800" y="4083120"/>
              <a:ext cx="1586520" cy="1559520"/>
            </a:xfrm>
            <a:prstGeom prst="ellipse">
              <a:avLst/>
            </a:prstGeom>
            <a:blipFill rotWithShape="0">
              <a:blip r:embed="rId2"/>
              <a:srcRect/>
              <a:stretch/>
            </a:blipFill>
            <a:ln w="76200">
              <a:noFill/>
            </a:ln>
          </p:spPr>
          <p:style>
            <a:lnRef idx="0"/>
            <a:fillRef idx="0"/>
            <a:effectRef idx="0"/>
            <a:fontRef idx="minor"/>
          </p:style>
        </p:sp>
      </p:grpSp>
      <p:sp>
        <p:nvSpPr>
          <p:cNvPr id="1337" name="TextBox 1"/>
          <p:cNvSpPr/>
          <p:nvPr/>
        </p:nvSpPr>
        <p:spPr>
          <a:xfrm>
            <a:off x="7269840" y="686160"/>
            <a:ext cx="2783160" cy="425880"/>
          </a:xfrm>
          <a:prstGeom prst="rect">
            <a:avLst/>
          </a:prstGeom>
          <a:noFill/>
          <a:ln w="0">
            <a:noFill/>
          </a:ln>
        </p:spPr>
        <p:style>
          <a:lnRef idx="0"/>
          <a:fillRef idx="0"/>
          <a:effectRef idx="0"/>
          <a:fontRef idx="minor"/>
        </p:style>
        <p:txBody>
          <a:bodyPr lIns="0" rIns="0" tIns="0" bIns="0">
            <a:spAutoFit/>
          </a:bodyPr>
          <a:p>
            <a:pPr algn="ctr">
              <a:lnSpc>
                <a:spcPct val="100000"/>
              </a:lnSpc>
              <a:tabLst>
                <a:tab algn="l" pos="0"/>
              </a:tabLst>
            </a:pPr>
            <a:r>
              <a:rPr b="0" lang="en-US" sz="1400" spc="-1" strike="noStrike">
                <a:solidFill>
                  <a:srgbClr val="0078d4"/>
                </a:solidFill>
                <a:latin typeface="Segoe UI"/>
                <a:ea typeface="Segoe UI"/>
              </a:rPr>
              <a:t>Líder/Arquitectos de ciberseguridad</a:t>
            </a:r>
            <a:endParaRPr b="0" lang="es-CO" sz="1400" spc="-1" strike="noStrike">
              <a:latin typeface="Arial"/>
            </a:endParaRPr>
          </a:p>
        </p:txBody>
      </p:sp>
      <p:grpSp>
        <p:nvGrpSpPr>
          <p:cNvPr id="1338" name="Group 11"/>
          <p:cNvGrpSpPr/>
          <p:nvPr/>
        </p:nvGrpSpPr>
        <p:grpSpPr>
          <a:xfrm>
            <a:off x="8268480" y="3224880"/>
            <a:ext cx="785520" cy="463680"/>
            <a:chOff x="8268480" y="3224880"/>
            <a:chExt cx="785520" cy="463680"/>
          </a:xfrm>
        </p:grpSpPr>
        <p:sp>
          <p:nvSpPr>
            <p:cNvPr id="1339" name="Freeform 12"/>
            <p:cNvSpPr/>
            <p:nvPr/>
          </p:nvSpPr>
          <p:spPr>
            <a:xfrm>
              <a:off x="8268480" y="3568320"/>
              <a:ext cx="173520" cy="120240"/>
            </a:xfrm>
            <a:custGeom>
              <a:avLst/>
              <a:gdLst/>
              <a:ahLst/>
              <a:rect l="l" t="t" r="r" b="b"/>
              <a:pathLst>
                <a:path w="75" h="53">
                  <a:moveTo>
                    <a:pt x="0" y="53"/>
                  </a:moveTo>
                  <a:lnTo>
                    <a:pt x="0" y="53"/>
                  </a:lnTo>
                  <a:lnTo>
                    <a:pt x="63" y="53"/>
                  </a:lnTo>
                  <a:lnTo>
                    <a:pt x="63" y="53"/>
                  </a:lnTo>
                  <a:cubicBezTo>
                    <a:pt x="63" y="35"/>
                    <a:pt x="67" y="19"/>
                    <a:pt x="75" y="4"/>
                  </a:cubicBezTo>
                  <a:cubicBezTo>
                    <a:pt x="69" y="1"/>
                    <a:pt x="61" y="0"/>
                    <a:pt x="54" y="0"/>
                  </a:cubicBezTo>
                  <a:cubicBezTo>
                    <a:pt x="24" y="0"/>
                    <a:pt x="0" y="24"/>
                    <a:pt x="0" y="53"/>
                  </a:cubicBezTo>
                  <a:close/>
                </a:path>
              </a:pathLst>
            </a:custGeom>
            <a:solidFill>
              <a:srgbClr val="d1d1d1"/>
            </a:solidFill>
            <a:ln w="0">
              <a:noFill/>
            </a:ln>
          </p:spPr>
          <p:style>
            <a:lnRef idx="0"/>
            <a:fillRef idx="0"/>
            <a:effectRef idx="0"/>
            <a:fontRef idx="minor"/>
          </p:style>
        </p:sp>
        <p:sp>
          <p:nvSpPr>
            <p:cNvPr id="1340" name="Freeform 13"/>
            <p:cNvSpPr/>
            <p:nvPr/>
          </p:nvSpPr>
          <p:spPr>
            <a:xfrm>
              <a:off x="8477640" y="3505680"/>
              <a:ext cx="320400" cy="182880"/>
            </a:xfrm>
            <a:custGeom>
              <a:avLst/>
              <a:gdLst/>
              <a:ahLst/>
              <a:rect l="l" t="t" r="r" b="b"/>
              <a:pathLst>
                <a:path w="138" h="80">
                  <a:moveTo>
                    <a:pt x="22" y="25"/>
                  </a:moveTo>
                  <a:lnTo>
                    <a:pt x="22" y="25"/>
                  </a:lnTo>
                  <a:cubicBezTo>
                    <a:pt x="19" y="28"/>
                    <a:pt x="16" y="32"/>
                    <a:pt x="13" y="36"/>
                  </a:cubicBezTo>
                  <a:cubicBezTo>
                    <a:pt x="11" y="40"/>
                    <a:pt x="8" y="44"/>
                    <a:pt x="6" y="48"/>
                  </a:cubicBezTo>
                  <a:cubicBezTo>
                    <a:pt x="2" y="58"/>
                    <a:pt x="0" y="69"/>
                    <a:pt x="0" y="80"/>
                  </a:cubicBezTo>
                  <a:lnTo>
                    <a:pt x="17" y="80"/>
                  </a:lnTo>
                  <a:lnTo>
                    <a:pt x="30" y="80"/>
                  </a:lnTo>
                  <a:lnTo>
                    <a:pt x="44" y="80"/>
                  </a:lnTo>
                  <a:lnTo>
                    <a:pt x="116" y="80"/>
                  </a:lnTo>
                  <a:cubicBezTo>
                    <a:pt x="116" y="58"/>
                    <a:pt x="124" y="39"/>
                    <a:pt x="138" y="25"/>
                  </a:cubicBezTo>
                  <a:cubicBezTo>
                    <a:pt x="123" y="9"/>
                    <a:pt x="103" y="0"/>
                    <a:pt x="80" y="0"/>
                  </a:cubicBezTo>
                  <a:cubicBezTo>
                    <a:pt x="57" y="0"/>
                    <a:pt x="36" y="9"/>
                    <a:pt x="22" y="25"/>
                  </a:cubicBezTo>
                  <a:close/>
                </a:path>
              </a:pathLst>
            </a:custGeom>
            <a:solidFill>
              <a:schemeClr val="accent1"/>
            </a:solidFill>
            <a:ln w="0">
              <a:noFill/>
            </a:ln>
          </p:spPr>
          <p:style>
            <a:lnRef idx="0"/>
            <a:fillRef idx="0"/>
            <a:effectRef idx="0"/>
            <a:fontRef idx="minor"/>
          </p:style>
        </p:sp>
        <p:sp>
          <p:nvSpPr>
            <p:cNvPr id="1341" name="Freeform 14"/>
            <p:cNvSpPr/>
            <p:nvPr/>
          </p:nvSpPr>
          <p:spPr>
            <a:xfrm>
              <a:off x="8808840" y="3565080"/>
              <a:ext cx="245160" cy="123480"/>
            </a:xfrm>
            <a:custGeom>
              <a:avLst/>
              <a:gdLst/>
              <a:ahLst/>
              <a:rect l="l" t="t" r="r" b="b"/>
              <a:pathLst>
                <a:path w="106" h="54">
                  <a:moveTo>
                    <a:pt x="53" y="0"/>
                  </a:moveTo>
                  <a:lnTo>
                    <a:pt x="53" y="0"/>
                  </a:lnTo>
                  <a:cubicBezTo>
                    <a:pt x="45" y="0"/>
                    <a:pt x="38" y="2"/>
                    <a:pt x="32" y="5"/>
                  </a:cubicBezTo>
                  <a:cubicBezTo>
                    <a:pt x="27" y="7"/>
                    <a:pt x="24" y="9"/>
                    <a:pt x="20" y="12"/>
                  </a:cubicBezTo>
                  <a:cubicBezTo>
                    <a:pt x="16" y="15"/>
                    <a:pt x="13" y="18"/>
                    <a:pt x="10" y="22"/>
                  </a:cubicBezTo>
                  <a:cubicBezTo>
                    <a:pt x="4" y="31"/>
                    <a:pt x="0" y="42"/>
                    <a:pt x="0" y="54"/>
                  </a:cubicBezTo>
                  <a:lnTo>
                    <a:pt x="17" y="54"/>
                  </a:lnTo>
                  <a:lnTo>
                    <a:pt x="30" y="54"/>
                  </a:lnTo>
                  <a:lnTo>
                    <a:pt x="44" y="54"/>
                  </a:lnTo>
                  <a:lnTo>
                    <a:pt x="106" y="54"/>
                  </a:lnTo>
                  <a:cubicBezTo>
                    <a:pt x="106" y="24"/>
                    <a:pt x="82" y="0"/>
                    <a:pt x="53" y="0"/>
                  </a:cubicBezTo>
                  <a:close/>
                </a:path>
              </a:pathLst>
            </a:custGeom>
            <a:solidFill>
              <a:srgbClr val="c1c1c1"/>
            </a:solidFill>
            <a:ln w="0">
              <a:noFill/>
            </a:ln>
          </p:spPr>
          <p:style>
            <a:lnRef idx="0"/>
            <a:fillRef idx="0"/>
            <a:effectRef idx="0"/>
            <a:fontRef idx="minor"/>
          </p:style>
        </p:sp>
        <p:sp>
          <p:nvSpPr>
            <p:cNvPr id="1342" name="Freeform 15"/>
            <p:cNvSpPr/>
            <p:nvPr/>
          </p:nvSpPr>
          <p:spPr>
            <a:xfrm>
              <a:off x="8855640" y="3380760"/>
              <a:ext cx="151560" cy="154800"/>
            </a:xfrm>
            <a:custGeom>
              <a:avLst/>
              <a:gdLst/>
              <a:ahLst/>
              <a:rect l="l" t="t" r="r" b="b"/>
              <a:pathLst>
                <a:path w="66" h="67">
                  <a:moveTo>
                    <a:pt x="31" y="66"/>
                  </a:moveTo>
                  <a:lnTo>
                    <a:pt x="31" y="66"/>
                  </a:lnTo>
                  <a:cubicBezTo>
                    <a:pt x="31" y="66"/>
                    <a:pt x="32" y="67"/>
                    <a:pt x="33" y="67"/>
                  </a:cubicBezTo>
                  <a:cubicBezTo>
                    <a:pt x="34" y="67"/>
                    <a:pt x="34" y="66"/>
                    <a:pt x="35" y="66"/>
                  </a:cubicBezTo>
                  <a:cubicBezTo>
                    <a:pt x="44" y="66"/>
                    <a:pt x="51" y="62"/>
                    <a:pt x="57" y="56"/>
                  </a:cubicBezTo>
                  <a:cubicBezTo>
                    <a:pt x="63" y="50"/>
                    <a:pt x="66" y="42"/>
                    <a:pt x="66" y="33"/>
                  </a:cubicBezTo>
                  <a:cubicBezTo>
                    <a:pt x="66" y="15"/>
                    <a:pt x="51" y="0"/>
                    <a:pt x="33" y="0"/>
                  </a:cubicBezTo>
                  <a:cubicBezTo>
                    <a:pt x="14" y="0"/>
                    <a:pt x="0" y="15"/>
                    <a:pt x="0" y="33"/>
                  </a:cubicBezTo>
                  <a:cubicBezTo>
                    <a:pt x="0" y="42"/>
                    <a:pt x="3" y="50"/>
                    <a:pt x="9" y="56"/>
                  </a:cubicBezTo>
                  <a:cubicBezTo>
                    <a:pt x="15" y="62"/>
                    <a:pt x="22" y="66"/>
                    <a:pt x="31" y="66"/>
                  </a:cubicBezTo>
                  <a:close/>
                </a:path>
              </a:pathLst>
            </a:custGeom>
            <a:solidFill>
              <a:srgbClr val="c1c1c1"/>
            </a:solidFill>
            <a:ln w="0">
              <a:noFill/>
            </a:ln>
          </p:spPr>
          <p:style>
            <a:lnRef idx="0"/>
            <a:fillRef idx="0"/>
            <a:effectRef idx="0"/>
            <a:fontRef idx="minor"/>
          </p:style>
        </p:sp>
        <p:sp>
          <p:nvSpPr>
            <p:cNvPr id="1343" name="Freeform 16"/>
            <p:cNvSpPr/>
            <p:nvPr/>
          </p:nvSpPr>
          <p:spPr>
            <a:xfrm>
              <a:off x="8540280" y="3224880"/>
              <a:ext cx="245160" cy="248400"/>
            </a:xfrm>
            <a:custGeom>
              <a:avLst/>
              <a:gdLst/>
              <a:ahLst/>
              <a:rect l="l" t="t"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chemeClr val="accent1"/>
            </a:solidFill>
            <a:ln w="0">
              <a:noFill/>
            </a:ln>
          </p:spPr>
          <p:style>
            <a:lnRef idx="0"/>
            <a:fillRef idx="0"/>
            <a:effectRef idx="0"/>
            <a:fontRef idx="minor"/>
          </p:style>
        </p:sp>
        <p:sp>
          <p:nvSpPr>
            <p:cNvPr id="1344" name="Freeform 17"/>
            <p:cNvSpPr/>
            <p:nvPr/>
          </p:nvSpPr>
          <p:spPr>
            <a:xfrm>
              <a:off x="8299440" y="3352680"/>
              <a:ext cx="186120" cy="182880"/>
            </a:xfrm>
            <a:custGeom>
              <a:avLst/>
              <a:gdLst/>
              <a:ahLst/>
              <a:rect l="l" t="t"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rgbClr val="d1d1d1"/>
            </a:solidFill>
            <a:ln w="0">
              <a:noFill/>
            </a:ln>
          </p:spPr>
          <p:style>
            <a:lnRef idx="0"/>
            <a:fillRef idx="0"/>
            <a:effectRef idx="0"/>
            <a:fontRef idx="minor"/>
          </p:style>
        </p:sp>
      </p:grpSp>
      <p:sp>
        <p:nvSpPr>
          <p:cNvPr id="1345" name="TextBox 22"/>
          <p:cNvSpPr/>
          <p:nvPr/>
        </p:nvSpPr>
        <p:spPr>
          <a:xfrm>
            <a:off x="584280" y="1931760"/>
            <a:ext cx="3624120" cy="1491480"/>
          </a:xfrm>
          <a:prstGeom prst="rect">
            <a:avLst/>
          </a:prstGeom>
          <a:noFill/>
          <a:ln w="0">
            <a:noFill/>
          </a:ln>
        </p:spPr>
        <p:style>
          <a:lnRef idx="0"/>
          <a:fillRef idx="0"/>
          <a:effectRef idx="0"/>
          <a:fontRef idx="minor"/>
        </p:style>
        <p:txBody>
          <a:bodyPr lIns="0" rIns="0" tIns="0" bIns="0">
            <a:spAutoFit/>
          </a:bodyPr>
          <a:p>
            <a:pPr>
              <a:lnSpc>
                <a:spcPct val="100000"/>
              </a:lnSpc>
              <a:tabLst>
                <a:tab algn="l" pos="0"/>
              </a:tabLst>
            </a:pPr>
            <a:r>
              <a:rPr b="0" lang="en-US" sz="1400" spc="-1" strike="noStrike">
                <a:solidFill>
                  <a:srgbClr val="000000"/>
                </a:solidFill>
                <a:latin typeface="Segoe UI    "/>
                <a:ea typeface="DejaVu Sans"/>
              </a:rPr>
              <a:t>Para una mejor experiencia e impacto, los encargados de la toma de decisiones de los departamentos TI y/o los líderes/arquitectos de ciberseguridad deberían asistir.</a:t>
            </a:r>
            <a:endParaRPr b="0" lang="es-CO" sz="1400" spc="-1" strike="noStrike">
              <a:latin typeface="Arial"/>
            </a:endParaRPr>
          </a:p>
          <a:p>
            <a:pPr>
              <a:lnSpc>
                <a:spcPct val="100000"/>
              </a:lnSpc>
              <a:tabLst>
                <a:tab algn="l" pos="0"/>
              </a:tabLst>
            </a:pPr>
            <a:endParaRPr b="0" lang="es-CO" sz="1400" spc="-1" strike="noStrike">
              <a:latin typeface="Arial"/>
            </a:endParaRPr>
          </a:p>
          <a:p>
            <a:pPr>
              <a:lnSpc>
                <a:spcPct val="100000"/>
              </a:lnSpc>
              <a:tabLst>
                <a:tab algn="l" pos="0"/>
              </a:tabLst>
            </a:pPr>
            <a:r>
              <a:rPr b="0" lang="en-US" sz="1400" spc="-1" strike="noStrike">
                <a:solidFill>
                  <a:srgbClr val="000000"/>
                </a:solidFill>
                <a:latin typeface="Segoe UI    "/>
                <a:ea typeface="DejaVu Sans"/>
              </a:rPr>
              <a:t>Requerimos al menos un asistente por cada organización participante. </a:t>
            </a:r>
            <a:endParaRPr b="0" lang="es-CO" sz="1400" spc="-1" strike="noStrike">
              <a:latin typeface="Arial"/>
            </a:endParaRPr>
          </a:p>
        </p:txBody>
      </p:sp>
    </p:spTree>
  </p:cSld>
  <p:transition>
    <p:fade/>
  </p:transition>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6" name="Title 1"/>
          <p:cNvSpPr/>
          <p:nvPr/>
        </p:nvSpPr>
        <p:spPr>
          <a:xfrm>
            <a:off x="588240" y="457200"/>
            <a:ext cx="4991400" cy="1291320"/>
          </a:xfrm>
          <a:prstGeom prst="rect">
            <a:avLst/>
          </a:prstGeom>
          <a:noFill/>
          <a:ln w="0">
            <a:noFill/>
          </a:ln>
        </p:spPr>
        <p:style>
          <a:lnRef idx="0"/>
          <a:fillRef idx="0"/>
          <a:effectRef idx="0"/>
          <a:fontRef idx="minor"/>
        </p:style>
        <p:txBody>
          <a:bodyPr lIns="0" rIns="0" tIns="0" bIns="0">
            <a:noAutofit/>
          </a:bodyPr>
          <a:p>
            <a:pPr>
              <a:lnSpc>
                <a:spcPct val="100000"/>
              </a:lnSpc>
            </a:pPr>
            <a:r>
              <a:rPr b="0" lang="en-US" sz="2600" spc="-1" strike="noStrike">
                <a:solidFill>
                  <a:srgbClr val="000000"/>
                </a:solidFill>
                <a:latin typeface="Segoe UI"/>
                <a:ea typeface="DejaVu Sans"/>
              </a:rPr>
              <a:t>Visión general </a:t>
            </a:r>
            <a:br/>
            <a:r>
              <a:rPr b="0" lang="en-US" sz="2600" spc="-1" strike="noStrike">
                <a:solidFill>
                  <a:srgbClr val="000000"/>
                </a:solidFill>
                <a:latin typeface="Segoe UI"/>
                <a:ea typeface="DejaVu Sans"/>
              </a:rPr>
              <a:t>Workshop Microsoft 365: </a:t>
            </a:r>
            <a:br/>
            <a:r>
              <a:rPr b="0" lang="en-US" sz="2600" spc="-1" strike="noStrike">
                <a:solidFill>
                  <a:srgbClr val="000000"/>
                </a:solidFill>
                <a:latin typeface="Segoe UI"/>
                <a:ea typeface="DejaVu Sans"/>
              </a:rPr>
              <a:t>"Haz más con menos"</a:t>
            </a:r>
            <a:br/>
            <a:endParaRPr b="0" lang="es-CO" sz="2600" spc="-1" strike="noStrike">
              <a:latin typeface="Arial"/>
            </a:endParaRPr>
          </a:p>
        </p:txBody>
      </p:sp>
      <p:sp>
        <p:nvSpPr>
          <p:cNvPr id="1347" name="TextBox 6"/>
          <p:cNvSpPr/>
          <p:nvPr/>
        </p:nvSpPr>
        <p:spPr>
          <a:xfrm>
            <a:off x="584280" y="1626480"/>
            <a:ext cx="3256920" cy="273960"/>
          </a:xfrm>
          <a:prstGeom prst="rect">
            <a:avLst/>
          </a:prstGeom>
          <a:noFill/>
          <a:ln w="0">
            <a:noFill/>
          </a:ln>
        </p:spPr>
        <p:style>
          <a:lnRef idx="0"/>
          <a:fillRef idx="0"/>
          <a:effectRef idx="0"/>
          <a:fontRef idx="minor"/>
        </p:style>
        <p:txBody>
          <a:bodyPr lIns="0" rIns="0" tIns="0" bIns="0">
            <a:spAutoFit/>
          </a:bodyPr>
          <a:p>
            <a:pPr>
              <a:lnSpc>
                <a:spcPct val="100000"/>
              </a:lnSpc>
            </a:pPr>
            <a:r>
              <a:rPr b="0" lang="en-US" sz="1800" spc="-1" strike="noStrike">
                <a:solidFill>
                  <a:srgbClr val="0078d4"/>
                </a:solidFill>
                <a:latin typeface="Segoe UI Semibold"/>
                <a:ea typeface="DejaVu Sans"/>
              </a:rPr>
              <a:t>Alcance:</a:t>
            </a:r>
            <a:endParaRPr b="0" lang="es-CO" sz="1800" spc="-1" strike="noStrike">
              <a:latin typeface="Arial"/>
            </a:endParaRPr>
          </a:p>
        </p:txBody>
      </p:sp>
      <p:sp>
        <p:nvSpPr>
          <p:cNvPr id="1348" name="TextBox 9"/>
          <p:cNvSpPr/>
          <p:nvPr/>
        </p:nvSpPr>
        <p:spPr>
          <a:xfrm>
            <a:off x="503280" y="1967760"/>
            <a:ext cx="4868640" cy="1337400"/>
          </a:xfrm>
          <a:prstGeom prst="rect">
            <a:avLst/>
          </a:prstGeom>
          <a:noFill/>
          <a:ln w="0">
            <a:noFill/>
          </a:ln>
        </p:spPr>
        <p:style>
          <a:lnRef idx="0"/>
          <a:fillRef idx="0"/>
          <a:effectRef idx="0"/>
          <a:fontRef idx="minor"/>
        </p:style>
        <p:txBody>
          <a:bodyPr lIns="90000" rIns="90000" tIns="45000" bIns="45000">
            <a:spAutoFit/>
          </a:bodyPr>
          <a:p>
            <a:pPr marL="185760" indent="-184320">
              <a:lnSpc>
                <a:spcPct val="100000"/>
              </a:lnSpc>
              <a:spcBef>
                <a:spcPts val="601"/>
              </a:spcBef>
              <a:buClr>
                <a:srgbClr val="000000"/>
              </a:buClr>
              <a:buSzPct val="90000"/>
              <a:buFont typeface="Arial"/>
              <a:buChar char="•"/>
              <a:tabLst>
                <a:tab algn="l" pos="2457360"/>
              </a:tabLst>
            </a:pPr>
            <a:r>
              <a:rPr b="0" lang="en-US" sz="1200" spc="-1" strike="noStrike">
                <a:solidFill>
                  <a:srgbClr val="000000"/>
                </a:solidFill>
                <a:latin typeface="Segoe UI"/>
                <a:ea typeface="DejaVu Sans"/>
              </a:rPr>
              <a:t>Taller de 90 minutos con escenarios de alto valor, demostraciones, simulaciones guiadas para encargados de la toma de decisiones de los departamentos TI y/o líderes/arquitectos de ciberseguridad.</a:t>
            </a:r>
            <a:endParaRPr b="0" lang="es-CO" sz="1200" spc="-1" strike="noStrike">
              <a:latin typeface="Arial"/>
            </a:endParaRPr>
          </a:p>
          <a:p>
            <a:pPr marL="185760" indent="-184320">
              <a:lnSpc>
                <a:spcPct val="100000"/>
              </a:lnSpc>
              <a:spcBef>
                <a:spcPts val="601"/>
              </a:spcBef>
              <a:buClr>
                <a:srgbClr val="000000"/>
              </a:buClr>
              <a:buSzPct val="90000"/>
              <a:buFont typeface="Arial"/>
              <a:buChar char="•"/>
              <a:tabLst>
                <a:tab algn="l" pos="2457360"/>
              </a:tabLst>
            </a:pPr>
            <a:r>
              <a:rPr b="0" lang="en-US" sz="1200" spc="-1" strike="noStrike">
                <a:solidFill>
                  <a:srgbClr val="000000"/>
                </a:solidFill>
                <a:latin typeface="Segoe UI"/>
                <a:ea typeface="DejaVu Sans"/>
              </a:rPr>
              <a:t>Requiere la asistencia de un mínimo de 5 participantes</a:t>
            </a:r>
            <a:endParaRPr b="0" lang="es-CO" sz="1200" spc="-1" strike="noStrike">
              <a:latin typeface="Arial"/>
            </a:endParaRPr>
          </a:p>
          <a:p>
            <a:pPr marL="185760" indent="-184320">
              <a:lnSpc>
                <a:spcPct val="100000"/>
              </a:lnSpc>
              <a:spcBef>
                <a:spcPts val="601"/>
              </a:spcBef>
              <a:buClr>
                <a:srgbClr val="000000"/>
              </a:buClr>
              <a:buSzPct val="90000"/>
              <a:buFont typeface="Arial"/>
              <a:buChar char="•"/>
              <a:tabLst>
                <a:tab algn="l" pos="2457360"/>
              </a:tabLst>
            </a:pPr>
            <a:r>
              <a:rPr b="0" lang="en-US" sz="1200" spc="-1" strike="noStrike">
                <a:solidFill>
                  <a:srgbClr val="000000"/>
                </a:solidFill>
                <a:latin typeface="Segoe UI"/>
                <a:ea typeface="DejaVu Sans"/>
              </a:rPr>
              <a:t>Esto es flexible - se puede llevar a cabo en persona o virtual. Como usted prefiera.</a:t>
            </a:r>
            <a:endParaRPr b="0" lang="es-CO" sz="1200" spc="-1" strike="noStrike">
              <a:latin typeface="Arial"/>
            </a:endParaRPr>
          </a:p>
        </p:txBody>
      </p:sp>
      <p:sp>
        <p:nvSpPr>
          <p:cNvPr id="1349" name="TextBox 7"/>
          <p:cNvSpPr/>
          <p:nvPr/>
        </p:nvSpPr>
        <p:spPr>
          <a:xfrm>
            <a:off x="584280" y="3505320"/>
            <a:ext cx="4787640" cy="273960"/>
          </a:xfrm>
          <a:prstGeom prst="rect">
            <a:avLst/>
          </a:prstGeom>
          <a:noFill/>
          <a:ln w="0">
            <a:noFill/>
          </a:ln>
        </p:spPr>
        <p:style>
          <a:lnRef idx="0"/>
          <a:fillRef idx="0"/>
          <a:effectRef idx="0"/>
          <a:fontRef idx="minor"/>
        </p:style>
        <p:txBody>
          <a:bodyPr lIns="0" rIns="0" tIns="0" bIns="0">
            <a:spAutoFit/>
          </a:bodyPr>
          <a:p>
            <a:pPr>
              <a:lnSpc>
                <a:spcPct val="100000"/>
              </a:lnSpc>
            </a:pPr>
            <a:r>
              <a:rPr b="0" lang="en-US" sz="1800" spc="-1" strike="noStrike">
                <a:solidFill>
                  <a:srgbClr val="0070c0"/>
                </a:solidFill>
                <a:latin typeface="Segoe UI Semibold"/>
                <a:ea typeface="DejaVu Sans"/>
              </a:rPr>
              <a:t>La experiencia combinada aporta a los socios:</a:t>
            </a:r>
            <a:endParaRPr b="0" lang="es-CO" sz="1800" spc="-1" strike="noStrike">
              <a:latin typeface="Arial"/>
            </a:endParaRPr>
          </a:p>
        </p:txBody>
      </p:sp>
      <p:sp>
        <p:nvSpPr>
          <p:cNvPr id="1350" name="Content Placeholder 2"/>
          <p:cNvSpPr/>
          <p:nvPr/>
        </p:nvSpPr>
        <p:spPr>
          <a:xfrm>
            <a:off x="498600" y="3868920"/>
            <a:ext cx="4873320" cy="2310120"/>
          </a:xfrm>
          <a:prstGeom prst="rect">
            <a:avLst/>
          </a:prstGeom>
          <a:noFill/>
          <a:ln w="0">
            <a:noFill/>
          </a:ln>
        </p:spPr>
        <p:style>
          <a:lnRef idx="0"/>
          <a:fillRef idx="0"/>
          <a:effectRef idx="0"/>
          <a:fontRef idx="minor"/>
        </p:style>
        <p:txBody>
          <a:bodyPr lIns="90000" rIns="90000" tIns="45000" bIns="45000">
            <a:noAutofit/>
          </a:bodyPr>
          <a:p>
            <a:pPr marL="216000" indent="-215280">
              <a:lnSpc>
                <a:spcPct val="100000"/>
              </a:lnSpc>
              <a:spcBef>
                <a:spcPts val="601"/>
              </a:spcBef>
              <a:buClr>
                <a:srgbClr val="000000"/>
              </a:buClr>
              <a:buSzPct val="45000"/>
              <a:buFont typeface="Wingdings" charset="2"/>
              <a:buChar char=""/>
              <a:tabLst>
                <a:tab algn="l" pos="2457360"/>
              </a:tabLst>
            </a:pPr>
            <a:r>
              <a:rPr b="0" lang="en-US" sz="1200" spc="-1" strike="noStrike">
                <a:solidFill>
                  <a:srgbClr val="000000"/>
                </a:solidFill>
                <a:latin typeface="Segoe UI"/>
                <a:ea typeface="DejaVu Sans"/>
              </a:rPr>
              <a:t>Convocatoria para los clientes y cuestionario previo al evento</a:t>
            </a:r>
            <a:endParaRPr b="0" lang="es-CO" sz="1200" spc="-1" strike="noStrike">
              <a:latin typeface="Arial"/>
            </a:endParaRPr>
          </a:p>
          <a:p>
            <a:pPr marL="216000" indent="-215280">
              <a:lnSpc>
                <a:spcPct val="100000"/>
              </a:lnSpc>
              <a:spcBef>
                <a:spcPts val="601"/>
              </a:spcBef>
              <a:buClr>
                <a:srgbClr val="000000"/>
              </a:buClr>
              <a:buSzPct val="45000"/>
              <a:buFont typeface="Wingdings" charset="2"/>
              <a:buChar char=""/>
              <a:tabLst>
                <a:tab algn="l" pos="2457360"/>
              </a:tabLst>
            </a:pPr>
            <a:r>
              <a:rPr b="0" lang="en-US" sz="1200" spc="-1" strike="noStrike">
                <a:solidFill>
                  <a:srgbClr val="000000"/>
                </a:solidFill>
                <a:latin typeface="Segoe UI"/>
                <a:ea typeface="DejaVu Sans"/>
              </a:rPr>
              <a:t>Workshop Microsoft 365: "Haz más con menos"</a:t>
            </a:r>
            <a:endParaRPr b="0" lang="es-CO" sz="1200" spc="-1" strike="noStrike">
              <a:latin typeface="Arial"/>
            </a:endParaRPr>
          </a:p>
          <a:p>
            <a:pPr marL="216000" indent="-215280">
              <a:lnSpc>
                <a:spcPct val="100000"/>
              </a:lnSpc>
              <a:spcBef>
                <a:spcPts val="601"/>
              </a:spcBef>
              <a:buClr>
                <a:srgbClr val="000000"/>
              </a:buClr>
              <a:buSzPct val="45000"/>
              <a:buFont typeface="Wingdings" charset="2"/>
              <a:buChar char=""/>
              <a:tabLst>
                <a:tab algn="l" pos="2457360"/>
              </a:tabLst>
            </a:pPr>
            <a:r>
              <a:rPr b="0" lang="en-US" sz="1200" spc="-1" strike="noStrike">
                <a:solidFill>
                  <a:srgbClr val="000000"/>
                </a:solidFill>
                <a:latin typeface="Segoe UI"/>
                <a:ea typeface="DejaVu Sans"/>
              </a:rPr>
              <a:t>Casos de estudio y Calculadora de Valor de escenarios avanzados con datos predefinidos</a:t>
            </a:r>
            <a:endParaRPr b="0" lang="es-CO" sz="1200" spc="-1" strike="noStrike">
              <a:latin typeface="Arial"/>
            </a:endParaRPr>
          </a:p>
          <a:p>
            <a:pPr marL="216000" indent="-215280">
              <a:lnSpc>
                <a:spcPct val="100000"/>
              </a:lnSpc>
              <a:spcBef>
                <a:spcPts val="601"/>
              </a:spcBef>
              <a:buClr>
                <a:srgbClr val="000000"/>
              </a:buClr>
              <a:buSzPct val="45000"/>
              <a:buFont typeface="Wingdings" charset="2"/>
              <a:buChar char=""/>
              <a:tabLst>
                <a:tab algn="l" pos="2457360"/>
              </a:tabLst>
            </a:pPr>
            <a:r>
              <a:rPr b="0" lang="en-US" sz="1200" spc="-1" strike="noStrike">
                <a:solidFill>
                  <a:srgbClr val="000000"/>
                </a:solidFill>
                <a:latin typeface="Segoe UI"/>
                <a:ea typeface="DejaVu Sans"/>
              </a:rPr>
              <a:t>Vídeos y simulaciones dirigidas a partir de la plataforma CDX</a:t>
            </a:r>
            <a:endParaRPr b="0" lang="es-CO" sz="1200" spc="-1" strike="noStrike">
              <a:latin typeface="Arial"/>
            </a:endParaRPr>
          </a:p>
          <a:p>
            <a:pPr marL="216000" indent="-215280">
              <a:lnSpc>
                <a:spcPct val="100000"/>
              </a:lnSpc>
              <a:spcBef>
                <a:spcPts val="601"/>
              </a:spcBef>
              <a:buClr>
                <a:srgbClr val="000000"/>
              </a:buClr>
              <a:buSzPct val="45000"/>
              <a:buFont typeface="Wingdings" charset="2"/>
              <a:buChar char=""/>
              <a:tabLst>
                <a:tab algn="l" pos="2457360"/>
              </a:tabLst>
            </a:pPr>
            <a:r>
              <a:rPr b="0" lang="en-US" sz="1200" spc="-1" strike="noStrike">
                <a:solidFill>
                  <a:srgbClr val="000000"/>
                </a:solidFill>
                <a:latin typeface="Segoe UI"/>
                <a:ea typeface="DejaVu Sans"/>
              </a:rPr>
              <a:t>Encuesta al cliente posterior al evento y pautas de seguimiento</a:t>
            </a:r>
            <a:endParaRPr b="0" lang="es-CO" sz="1200" spc="-1" strike="noStrike">
              <a:latin typeface="Arial"/>
            </a:endParaRPr>
          </a:p>
          <a:p>
            <a:pPr>
              <a:lnSpc>
                <a:spcPct val="90000"/>
              </a:lnSpc>
              <a:tabLst>
                <a:tab algn="l" pos="2457360"/>
              </a:tabLst>
            </a:pPr>
            <a:endParaRPr b="0" lang="es-CO" sz="1200" spc="-1" strike="noStrike">
              <a:latin typeface="Arial"/>
            </a:endParaRPr>
          </a:p>
        </p:txBody>
      </p:sp>
      <p:pic>
        <p:nvPicPr>
          <p:cNvPr id="1351" name="Picture 4" descr=""/>
          <p:cNvPicPr/>
          <p:nvPr/>
        </p:nvPicPr>
        <p:blipFill>
          <a:blip r:embed="rId1"/>
          <a:stretch/>
        </p:blipFill>
        <p:spPr>
          <a:xfrm>
            <a:off x="6095880" y="0"/>
            <a:ext cx="6094440" cy="6856560"/>
          </a:xfrm>
          <a:prstGeom prst="rect">
            <a:avLst/>
          </a:prstGeom>
          <a:ln w="0">
            <a:noFill/>
          </a:ln>
        </p:spPr>
      </p:pic>
    </p:spTree>
  </p:cSld>
  <mc:AlternateContent>
    <mc:Choice Requires="p14">
      <p:transition spd="med" p14:dur="700">
        <p:fade/>
      </p:transition>
    </mc:Choice>
    <mc:Fallback>
      <p:transition spd="med">
        <p:fade/>
      </p:transition>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2" name="Title 3"/>
          <p:cNvSpPr/>
          <p:nvPr/>
        </p:nvSpPr>
        <p:spPr>
          <a:xfrm>
            <a:off x="6498720" y="457200"/>
            <a:ext cx="5046840" cy="429480"/>
          </a:xfrm>
          <a:prstGeom prst="rect">
            <a:avLst/>
          </a:prstGeom>
          <a:noFill/>
          <a:ln w="0">
            <a:noFill/>
          </a:ln>
        </p:spPr>
        <p:style>
          <a:lnRef idx="0"/>
          <a:fillRef idx="0"/>
          <a:effectRef idx="0"/>
          <a:fontRef idx="minor"/>
        </p:style>
        <p:txBody>
          <a:bodyPr lIns="0" rIns="0" tIns="0" bIns="0">
            <a:noAutofit/>
          </a:bodyPr>
          <a:p>
            <a:pPr>
              <a:lnSpc>
                <a:spcPct val="100000"/>
              </a:lnSpc>
            </a:pPr>
            <a:r>
              <a:rPr b="0" lang="en-US" sz="2200" spc="-52" strike="noStrike">
                <a:solidFill>
                  <a:srgbClr val="000000"/>
                </a:solidFill>
                <a:latin typeface="Segoe UI Semibold"/>
                <a:ea typeface="DejaVu Sans"/>
              </a:rPr>
              <a:t>Por fuera del ámbito de aplicación</a:t>
            </a:r>
            <a:endParaRPr b="0" lang="es-CO" sz="2200" spc="-1" strike="noStrike">
              <a:latin typeface="Arial"/>
            </a:endParaRPr>
          </a:p>
        </p:txBody>
      </p:sp>
      <p:pic>
        <p:nvPicPr>
          <p:cNvPr id="1353" name="Picture Placeholder 5" descr="Male professional working at home on a tablet with beautiful window light crossing the wall behind him."/>
          <p:cNvPicPr/>
          <p:nvPr/>
        </p:nvPicPr>
        <p:blipFill>
          <a:blip r:embed="rId1"/>
          <a:stretch/>
        </p:blipFill>
        <p:spPr>
          <a:xfrm>
            <a:off x="0" y="0"/>
            <a:ext cx="6094440" cy="6856560"/>
          </a:xfrm>
          <a:prstGeom prst="rect">
            <a:avLst/>
          </a:prstGeom>
          <a:ln w="0">
            <a:noFill/>
          </a:ln>
        </p:spPr>
      </p:pic>
      <p:sp>
        <p:nvSpPr>
          <p:cNvPr id="1354" name="Content Placeholder 2"/>
          <p:cNvSpPr/>
          <p:nvPr/>
        </p:nvSpPr>
        <p:spPr>
          <a:xfrm>
            <a:off x="6498720" y="1369080"/>
            <a:ext cx="4460040" cy="1007640"/>
          </a:xfrm>
          <a:prstGeom prst="rect">
            <a:avLst/>
          </a:prstGeom>
          <a:noFill/>
          <a:ln w="0">
            <a:noFill/>
          </a:ln>
        </p:spPr>
        <p:style>
          <a:lnRef idx="0"/>
          <a:fillRef idx="0"/>
          <a:effectRef idx="0"/>
          <a:fontRef idx="minor"/>
        </p:style>
        <p:txBody>
          <a:bodyPr lIns="0" rIns="90000" tIns="45000" bIns="45000">
            <a:spAutoFit/>
          </a:bodyPr>
          <a:p>
            <a:pPr>
              <a:lnSpc>
                <a:spcPct val="100000"/>
              </a:lnSpc>
              <a:spcBef>
                <a:spcPts val="1001"/>
              </a:spcBef>
              <a:tabLst>
                <a:tab algn="l" pos="0"/>
              </a:tabLst>
            </a:pPr>
            <a:r>
              <a:rPr b="0" lang="en-US" sz="1600" spc="-1" strike="noStrike">
                <a:solidFill>
                  <a:srgbClr val="2a6099"/>
                </a:solidFill>
                <a:latin typeface="Segoe UI"/>
                <a:ea typeface="DejaVu Sans"/>
              </a:rPr>
              <a:t>Pruebas piloto o laboratorios para clientes</a:t>
            </a:r>
            <a:endParaRPr b="0" lang="es-CO" sz="1600" spc="-1" strike="noStrike">
              <a:latin typeface="Arial"/>
            </a:endParaRPr>
          </a:p>
          <a:p>
            <a:pPr>
              <a:lnSpc>
                <a:spcPct val="100000"/>
              </a:lnSpc>
              <a:spcBef>
                <a:spcPts val="1001"/>
              </a:spcBef>
              <a:tabLst>
                <a:tab algn="l" pos="0"/>
              </a:tabLst>
            </a:pPr>
            <a:r>
              <a:rPr b="0" lang="en-US" sz="1200" spc="-1" strike="noStrike">
                <a:solidFill>
                  <a:srgbClr val="282828"/>
                </a:solidFill>
                <a:latin typeface="Segoe UI"/>
                <a:ea typeface="DejaVu Sans"/>
              </a:rPr>
              <a:t>Las demostraciones pueden realizarse dentro de las sesiones de preparación, pero los simulacros y/o laboratorios para clientes  deben realizarse como proyectos independientes.</a:t>
            </a:r>
            <a:r>
              <a:rPr b="0" lang="en-US" sz="1200" spc="-1" strike="noStrike">
                <a:solidFill>
                  <a:srgbClr val="282828"/>
                </a:solidFill>
                <a:latin typeface="Segoe UI"/>
                <a:ea typeface="DejaVu Sans"/>
              </a:rPr>
              <a:t>	</a:t>
            </a:r>
            <a:endParaRPr b="0" lang="es-CO" sz="1200" spc="-1" strike="noStrike">
              <a:latin typeface="Arial"/>
            </a:endParaRPr>
          </a:p>
        </p:txBody>
      </p:sp>
      <p:sp>
        <p:nvSpPr>
          <p:cNvPr id="1355" name="TextBox 9"/>
          <p:cNvSpPr/>
          <p:nvPr/>
        </p:nvSpPr>
        <p:spPr>
          <a:xfrm>
            <a:off x="6498720" y="2629440"/>
            <a:ext cx="4103640" cy="1221120"/>
          </a:xfrm>
          <a:prstGeom prst="rect">
            <a:avLst/>
          </a:prstGeom>
          <a:noFill/>
          <a:ln w="0">
            <a:noFill/>
          </a:ln>
        </p:spPr>
        <p:style>
          <a:lnRef idx="0"/>
          <a:fillRef idx="0"/>
          <a:effectRef idx="0"/>
          <a:fontRef idx="minor"/>
        </p:style>
        <p:txBody>
          <a:bodyPr lIns="0" rIns="90000" tIns="45000" bIns="45000">
            <a:spAutoFit/>
          </a:bodyPr>
          <a:p>
            <a:pPr>
              <a:lnSpc>
                <a:spcPct val="100000"/>
              </a:lnSpc>
              <a:spcBef>
                <a:spcPts val="1001"/>
              </a:spcBef>
              <a:tabLst>
                <a:tab algn="l" pos="0"/>
              </a:tabLst>
            </a:pPr>
            <a:r>
              <a:rPr b="0" lang="en-US" sz="1800" spc="-32" strike="noStrike">
                <a:solidFill>
                  <a:srgbClr val="0078d4"/>
                </a:solidFill>
                <a:latin typeface="Segoe UI Semibold"/>
                <a:ea typeface="DejaVu Sans"/>
              </a:rPr>
              <a:t>Plan de transición para Microsoft 365</a:t>
            </a:r>
            <a:endParaRPr b="0" lang="es-CO" sz="1800" spc="-1" strike="noStrike">
              <a:latin typeface="Arial"/>
            </a:endParaRPr>
          </a:p>
          <a:p>
            <a:pPr>
              <a:lnSpc>
                <a:spcPct val="100000"/>
              </a:lnSpc>
              <a:spcBef>
                <a:spcPts val="1001"/>
              </a:spcBef>
              <a:tabLst>
                <a:tab algn="l" pos="0"/>
              </a:tabLst>
            </a:pPr>
            <a:r>
              <a:rPr b="0" lang="en-US" sz="1200" spc="-32" strike="noStrike">
                <a:solidFill>
                  <a:srgbClr val="000000"/>
                </a:solidFill>
                <a:latin typeface="Segoe UI Semibold"/>
                <a:ea typeface="DejaVu Sans"/>
              </a:rPr>
              <a:t>Este taller no proporcionará actividades de evaluación o planificación y/o desarrollo de una hoja de ruta en relación con Microsoft 365. Éstas serán parte de una actividad de seguimiento 1:1 según lo desee cada cliente.</a:t>
            </a:r>
            <a:endParaRPr b="0" lang="es-CO" sz="1200" spc="-1" strike="noStrike">
              <a:latin typeface="Arial"/>
            </a:endParaRPr>
          </a:p>
        </p:txBody>
      </p:sp>
    </p:spTree>
  </p:cSld>
  <mc:AlternateContent>
    <mc:Choice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07c10"/>
      </a:dk2>
      <a:lt2>
        <a:srgbClr val="f8f8f8"/>
      </a:lt2>
      <a:accent1>
        <a:srgbClr val="002050"/>
      </a:accent1>
      <a:accent2>
        <a:srgbClr val="107c10"/>
      </a:accent2>
      <a:accent3>
        <a:srgbClr val="bad80a"/>
      </a:accent3>
      <a:accent4>
        <a:srgbClr val="0078d7"/>
      </a:accent4>
      <a:accent5>
        <a:srgbClr val="505050"/>
      </a:accent5>
      <a:accent6>
        <a:srgbClr val="747474"/>
      </a:accent6>
      <a:hlink>
        <a:srgbClr val="0078d7"/>
      </a:hlink>
      <a:folHlink>
        <a:srgbClr val="0078d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Relationships xmlns="http://schemas.openxmlformats.org/package/2006/relationships"><Relationship Id="rId1" Type="http://schemas.openxmlformats.org/officeDocument/2006/relationships/customXmlProps" Target="itemProps1.xml"/>
</Relationships>
</file>

<file path=customXml/_rels/item2.xml.rels><?xml version="1.0" encoding="UTF-8"?>
<Relationships xmlns="http://schemas.openxmlformats.org/package/2006/relationships"><Relationship Id="rId1" Type="http://schemas.openxmlformats.org/officeDocument/2006/relationships/customXmlProps" Target="itemProps2.xml"/>
</Relationships>
</file>

<file path=customXml/_rels/item3.xml.rels><?xml version="1.0" encoding="UTF-8"?>
<Relationships xmlns="http://schemas.openxmlformats.org/package/2006/relationships"><Relationship Id="rId1" Type="http://schemas.openxmlformats.org/officeDocument/2006/relationships/customXmlProps" Target="itemProps3.xml"/>
</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30e9df3-be65-4c73-a93b-d1236ebd677e" xsi:nil="true"/>
    <MediaServiceDateTaken xmlns="71f1f120-f20f-4439-80f5-0c00e87e45e5" xsi:nil="true"/>
    <MediaServiceAutoKeyPoints xmlns="71f1f120-f20f-4439-80f5-0c00e87e45e5" xsi:nil="true"/>
    <MediaServiceKeyPoints xmlns="71f1f120-f20f-4439-80f5-0c00e87e45e5" xsi:nil="true"/>
    <ImageTagsTaxHTField xmlns="71f1f120-f20f-4439-80f5-0c00e87e45e5">
      <Terms xmlns="http://schemas.microsoft.com/office/infopath/2007/PartnerControls"/>
    </ImageTagsTaxHTField>
    <_ip_UnifiedCompliancePolicyUIAction xmlns="http://schemas.microsoft.com/sharepoint/v3" xsi:nil="true"/>
    <Notes xmlns="71f1f120-f20f-4439-80f5-0c00e87e45e5"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D6103D478F59A418314044D209180AB" ma:contentTypeVersion="18" ma:contentTypeDescription="Create a new document." ma:contentTypeScope="" ma:versionID="0c55b160454f436d60f82a780b81dabb">
  <xsd:schema xmlns:xsd="http://www.w3.org/2001/XMLSchema" xmlns:xs="http://www.w3.org/2001/XMLSchema" xmlns:p="http://schemas.microsoft.com/office/2006/metadata/properties" xmlns:ns1="http://schemas.microsoft.com/sharepoint/v3" xmlns:ns2="71f1f120-f20f-4439-80f5-0c00e87e45e5" xmlns:ns3="230e9df3-be65-4c73-a93b-d1236ebd677e" xmlns:ns4="debb5864-8a30-424d-86a9-594811468b06" targetNamespace="http://schemas.microsoft.com/office/2006/metadata/properties" ma:root="true" ma:fieldsID="3816eab0db53b893b2ce2fde4ac36cd3" ns1:_="" ns2:_="" ns3:_="" ns4:_="">
    <xsd:import namespace="http://schemas.microsoft.com/sharepoint/v3"/>
    <xsd:import namespace="71f1f120-f20f-4439-80f5-0c00e87e45e5"/>
    <xsd:import namespace="230e9df3-be65-4c73-a93b-d1236ebd677e"/>
    <xsd:import namespace="debb5864-8a30-424d-86a9-594811468b06"/>
    <xsd:element name="properties">
      <xsd:complexType>
        <xsd:sequence>
          <xsd:element name="documentManagement">
            <xsd:complexType>
              <xsd:all>
                <xsd:element ref="ns2:MediaServiceMetadata" minOccurs="0"/>
                <xsd:element ref="ns2:MediaServiceFastMetadata" minOccurs="0"/>
                <xsd:element ref="ns2:ImageTagsTaxHTField" minOccurs="0"/>
                <xsd:element ref="ns3:TaxCatchAll" minOccurs="0"/>
                <xsd:element ref="ns2:MediaServiceAutoKeyPoints" minOccurs="0"/>
                <xsd:element ref="ns2:MediaServiceKeyPoints" minOccurs="0"/>
                <xsd:element ref="ns4:SharedWithUsers" minOccurs="0"/>
                <xsd:element ref="ns4:SharedWithDetail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Not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f1f120-f20f-4439-80f5-0c00e87e45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ImageTagsTaxHTField" ma:index="11"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Notes" ma:index="22" nillable="true" ma:displayName="Notes" ma:format="Dropdown"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92f0aa1-b272-4bdc-b151-be65ae5f0c8f}" ma:internalName="TaxCatchAll" ma:showField="CatchAllData" ma:web="debb5864-8a30-424d-86a9-594811468b0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ebb5864-8a30-424d-86a9-594811468b0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ct:contentTypeSchema xmlns:ct="http://schemas.microsoft.com/office/2006/metadata/contentType" xmlns:ma="http://schemas.microsoft.com/office/2006/metadata/properties/metaAttributes" ct:_="" ma:_="" ma:contentTypeName="Document" ma:contentTypeID="0x0101009F0AA61FE9E9604DA70CE8FC9B0F320B" ma:contentTypeVersion="21" ma:contentTypeDescription="Create a new document." ma:contentTypeScope="" ma:versionID="9d7a69458fcd61e4c30dc4de5b01ddb8">
  <xsd:schema xmlns:xsd="http://www.w3.org/2001/XMLSchema" xmlns:xs="http://www.w3.org/2001/XMLSchema" xmlns:p="http://schemas.microsoft.com/office/2006/metadata/properties" xmlns:ns1="http://schemas.microsoft.com/sharepoint/v3" xmlns:ns2="f7908dce-07d2-4314-9b97-5fd34e9080eb" xmlns:ns3="b0dca280-2824-41bc-90e3-40677ebc7b3a" xmlns:ns4="230e9df3-be65-4c73-a93b-d1236ebd677e" targetNamespace="http://schemas.microsoft.com/office/2006/metadata/properties" ma:root="true" ma:fieldsID="d0745158e95ee1ad59a0b8ed5fecfd53" ns1:_="" ns2:_="" ns3:_="" ns4:_="">
    <xsd:import namespace="http://schemas.microsoft.com/sharepoint/v3"/>
    <xsd:import namespace="f7908dce-07d2-4314-9b97-5fd34e9080eb"/>
    <xsd:import namespace="b0dca280-2824-41bc-90e3-40677ebc7b3a"/>
    <xsd:import namespace="230e9df3-be65-4c73-a93b-d1236ebd677e"/>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EventHashCode" minOccurs="0"/>
                <xsd:element ref="ns3:MediaServiceGenerationTime" minOccurs="0"/>
                <xsd:element ref="ns3:MediaServiceDateTaken" minOccurs="0"/>
                <xsd:element ref="ns3:MediaServiceAutoKeyPoints" minOccurs="0"/>
                <xsd:element ref="ns3:MediaServiceKeyPoints" minOccurs="0"/>
                <xsd:element ref="ns1:_ip_UnifiedCompliancePolicyProperties" minOccurs="0"/>
                <xsd:element ref="ns1:_ip_UnifiedCompliancePolicyUIAction" minOccurs="0"/>
                <xsd:element ref="ns3:lcf76f155ced4ddcb4097134ff3c332f" minOccurs="0"/>
                <xsd:element ref="ns4:TaxCatchAll" minOccurs="0"/>
                <xsd:element ref="ns3:MediaLengthInSeconds" minOccurs="0"/>
                <xsd:element ref="ns3:OneNoteFluid_FileOrder" minOccurs="0"/>
                <xsd:element ref="ns3:OneNoteFluid_FileOrder0"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908dce-07d2-4314-9b97-5fd34e9080e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LastSharedByUser" ma:index="10" nillable="true" ma:displayName="Last Shared By User" ma:hidden="true" ma:internalName="LastSharedByUser" ma:readOnly="true">
      <xsd:simpleType>
        <xsd:restriction base="dms:Note"/>
      </xsd:simpleType>
    </xsd:element>
    <xsd:element name="LastSharedByTime" ma:index="11" nillable="true" ma:displayName="Last Shared By Time"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b0dca280-2824-41bc-90e3-40677ebc7b3a"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element name="OneNoteFluid_FileOrder" ma:index="25" nillable="true" ma:displayName="OneNoteFluid_FileOrder" ma:internalName="OneNoteFluid_FileOrder">
      <xsd:simpleType>
        <xsd:restriction base="dms:Text">
          <xsd:maxLength value="255"/>
        </xsd:restriction>
      </xsd:simpleType>
    </xsd:element>
    <xsd:element name="OneNoteFluid_FileOrder0" ma:index="26" nillable="true" ma:displayName="OneNoteFluid_FileOrder" ma:internalName="OneNoteFluid_FileOrder0">
      <xsd:simpleType>
        <xsd:restriction base="dms:Text">
          <xsd:maxLength value="255"/>
        </xsd:restriction>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3fb9ccf-0c65-402c-9f0a-873c8f7db346}" ma:internalName="TaxCatchAll" ma:showField="CatchAllData" ma:web="f7908dce-07d2-4314-9b97-5fd34e9080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OneNoteFluid_FileOrder0 xmlns="b0dca280-2824-41bc-90e3-40677ebc7b3a" xsi:nil="true"/>
    <_ip_UnifiedCompliancePolicyProperties xmlns="http://schemas.microsoft.com/sharepoint/v3" xsi:nil="true"/>
    <lcf76f155ced4ddcb4097134ff3c332f xmlns="b0dca280-2824-41bc-90e3-40677ebc7b3a">
      <Terms xmlns="http://schemas.microsoft.com/office/infopath/2007/PartnerControls"/>
    </lcf76f155ced4ddcb4097134ff3c332f>
    <OneNoteFluid_FileOrder xmlns="b0dca280-2824-41bc-90e3-40677ebc7b3a" xsi:nil="true"/>
    <TaxCatchAll xmlns="230e9df3-be65-4c73-a93b-d1236ebd677e" xsi:nil="true"/>
  </documentManagement>
</p:properties>
</file>

<file path=customXml/itemProps1.xml><?xml version="1.0" encoding="utf-8"?>
<ds:datastoreItem xmlns:ds="http://schemas.openxmlformats.org/officeDocument/2006/customXml" ds:itemID="{B368E000-B80C-48AD-B425-C56A53485ECF}">
  <ds:schemaRefs>
    <ds:schemaRef ds:uri="http://schemas.microsoft.com/sharepoint/v3/contenttype/forms"/>
  </ds:schemaRefs>
</ds:datastoreItem>
</file>

<file path=customXml/itemProps2.xml><?xml version="1.0" encoding="utf-8"?>
<ds:datastoreItem xmlns:ds="http://schemas.openxmlformats.org/officeDocument/2006/customXml" ds:itemID="{30C86E42-CC4B-482B-A820-6140303561B9}">
  <ds:schemaRefs>
    <ds:schemaRef ds:uri="230e9df3-be65-4c73-a93b-d1236ebd677e"/>
    <ds:schemaRef ds:uri="http://schemas.microsoft.com/office/2006/metadata/properties"/>
    <ds:schemaRef ds:uri="http://purl.org/dc/dcmitype/"/>
    <ds:schemaRef ds:uri="http://purl.org/dc/terms/"/>
    <ds:schemaRef ds:uri="http://www.w3.org/XML/1998/namespace"/>
    <ds:schemaRef ds:uri="http://schemas.microsoft.com/office/infopath/2007/PartnerControls"/>
    <ds:schemaRef ds:uri="http://schemas.openxmlformats.org/package/2006/metadata/core-properties"/>
    <ds:schemaRef ds:uri="debb5864-8a30-424d-86a9-594811468b06"/>
    <ds:schemaRef ds:uri="http://schemas.microsoft.com/office/2006/documentManagement/types"/>
    <ds:schemaRef ds:uri="71f1f120-f20f-4439-80f5-0c00e87e45e5"/>
    <ds:schemaRef ds:uri="http://schemas.microsoft.com/sharepoint/v3"/>
    <ds:schemaRef ds:uri="http://purl.org/dc/elements/1.1/"/>
  </ds:schemaRefs>
</ds:datastoreItem>
</file>

<file path=customXml/itemProps3.xml><?xml version="1.0" encoding="utf-8"?>
<ds:datastoreItem xmlns:ds="http://schemas.openxmlformats.org/officeDocument/2006/customXml" ds:itemID="{E0BE2FB5-7418-4C4D-9403-32CA1A5A75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f1f120-f20f-4439-80f5-0c00e87e45e5"/>
    <ds:schemaRef ds:uri="230e9df3-be65-4c73-a93b-d1236ebd677e"/>
    <ds:schemaRef ds:uri="debb5864-8a30-424d-86a9-594811468b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54E92BC-72BD-4FFE-ABF1-B14ED7377775}"/>
</file>

<file path=customXml/itemProps5.xml><?xml version="1.0" encoding="utf-8"?>
<ds:datastoreItem xmlns:ds="http://schemas.openxmlformats.org/officeDocument/2006/customXml" ds:itemID="{160080B1-FAD3-4742-B555-ADBF2A645ABF}"/>
</file>

<file path=customXml/itemProps6.xml><?xml version="1.0" encoding="utf-8"?>
<ds:datastoreItem xmlns:ds="http://schemas.openxmlformats.org/officeDocument/2006/customXml" ds:itemID="{0935261E-B5B3-4EFE-A38E-47A23955A860}"/>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1632</TotalTime>
  <Application>LibreOffice/7.1.8.1$Windows_X86_64 LibreOffice_project/e1f30c802c3269a1d052614453f260e49458c82c</Application>
  <AppVersion>15.0000</AppVersion>
  <Words>3323</Words>
  <Paragraphs>337</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Olga Gordon</dc:creator>
  <dc:description/>
  <cp:lastModifiedBy/>
  <cp:revision>37</cp:revision>
  <dcterms:created xsi:type="dcterms:W3CDTF">2022-08-17T18:10:53Z</dcterms:created>
  <dcterms:modified xsi:type="dcterms:W3CDTF">2022-10-12T18:51:30Z</dcterms:modified>
  <dc:language>es-CO</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0x0101009F0AA61FE9E9604DA70CE8FC9B0F320B</vt:lpwstr>
  </property>
  <property fmtid="{D5CDD505-2E9C-101B-9397-08002B2CF9AE}" pid="3" name="HiddenSlides">
    <vt:i4>1</vt:i4>
  </property>
  <property fmtid="{D5CDD505-2E9C-101B-9397-08002B2CF9AE}" pid="4" name="MediaServiceImageTags">
    <vt:lpwstr/>
  </property>
  <property fmtid="{D5CDD505-2E9C-101B-9397-08002B2CF9AE}" pid="5" name="Notes">
    <vt:i4>28</vt:i4>
  </property>
  <property fmtid="{D5CDD505-2E9C-101B-9397-08002B2CF9AE}" pid="6" name="PresentationFormat">
    <vt:lpwstr>Widescreen</vt:lpwstr>
  </property>
  <property fmtid="{D5CDD505-2E9C-101B-9397-08002B2CF9AE}" pid="7" name="Slides">
    <vt:i4>36</vt:i4>
  </property>
</Properties>
</file>