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0" r:id="rId5"/>
  </p:sldMasterIdLst>
  <p:notesMasterIdLst>
    <p:notesMasterId r:id="rId20"/>
  </p:notesMasterIdLst>
  <p:sldIdLst>
    <p:sldId id="2147478201" r:id="rId6"/>
    <p:sldId id="2134805285" r:id="rId7"/>
    <p:sldId id="2147478791" r:id="rId8"/>
    <p:sldId id="2147478789" r:id="rId9"/>
    <p:sldId id="2147478805" r:id="rId10"/>
    <p:sldId id="2147478801" r:id="rId11"/>
    <p:sldId id="2147478792" r:id="rId12"/>
    <p:sldId id="2147478796" r:id="rId13"/>
    <p:sldId id="2147478795" r:id="rId14"/>
    <p:sldId id="2147478788" r:id="rId15"/>
    <p:sldId id="2147478804" r:id="rId16"/>
    <p:sldId id="2147478799" r:id="rId17"/>
    <p:sldId id="2147478798" r:id="rId18"/>
    <p:sldId id="21474788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BE994A-728D-41AF-B1FE-1D8D30916E90}">
          <p14:sldIdLst>
            <p14:sldId id="2147478201"/>
            <p14:sldId id="2134805285"/>
            <p14:sldId id="2147478791"/>
            <p14:sldId id="2147478789"/>
            <p14:sldId id="2147478805"/>
            <p14:sldId id="2147478801"/>
            <p14:sldId id="2147478792"/>
            <p14:sldId id="2147478796"/>
            <p14:sldId id="2147478795"/>
            <p14:sldId id="2147478788"/>
            <p14:sldId id="2147478804"/>
            <p14:sldId id="2147478799"/>
            <p14:sldId id="2147478798"/>
            <p14:sldId id="214747880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5F8E03-FA66-3C56-BBA0-6E3D8DB94D72}" name="Erin Friedman" initials="EF" userId="S::erfriedm@microsoft.com::7a585718-7734-4101-a20a-aec4de3e6ca5" providerId="AD"/>
  <p188:author id="{71525409-004C-C43B-DD2A-6DDB73AD2A86}" name="Richard Riley" initials="RR" userId="S::rriley@microsoft.com::5871fb2f-0552-471c-8555-c3848a9aea8e" providerId="AD"/>
  <p188:author id="{B030DC19-90BB-4F1E-0062-4F35FA699C44}" name="Clinton Bowman" initials="CB" userId="S::clbowman@microsoft.com::d576ffc9-78b1-4b8c-825c-b98cae748c41" providerId="AD"/>
  <p188:author id="{DF1CE73E-92B9-E593-0639-5A8CC3AE912A}" name="Emily He" initials="" userId="emilyhe@microsoft.com" providerId="O365"/>
  <p188:author id="{FF4EF182-15FB-C2EB-2376-8C668C6F5D44}" name="Caitlin Pratt (CELA)" initials="CP(" userId="S::caitlinpratt@microsoft.com::99ebf059-19ec-48de-a208-4b6e74b56f11" providerId="AD"/>
  <p188:author id="{8A66ABAB-9D90-A61E-2383-79C3A72BB735}" name="Evelyn Gil" initials="EG" userId="S::evelyngil@microsoft.com::cd95c7c0-3923-428e-b27b-956a8bf2beba" providerId="AD"/>
  <p188:author id="{7034E2CA-94E5-8A8B-D070-8875024B806D}" name="Margaret Au (Snodgrass Annand PLLC)" initials="MP" userId="S::v-margaretau@microsoft.com::b9a21d4e-6120-4908-9b9d-314566d1df6d" providerId="AD"/>
  <p188:author id="{C65D51DD-2CF8-C4B8-8B8D-71496E15FCE0}" name="Eric McChesney" initials="EM" userId="Eric McChesney" providerId="None"/>
  <p188:author id="{68FB85E5-7293-1255-F20C-D1DEDEA717EB}" name="Emily He" initials="EH" userId="S::emilyhe@microsoft.com::8176d13f-4ca7-448a-b5e2-564347cbde1b" providerId="AD"/>
  <p188:author id="{F89181FB-32FA-2C40-36D9-7F3A4E3C10E8}" name="Soumit Banerjee" initials="SB" userId="S::sobane@microsoft.com::9942934a-95ad-4384-813e-2132621759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1463C-1151-44E4-B251-58F7F105742D}" v="774" dt="2022-11-15T16:39:35.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80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yn Gil" userId="S::evelyngil@microsoft.com::cd95c7c0-3923-428e-b27b-956a8bf2beba" providerId="AD" clId="Web-{A5AFFE8F-4A85-4172-B45E-2C170AB7AAF8}"/>
    <pc:docChg chg="modSld sldOrd">
      <pc:chgData name="Evelyn Gil" userId="S::evelyngil@microsoft.com::cd95c7c0-3923-428e-b27b-956a8bf2beba" providerId="AD" clId="Web-{A5AFFE8F-4A85-4172-B45E-2C170AB7AAF8}" dt="2022-10-24T21:03:22.936" v="165" actId="14100"/>
      <pc:docMkLst>
        <pc:docMk/>
      </pc:docMkLst>
      <pc:sldChg chg="modSp ord delCm">
        <pc:chgData name="Evelyn Gil" userId="S::evelyngil@microsoft.com::cd95c7c0-3923-428e-b27b-956a8bf2beba" providerId="AD" clId="Web-{A5AFFE8F-4A85-4172-B45E-2C170AB7AAF8}" dt="2022-10-24T21:03:22.936" v="165" actId="14100"/>
        <pc:sldMkLst>
          <pc:docMk/>
          <pc:sldMk cId="1141020734" sldId="2147478792"/>
        </pc:sldMkLst>
        <pc:spChg chg="mod">
          <ac:chgData name="Evelyn Gil" userId="S::evelyngil@microsoft.com::cd95c7c0-3923-428e-b27b-956a8bf2beba" providerId="AD" clId="Web-{A5AFFE8F-4A85-4172-B45E-2C170AB7AAF8}" dt="2022-10-24T20:52:30.334" v="3" actId="20577"/>
          <ac:spMkLst>
            <pc:docMk/>
            <pc:sldMk cId="1141020734" sldId="2147478792"/>
            <ac:spMk id="6" creationId="{1D66C96B-0EFB-485E-86F6-1A8CEE3CA5E4}"/>
          </ac:spMkLst>
        </pc:spChg>
        <pc:spChg chg="mod">
          <ac:chgData name="Evelyn Gil" userId="S::evelyngil@microsoft.com::cd95c7c0-3923-428e-b27b-956a8bf2beba" providerId="AD" clId="Web-{A5AFFE8F-4A85-4172-B45E-2C170AB7AAF8}" dt="2022-10-24T20:52:56.381" v="34" actId="20577"/>
          <ac:spMkLst>
            <pc:docMk/>
            <pc:sldMk cId="1141020734" sldId="2147478792"/>
            <ac:spMk id="22" creationId="{D6F0C4FB-F410-4B0F-9D23-2762763519E2}"/>
          </ac:spMkLst>
        </pc:spChg>
        <pc:spChg chg="mod">
          <ac:chgData name="Evelyn Gil" userId="S::evelyngil@microsoft.com::cd95c7c0-3923-428e-b27b-956a8bf2beba" providerId="AD" clId="Web-{A5AFFE8F-4A85-4172-B45E-2C170AB7AAF8}" dt="2022-10-24T21:02:23.606" v="81" actId="20577"/>
          <ac:spMkLst>
            <pc:docMk/>
            <pc:sldMk cId="1141020734" sldId="2147478792"/>
            <ac:spMk id="23" creationId="{D61B4510-6D25-0DEB-4BF2-B9D77593BBAD}"/>
          </ac:spMkLst>
        </pc:spChg>
        <pc:spChg chg="mod">
          <ac:chgData name="Evelyn Gil" userId="S::evelyngil@microsoft.com::cd95c7c0-3923-428e-b27b-956a8bf2beba" providerId="AD" clId="Web-{A5AFFE8F-4A85-4172-B45E-2C170AB7AAF8}" dt="2022-10-24T21:03:22.936" v="165" actId="14100"/>
          <ac:spMkLst>
            <pc:docMk/>
            <pc:sldMk cId="1141020734" sldId="2147478792"/>
            <ac:spMk id="24" creationId="{38C0E9F8-9A41-8338-A466-0548E145F100}"/>
          </ac:spMkLst>
        </pc:spChg>
        <pc:spChg chg="mod">
          <ac:chgData name="Evelyn Gil" userId="S::evelyngil@microsoft.com::cd95c7c0-3923-428e-b27b-956a8bf2beba" providerId="AD" clId="Web-{A5AFFE8F-4A85-4172-B45E-2C170AB7AAF8}" dt="2022-10-24T20:52:34.287" v="6" actId="20577"/>
          <ac:spMkLst>
            <pc:docMk/>
            <pc:sldMk cId="1141020734" sldId="2147478792"/>
            <ac:spMk id="32" creationId="{2285AFB0-9288-4F9A-874F-35152A128899}"/>
          </ac:spMkLst>
        </pc:spChg>
        <pc:spChg chg="mod">
          <ac:chgData name="Evelyn Gil" userId="S::evelyngil@microsoft.com::cd95c7c0-3923-428e-b27b-956a8bf2beba" providerId="AD" clId="Web-{A5AFFE8F-4A85-4172-B45E-2C170AB7AAF8}" dt="2022-10-24T21:00:33.492" v="50" actId="20577"/>
          <ac:spMkLst>
            <pc:docMk/>
            <pc:sldMk cId="1141020734" sldId="2147478792"/>
            <ac:spMk id="50" creationId="{F4B71971-0E4A-4287-A456-CFC10D4603FB}"/>
          </ac:spMkLst>
        </pc:spChg>
        <pc:spChg chg="mod">
          <ac:chgData name="Evelyn Gil" userId="S::evelyngil@microsoft.com::cd95c7c0-3923-428e-b27b-956a8bf2beba" providerId="AD" clId="Web-{A5AFFE8F-4A85-4172-B45E-2C170AB7AAF8}" dt="2022-10-24T21:00:38.711" v="54" actId="20577"/>
          <ac:spMkLst>
            <pc:docMk/>
            <pc:sldMk cId="1141020734" sldId="2147478792"/>
            <ac:spMk id="69" creationId="{1AFF0BD1-5653-4D8D-AD2F-92011028CA75}"/>
          </ac:spMkLst>
        </pc:spChg>
        <pc:spChg chg="mod">
          <ac:chgData name="Evelyn Gil" userId="S::evelyngil@microsoft.com::cd95c7c0-3923-428e-b27b-956a8bf2beba" providerId="AD" clId="Web-{A5AFFE8F-4A85-4172-B45E-2C170AB7AAF8}" dt="2022-10-24T20:57:17.876" v="37" actId="20577"/>
          <ac:spMkLst>
            <pc:docMk/>
            <pc:sldMk cId="1141020734" sldId="2147478792"/>
            <ac:spMk id="73" creationId="{0076E604-5B02-4EA7-81F0-6C765D1B3935}"/>
          </ac:spMkLst>
        </pc:spChg>
      </pc:sldChg>
    </pc:docChg>
  </pc:docChgLst>
  <pc:docChgLst>
    <pc:chgData name="Evelyn Gil" userId="S::evelyngil@microsoft.com::cd95c7c0-3923-428e-b27b-956a8bf2beba" providerId="AD" clId="Web-{40BC63BC-8BDB-397C-0333-7F840D552295}"/>
    <pc:docChg chg="modSld">
      <pc:chgData name="Evelyn Gil" userId="S::evelyngil@microsoft.com::cd95c7c0-3923-428e-b27b-956a8bf2beba" providerId="AD" clId="Web-{40BC63BC-8BDB-397C-0333-7F840D552295}" dt="2022-10-12T16:53:17.579" v="3" actId="20577"/>
      <pc:docMkLst>
        <pc:docMk/>
      </pc:docMkLst>
      <pc:sldChg chg="modSp">
        <pc:chgData name="Evelyn Gil" userId="S::evelyngil@microsoft.com::cd95c7c0-3923-428e-b27b-956a8bf2beba" providerId="AD" clId="Web-{40BC63BC-8BDB-397C-0333-7F840D552295}" dt="2022-10-12T16:53:17.579" v="3" actId="20577"/>
        <pc:sldMkLst>
          <pc:docMk/>
          <pc:sldMk cId="1017794347" sldId="2147478800"/>
        </pc:sldMkLst>
        <pc:spChg chg="mod">
          <ac:chgData name="Evelyn Gil" userId="S::evelyngil@microsoft.com::cd95c7c0-3923-428e-b27b-956a8bf2beba" providerId="AD" clId="Web-{40BC63BC-8BDB-397C-0333-7F840D552295}" dt="2022-10-12T16:53:17.579" v="3" actId="20577"/>
          <ac:spMkLst>
            <pc:docMk/>
            <pc:sldMk cId="1017794347" sldId="2147478800"/>
            <ac:spMk id="42" creationId="{4F9623CB-E74D-F3FB-DD6D-6EA6E0309CE2}"/>
          </ac:spMkLst>
        </pc:spChg>
      </pc:sldChg>
    </pc:docChg>
  </pc:docChgLst>
  <pc:docChgLst>
    <pc:chgData name="Evelyn Gil" userId="S::evelyngil@microsoft.com::cd95c7c0-3923-428e-b27b-956a8bf2beba" providerId="AD" clId="Web-{A4B46EC8-41E3-2A71-08A3-5AFA391E354E}"/>
    <pc:docChg chg="">
      <pc:chgData name="Evelyn Gil" userId="S::evelyngil@microsoft.com::cd95c7c0-3923-428e-b27b-956a8bf2beba" providerId="AD" clId="Web-{A4B46EC8-41E3-2A71-08A3-5AFA391E354E}" dt="2022-10-17T20:12:47.453" v="0"/>
      <pc:docMkLst>
        <pc:docMk/>
      </pc:docMkLst>
      <pc:sldChg chg="addCm">
        <pc:chgData name="Evelyn Gil" userId="S::evelyngil@microsoft.com::cd95c7c0-3923-428e-b27b-956a8bf2beba" providerId="AD" clId="Web-{A4B46EC8-41E3-2A71-08A3-5AFA391E354E}" dt="2022-10-17T20:12:47.453" v="0"/>
        <pc:sldMkLst>
          <pc:docMk/>
          <pc:sldMk cId="1141020734" sldId="2147478792"/>
        </pc:sldMkLst>
      </pc:sldChg>
    </pc:docChg>
  </pc:docChgLst>
  <pc:docChgLst>
    <pc:chgData name="Evelyn Gil" userId="S::evelyngil@microsoft.com::cd95c7c0-3923-428e-b27b-956a8bf2beba" providerId="AD" clId="Web-{22078C80-4F3B-00BB-6DEC-D2AFAECF2965}"/>
    <pc:docChg chg="modSld">
      <pc:chgData name="Evelyn Gil" userId="S::evelyngil@microsoft.com::cd95c7c0-3923-428e-b27b-956a8bf2beba" providerId="AD" clId="Web-{22078C80-4F3B-00BB-6DEC-D2AFAECF2965}" dt="2022-11-06T14:02:15.340" v="12"/>
      <pc:docMkLst>
        <pc:docMk/>
      </pc:docMkLst>
      <pc:sldChg chg="delSp">
        <pc:chgData name="Evelyn Gil" userId="S::evelyngil@microsoft.com::cd95c7c0-3923-428e-b27b-956a8bf2beba" providerId="AD" clId="Web-{22078C80-4F3B-00BB-6DEC-D2AFAECF2965}" dt="2022-11-06T13:56:23.918" v="5"/>
        <pc:sldMkLst>
          <pc:docMk/>
          <pc:sldMk cId="2292919800" sldId="2147478788"/>
        </pc:sldMkLst>
        <pc:spChg chg="del">
          <ac:chgData name="Evelyn Gil" userId="S::evelyngil@microsoft.com::cd95c7c0-3923-428e-b27b-956a8bf2beba" providerId="AD" clId="Web-{22078C80-4F3B-00BB-6DEC-D2AFAECF2965}" dt="2022-11-06T13:56:23.918" v="5"/>
          <ac:spMkLst>
            <pc:docMk/>
            <pc:sldMk cId="2292919800" sldId="2147478788"/>
            <ac:spMk id="26" creationId="{E3769E6C-1A25-4DB5-A074-2DD4B1138BA7}"/>
          </ac:spMkLst>
        </pc:spChg>
      </pc:sldChg>
      <pc:sldChg chg="delSp">
        <pc:chgData name="Evelyn Gil" userId="S::evelyngil@microsoft.com::cd95c7c0-3923-428e-b27b-956a8bf2beba" providerId="AD" clId="Web-{22078C80-4F3B-00BB-6DEC-D2AFAECF2965}" dt="2022-11-06T13:56:10.292" v="2"/>
        <pc:sldMkLst>
          <pc:docMk/>
          <pc:sldMk cId="2925577233" sldId="2147478789"/>
        </pc:sldMkLst>
        <pc:spChg chg="del">
          <ac:chgData name="Evelyn Gil" userId="S::evelyngil@microsoft.com::cd95c7c0-3923-428e-b27b-956a8bf2beba" providerId="AD" clId="Web-{22078C80-4F3B-00BB-6DEC-D2AFAECF2965}" dt="2022-11-06T13:56:10.292" v="2"/>
          <ac:spMkLst>
            <pc:docMk/>
            <pc:sldMk cId="2925577233" sldId="2147478789"/>
            <ac:spMk id="26" creationId="{E3769E6C-1A25-4DB5-A074-2DD4B1138BA7}"/>
          </ac:spMkLst>
        </pc:spChg>
      </pc:sldChg>
      <pc:sldChg chg="delSp modSp">
        <pc:chgData name="Evelyn Gil" userId="S::evelyngil@microsoft.com::cd95c7c0-3923-428e-b27b-956a8bf2beba" providerId="AD" clId="Web-{22078C80-4F3B-00BB-6DEC-D2AFAECF2965}" dt="2022-11-06T13:56:03.886" v="1"/>
        <pc:sldMkLst>
          <pc:docMk/>
          <pc:sldMk cId="4230697714" sldId="2147478791"/>
        </pc:sldMkLst>
        <pc:spChg chg="del mod">
          <ac:chgData name="Evelyn Gil" userId="S::evelyngil@microsoft.com::cd95c7c0-3923-428e-b27b-956a8bf2beba" providerId="AD" clId="Web-{22078C80-4F3B-00BB-6DEC-D2AFAECF2965}" dt="2022-11-06T13:56:03.886" v="1"/>
          <ac:spMkLst>
            <pc:docMk/>
            <pc:sldMk cId="4230697714" sldId="2147478791"/>
            <ac:spMk id="26" creationId="{E3769E6C-1A25-4DB5-A074-2DD4B1138BA7}"/>
          </ac:spMkLst>
        </pc:spChg>
      </pc:sldChg>
      <pc:sldChg chg="delSp">
        <pc:chgData name="Evelyn Gil" userId="S::evelyngil@microsoft.com::cd95c7c0-3923-428e-b27b-956a8bf2beba" providerId="AD" clId="Web-{22078C80-4F3B-00BB-6DEC-D2AFAECF2965}" dt="2022-11-06T13:56:17.870" v="4"/>
        <pc:sldMkLst>
          <pc:docMk/>
          <pc:sldMk cId="1141020734" sldId="2147478792"/>
        </pc:sldMkLst>
        <pc:spChg chg="del">
          <ac:chgData name="Evelyn Gil" userId="S::evelyngil@microsoft.com::cd95c7c0-3923-428e-b27b-956a8bf2beba" providerId="AD" clId="Web-{22078C80-4F3B-00BB-6DEC-D2AFAECF2965}" dt="2022-11-06T13:56:17.870" v="4"/>
          <ac:spMkLst>
            <pc:docMk/>
            <pc:sldMk cId="1141020734" sldId="2147478792"/>
            <ac:spMk id="26" creationId="{E3769E6C-1A25-4DB5-A074-2DD4B1138BA7}"/>
          </ac:spMkLst>
        </pc:spChg>
      </pc:sldChg>
      <pc:sldChg chg="delSp modSp">
        <pc:chgData name="Evelyn Gil" userId="S::evelyngil@microsoft.com::cd95c7c0-3923-428e-b27b-956a8bf2beba" providerId="AD" clId="Web-{22078C80-4F3B-00BB-6DEC-D2AFAECF2965}" dt="2022-11-06T13:56:47.731" v="9"/>
        <pc:sldMkLst>
          <pc:docMk/>
          <pc:sldMk cId="928020778" sldId="2147478799"/>
        </pc:sldMkLst>
        <pc:spChg chg="del mod">
          <ac:chgData name="Evelyn Gil" userId="S::evelyngil@microsoft.com::cd95c7c0-3923-428e-b27b-956a8bf2beba" providerId="AD" clId="Web-{22078C80-4F3B-00BB-6DEC-D2AFAECF2965}" dt="2022-11-06T13:56:47.731" v="9"/>
          <ac:spMkLst>
            <pc:docMk/>
            <pc:sldMk cId="928020778" sldId="2147478799"/>
            <ac:spMk id="26" creationId="{E3769E6C-1A25-4DB5-A074-2DD4B1138BA7}"/>
          </ac:spMkLst>
        </pc:spChg>
      </pc:sldChg>
      <pc:sldChg chg="delSp">
        <pc:chgData name="Evelyn Gil" userId="S::evelyngil@microsoft.com::cd95c7c0-3923-428e-b27b-956a8bf2beba" providerId="AD" clId="Web-{22078C80-4F3B-00BB-6DEC-D2AFAECF2965}" dt="2022-11-06T13:56:12.605" v="3"/>
        <pc:sldMkLst>
          <pc:docMk/>
          <pc:sldMk cId="3019199390" sldId="2147478801"/>
        </pc:sldMkLst>
        <pc:spChg chg="del">
          <ac:chgData name="Evelyn Gil" userId="S::evelyngil@microsoft.com::cd95c7c0-3923-428e-b27b-956a8bf2beba" providerId="AD" clId="Web-{22078C80-4F3B-00BB-6DEC-D2AFAECF2965}" dt="2022-11-06T13:56:12.605" v="3"/>
          <ac:spMkLst>
            <pc:docMk/>
            <pc:sldMk cId="3019199390" sldId="2147478801"/>
            <ac:spMk id="26" creationId="{E3769E6C-1A25-4DB5-A074-2DD4B1138BA7}"/>
          </ac:spMkLst>
        </pc:spChg>
      </pc:sldChg>
      <pc:sldChg chg="addSp delSp modSp">
        <pc:chgData name="Evelyn Gil" userId="S::evelyngil@microsoft.com::cd95c7c0-3923-428e-b27b-956a8bf2beba" providerId="AD" clId="Web-{22078C80-4F3B-00BB-6DEC-D2AFAECF2965}" dt="2022-11-06T14:02:15.340" v="12"/>
        <pc:sldMkLst>
          <pc:docMk/>
          <pc:sldMk cId="783698003" sldId="2147478804"/>
        </pc:sldMkLst>
        <pc:spChg chg="add del mod">
          <ac:chgData name="Evelyn Gil" userId="S::evelyngil@microsoft.com::cd95c7c0-3923-428e-b27b-956a8bf2beba" providerId="AD" clId="Web-{22078C80-4F3B-00BB-6DEC-D2AFAECF2965}" dt="2022-11-06T14:02:15.340" v="12"/>
          <ac:spMkLst>
            <pc:docMk/>
            <pc:sldMk cId="783698003" sldId="2147478804"/>
            <ac:spMk id="12" creationId="{569F77E7-1666-BFEE-C3B6-F193C2380E1A}"/>
          </ac:spMkLst>
        </pc:spChg>
      </pc:sldChg>
      <pc:sldChg chg="delSp modSp">
        <pc:chgData name="Evelyn Gil" userId="S::evelyngil@microsoft.com::cd95c7c0-3923-428e-b27b-956a8bf2beba" providerId="AD" clId="Web-{22078C80-4F3B-00BB-6DEC-D2AFAECF2965}" dt="2022-11-06T14:01:57.152" v="11"/>
        <pc:sldMkLst>
          <pc:docMk/>
          <pc:sldMk cId="357674652" sldId="2147478805"/>
        </pc:sldMkLst>
        <pc:spChg chg="del mod">
          <ac:chgData name="Evelyn Gil" userId="S::evelyngil@microsoft.com::cd95c7c0-3923-428e-b27b-956a8bf2beba" providerId="AD" clId="Web-{22078C80-4F3B-00BB-6DEC-D2AFAECF2965}" dt="2022-11-06T14:01:57.152" v="11"/>
          <ac:spMkLst>
            <pc:docMk/>
            <pc:sldMk cId="357674652" sldId="2147478805"/>
            <ac:spMk id="26" creationId="{E3769E6C-1A25-4DB5-A074-2DD4B1138BA7}"/>
          </ac:spMkLst>
        </pc:spChg>
      </pc:sldChg>
    </pc:docChg>
  </pc:docChgLst>
  <pc:docChgLst>
    <pc:chgData name="Evelyn Gil" userId="cd95c7c0-3923-428e-b27b-956a8bf2beba" providerId="ADAL" clId="{DBEF0556-D72A-42B5-8A68-9B86ED52D347}"/>
    <pc:docChg chg="">
      <pc:chgData name="Evelyn Gil" userId="cd95c7c0-3923-428e-b27b-956a8bf2beba" providerId="ADAL" clId="{DBEF0556-D72A-42B5-8A68-9B86ED52D347}" dt="2022-10-11T01:45:29.613" v="2"/>
      <pc:docMkLst>
        <pc:docMk/>
      </pc:docMkLst>
      <pc:sldChg chg="delCm">
        <pc:chgData name="Evelyn Gil" userId="cd95c7c0-3923-428e-b27b-956a8bf2beba" providerId="ADAL" clId="{DBEF0556-D72A-42B5-8A68-9B86ED52D347}" dt="2022-10-11T01:45:29.613" v="2"/>
        <pc:sldMkLst>
          <pc:docMk/>
          <pc:sldMk cId="2114873509" sldId="2134805285"/>
        </pc:sldMkLst>
      </pc:sldChg>
      <pc:sldChg chg="delCm">
        <pc:chgData name="Evelyn Gil" userId="cd95c7c0-3923-428e-b27b-956a8bf2beba" providerId="ADAL" clId="{DBEF0556-D72A-42B5-8A68-9B86ED52D347}" dt="2022-10-11T01:45:29.613" v="2"/>
        <pc:sldMkLst>
          <pc:docMk/>
          <pc:sldMk cId="2292919800" sldId="2147478788"/>
        </pc:sldMkLst>
      </pc:sldChg>
      <pc:sldChg chg="delCm">
        <pc:chgData name="Evelyn Gil" userId="cd95c7c0-3923-428e-b27b-956a8bf2beba" providerId="ADAL" clId="{DBEF0556-D72A-42B5-8A68-9B86ED52D347}" dt="2022-10-11T01:45:29.613" v="2"/>
        <pc:sldMkLst>
          <pc:docMk/>
          <pc:sldMk cId="2925577233" sldId="2147478789"/>
        </pc:sldMkLst>
      </pc:sldChg>
      <pc:sldChg chg="delCm">
        <pc:chgData name="Evelyn Gil" userId="cd95c7c0-3923-428e-b27b-956a8bf2beba" providerId="ADAL" clId="{DBEF0556-D72A-42B5-8A68-9B86ED52D347}" dt="2022-10-11T01:45:29.613" v="2"/>
        <pc:sldMkLst>
          <pc:docMk/>
          <pc:sldMk cId="4230697714" sldId="2147478791"/>
        </pc:sldMkLst>
      </pc:sldChg>
      <pc:sldChg chg="delCm">
        <pc:chgData name="Evelyn Gil" userId="cd95c7c0-3923-428e-b27b-956a8bf2beba" providerId="ADAL" clId="{DBEF0556-D72A-42B5-8A68-9B86ED52D347}" dt="2022-10-11T01:45:29.613" v="2"/>
        <pc:sldMkLst>
          <pc:docMk/>
          <pc:sldMk cId="1141020734" sldId="2147478792"/>
        </pc:sldMkLst>
      </pc:sldChg>
      <pc:sldChg chg="delCm">
        <pc:chgData name="Evelyn Gil" userId="cd95c7c0-3923-428e-b27b-956a8bf2beba" providerId="ADAL" clId="{DBEF0556-D72A-42B5-8A68-9B86ED52D347}" dt="2022-10-11T01:45:29.613" v="2"/>
        <pc:sldMkLst>
          <pc:docMk/>
          <pc:sldMk cId="389693753" sldId="2147478794"/>
        </pc:sldMkLst>
      </pc:sldChg>
      <pc:sldChg chg="delCm">
        <pc:chgData name="Evelyn Gil" userId="cd95c7c0-3923-428e-b27b-956a8bf2beba" providerId="ADAL" clId="{DBEF0556-D72A-42B5-8A68-9B86ED52D347}" dt="2022-10-11T01:45:29.613" v="2"/>
        <pc:sldMkLst>
          <pc:docMk/>
          <pc:sldMk cId="3357078549" sldId="2147478795"/>
        </pc:sldMkLst>
      </pc:sldChg>
      <pc:sldChg chg="delCm">
        <pc:chgData name="Evelyn Gil" userId="cd95c7c0-3923-428e-b27b-956a8bf2beba" providerId="ADAL" clId="{DBEF0556-D72A-42B5-8A68-9B86ED52D347}" dt="2022-10-11T01:45:29.613" v="2"/>
        <pc:sldMkLst>
          <pc:docMk/>
          <pc:sldMk cId="928020778" sldId="2147478799"/>
        </pc:sldMkLst>
      </pc:sldChg>
    </pc:docChg>
  </pc:docChgLst>
  <pc:docChgLst>
    <pc:chgData name="Tania Shepard" userId="8afefb7a-f1ba-423e-aa69-c5e34d98f802" providerId="ADAL" clId="{7879EC29-63EC-4FBC-B23E-6658883B8109}"/>
    <pc:docChg chg="modSld">
      <pc:chgData name="Tania Shepard" userId="8afefb7a-f1ba-423e-aa69-c5e34d98f802" providerId="ADAL" clId="{7879EC29-63EC-4FBC-B23E-6658883B8109}" dt="2022-10-25T23:19:02.303" v="65" actId="20577"/>
      <pc:docMkLst>
        <pc:docMk/>
      </pc:docMkLst>
      <pc:sldChg chg="modSp mod">
        <pc:chgData name="Tania Shepard" userId="8afefb7a-f1ba-423e-aa69-c5e34d98f802" providerId="ADAL" clId="{7879EC29-63EC-4FBC-B23E-6658883B8109}" dt="2022-10-25T23:19:02.303" v="65" actId="20577"/>
        <pc:sldMkLst>
          <pc:docMk/>
          <pc:sldMk cId="1141020734" sldId="2147478792"/>
        </pc:sldMkLst>
        <pc:spChg chg="mod">
          <ac:chgData name="Tania Shepard" userId="8afefb7a-f1ba-423e-aa69-c5e34d98f802" providerId="ADAL" clId="{7879EC29-63EC-4FBC-B23E-6658883B8109}" dt="2022-10-25T23:17:43.515" v="63" actId="6549"/>
          <ac:spMkLst>
            <pc:docMk/>
            <pc:sldMk cId="1141020734" sldId="2147478792"/>
            <ac:spMk id="13" creationId="{CA370F53-C90A-BC2D-AA3C-E03DDFE94F36}"/>
          </ac:spMkLst>
        </pc:spChg>
        <pc:spChg chg="mod">
          <ac:chgData name="Tania Shepard" userId="8afefb7a-f1ba-423e-aa69-c5e34d98f802" providerId="ADAL" clId="{7879EC29-63EC-4FBC-B23E-6658883B8109}" dt="2022-10-25T23:18:17.231" v="64" actId="20577"/>
          <ac:spMkLst>
            <pc:docMk/>
            <pc:sldMk cId="1141020734" sldId="2147478792"/>
            <ac:spMk id="14" creationId="{37DFFD63-30F6-6B09-4B22-ED7F7F26F32A}"/>
          </ac:spMkLst>
        </pc:spChg>
        <pc:spChg chg="mod">
          <ac:chgData name="Tania Shepard" userId="8afefb7a-f1ba-423e-aa69-c5e34d98f802" providerId="ADAL" clId="{7879EC29-63EC-4FBC-B23E-6658883B8109}" dt="2022-10-25T23:19:02.303" v="65" actId="20577"/>
          <ac:spMkLst>
            <pc:docMk/>
            <pc:sldMk cId="1141020734" sldId="2147478792"/>
            <ac:spMk id="15" creationId="{7C33B1DA-0E7E-15F8-AD37-EBCB35092799}"/>
          </ac:spMkLst>
        </pc:spChg>
      </pc:sldChg>
    </pc:docChg>
  </pc:docChgLst>
  <pc:docChgLst>
    <pc:chgData name="Evelyn Gil" userId="S::evelyngil@microsoft.com::cd95c7c0-3923-428e-b27b-956a8bf2beba" providerId="AD" clId="Web-{6AF5F6A6-E5DE-278B-8AA0-5D262E0E529C}"/>
    <pc:docChg chg="addSld modSld modSection">
      <pc:chgData name="Evelyn Gil" userId="S::evelyngil@microsoft.com::cd95c7c0-3923-428e-b27b-956a8bf2beba" providerId="AD" clId="Web-{6AF5F6A6-E5DE-278B-8AA0-5D262E0E529C}" dt="2022-10-19T15:49:52.374" v="66" actId="14100"/>
      <pc:docMkLst>
        <pc:docMk/>
      </pc:docMkLst>
      <pc:sldChg chg="mod modShow">
        <pc:chgData name="Evelyn Gil" userId="S::evelyngil@microsoft.com::cd95c7c0-3923-428e-b27b-956a8bf2beba" providerId="AD" clId="Web-{6AF5F6A6-E5DE-278B-8AA0-5D262E0E529C}" dt="2022-10-18T19:21:55.839" v="1"/>
        <pc:sldMkLst>
          <pc:docMk/>
          <pc:sldMk cId="1141020734" sldId="2147478792"/>
        </pc:sldMkLst>
      </pc:sldChg>
      <pc:sldChg chg="modSp add replId">
        <pc:chgData name="Evelyn Gil" userId="S::evelyngil@microsoft.com::cd95c7c0-3923-428e-b27b-956a8bf2beba" providerId="AD" clId="Web-{6AF5F6A6-E5DE-278B-8AA0-5D262E0E529C}" dt="2022-10-19T15:49:52.374" v="66" actId="14100"/>
        <pc:sldMkLst>
          <pc:docMk/>
          <pc:sldMk cId="3019199390" sldId="2147478801"/>
        </pc:sldMkLst>
        <pc:spChg chg="mod">
          <ac:chgData name="Evelyn Gil" userId="S::evelyngil@microsoft.com::cd95c7c0-3923-428e-b27b-956a8bf2beba" providerId="AD" clId="Web-{6AF5F6A6-E5DE-278B-8AA0-5D262E0E529C}" dt="2022-10-18T19:27:01.238" v="31" actId="20577"/>
          <ac:spMkLst>
            <pc:docMk/>
            <pc:sldMk cId="3019199390" sldId="2147478801"/>
            <ac:spMk id="16" creationId="{FF1F68F6-49B8-A1E2-BF43-4BE21001F505}"/>
          </ac:spMkLst>
        </pc:spChg>
        <pc:spChg chg="mod">
          <ac:chgData name="Evelyn Gil" userId="S::evelyngil@microsoft.com::cd95c7c0-3923-428e-b27b-956a8bf2beba" providerId="AD" clId="Web-{6AF5F6A6-E5DE-278B-8AA0-5D262E0E529C}" dt="2022-10-19T15:49:25.905" v="61" actId="1076"/>
          <ac:spMkLst>
            <pc:docMk/>
            <pc:sldMk cId="3019199390" sldId="2147478801"/>
            <ac:spMk id="23" creationId="{D61B4510-6D25-0DEB-4BF2-B9D77593BBAD}"/>
          </ac:spMkLst>
        </pc:spChg>
        <pc:spChg chg="mod">
          <ac:chgData name="Evelyn Gil" userId="S::evelyngil@microsoft.com::cd95c7c0-3923-428e-b27b-956a8bf2beba" providerId="AD" clId="Web-{6AF5F6A6-E5DE-278B-8AA0-5D262E0E529C}" dt="2022-10-18T19:26:30.815" v="30" actId="20577"/>
          <ac:spMkLst>
            <pc:docMk/>
            <pc:sldMk cId="3019199390" sldId="2147478801"/>
            <ac:spMk id="24" creationId="{38C0E9F8-9A41-8338-A466-0548E145F100}"/>
          </ac:spMkLst>
        </pc:spChg>
        <pc:spChg chg="mod">
          <ac:chgData name="Evelyn Gil" userId="S::evelyngil@microsoft.com::cd95c7c0-3923-428e-b27b-956a8bf2beba" providerId="AD" clId="Web-{6AF5F6A6-E5DE-278B-8AA0-5D262E0E529C}" dt="2022-10-18T19:25:36.251" v="4" actId="20577"/>
          <ac:spMkLst>
            <pc:docMk/>
            <pc:sldMk cId="3019199390" sldId="2147478801"/>
            <ac:spMk id="32" creationId="{2285AFB0-9288-4F9A-874F-35152A128899}"/>
          </ac:spMkLst>
        </pc:spChg>
        <pc:spChg chg="mod">
          <ac:chgData name="Evelyn Gil" userId="S::evelyngil@microsoft.com::cd95c7c0-3923-428e-b27b-956a8bf2beba" providerId="AD" clId="Web-{6AF5F6A6-E5DE-278B-8AA0-5D262E0E529C}" dt="2022-10-19T05:46:40.752" v="56" actId="20577"/>
          <ac:spMkLst>
            <pc:docMk/>
            <pc:sldMk cId="3019199390" sldId="2147478801"/>
            <ac:spMk id="50" creationId="{F4B71971-0E4A-4287-A456-CFC10D4603FB}"/>
          </ac:spMkLst>
        </pc:spChg>
        <pc:spChg chg="mod">
          <ac:chgData name="Evelyn Gil" userId="S::evelyngil@microsoft.com::cd95c7c0-3923-428e-b27b-956a8bf2beba" providerId="AD" clId="Web-{6AF5F6A6-E5DE-278B-8AA0-5D262E0E529C}" dt="2022-10-19T15:49:52.374" v="66" actId="14100"/>
          <ac:spMkLst>
            <pc:docMk/>
            <pc:sldMk cId="3019199390" sldId="2147478801"/>
            <ac:spMk id="69" creationId="{1AFF0BD1-5653-4D8D-AD2F-92011028CA75}"/>
          </ac:spMkLst>
        </pc:spChg>
        <pc:spChg chg="mod">
          <ac:chgData name="Evelyn Gil" userId="S::evelyngil@microsoft.com::cd95c7c0-3923-428e-b27b-956a8bf2beba" providerId="AD" clId="Web-{6AF5F6A6-E5DE-278B-8AA0-5D262E0E529C}" dt="2022-10-18T19:25:41.376" v="6" actId="20577"/>
          <ac:spMkLst>
            <pc:docMk/>
            <pc:sldMk cId="3019199390" sldId="2147478801"/>
            <ac:spMk id="73" creationId="{0076E604-5B02-4EA7-81F0-6C765D1B3935}"/>
          </ac:spMkLst>
        </pc:spChg>
      </pc:sldChg>
    </pc:docChg>
  </pc:docChgLst>
  <pc:docChgLst>
    <pc:chgData name="Evelyn Gil" userId="cd95c7c0-3923-428e-b27b-956a8bf2beba" providerId="ADAL" clId="{1D81463C-1151-44E4-B251-58F7F105742D}"/>
    <pc:docChg chg="undo custSel addSld delSld modSld sldOrd addMainMaster modMainMaster modSection">
      <pc:chgData name="Evelyn Gil" userId="cd95c7c0-3923-428e-b27b-956a8bf2beba" providerId="ADAL" clId="{1D81463C-1151-44E4-B251-58F7F105742D}" dt="2022-11-15T16:39:25.840" v="1085" actId="20577"/>
      <pc:docMkLst>
        <pc:docMk/>
      </pc:docMkLst>
      <pc:sldChg chg="modSp mod">
        <pc:chgData name="Evelyn Gil" userId="cd95c7c0-3923-428e-b27b-956a8bf2beba" providerId="ADAL" clId="{1D81463C-1151-44E4-B251-58F7F105742D}" dt="2022-11-15T16:39:25.840" v="1085" actId="20577"/>
        <pc:sldMkLst>
          <pc:docMk/>
          <pc:sldMk cId="2114873509" sldId="2134805285"/>
        </pc:sldMkLst>
        <pc:spChg chg="mod">
          <ac:chgData name="Evelyn Gil" userId="cd95c7c0-3923-428e-b27b-956a8bf2beba" providerId="ADAL" clId="{1D81463C-1151-44E4-B251-58F7F105742D}" dt="2022-10-20T17:10:45.769" v="220" actId="6549"/>
          <ac:spMkLst>
            <pc:docMk/>
            <pc:sldMk cId="2114873509" sldId="2134805285"/>
            <ac:spMk id="2" creationId="{747407E8-9504-24D4-EA7C-AADB90BB62FA}"/>
          </ac:spMkLst>
        </pc:spChg>
        <pc:spChg chg="mod">
          <ac:chgData name="Evelyn Gil" userId="cd95c7c0-3923-428e-b27b-956a8bf2beba" providerId="ADAL" clId="{1D81463C-1151-44E4-B251-58F7F105742D}" dt="2022-11-15T16:39:25.840" v="1085" actId="20577"/>
          <ac:spMkLst>
            <pc:docMk/>
            <pc:sldMk cId="2114873509" sldId="2134805285"/>
            <ac:spMk id="22" creationId="{9C461BEC-7E5E-4ACD-8F99-02F2B456369F}"/>
          </ac:spMkLst>
        </pc:spChg>
        <pc:spChg chg="mod">
          <ac:chgData name="Evelyn Gil" userId="cd95c7c0-3923-428e-b27b-956a8bf2beba" providerId="ADAL" clId="{1D81463C-1151-44E4-B251-58F7F105742D}" dt="2022-10-20T17:12:37.438" v="282" actId="20577"/>
          <ac:spMkLst>
            <pc:docMk/>
            <pc:sldMk cId="2114873509" sldId="2134805285"/>
            <ac:spMk id="23" creationId="{93AB02B3-5522-4CC2-8784-7F2CF0E8F970}"/>
          </ac:spMkLst>
        </pc:spChg>
      </pc:sldChg>
      <pc:sldChg chg="modSp add del">
        <pc:chgData name="Evelyn Gil" userId="cd95c7c0-3923-428e-b27b-956a8bf2beba" providerId="ADAL" clId="{1D81463C-1151-44E4-B251-58F7F105742D}" dt="2022-10-27T13:43:44.824" v="1061" actId="47"/>
        <pc:sldMkLst>
          <pc:docMk/>
          <pc:sldMk cId="3361125840" sldId="2147478651"/>
        </pc:sldMkLst>
        <pc:spChg chg="mod">
          <ac:chgData name="Evelyn Gil" userId="cd95c7c0-3923-428e-b27b-956a8bf2beba" providerId="ADAL" clId="{1D81463C-1151-44E4-B251-58F7F105742D}" dt="2022-10-27T13:42:37.745" v="1051"/>
          <ac:spMkLst>
            <pc:docMk/>
            <pc:sldMk cId="3361125840" sldId="2147478651"/>
            <ac:spMk id="4" creationId="{1F567071-ED34-C78C-5EB4-0417F28E5218}"/>
          </ac:spMkLst>
        </pc:spChg>
      </pc:sldChg>
      <pc:sldChg chg="addSp delSp modSp add del mod setBg">
        <pc:chgData name="Evelyn Gil" userId="cd95c7c0-3923-428e-b27b-956a8bf2beba" providerId="ADAL" clId="{1D81463C-1151-44E4-B251-58F7F105742D}" dt="2022-10-27T13:43:44.824" v="1061" actId="47"/>
        <pc:sldMkLst>
          <pc:docMk/>
          <pc:sldMk cId="2327383003" sldId="2147478653"/>
        </pc:sldMkLst>
        <pc:spChg chg="mod">
          <ac:chgData name="Evelyn Gil" userId="cd95c7c0-3923-428e-b27b-956a8bf2beba" providerId="ADAL" clId="{1D81463C-1151-44E4-B251-58F7F105742D}" dt="2022-10-27T13:43:35.736" v="1060" actId="207"/>
          <ac:spMkLst>
            <pc:docMk/>
            <pc:sldMk cId="2327383003" sldId="2147478653"/>
            <ac:spMk id="2" creationId="{D0002F2A-2979-4D97-8813-3022D6DC3251}"/>
          </ac:spMkLst>
        </pc:spChg>
        <pc:spChg chg="mod">
          <ac:chgData name="Evelyn Gil" userId="cd95c7c0-3923-428e-b27b-956a8bf2beba" providerId="ADAL" clId="{1D81463C-1151-44E4-B251-58F7F105742D}" dt="2022-10-27T13:42:24.449" v="1049" actId="207"/>
          <ac:spMkLst>
            <pc:docMk/>
            <pc:sldMk cId="2327383003" sldId="2147478653"/>
            <ac:spMk id="14" creationId="{B3D0B89C-2609-0F93-B2BA-84AE82D772AE}"/>
          </ac:spMkLst>
        </pc:spChg>
        <pc:spChg chg="mod">
          <ac:chgData name="Evelyn Gil" userId="cd95c7c0-3923-428e-b27b-956a8bf2beba" providerId="ADAL" clId="{1D81463C-1151-44E4-B251-58F7F105742D}" dt="2022-10-27T13:42:24.449" v="1049" actId="207"/>
          <ac:spMkLst>
            <pc:docMk/>
            <pc:sldMk cId="2327383003" sldId="2147478653"/>
            <ac:spMk id="40" creationId="{840DA342-6FE3-56E9-CA71-8919E0287911}"/>
          </ac:spMkLst>
        </pc:spChg>
        <pc:spChg chg="mod">
          <ac:chgData name="Evelyn Gil" userId="cd95c7c0-3923-428e-b27b-956a8bf2beba" providerId="ADAL" clId="{1D81463C-1151-44E4-B251-58F7F105742D}" dt="2022-10-27T13:42:24.449" v="1049" actId="207"/>
          <ac:spMkLst>
            <pc:docMk/>
            <pc:sldMk cId="2327383003" sldId="2147478653"/>
            <ac:spMk id="49" creationId="{37C20799-F17B-F506-04A2-36AD124D8493}"/>
          </ac:spMkLst>
        </pc:spChg>
        <pc:spChg chg="mod">
          <ac:chgData name="Evelyn Gil" userId="cd95c7c0-3923-428e-b27b-956a8bf2beba" providerId="ADAL" clId="{1D81463C-1151-44E4-B251-58F7F105742D}" dt="2022-10-27T13:42:28.621" v="1050" actId="207"/>
          <ac:spMkLst>
            <pc:docMk/>
            <pc:sldMk cId="2327383003" sldId="2147478653"/>
            <ac:spMk id="89" creationId="{2ED96AB3-59E1-06DE-F004-83117018376D}"/>
          </ac:spMkLst>
        </pc:spChg>
        <pc:grpChg chg="add del mod">
          <ac:chgData name="Evelyn Gil" userId="cd95c7c0-3923-428e-b27b-956a8bf2beba" providerId="ADAL" clId="{1D81463C-1151-44E4-B251-58F7F105742D}" dt="2022-10-27T13:43:29.261" v="1059" actId="1076"/>
          <ac:grpSpMkLst>
            <pc:docMk/>
            <pc:sldMk cId="2327383003" sldId="2147478653"/>
            <ac:grpSpMk id="7" creationId="{EF19D49F-B49F-59A9-622C-975D2E552E27}"/>
          </ac:grpSpMkLst>
        </pc:grpChg>
        <pc:picChg chg="mod">
          <ac:chgData name="Evelyn Gil" userId="cd95c7c0-3923-428e-b27b-956a8bf2beba" providerId="ADAL" clId="{1D81463C-1151-44E4-B251-58F7F105742D}" dt="2022-10-27T13:42:24.449" v="1049" actId="207"/>
          <ac:picMkLst>
            <pc:docMk/>
            <pc:sldMk cId="2327383003" sldId="2147478653"/>
            <ac:picMk id="8" creationId="{9609203A-1938-A931-2A40-82DD4D86B5EA}"/>
          </ac:picMkLst>
        </pc:picChg>
        <pc:picChg chg="mod">
          <ac:chgData name="Evelyn Gil" userId="cd95c7c0-3923-428e-b27b-956a8bf2beba" providerId="ADAL" clId="{1D81463C-1151-44E4-B251-58F7F105742D}" dt="2022-10-27T13:42:24.449" v="1049" actId="207"/>
          <ac:picMkLst>
            <pc:docMk/>
            <pc:sldMk cId="2327383003" sldId="2147478653"/>
            <ac:picMk id="10" creationId="{88405E5C-BE7B-EBF5-EE5F-D3F7B9069059}"/>
          </ac:picMkLst>
        </pc:picChg>
      </pc:sldChg>
      <pc:sldChg chg="modSp">
        <pc:chgData name="Evelyn Gil" userId="cd95c7c0-3923-428e-b27b-956a8bf2beba" providerId="ADAL" clId="{1D81463C-1151-44E4-B251-58F7F105742D}" dt="2022-10-27T13:42:37.745" v="1051"/>
        <pc:sldMkLst>
          <pc:docMk/>
          <pc:sldMk cId="2292919800" sldId="2147478788"/>
        </pc:sldMkLst>
        <pc:spChg chg="mod">
          <ac:chgData name="Evelyn Gil" userId="cd95c7c0-3923-428e-b27b-956a8bf2beba" providerId="ADAL" clId="{1D81463C-1151-44E4-B251-58F7F105742D}" dt="2022-10-27T13:42:37.745" v="1051"/>
          <ac:spMkLst>
            <pc:docMk/>
            <pc:sldMk cId="2292919800" sldId="2147478788"/>
            <ac:spMk id="6" creationId="{1D66C96B-0EFB-485E-86F6-1A8CEE3CA5E4}"/>
          </ac:spMkLst>
        </pc:spChg>
      </pc:sldChg>
      <pc:sldChg chg="modSp">
        <pc:chgData name="Evelyn Gil" userId="cd95c7c0-3923-428e-b27b-956a8bf2beba" providerId="ADAL" clId="{1D81463C-1151-44E4-B251-58F7F105742D}" dt="2022-10-27T13:42:37.745" v="1051"/>
        <pc:sldMkLst>
          <pc:docMk/>
          <pc:sldMk cId="4230697714" sldId="2147478791"/>
        </pc:sldMkLst>
        <pc:spChg chg="mod">
          <ac:chgData name="Evelyn Gil" userId="cd95c7c0-3923-428e-b27b-956a8bf2beba" providerId="ADAL" clId="{1D81463C-1151-44E4-B251-58F7F105742D}" dt="2022-10-27T13:42:37.745" v="1051"/>
          <ac:spMkLst>
            <pc:docMk/>
            <pc:sldMk cId="4230697714" sldId="2147478791"/>
            <ac:spMk id="6" creationId="{1D66C96B-0EFB-485E-86F6-1A8CEE3CA5E4}"/>
          </ac:spMkLst>
        </pc:spChg>
      </pc:sldChg>
      <pc:sldChg chg="modSp mod modShow">
        <pc:chgData name="Evelyn Gil" userId="cd95c7c0-3923-428e-b27b-956a8bf2beba" providerId="ADAL" clId="{1D81463C-1151-44E4-B251-58F7F105742D}" dt="2022-10-25T16:46:55.714" v="1045" actId="1076"/>
        <pc:sldMkLst>
          <pc:docMk/>
          <pc:sldMk cId="1141020734" sldId="2147478792"/>
        </pc:sldMkLst>
        <pc:spChg chg="mod">
          <ac:chgData name="Evelyn Gil" userId="cd95c7c0-3923-428e-b27b-956a8bf2beba" providerId="ADAL" clId="{1D81463C-1151-44E4-B251-58F7F105742D}" dt="2022-10-25T16:36:54.527" v="1034"/>
          <ac:spMkLst>
            <pc:docMk/>
            <pc:sldMk cId="1141020734" sldId="2147478792"/>
            <ac:spMk id="11" creationId="{E4AE2200-212B-0BC1-68CA-34BF91DF6625}"/>
          </ac:spMkLst>
        </pc:spChg>
        <pc:spChg chg="mod">
          <ac:chgData name="Evelyn Gil" userId="cd95c7c0-3923-428e-b27b-956a8bf2beba" providerId="ADAL" clId="{1D81463C-1151-44E4-B251-58F7F105742D}" dt="2022-10-25T16:30:39.984" v="841" actId="1076"/>
          <ac:spMkLst>
            <pc:docMk/>
            <pc:sldMk cId="1141020734" sldId="2147478792"/>
            <ac:spMk id="13" creationId="{CA370F53-C90A-BC2D-AA3C-E03DDFE94F36}"/>
          </ac:spMkLst>
        </pc:spChg>
        <pc:spChg chg="mod">
          <ac:chgData name="Evelyn Gil" userId="cd95c7c0-3923-428e-b27b-956a8bf2beba" providerId="ADAL" clId="{1D81463C-1151-44E4-B251-58F7F105742D}" dt="2022-10-25T16:35:46.700" v="993" actId="20577"/>
          <ac:spMkLst>
            <pc:docMk/>
            <pc:sldMk cId="1141020734" sldId="2147478792"/>
            <ac:spMk id="14" creationId="{37DFFD63-30F6-6B09-4B22-ED7F7F26F32A}"/>
          </ac:spMkLst>
        </pc:spChg>
        <pc:spChg chg="mod">
          <ac:chgData name="Evelyn Gil" userId="cd95c7c0-3923-428e-b27b-956a8bf2beba" providerId="ADAL" clId="{1D81463C-1151-44E4-B251-58F7F105742D}" dt="2022-10-25T16:46:55.714" v="1045" actId="1076"/>
          <ac:spMkLst>
            <pc:docMk/>
            <pc:sldMk cId="1141020734" sldId="2147478792"/>
            <ac:spMk id="15" creationId="{7C33B1DA-0E7E-15F8-AD37-EBCB35092799}"/>
          </ac:spMkLst>
        </pc:spChg>
        <pc:spChg chg="mod">
          <ac:chgData name="Evelyn Gil" userId="cd95c7c0-3923-428e-b27b-956a8bf2beba" providerId="ADAL" clId="{1D81463C-1151-44E4-B251-58F7F105742D}" dt="2022-10-25T16:41:48.044" v="1042" actId="207"/>
          <ac:spMkLst>
            <pc:docMk/>
            <pc:sldMk cId="1141020734" sldId="2147478792"/>
            <ac:spMk id="16" creationId="{FF1F68F6-49B8-A1E2-BF43-4BE21001F505}"/>
          </ac:spMkLst>
        </pc:spChg>
        <pc:spChg chg="mod">
          <ac:chgData name="Evelyn Gil" userId="cd95c7c0-3923-428e-b27b-956a8bf2beba" providerId="ADAL" clId="{1D81463C-1151-44E4-B251-58F7F105742D}" dt="2022-10-25T16:32:37.578" v="868" actId="20577"/>
          <ac:spMkLst>
            <pc:docMk/>
            <pc:sldMk cId="1141020734" sldId="2147478792"/>
            <ac:spMk id="17" creationId="{FBA0CC07-A07E-9BD3-72D4-A8F6ADD5FE48}"/>
          </ac:spMkLst>
        </pc:spChg>
        <pc:spChg chg="mod">
          <ac:chgData name="Evelyn Gil" userId="cd95c7c0-3923-428e-b27b-956a8bf2beba" providerId="ADAL" clId="{1D81463C-1151-44E4-B251-58F7F105742D}" dt="2022-10-25T16:31:14.046" v="851" actId="20577"/>
          <ac:spMkLst>
            <pc:docMk/>
            <pc:sldMk cId="1141020734" sldId="2147478792"/>
            <ac:spMk id="23" creationId="{D61B4510-6D25-0DEB-4BF2-B9D77593BBAD}"/>
          </ac:spMkLst>
        </pc:spChg>
        <pc:spChg chg="mod">
          <ac:chgData name="Evelyn Gil" userId="cd95c7c0-3923-428e-b27b-956a8bf2beba" providerId="ADAL" clId="{1D81463C-1151-44E4-B251-58F7F105742D}" dt="2022-10-25T16:43:54.129" v="1043" actId="255"/>
          <ac:spMkLst>
            <pc:docMk/>
            <pc:sldMk cId="1141020734" sldId="2147478792"/>
            <ac:spMk id="73" creationId="{0076E604-5B02-4EA7-81F0-6C765D1B3935}"/>
          </ac:spMkLst>
        </pc:spChg>
        <pc:grpChg chg="mod">
          <ac:chgData name="Evelyn Gil" userId="cd95c7c0-3923-428e-b27b-956a8bf2beba" providerId="ADAL" clId="{1D81463C-1151-44E4-B251-58F7F105742D}" dt="2022-10-25T16:36:54.527" v="1034"/>
          <ac:grpSpMkLst>
            <pc:docMk/>
            <pc:sldMk cId="1141020734" sldId="2147478792"/>
            <ac:grpSpMk id="8" creationId="{D2ECECC5-D89B-78EF-BAA1-322382E82B13}"/>
          </ac:grpSpMkLst>
        </pc:grpChg>
      </pc:sldChg>
      <pc:sldChg chg="del">
        <pc:chgData name="Evelyn Gil" userId="cd95c7c0-3923-428e-b27b-956a8bf2beba" providerId="ADAL" clId="{1D81463C-1151-44E4-B251-58F7F105742D}" dt="2022-10-31T20:04:18.492" v="1076" actId="47"/>
        <pc:sldMkLst>
          <pc:docMk/>
          <pc:sldMk cId="389693753" sldId="2147478794"/>
        </pc:sldMkLst>
      </pc:sldChg>
      <pc:sldChg chg="modSp ord">
        <pc:chgData name="Evelyn Gil" userId="cd95c7c0-3923-428e-b27b-956a8bf2beba" providerId="ADAL" clId="{1D81463C-1151-44E4-B251-58F7F105742D}" dt="2022-10-27T13:42:37.745" v="1051"/>
        <pc:sldMkLst>
          <pc:docMk/>
          <pc:sldMk cId="928020778" sldId="2147478799"/>
        </pc:sldMkLst>
        <pc:spChg chg="mod">
          <ac:chgData name="Evelyn Gil" userId="cd95c7c0-3923-428e-b27b-956a8bf2beba" providerId="ADAL" clId="{1D81463C-1151-44E4-B251-58F7F105742D}" dt="2022-10-27T13:42:37.745" v="1051"/>
          <ac:spMkLst>
            <pc:docMk/>
            <pc:sldMk cId="928020778" sldId="2147478799"/>
            <ac:spMk id="6" creationId="{1D66C96B-0EFB-485E-86F6-1A8CEE3CA5E4}"/>
          </ac:spMkLst>
        </pc:spChg>
      </pc:sldChg>
      <pc:sldChg chg="modSp mod">
        <pc:chgData name="Evelyn Gil" userId="cd95c7c0-3923-428e-b27b-956a8bf2beba" providerId="ADAL" clId="{1D81463C-1151-44E4-B251-58F7F105742D}" dt="2022-10-19T20:13:45.777" v="5" actId="255"/>
        <pc:sldMkLst>
          <pc:docMk/>
          <pc:sldMk cId="3019199390" sldId="2147478801"/>
        </pc:sldMkLst>
        <pc:spChg chg="mod">
          <ac:chgData name="Evelyn Gil" userId="cd95c7c0-3923-428e-b27b-956a8bf2beba" providerId="ADAL" clId="{1D81463C-1151-44E4-B251-58F7F105742D}" dt="2022-10-19T16:11:43.218" v="4" actId="1076"/>
          <ac:spMkLst>
            <pc:docMk/>
            <pc:sldMk cId="3019199390" sldId="2147478801"/>
            <ac:spMk id="23" creationId="{D61B4510-6D25-0DEB-4BF2-B9D77593BBAD}"/>
          </ac:spMkLst>
        </pc:spChg>
        <pc:spChg chg="mod">
          <ac:chgData name="Evelyn Gil" userId="cd95c7c0-3923-428e-b27b-956a8bf2beba" providerId="ADAL" clId="{1D81463C-1151-44E4-B251-58F7F105742D}" dt="2022-10-19T16:11:30.145" v="2" actId="14100"/>
          <ac:spMkLst>
            <pc:docMk/>
            <pc:sldMk cId="3019199390" sldId="2147478801"/>
            <ac:spMk id="69" creationId="{1AFF0BD1-5653-4D8D-AD2F-92011028CA75}"/>
          </ac:spMkLst>
        </pc:spChg>
        <pc:spChg chg="mod">
          <ac:chgData name="Evelyn Gil" userId="cd95c7c0-3923-428e-b27b-956a8bf2beba" providerId="ADAL" clId="{1D81463C-1151-44E4-B251-58F7F105742D}" dt="2022-10-19T20:13:45.777" v="5" actId="255"/>
          <ac:spMkLst>
            <pc:docMk/>
            <pc:sldMk cId="3019199390" sldId="2147478801"/>
            <ac:spMk id="73" creationId="{0076E604-5B02-4EA7-81F0-6C765D1B3935}"/>
          </ac:spMkLst>
        </pc:spChg>
      </pc:sldChg>
      <pc:sldChg chg="addSp modSp add">
        <pc:chgData name="Evelyn Gil" userId="cd95c7c0-3923-428e-b27b-956a8bf2beba" providerId="ADAL" clId="{1D81463C-1151-44E4-B251-58F7F105742D}" dt="2022-11-10T01:48:43.355" v="1078"/>
        <pc:sldMkLst>
          <pc:docMk/>
          <pc:sldMk cId="783698003" sldId="2147478804"/>
        </pc:sldMkLst>
        <pc:spChg chg="mod">
          <ac:chgData name="Evelyn Gil" userId="cd95c7c0-3923-428e-b27b-956a8bf2beba" providerId="ADAL" clId="{1D81463C-1151-44E4-B251-58F7F105742D}" dt="2022-10-27T13:42:37.745" v="1051"/>
          <ac:spMkLst>
            <pc:docMk/>
            <pc:sldMk cId="783698003" sldId="2147478804"/>
            <ac:spMk id="6" creationId="{1D66C96B-0EFB-485E-86F6-1A8CEE3CA5E4}"/>
          </ac:spMkLst>
        </pc:spChg>
        <pc:spChg chg="add mod">
          <ac:chgData name="Evelyn Gil" userId="cd95c7c0-3923-428e-b27b-956a8bf2beba" providerId="ADAL" clId="{1D81463C-1151-44E4-B251-58F7F105742D}" dt="2022-11-10T01:48:43.355" v="1078"/>
          <ac:spMkLst>
            <pc:docMk/>
            <pc:sldMk cId="783698003" sldId="2147478804"/>
            <ac:spMk id="11" creationId="{706EF324-288A-4273-2EAA-3988B362854E}"/>
          </ac:spMkLst>
        </pc:spChg>
        <pc:spChg chg="add mod">
          <ac:chgData name="Evelyn Gil" userId="cd95c7c0-3923-428e-b27b-956a8bf2beba" providerId="ADAL" clId="{1D81463C-1151-44E4-B251-58F7F105742D}" dt="2022-11-10T01:48:43.355" v="1078"/>
          <ac:spMkLst>
            <pc:docMk/>
            <pc:sldMk cId="783698003" sldId="2147478804"/>
            <ac:spMk id="12" creationId="{22935A9B-9AA5-5FCB-8530-233E592ABC7C}"/>
          </ac:spMkLst>
        </pc:spChg>
      </pc:sldChg>
      <pc:sldChg chg="modSp add mod delCm">
        <pc:chgData name="Evelyn Gil" userId="cd95c7c0-3923-428e-b27b-956a8bf2beba" providerId="ADAL" clId="{1D81463C-1151-44E4-B251-58F7F105742D}" dt="2022-10-31T20:04:22.829" v="1077" actId="1076"/>
        <pc:sldMkLst>
          <pc:docMk/>
          <pc:sldMk cId="357674652" sldId="2147478805"/>
        </pc:sldMkLst>
        <pc:spChg chg="mod">
          <ac:chgData name="Evelyn Gil" userId="cd95c7c0-3923-428e-b27b-956a8bf2beba" providerId="ADAL" clId="{1D81463C-1151-44E4-B251-58F7F105742D}" dt="2022-10-31T20:04:22.829" v="1077" actId="1076"/>
          <ac:spMkLst>
            <pc:docMk/>
            <pc:sldMk cId="357674652" sldId="2147478805"/>
            <ac:spMk id="14" creationId="{37DFFD63-30F6-6B09-4B22-ED7F7F26F32A}"/>
          </ac:spMkLst>
        </pc:spChg>
      </pc:sldChg>
      <pc:sldChg chg="new del">
        <pc:chgData name="Evelyn Gil" userId="cd95c7c0-3923-428e-b27b-956a8bf2beba" providerId="ADAL" clId="{1D81463C-1151-44E4-B251-58F7F105742D}" dt="2022-10-27T13:43:46.683" v="1062" actId="47"/>
        <pc:sldMkLst>
          <pc:docMk/>
          <pc:sldMk cId="1498159810" sldId="2147478805"/>
        </pc:sldMkLst>
      </pc:sldChg>
      <pc:sldChg chg="addSp delSp modSp add del mod">
        <pc:chgData name="Evelyn Gil" userId="cd95c7c0-3923-428e-b27b-956a8bf2beba" providerId="ADAL" clId="{1D81463C-1151-44E4-B251-58F7F105742D}" dt="2022-10-27T13:45:45.559" v="1071" actId="47"/>
        <pc:sldMkLst>
          <pc:docMk/>
          <pc:sldMk cId="2327383003" sldId="2147478805"/>
        </pc:sldMkLst>
        <pc:grpChg chg="add del">
          <ac:chgData name="Evelyn Gil" userId="cd95c7c0-3923-428e-b27b-956a8bf2beba" providerId="ADAL" clId="{1D81463C-1151-44E4-B251-58F7F105742D}" dt="2022-10-27T13:45:17.210" v="1070" actId="478"/>
          <ac:grpSpMkLst>
            <pc:docMk/>
            <pc:sldMk cId="2327383003" sldId="2147478805"/>
            <ac:grpSpMk id="7" creationId="{EF19D49F-B49F-59A9-622C-975D2E552E27}"/>
          </ac:grpSpMkLst>
        </pc:grpChg>
        <pc:picChg chg="add del mod topLvl">
          <ac:chgData name="Evelyn Gil" userId="cd95c7c0-3923-428e-b27b-956a8bf2beba" providerId="ADAL" clId="{1D81463C-1151-44E4-B251-58F7F105742D}" dt="2022-10-27T13:45:17.210" v="1070" actId="478"/>
          <ac:picMkLst>
            <pc:docMk/>
            <pc:sldMk cId="2327383003" sldId="2147478805"/>
            <ac:picMk id="8" creationId="{9609203A-1938-A931-2A40-82DD4D86B5EA}"/>
          </ac:picMkLst>
        </pc:picChg>
        <pc:picChg chg="topLvl">
          <ac:chgData name="Evelyn Gil" userId="cd95c7c0-3923-428e-b27b-956a8bf2beba" providerId="ADAL" clId="{1D81463C-1151-44E4-B251-58F7F105742D}" dt="2022-10-27T13:45:10.421" v="1069" actId="478"/>
          <ac:picMkLst>
            <pc:docMk/>
            <pc:sldMk cId="2327383003" sldId="2147478805"/>
            <ac:picMk id="10" creationId="{88405E5C-BE7B-EBF5-EE5F-D3F7B9069059}"/>
          </ac:picMkLst>
        </pc:picChg>
      </pc:sldChg>
      <pc:sldChg chg="add del">
        <pc:chgData name="Evelyn Gil" userId="cd95c7c0-3923-428e-b27b-956a8bf2beba" providerId="ADAL" clId="{1D81463C-1151-44E4-B251-58F7F105742D}" dt="2022-10-27T13:45:45.559" v="1071" actId="47"/>
        <pc:sldMkLst>
          <pc:docMk/>
          <pc:sldMk cId="3361125840" sldId="2147478806"/>
        </pc:sldMkLst>
      </pc:sldChg>
      <pc:sldMasterChg chg="add addSldLayout">
        <pc:chgData name="Evelyn Gil" userId="cd95c7c0-3923-428e-b27b-956a8bf2beba" providerId="ADAL" clId="{1D81463C-1151-44E4-B251-58F7F105742D}" dt="2022-10-27T13:44:44.374" v="1063" actId="27028"/>
        <pc:sldMasterMkLst>
          <pc:docMk/>
          <pc:sldMasterMk cId="1971034629" sldId="2147483660"/>
        </pc:sldMasterMkLst>
        <pc:sldLayoutChg chg="add">
          <pc:chgData name="Evelyn Gil" userId="cd95c7c0-3923-428e-b27b-956a8bf2beba" providerId="ADAL" clId="{1D81463C-1151-44E4-B251-58F7F105742D}" dt="2022-10-27T13:44:44.374" v="1063" actId="27028"/>
          <pc:sldLayoutMkLst>
            <pc:docMk/>
            <pc:sldMasterMk cId="1971034629" sldId="2147483660"/>
            <pc:sldLayoutMk cId="1391382345" sldId="2147483663"/>
          </pc:sldLayoutMkLst>
        </pc:sldLayoutChg>
      </pc:sldMasterChg>
      <pc:sldMasterChg chg="modSldLayout">
        <pc:chgData name="Evelyn Gil" userId="cd95c7c0-3923-428e-b27b-956a8bf2beba" providerId="ADAL" clId="{1D81463C-1151-44E4-B251-58F7F105742D}" dt="2022-10-27T13:44:44.374" v="1063" actId="27028"/>
        <pc:sldMasterMkLst>
          <pc:docMk/>
          <pc:sldMasterMk cId="3917951598" sldId="2147483661"/>
        </pc:sldMasterMkLst>
        <pc:sldLayoutChg chg="replId">
          <pc:chgData name="Evelyn Gil" userId="cd95c7c0-3923-428e-b27b-956a8bf2beba" providerId="ADAL" clId="{1D81463C-1151-44E4-B251-58F7F105742D}" dt="2022-10-27T13:44:44.374" v="1063" actId="27028"/>
          <pc:sldLayoutMkLst>
            <pc:docMk/>
            <pc:sldMasterMk cId="3917951598" sldId="2147483661"/>
            <pc:sldLayoutMk cId="1253169071" sldId="2147483712"/>
          </pc:sldLayoutMkLst>
        </pc:sldLayoutChg>
      </pc:sldMasterChg>
    </pc:docChg>
  </pc:docChgLst>
  <pc:docChgLst>
    <pc:chgData name="Ahmad Daher (Simplicity Consulting Inc)" userId="S::v-ahmaddaher@microsoft.com::95bc79c4-f9bf-4047-90f3-4c0b5c495dcd" providerId="AD" clId="Web-{888091E9-0EF6-B341-B492-DF7F6A340B45}"/>
    <pc:docChg chg="modSld">
      <pc:chgData name="Ahmad Daher (Simplicity Consulting Inc)" userId="S::v-ahmaddaher@microsoft.com::95bc79c4-f9bf-4047-90f3-4c0b5c495dcd" providerId="AD" clId="Web-{888091E9-0EF6-B341-B492-DF7F6A340B45}" dt="2022-10-12T20:17:28.738" v="7" actId="20577"/>
      <pc:docMkLst>
        <pc:docMk/>
      </pc:docMkLst>
      <pc:sldChg chg="modSp">
        <pc:chgData name="Ahmad Daher (Simplicity Consulting Inc)" userId="S::v-ahmaddaher@microsoft.com::95bc79c4-f9bf-4047-90f3-4c0b5c495dcd" providerId="AD" clId="Web-{888091E9-0EF6-B341-B492-DF7F6A340B45}" dt="2022-10-12T20:17:28.738" v="7" actId="20577"/>
        <pc:sldMkLst>
          <pc:docMk/>
          <pc:sldMk cId="2114873509" sldId="2134805285"/>
        </pc:sldMkLst>
        <pc:spChg chg="mod">
          <ac:chgData name="Ahmad Daher (Simplicity Consulting Inc)" userId="S::v-ahmaddaher@microsoft.com::95bc79c4-f9bf-4047-90f3-4c0b5c495dcd" providerId="AD" clId="Web-{888091E9-0EF6-B341-B492-DF7F6A340B45}" dt="2022-10-12T20:17:28.738" v="7" actId="20577"/>
          <ac:spMkLst>
            <pc:docMk/>
            <pc:sldMk cId="2114873509" sldId="2134805285"/>
            <ac:spMk id="3" creationId="{15BD63DF-83BE-451B-AE4F-63C385B612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651E4-C0FE-4832-B4E5-D1BB6E8FCBAB}"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20C34-96B3-4E23-8518-E7DF02A3885D}" type="slidenum">
              <a:rPr lang="en-US" smtClean="0"/>
              <a:t>‹#›</a:t>
            </a:fld>
            <a:endParaRPr lang="en-US"/>
          </a:p>
        </p:txBody>
      </p:sp>
    </p:spTree>
    <p:extLst>
      <p:ext uri="{BB962C8B-B14F-4D97-AF65-F5344CB8AC3E}">
        <p14:creationId xmlns:p14="http://schemas.microsoft.com/office/powerpoint/2010/main" val="260388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20C34-96B3-4E23-8518-E7DF02A3885D}" type="slidenum">
              <a:rPr lang="en-US" smtClean="0"/>
              <a:t>2</a:t>
            </a:fld>
            <a:endParaRPr lang="en-US"/>
          </a:p>
        </p:txBody>
      </p:sp>
    </p:spTree>
    <p:extLst>
      <p:ext uri="{BB962C8B-B14F-4D97-AF65-F5344CB8AC3E}">
        <p14:creationId xmlns:p14="http://schemas.microsoft.com/office/powerpoint/2010/main" val="25268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Include Citations – Forrester, etc.  </a:t>
            </a:r>
          </a:p>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BF655-75D7-41B0-BC6E-989CA96AC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26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GN</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BF655-75D7-41B0-BC6E-989CA96AC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92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D365+ Viva Sales provide a 66% cost savings compared to Salesforce Unlimited.</a:t>
            </a:r>
          </a:p>
          <a:p>
            <a:pPr marL="0" indent="0">
              <a:buNone/>
            </a:pPr>
            <a:endParaRPr lang="en-US"/>
          </a:p>
          <a:p>
            <a:pPr marL="0" marR="0">
              <a:spcBef>
                <a:spcPts val="0"/>
              </a:spcBef>
              <a:spcAft>
                <a:spcPts val="0"/>
              </a:spcAft>
            </a:pPr>
            <a:r>
              <a:rPr lang="en-US" sz="1800" b="1">
                <a:effectLst/>
                <a:latin typeface="Calibri" panose="020F0502020204030204" pitchFamily="34" charset="0"/>
                <a:ea typeface="Calibri" panose="020F0502020204030204" pitchFamily="34" charset="0"/>
              </a:rPr>
              <a:t>Incremental operating profit from increased sales</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7% increase in close rates with Dynamics 365 Sales </a:t>
            </a: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a:effectLst/>
                <a:latin typeface="Calibri" panose="020F0502020204030204" pitchFamily="34" charset="0"/>
                <a:ea typeface="Calibri" panose="020F0502020204030204" pitchFamily="34" charset="0"/>
              </a:rPr>
              <a:t>From TEI Study:</a:t>
            </a:r>
          </a:p>
          <a:p>
            <a:pPr marL="0" marR="0">
              <a:spcBef>
                <a:spcPts val="0"/>
              </a:spcBef>
              <a:spcAft>
                <a:spcPts val="0"/>
              </a:spcAft>
            </a:pPr>
            <a:r>
              <a:rPr lang="en-US" sz="1800" b="1">
                <a:effectLst/>
                <a:latin typeface="Calibri" panose="020F0502020204030204" pitchFamily="34" charset="0"/>
                <a:ea typeface="Calibri" panose="020F0502020204030204" pitchFamily="34" charset="0"/>
              </a:rPr>
              <a:t>Increased seller productivity</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Sellers were 15% more efficient when collaborating with team members using Dynamics 365 Sales</a:t>
            </a:r>
          </a:p>
          <a:p>
            <a:pPr marL="0" marR="0">
              <a:spcBef>
                <a:spcPts val="0"/>
              </a:spcBef>
              <a:spcAft>
                <a:spcPts val="0"/>
              </a:spcAft>
            </a:pPr>
            <a:r>
              <a:rPr lang="en-US" sz="1800">
                <a:effectLst/>
                <a:latin typeface="Calibri" panose="020F0502020204030204" pitchFamily="34" charset="0"/>
                <a:ea typeface="Calibri" panose="020F0502020204030204" pitchFamily="34" charset="0"/>
              </a:rPr>
              <a:t>More than 5% of a seller’s time saved each year with Dynamics 365 Sales</a:t>
            </a: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rPr>
              <a:t>Increased sales manager productivity</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60% reduction in gathering, analyzing, and reporting on sales data for sales managers using Dynamics 365 Sales</a:t>
            </a: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rPr>
              <a:t>Increased sales operations productivity</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Up to 200 hours saved each year on managing sales processes for sales operations manager with Dynamics 365 Sales</a:t>
            </a: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rPr>
              <a:t>Faster time-to-productivity and avoided costs of new hire onboarding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30 hours in time savings for each new seller around their onboarding</a:t>
            </a:r>
          </a:p>
          <a:p>
            <a:pPr marL="0" marR="0">
              <a:spcBef>
                <a:spcPts val="0"/>
              </a:spcBef>
              <a:spcAft>
                <a:spcPts val="0"/>
              </a:spcAft>
            </a:pPr>
            <a:r>
              <a:rPr lang="en-US" sz="1800">
                <a:effectLst/>
                <a:latin typeface="Calibri" panose="020F0502020204030204" pitchFamily="34" charset="0"/>
                <a:ea typeface="Calibri" panose="020F0502020204030204" pitchFamily="34" charset="0"/>
              </a:rPr>
              <a:t>15 hours in time savings for a sales manager in onboarding each new seller</a:t>
            </a: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rPr>
              <a:t>*Source: Results are over three years for a composite organization based on interviewed customers. The Total Economic Impact™ Of Microsoft Dynamics 365 Sales, a commissioned study conducted by Forrester Consulting, March 2022</a:t>
            </a:r>
          </a:p>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BF655-75D7-41B0-BC6E-989CA96AC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35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ROI</a:t>
            </a:r>
          </a:p>
          <a:p>
            <a:pPr marL="0" indent="0">
              <a:buFontTx/>
              <a:buNone/>
            </a:pPr>
            <a:r>
              <a:rPr lang="en-US"/>
              <a:t>- O</a:t>
            </a:r>
            <a:r>
              <a:rPr lang="en-US" b="0" i="0">
                <a:effectLst/>
                <a:latin typeface="SegoeUI"/>
              </a:rPr>
              <a:t>riginally, we were addressing 15 to 20 percent of issues with digital tools. We’re expanding that to close to 70 or 80 percent with artificial intelligence.”</a:t>
            </a:r>
            <a:endParaRPr lang="en-US"/>
          </a:p>
          <a:p>
            <a:pPr marL="0" indent="0">
              <a:buFontTx/>
              <a:buNone/>
            </a:pPr>
            <a:r>
              <a:rPr lang="en-US"/>
              <a:t>Savings</a:t>
            </a:r>
            <a:endParaRPr kumimoji="0" lang="en-US" sz="1200" b="0" i="0" u="none" strike="noStrike" kern="1200" cap="none" spc="0" normalizeH="0" baseline="0">
              <a:ln>
                <a:noFill/>
              </a:ln>
              <a:solidFill>
                <a:schemeClr val="tx1"/>
              </a:solidFill>
              <a:effectLst/>
              <a:uLnTx/>
              <a:uFillTx/>
              <a:latin typeface="+mn-lt"/>
              <a:ea typeface="+mn-ea"/>
              <a:cs typeface="Calibri"/>
            </a:endParaRPr>
          </a:p>
          <a:p>
            <a:pPr marL="171450" indent="-171450">
              <a:buFont typeface="Arial" panose="020B0604020202020204" pitchFamily="34" charset="0"/>
              <a:buChar char="•"/>
            </a:pPr>
            <a:r>
              <a:rPr kumimoji="0" lang="en-US" sz="1200" b="0" i="0" u="none" strike="noStrike" kern="0" cap="none" spc="0" normalizeH="0" baseline="0" noProof="0">
                <a:ln>
                  <a:noFill/>
                </a:ln>
                <a:gradFill>
                  <a:gsLst>
                    <a:gs pos="0">
                      <a:srgbClr val="FFFFFF"/>
                    </a:gs>
                    <a:gs pos="100000">
                      <a:srgbClr val="FFFFFF"/>
                    </a:gs>
                  </a:gsLst>
                  <a:lin ang="0" scaled="0"/>
                </a:gradFill>
                <a:effectLst/>
                <a:uLnTx/>
                <a:uFillTx/>
                <a:latin typeface="Segoe UI"/>
                <a:ea typeface="+mn-ea"/>
                <a:cs typeface="+mn-cs"/>
              </a:rPr>
              <a:t>With New Zealand bank, the bank transitioned its on-premise CRM environment to D365 and the workers are </a:t>
            </a:r>
            <a:r>
              <a:rPr kumimoji="0" lang="en-US" sz="1200" b="1" i="0" u="none" strike="noStrike" kern="0" cap="none" spc="0" normalizeH="0" baseline="0" noProof="0">
                <a:ln>
                  <a:noFill/>
                </a:ln>
                <a:solidFill>
                  <a:srgbClr val="D59DFF"/>
                </a:solidFill>
                <a:effectLst/>
                <a:uLnTx/>
                <a:uFillTx/>
                <a:latin typeface="Segoe UI"/>
                <a:ea typeface="+mn-ea"/>
                <a:cs typeface="+mn-cs"/>
              </a:rPr>
              <a:t>saving 3,850 hours per week </a:t>
            </a:r>
            <a:r>
              <a:rPr kumimoji="0" lang="en-US" sz="1200" b="0" i="0" u="none" strike="noStrike" kern="0" cap="none" spc="0" normalizeH="0" baseline="0" noProof="0">
                <a:ln>
                  <a:noFill/>
                </a:ln>
                <a:gradFill>
                  <a:gsLst>
                    <a:gs pos="0">
                      <a:srgbClr val="FFFFFF"/>
                    </a:gs>
                    <a:gs pos="100000">
                      <a:srgbClr val="FFFFFF"/>
                    </a:gs>
                  </a:gsLst>
                  <a:lin ang="0" scaled="0"/>
                </a:gradFill>
                <a:effectLst/>
                <a:uLnTx/>
                <a:uFillTx/>
                <a:latin typeface="Segoe UI"/>
                <a:ea typeface="+mn-ea"/>
                <a:cs typeface="+mn-cs"/>
              </a:rPr>
              <a:t>($200K NZD) due to process automation. </a:t>
            </a:r>
            <a:endParaRPr lang="en-US" sz="1050">
              <a:solidFill>
                <a:schemeClr val="tx1"/>
              </a:solidFill>
            </a:endParaRPr>
          </a:p>
          <a:p>
            <a:pPr marL="171450" indent="-171450">
              <a:buFont typeface="Arial"/>
              <a:buChar char="•"/>
            </a:pPr>
            <a:r>
              <a:rPr lang="en-US"/>
              <a:t>SHI Cryogenics reduced repair time by 78% (60 – 14 days)</a:t>
            </a:r>
            <a:endParaRPr lang="en-US">
              <a:cs typeface="Calibri"/>
            </a:endParaRPr>
          </a:p>
          <a:p>
            <a:pPr marL="171450" indent="-171450">
              <a:buFontTx/>
              <a:buChar char="-"/>
            </a:pPr>
            <a:r>
              <a:rPr lang="en-US"/>
              <a:t>Increased revenue by 79% over 5 years</a:t>
            </a:r>
            <a:endParaRPr lang="en-US">
              <a:cs typeface="Calibri"/>
            </a:endParaRPr>
          </a:p>
          <a:p>
            <a:r>
              <a:rPr lang="en-US"/>
              <a:t>Include Citations – Forrester, etc.  </a:t>
            </a:r>
            <a:endParaRPr lang="en-US">
              <a:cs typeface="Calibri"/>
            </a:endParaRPr>
          </a:p>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BF655-75D7-41B0-BC6E-989CA96AC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69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Include Citations – Forrester, etc.  </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BF655-75D7-41B0-BC6E-989CA96AC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764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Include Citations – Forrester, etc.  </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BF655-75D7-41B0-BC6E-989CA96AC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B20C34-96B3-4E23-8518-E7DF02A3885D}" type="slidenum">
              <a:rPr lang="en-US" smtClean="0"/>
              <a:t>9</a:t>
            </a:fld>
            <a:endParaRPr lang="en-US"/>
          </a:p>
        </p:txBody>
      </p:sp>
    </p:spTree>
    <p:extLst>
      <p:ext uri="{BB962C8B-B14F-4D97-AF65-F5344CB8AC3E}">
        <p14:creationId xmlns:p14="http://schemas.microsoft.com/office/powerpoint/2010/main" val="55026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Include Citations – Forrester, etc.  </a:t>
            </a:r>
          </a:p>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BF655-75D7-41B0-BC6E-989CA96AC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10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BF655-75D7-41B0-BC6E-989CA96AC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25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Title square photo placehol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4"/>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8B2807B7-DE13-4A56-9011-FC9C05D3A5EB}"/>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pic>
        <p:nvPicPr>
          <p:cNvPr id="3" name="MS logo white - EMF" descr="Microsoft logo white text version">
            <a:extLst>
              <a:ext uri="{FF2B5EF4-FFF2-40B4-BE49-F238E27FC236}">
                <a16:creationId xmlns:a16="http://schemas.microsoft.com/office/drawing/2014/main" id="{93E329B9-3D6B-43EA-8364-331D930A2D0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237639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1248">
          <p15:clr>
            <a:srgbClr val="5ACBF0"/>
          </p15:clr>
        </p15:guide>
        <p15:guide id="3" pos="1680">
          <p15:clr>
            <a:srgbClr val="5ACBF0"/>
          </p15:clr>
        </p15:guide>
        <p15:guide id="5" orient="horz" pos="1080">
          <p15:clr>
            <a:srgbClr val="FBAE40"/>
          </p15:clr>
        </p15:guide>
        <p15:guide id="6" orient="horz" pos="1115">
          <p15:clr>
            <a:srgbClr val="5ACBF0"/>
          </p15:clr>
        </p15:guide>
        <p15:guide id="7" pos="1498">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5" y="457201"/>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8"/>
            <a:ext cx="2532063" cy="1661994"/>
          </a:xfrm>
        </p:spPr>
        <p:txBody>
          <a:bodyPr wrap="square">
            <a:spAutoFit/>
          </a:bodyPr>
          <a:lstStyle>
            <a:lvl1pPr marL="141260" indent="-141260">
              <a:defRPr lang="en-US" sz="1800" dirty="0"/>
            </a:lvl1pPr>
            <a:lvl2pPr marL="285693" indent="-125388">
              <a:defRPr lang="en-US" sz="1600" dirty="0"/>
            </a:lvl2pPr>
            <a:lvl3pPr marL="438062" indent="-133323">
              <a:defRPr lang="en-US" dirty="0"/>
            </a:lvl3pPr>
            <a:lvl4pPr marL="566625" indent="-114277">
              <a:defRPr lang="en-US" dirty="0"/>
            </a:lvl4pPr>
            <a:lvl5pPr marL="685663" indent="-109516">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8"/>
            <a:ext cx="2532063" cy="1661994"/>
          </a:xfrm>
        </p:spPr>
        <p:txBody>
          <a:bodyPr wrap="square">
            <a:spAutoFit/>
          </a:bodyPr>
          <a:lstStyle>
            <a:lvl1pPr marL="141260" indent="-141260">
              <a:defRPr lang="en-US" sz="1800" dirty="0"/>
            </a:lvl1pPr>
            <a:lvl2pPr marL="285693" indent="-125388">
              <a:defRPr lang="en-US" sz="1600" dirty="0"/>
            </a:lvl2pPr>
            <a:lvl3pPr marL="438062" indent="-133323">
              <a:defRPr lang="en-US" dirty="0"/>
            </a:lvl3pPr>
            <a:lvl4pPr marL="566625" indent="-114277">
              <a:defRPr lang="en-US" dirty="0"/>
            </a:lvl4pPr>
            <a:lvl5pPr marL="685663" indent="-109516">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8"/>
            <a:ext cx="2532063" cy="1661994"/>
          </a:xfrm>
        </p:spPr>
        <p:txBody>
          <a:bodyPr wrap="square">
            <a:spAutoFit/>
          </a:bodyPr>
          <a:lstStyle>
            <a:lvl1pPr marL="141260" indent="-141260">
              <a:defRPr lang="en-US" sz="1800" dirty="0"/>
            </a:lvl1pPr>
            <a:lvl2pPr marL="285693" indent="-125388">
              <a:defRPr lang="en-US" sz="1600" dirty="0"/>
            </a:lvl2pPr>
            <a:lvl3pPr marL="438062" indent="-133323">
              <a:defRPr lang="en-US" dirty="0"/>
            </a:lvl3pPr>
            <a:lvl4pPr marL="566625" indent="-114277">
              <a:defRPr lang="en-US" dirty="0"/>
            </a:lvl4pPr>
            <a:lvl5pPr marL="685663" indent="-109516">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276478"/>
            <a:ext cx="2532063" cy="1661994"/>
          </a:xfrm>
        </p:spPr>
        <p:txBody>
          <a:bodyPr wrap="square">
            <a:spAutoFit/>
          </a:bodyPr>
          <a:lstStyle>
            <a:lvl1pPr marL="141260" indent="-141260">
              <a:defRPr lang="en-US" sz="1800" dirty="0"/>
            </a:lvl1pPr>
            <a:lvl2pPr marL="285693" indent="-125388">
              <a:defRPr lang="en-US" sz="1600" dirty="0"/>
            </a:lvl2pPr>
            <a:lvl3pPr marL="438062" indent="-133323">
              <a:defRPr lang="en-US" dirty="0"/>
            </a:lvl3pPr>
            <a:lvl4pPr marL="566625" indent="-114277">
              <a:defRPr lang="en-US" dirty="0"/>
            </a:lvl4pPr>
            <a:lvl5pPr marL="685663" indent="-109516">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6097972"/>
      </p:ext>
    </p:extLst>
  </p:cSld>
  <p:clrMapOvr>
    <a:masterClrMapping/>
  </p:clrMapOvr>
  <p:transition>
    <p:fade/>
  </p:transition>
  <p:extLst>
    <p:ext uri="{DCECCB84-F9BA-43D5-87BE-67443E8EF086}">
      <p15:sldGuideLst xmlns:p15="http://schemas.microsoft.com/office/powerpoint/2012/main">
        <p15:guide id="4" orient="horz" pos="453">
          <p15:clr>
            <a:srgbClr val="5ACBF0"/>
          </p15:clr>
        </p15:guide>
        <p15:guide id="5" orient="horz" pos="144">
          <p15:clr>
            <a:srgbClr val="5ACBF0"/>
          </p15:clr>
        </p15:guide>
        <p15:guide id="6" pos="981">
          <p15:clr>
            <a:srgbClr val="5ACBF0"/>
          </p15:clr>
        </p15:guide>
        <p15:guide id="7" pos="1075">
          <p15:clr>
            <a:srgbClr val="5ACBF0"/>
          </p15:clr>
        </p15:guide>
        <p15:guide id="8" pos="1873">
          <p15:clr>
            <a:srgbClr val="5ACBF0"/>
          </p15:clr>
        </p15:guide>
        <p15:guide id="9" pos="1966">
          <p15:clr>
            <a:srgbClr val="5ACBF0"/>
          </p15:clr>
        </p15:guide>
        <p15:guide id="10" pos="2764">
          <p15:clr>
            <a:srgbClr val="5ACBF0"/>
          </p15:clr>
        </p15:guide>
        <p15:guide id="11" pos="2857">
          <p15:clr>
            <a:srgbClr val="5ACBF0"/>
          </p15:clr>
        </p15:guide>
        <p15:guide id="12" orient="horz" pos="71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5" y="457201"/>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9"/>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9"/>
            <a:ext cx="1965960" cy="1421928"/>
          </a:xfrm>
        </p:spPr>
        <p:txBody>
          <a:bodyPr wrap="square">
            <a:spAutoFit/>
          </a:bodyPr>
          <a:lstStyle>
            <a:lvl1pPr marL="141260" indent="-141260">
              <a:defRPr lang="en-US" sz="1500" dirty="0"/>
            </a:lvl1pPr>
            <a:lvl2pPr marL="285693" indent="-125388">
              <a:defRPr lang="en-US" sz="1400" dirty="0"/>
            </a:lvl2pPr>
            <a:lvl3pPr marL="438062" indent="-133323">
              <a:defRPr lang="en-US" sz="1400" dirty="0"/>
            </a:lvl3pPr>
            <a:lvl4pPr marL="566625" indent="-114277">
              <a:defRPr lang="en-US" sz="1200" dirty="0"/>
            </a:lvl4pPr>
            <a:lvl5pPr marL="685663" indent="-109516">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9"/>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9"/>
            <a:ext cx="1965960" cy="1421928"/>
          </a:xfrm>
        </p:spPr>
        <p:txBody>
          <a:bodyPr wrap="square">
            <a:spAutoFit/>
          </a:bodyPr>
          <a:lstStyle>
            <a:lvl1pPr marL="141260" indent="-141260">
              <a:defRPr lang="en-US" sz="1500" dirty="0"/>
            </a:lvl1pPr>
            <a:lvl2pPr marL="285693" indent="-125388">
              <a:defRPr lang="en-US" sz="1400" dirty="0"/>
            </a:lvl2pPr>
            <a:lvl3pPr marL="438062" indent="-133323">
              <a:defRPr lang="en-US" sz="1400" dirty="0"/>
            </a:lvl3pPr>
            <a:lvl4pPr marL="566625" indent="-114277">
              <a:defRPr lang="en-US" sz="1200" dirty="0"/>
            </a:lvl4pPr>
            <a:lvl5pPr marL="685663" indent="-109516">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9"/>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9"/>
            <a:ext cx="1965960" cy="1421928"/>
          </a:xfrm>
        </p:spPr>
        <p:txBody>
          <a:bodyPr wrap="square">
            <a:spAutoFit/>
          </a:bodyPr>
          <a:lstStyle>
            <a:lvl1pPr marL="141260" indent="-141260">
              <a:defRPr lang="en-US" sz="1500" dirty="0"/>
            </a:lvl1pPr>
            <a:lvl2pPr marL="285693" indent="-125388">
              <a:defRPr lang="en-US" sz="1400" dirty="0"/>
            </a:lvl2pPr>
            <a:lvl3pPr marL="438062" indent="-133323">
              <a:defRPr lang="en-US" sz="1400" dirty="0"/>
            </a:lvl3pPr>
            <a:lvl4pPr marL="566625" indent="-114277">
              <a:defRPr lang="en-US" sz="1200" dirty="0"/>
            </a:lvl4pPr>
            <a:lvl5pPr marL="685663" indent="-109516">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9"/>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9"/>
            <a:ext cx="1965960" cy="1421928"/>
          </a:xfrm>
        </p:spPr>
        <p:txBody>
          <a:bodyPr wrap="square">
            <a:spAutoFit/>
          </a:bodyPr>
          <a:lstStyle>
            <a:lvl1pPr marL="141260" indent="-141260">
              <a:defRPr lang="en-US" sz="1500" dirty="0"/>
            </a:lvl1pPr>
            <a:lvl2pPr marL="285693" indent="-125388">
              <a:defRPr lang="en-US" sz="1400" dirty="0"/>
            </a:lvl2pPr>
            <a:lvl3pPr marL="438062" indent="-133323">
              <a:defRPr lang="en-US" sz="1400" dirty="0"/>
            </a:lvl3pPr>
            <a:lvl4pPr marL="566625" indent="-114277">
              <a:defRPr lang="en-US" sz="1200" dirty="0"/>
            </a:lvl4pPr>
            <a:lvl5pPr marL="685663" indent="-109516">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9"/>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9"/>
            <a:ext cx="1965960" cy="1421928"/>
          </a:xfrm>
        </p:spPr>
        <p:txBody>
          <a:bodyPr wrap="square">
            <a:spAutoFit/>
          </a:bodyPr>
          <a:lstStyle>
            <a:lvl1pPr marL="141260" indent="-141260">
              <a:defRPr lang="en-US" sz="1500" dirty="0"/>
            </a:lvl1pPr>
            <a:lvl2pPr marL="285693" indent="-125388">
              <a:defRPr lang="en-US" sz="1400" dirty="0"/>
            </a:lvl2pPr>
            <a:lvl3pPr marL="438062" indent="-133323">
              <a:defRPr lang="en-US" sz="1400" dirty="0"/>
            </a:lvl3pPr>
            <a:lvl4pPr marL="566625" indent="-114277">
              <a:defRPr lang="en-US" sz="1200" dirty="0"/>
            </a:lvl4pPr>
            <a:lvl5pPr marL="685663" indent="-109516">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952494"/>
      </p:ext>
    </p:extLst>
  </p:cSld>
  <p:clrMapOvr>
    <a:masterClrMapping/>
  </p:clrMapOvr>
  <p:transition>
    <p:fade/>
  </p:transition>
  <p:extLst>
    <p:ext uri="{DCECCB84-F9BA-43D5-87BE-67443E8EF086}">
      <p15:sldGuideLst xmlns:p15="http://schemas.microsoft.com/office/powerpoint/2012/main">
        <p15:guide id="4" orient="horz" pos="453">
          <p15:clr>
            <a:srgbClr val="5ACBF0"/>
          </p15:clr>
        </p15:guide>
        <p15:guide id="5" orient="horz" pos="144">
          <p15:clr>
            <a:srgbClr val="5ACBF0"/>
          </p15:clr>
        </p15:guide>
        <p15:guide id="6" pos="805">
          <p15:clr>
            <a:srgbClr val="5ACBF0"/>
          </p15:clr>
        </p15:guide>
        <p15:guide id="7" pos="897">
          <p15:clr>
            <a:srgbClr val="5ACBF0"/>
          </p15:clr>
        </p15:guide>
        <p15:guide id="8" pos="1517">
          <p15:clr>
            <a:srgbClr val="5ACBF0"/>
          </p15:clr>
        </p15:guide>
        <p15:guide id="9" pos="1610">
          <p15:clr>
            <a:srgbClr val="5ACBF0"/>
          </p15:clr>
        </p15:guide>
        <p15:guide id="10" pos="2230">
          <p15:clr>
            <a:srgbClr val="5ACBF0"/>
          </p15:clr>
        </p15:guide>
        <p15:guide id="11" pos="2944">
          <p15:clr>
            <a:srgbClr val="5ACBF0"/>
          </p15:clr>
        </p15:guide>
        <p15:guide id="12" orient="horz" pos="718">
          <p15:clr>
            <a:srgbClr val="5ACBF0"/>
          </p15:clr>
        </p15:guide>
        <p15:guide id="13" pos="2322">
          <p15:clr>
            <a:srgbClr val="5ACBF0"/>
          </p15:clr>
        </p15:guide>
        <p15:guide id="14" pos="303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5" y="457201"/>
            <a:ext cx="11018520" cy="492443"/>
          </a:xfrm>
        </p:spPr>
        <p:txBody>
          <a:bodyPr/>
          <a:lstStyle>
            <a:lvl1pPr>
              <a:defRPr sz="3200"/>
            </a:lvl1pPr>
          </a:lstStyle>
          <a:p>
            <a:r>
              <a:rPr lang="en-US"/>
              <a:t>Click to edit Master title style</a:t>
            </a:r>
          </a:p>
        </p:txBody>
      </p:sp>
    </p:spTree>
    <p:extLst>
      <p:ext uri="{BB962C8B-B14F-4D97-AF65-F5344CB8AC3E}">
        <p14:creationId xmlns:p14="http://schemas.microsoft.com/office/powerpoint/2010/main" val="372997822"/>
      </p:ext>
    </p:extLst>
  </p:cSld>
  <p:clrMapOvr>
    <a:masterClrMapping/>
  </p:clrMapOvr>
  <p:transition>
    <p:fade/>
  </p:transition>
  <p:extLst>
    <p:ext uri="{DCECCB84-F9BA-43D5-87BE-67443E8EF086}">
      <p15:sldGuideLst xmlns:p15="http://schemas.microsoft.com/office/powerpoint/2012/main">
        <p15:guide id="6" pos="389">
          <p15:clr>
            <a:srgbClr val="A4A3A4"/>
          </p15:clr>
        </p15:guide>
        <p15:guide id="7" pos="481">
          <p15:clr>
            <a:srgbClr val="A4A3A4"/>
          </p15:clr>
        </p15:guide>
        <p15:guide id="8" pos="686">
          <p15:clr>
            <a:srgbClr val="A4A3A4"/>
          </p15:clr>
        </p15:guide>
        <p15:guide id="9" pos="778">
          <p15:clr>
            <a:srgbClr val="A4A3A4"/>
          </p15:clr>
        </p15:guide>
        <p15:guide id="10" pos="983">
          <p15:clr>
            <a:srgbClr val="A4A3A4"/>
          </p15:clr>
        </p15:guide>
        <p15:guide id="11" pos="1075">
          <p15:clr>
            <a:srgbClr val="A4A3A4"/>
          </p15:clr>
        </p15:guide>
        <p15:guide id="12" pos="1280">
          <p15:clr>
            <a:srgbClr val="A4A3A4"/>
          </p15:clr>
        </p15:guide>
        <p15:guide id="13" pos="1372">
          <p15:clr>
            <a:srgbClr val="A4A3A4"/>
          </p15:clr>
        </p15:guide>
        <p15:guide id="14" pos="1577">
          <p15:clr>
            <a:srgbClr val="A4A3A4"/>
          </p15:clr>
        </p15:guide>
        <p15:guide id="15" pos="1669">
          <p15:clr>
            <a:srgbClr val="A4A3A4"/>
          </p15:clr>
        </p15:guide>
        <p15:guide id="16" pos="1874">
          <p15:clr>
            <a:srgbClr val="A4A3A4"/>
          </p15:clr>
        </p15:guide>
        <p15:guide id="17" pos="1965">
          <p15:clr>
            <a:srgbClr val="A4A3A4"/>
          </p15:clr>
        </p15:guide>
        <p15:guide id="18" pos="2171">
          <p15:clr>
            <a:srgbClr val="A4A3A4"/>
          </p15:clr>
        </p15:guide>
        <p15:guide id="19" pos="2262">
          <p15:clr>
            <a:srgbClr val="A4A3A4"/>
          </p15:clr>
        </p15:guide>
        <p15:guide id="20" pos="2468">
          <p15:clr>
            <a:srgbClr val="A4A3A4"/>
          </p15:clr>
        </p15:guide>
        <p15:guide id="21" pos="2559">
          <p15:clr>
            <a:srgbClr val="A4A3A4"/>
          </p15:clr>
        </p15:guide>
        <p15:guide id="22" pos="2764">
          <p15:clr>
            <a:srgbClr val="A4A3A4"/>
          </p15:clr>
        </p15:guide>
        <p15:guide id="23" pos="2856">
          <p15:clr>
            <a:srgbClr val="A4A3A4"/>
          </p15:clr>
        </p15:guide>
        <p15:guide id="24" pos="3061">
          <p15:clr>
            <a:srgbClr val="A4A3A4"/>
          </p15:clr>
        </p15:guide>
        <p15:guide id="25" pos="3153">
          <p15:clr>
            <a:srgbClr val="A4A3A4"/>
          </p15:clr>
        </p15:guide>
        <p15:guide id="26" pos="3358">
          <p15:clr>
            <a:srgbClr val="A4A3A4"/>
          </p15:clr>
        </p15:guide>
        <p15:guide id="27" pos="3449">
          <p15:clr>
            <a:srgbClr val="A4A3A4"/>
          </p15:clr>
        </p15:guide>
        <p15:guide id="28" orient="horz" pos="453">
          <p15:clr>
            <a:srgbClr val="5ACBF0"/>
          </p15:clr>
        </p15:guide>
        <p15:guide id="29" orient="horz" pos="636">
          <p15:clr>
            <a:srgbClr val="5ACBF0"/>
          </p15:clr>
        </p15:guide>
        <p15:guide id="30" orient="horz" pos="14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5" y="2875005"/>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53560546"/>
      </p:ext>
    </p:extLst>
  </p:cSld>
  <p:clrMapOvr>
    <a:masterClrMapping/>
  </p:clrMapOvr>
  <p:transition>
    <p:fade/>
  </p:transition>
  <p:extLst>
    <p:ext uri="{DCECCB84-F9BA-43D5-87BE-67443E8EF086}">
      <p15:sldGuideLst xmlns:p15="http://schemas.microsoft.com/office/powerpoint/2012/main">
        <p15:guide id="6" pos="389">
          <p15:clr>
            <a:srgbClr val="A4A3A4"/>
          </p15:clr>
        </p15:guide>
        <p15:guide id="7" pos="481">
          <p15:clr>
            <a:srgbClr val="A4A3A4"/>
          </p15:clr>
        </p15:guide>
        <p15:guide id="8" pos="686">
          <p15:clr>
            <a:srgbClr val="A4A3A4"/>
          </p15:clr>
        </p15:guide>
        <p15:guide id="9" pos="778">
          <p15:clr>
            <a:srgbClr val="A4A3A4"/>
          </p15:clr>
        </p15:guide>
        <p15:guide id="10" pos="983">
          <p15:clr>
            <a:srgbClr val="A4A3A4"/>
          </p15:clr>
        </p15:guide>
        <p15:guide id="11" pos="1075">
          <p15:clr>
            <a:srgbClr val="A4A3A4"/>
          </p15:clr>
        </p15:guide>
        <p15:guide id="12" pos="1280">
          <p15:clr>
            <a:srgbClr val="A4A3A4"/>
          </p15:clr>
        </p15:guide>
        <p15:guide id="13" pos="1372">
          <p15:clr>
            <a:srgbClr val="A4A3A4"/>
          </p15:clr>
        </p15:guide>
        <p15:guide id="14" pos="1577">
          <p15:clr>
            <a:srgbClr val="A4A3A4"/>
          </p15:clr>
        </p15:guide>
        <p15:guide id="16" pos="1874">
          <p15:clr>
            <a:srgbClr val="A4A3A4"/>
          </p15:clr>
        </p15:guide>
        <p15:guide id="17" pos="1965">
          <p15:clr>
            <a:srgbClr val="A4A3A4"/>
          </p15:clr>
        </p15:guide>
        <p15:guide id="18" pos="2171">
          <p15:clr>
            <a:srgbClr val="A4A3A4"/>
          </p15:clr>
        </p15:guide>
        <p15:guide id="19" pos="2262">
          <p15:clr>
            <a:srgbClr val="A4A3A4"/>
          </p15:clr>
        </p15:guide>
        <p15:guide id="20" pos="2468">
          <p15:clr>
            <a:srgbClr val="A4A3A4"/>
          </p15:clr>
        </p15:guide>
        <p15:guide id="21" pos="2559">
          <p15:clr>
            <a:srgbClr val="A4A3A4"/>
          </p15:clr>
        </p15:guide>
        <p15:guide id="22" pos="2764">
          <p15:clr>
            <a:srgbClr val="A4A3A4"/>
          </p15:clr>
        </p15:guide>
        <p15:guide id="23" pos="2856">
          <p15:clr>
            <a:srgbClr val="A4A3A4"/>
          </p15:clr>
        </p15:guide>
        <p15:guide id="24" pos="3061">
          <p15:clr>
            <a:srgbClr val="A4A3A4"/>
          </p15:clr>
        </p15:guide>
        <p15:guide id="25" pos="3153">
          <p15:clr>
            <a:srgbClr val="A4A3A4"/>
          </p15:clr>
        </p15:guide>
        <p15:guide id="26" pos="3358">
          <p15:clr>
            <a:srgbClr val="A4A3A4"/>
          </p15:clr>
        </p15:guide>
        <p15:guide id="27" pos="3449">
          <p15:clr>
            <a:srgbClr val="A4A3A4"/>
          </p15:clr>
        </p15:guide>
        <p15:guide id="30" orient="horz" pos="144">
          <p15:clr>
            <a:srgbClr val="5ACBF0"/>
          </p15:clr>
        </p15:guide>
        <p15:guide id="32" orient="horz" pos="1080">
          <p15:clr>
            <a:srgbClr val="5ACBF0"/>
          </p15:clr>
        </p15:guide>
        <p15:guide id="33" pos="1488">
          <p15:clr>
            <a:srgbClr val="5ACBF0"/>
          </p15:clr>
        </p15:guide>
        <p15:guide id="34" pos="166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2" y="457201"/>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59393696"/>
      </p:ext>
    </p:extLst>
  </p:cSld>
  <p:clrMapOvr>
    <a:masterClrMapping/>
  </p:clrMapOvr>
  <p:transition>
    <p:fade/>
  </p:transition>
  <p:extLst>
    <p:ext uri="{DCECCB84-F9BA-43D5-87BE-67443E8EF086}">
      <p15:sldGuideLst xmlns:p15="http://schemas.microsoft.com/office/powerpoint/2012/main">
        <p15:guide id="6" pos="389">
          <p15:clr>
            <a:srgbClr val="A4A3A4"/>
          </p15:clr>
        </p15:guide>
        <p15:guide id="7" pos="481">
          <p15:clr>
            <a:srgbClr val="A4A3A4"/>
          </p15:clr>
        </p15:guide>
        <p15:guide id="8" pos="686">
          <p15:clr>
            <a:srgbClr val="A4A3A4"/>
          </p15:clr>
        </p15:guide>
        <p15:guide id="9" pos="778">
          <p15:clr>
            <a:srgbClr val="A4A3A4"/>
          </p15:clr>
        </p15:guide>
        <p15:guide id="10" pos="983">
          <p15:clr>
            <a:srgbClr val="A4A3A4"/>
          </p15:clr>
        </p15:guide>
        <p15:guide id="11" pos="1075">
          <p15:clr>
            <a:srgbClr val="A4A3A4"/>
          </p15:clr>
        </p15:guide>
        <p15:guide id="12" pos="1280">
          <p15:clr>
            <a:srgbClr val="A4A3A4"/>
          </p15:clr>
        </p15:guide>
        <p15:guide id="13" pos="1372">
          <p15:clr>
            <a:srgbClr val="A4A3A4"/>
          </p15:clr>
        </p15:guide>
        <p15:guide id="14" pos="1577">
          <p15:clr>
            <a:srgbClr val="A4A3A4"/>
          </p15:clr>
        </p15:guide>
        <p15:guide id="15" pos="1676">
          <p15:clr>
            <a:srgbClr val="A4A3A4"/>
          </p15:clr>
        </p15:guide>
        <p15:guide id="16" pos="1874">
          <p15:clr>
            <a:srgbClr val="A4A3A4"/>
          </p15:clr>
        </p15:guide>
        <p15:guide id="17" pos="1965">
          <p15:clr>
            <a:srgbClr val="A4A3A4"/>
          </p15:clr>
        </p15:guide>
        <p15:guide id="18" pos="2171">
          <p15:clr>
            <a:srgbClr val="A4A3A4"/>
          </p15:clr>
        </p15:guide>
        <p15:guide id="19" pos="2262">
          <p15:clr>
            <a:srgbClr val="A4A3A4"/>
          </p15:clr>
        </p15:guide>
        <p15:guide id="20" pos="2468">
          <p15:clr>
            <a:srgbClr val="A4A3A4"/>
          </p15:clr>
        </p15:guide>
        <p15:guide id="21" pos="2559">
          <p15:clr>
            <a:srgbClr val="A4A3A4"/>
          </p15:clr>
        </p15:guide>
        <p15:guide id="22" pos="2764">
          <p15:clr>
            <a:srgbClr val="A4A3A4"/>
          </p15:clr>
        </p15:guide>
        <p15:guide id="23" pos="2856">
          <p15:clr>
            <a:srgbClr val="A4A3A4"/>
          </p15:clr>
        </p15:guide>
        <p15:guide id="24" pos="3061">
          <p15:clr>
            <a:srgbClr val="A4A3A4"/>
          </p15:clr>
        </p15:guide>
        <p15:guide id="25" pos="3153">
          <p15:clr>
            <a:srgbClr val="A4A3A4"/>
          </p15:clr>
        </p15:guide>
        <p15:guide id="26" pos="3358">
          <p15:clr>
            <a:srgbClr val="A4A3A4"/>
          </p15:clr>
        </p15:guide>
        <p15:guide id="27" pos="3449">
          <p15:clr>
            <a:srgbClr val="A4A3A4"/>
          </p15:clr>
        </p15:guide>
        <p15:guide id="28" orient="horz" pos="453">
          <p15:clr>
            <a:srgbClr val="5ACBF0"/>
          </p15:clr>
        </p15:guide>
        <p15:guide id="29" orient="horz" pos="636">
          <p15:clr>
            <a:srgbClr val="5ACBF0"/>
          </p15:clr>
        </p15:guide>
        <p15:guide id="30" orient="horz" pos="144">
          <p15:clr>
            <a:srgbClr val="5ACBF0"/>
          </p15:clr>
        </p15:guide>
        <p15:guide id="31" pos="192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title - half page 2">
    <p:bg>
      <p:bgRef idx="1001">
        <a:schemeClr val="bg1"/>
      </p:bgRef>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2" y="457201"/>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58521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389">
          <p15:clr>
            <a:srgbClr val="A4A3A4"/>
          </p15:clr>
        </p15:guide>
        <p15:guide id="7" pos="481">
          <p15:clr>
            <a:srgbClr val="A4A3A4"/>
          </p15:clr>
        </p15:guide>
        <p15:guide id="8" pos="686">
          <p15:clr>
            <a:srgbClr val="A4A3A4"/>
          </p15:clr>
        </p15:guide>
        <p15:guide id="9" pos="778">
          <p15:clr>
            <a:srgbClr val="A4A3A4"/>
          </p15:clr>
        </p15:guide>
        <p15:guide id="10" pos="983">
          <p15:clr>
            <a:srgbClr val="A4A3A4"/>
          </p15:clr>
        </p15:guide>
        <p15:guide id="11" pos="1075">
          <p15:clr>
            <a:srgbClr val="A4A3A4"/>
          </p15:clr>
        </p15:guide>
        <p15:guide id="12" pos="1280">
          <p15:clr>
            <a:srgbClr val="A4A3A4"/>
          </p15:clr>
        </p15:guide>
        <p15:guide id="13" pos="1372">
          <p15:clr>
            <a:srgbClr val="A4A3A4"/>
          </p15:clr>
        </p15:guide>
        <p15:guide id="14" pos="1577">
          <p15:clr>
            <a:srgbClr val="A4A3A4"/>
          </p15:clr>
        </p15:guide>
        <p15:guide id="15" pos="1676">
          <p15:clr>
            <a:srgbClr val="A4A3A4"/>
          </p15:clr>
        </p15:guide>
        <p15:guide id="16" pos="1874">
          <p15:clr>
            <a:srgbClr val="A4A3A4"/>
          </p15:clr>
        </p15:guide>
        <p15:guide id="17" pos="1965">
          <p15:clr>
            <a:srgbClr val="A4A3A4"/>
          </p15:clr>
        </p15:guide>
        <p15:guide id="18" pos="2171">
          <p15:clr>
            <a:srgbClr val="A4A3A4"/>
          </p15:clr>
        </p15:guide>
        <p15:guide id="19" pos="2262">
          <p15:clr>
            <a:srgbClr val="A4A3A4"/>
          </p15:clr>
        </p15:guide>
        <p15:guide id="20" pos="2468">
          <p15:clr>
            <a:srgbClr val="A4A3A4"/>
          </p15:clr>
        </p15:guide>
        <p15:guide id="21" pos="2559">
          <p15:clr>
            <a:srgbClr val="A4A3A4"/>
          </p15:clr>
        </p15:guide>
        <p15:guide id="22" pos="2764">
          <p15:clr>
            <a:srgbClr val="A4A3A4"/>
          </p15:clr>
        </p15:guide>
        <p15:guide id="23" pos="2856">
          <p15:clr>
            <a:srgbClr val="A4A3A4"/>
          </p15:clr>
        </p15:guide>
        <p15:guide id="24" pos="3061">
          <p15:clr>
            <a:srgbClr val="A4A3A4"/>
          </p15:clr>
        </p15:guide>
        <p15:guide id="25" pos="3153">
          <p15:clr>
            <a:srgbClr val="A4A3A4"/>
          </p15:clr>
        </p15:guide>
        <p15:guide id="26" pos="3358">
          <p15:clr>
            <a:srgbClr val="A4A3A4"/>
          </p15:clr>
        </p15:guide>
        <p15:guide id="27" pos="3449">
          <p15:clr>
            <a:srgbClr val="A4A3A4"/>
          </p15:clr>
        </p15:guide>
        <p15:guide id="28" orient="horz" pos="453">
          <p15:clr>
            <a:srgbClr val="5ACBF0"/>
          </p15:clr>
        </p15:guide>
        <p15:guide id="29" orient="horz" pos="636">
          <p15:clr>
            <a:srgbClr val="5ACBF0"/>
          </p15:clr>
        </p15:guide>
        <p15:guide id="30" orient="horz" pos="144">
          <p15:clr>
            <a:srgbClr val="5ACBF0"/>
          </p15:clr>
        </p15:guide>
        <p15:guide id="31" pos="192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4" y="2016207"/>
            <a:ext cx="4158362" cy="110799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1" y="3535542"/>
            <a:ext cx="4162425" cy="338554"/>
          </a:xfrm>
        </p:spPr>
        <p:txBody>
          <a:bodyPr/>
          <a:lstStyle>
            <a:lvl1pPr marL="0" indent="0">
              <a:buNone/>
              <a:defRPr sz="2200">
                <a:latin typeface="+mn-lt"/>
              </a:defRPr>
            </a:lvl1pPr>
            <a:lvl2pPr marL="228554" indent="0">
              <a:buNone/>
              <a:defRPr/>
            </a:lvl2pPr>
            <a:lvl3pPr marL="457109" indent="0">
              <a:buNone/>
              <a:defRPr/>
            </a:lvl3pPr>
            <a:lvl4pPr marL="661856" indent="0">
              <a:buNone/>
              <a:defRPr/>
            </a:lvl4pPr>
            <a:lvl5pPr marL="855492"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43785078"/>
      </p:ext>
    </p:extLst>
  </p:cSld>
  <p:clrMapOvr>
    <a:masterClrMapping/>
  </p:clrMapOvr>
  <p:transition>
    <p:fade/>
  </p:transition>
  <p:extLst>
    <p:ext uri="{DCECCB84-F9BA-43D5-87BE-67443E8EF086}">
      <p15:sldGuideLst xmlns:p15="http://schemas.microsoft.com/office/powerpoint/2012/main">
        <p15:guide id="2" pos="1680">
          <p15:clr>
            <a:srgbClr val="5ACBF0"/>
          </p15:clr>
        </p15:guide>
        <p15:guide id="7" orient="horz" pos="984">
          <p15:clr>
            <a:srgbClr val="5ACBF0"/>
          </p15:clr>
        </p15:guide>
        <p15:guide id="8" orient="horz" pos="1113">
          <p15:clr>
            <a:srgbClr val="5ACBF0"/>
          </p15:clr>
        </p15:guide>
        <p15:guide id="10" pos="1864">
          <p15:clr>
            <a:srgbClr val="C35EA4"/>
          </p15:clr>
        </p15:guide>
        <p15:guide id="11" pos="1496">
          <p15:clr>
            <a:srgbClr val="5ACBF0"/>
          </p15:clr>
        </p15:guide>
        <p15:guide id="12" pos="177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4" y="2016207"/>
            <a:ext cx="4745737" cy="110799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1" y="3535542"/>
            <a:ext cx="4162425" cy="338554"/>
          </a:xfrm>
        </p:spPr>
        <p:txBody>
          <a:bodyPr/>
          <a:lstStyle>
            <a:lvl1pPr marL="0" indent="0">
              <a:buNone/>
              <a:defRPr sz="2200">
                <a:latin typeface="+mn-lt"/>
              </a:defRPr>
            </a:lvl1pPr>
            <a:lvl2pPr marL="228554" indent="0">
              <a:buNone/>
              <a:defRPr/>
            </a:lvl2pPr>
            <a:lvl3pPr marL="457109" indent="0">
              <a:buNone/>
              <a:defRPr/>
            </a:lvl3pPr>
            <a:lvl4pPr marL="661856" indent="0">
              <a:buNone/>
              <a:defRPr/>
            </a:lvl4pPr>
            <a:lvl5pPr marL="855492"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62695302"/>
      </p:ext>
    </p:extLst>
  </p:cSld>
  <p:clrMapOvr>
    <a:masterClrMapping/>
  </p:clrMapOvr>
  <p:transition>
    <p:fade/>
  </p:transition>
  <p:extLst>
    <p:ext uri="{DCECCB84-F9BA-43D5-87BE-67443E8EF086}">
      <p15:sldGuideLst xmlns:p15="http://schemas.microsoft.com/office/powerpoint/2012/main">
        <p15:guide id="2" pos="1680">
          <p15:clr>
            <a:srgbClr val="5ACBF0"/>
          </p15:clr>
        </p15:guide>
        <p15:guide id="7" orient="horz" pos="984">
          <p15:clr>
            <a:srgbClr val="5ACBF0"/>
          </p15:clr>
        </p15:guide>
        <p15:guide id="8" orient="horz" pos="1113">
          <p15:clr>
            <a:srgbClr val="5ACBF0"/>
          </p15:clr>
        </p15:guide>
        <p15:guide id="11" pos="149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5" y="2873418"/>
            <a:ext cx="4159950" cy="1107996"/>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93507952"/>
      </p:ext>
    </p:extLst>
  </p:cSld>
  <p:clrMapOvr>
    <a:masterClrMapping/>
  </p:clrMapOvr>
  <p:transition>
    <p:fade/>
  </p:transition>
  <p:extLst>
    <p:ext uri="{DCECCB84-F9BA-43D5-87BE-67443E8EF086}">
      <p15:sldGuideLst xmlns:p15="http://schemas.microsoft.com/office/powerpoint/2012/main">
        <p15:guide id="2" pos="1680">
          <p15:clr>
            <a:srgbClr val="5ACBF0"/>
          </p15:clr>
        </p15:guide>
        <p15:guide id="5" orient="horz" pos="1080">
          <p15:clr>
            <a:srgbClr val="5ACBF0"/>
          </p15:clr>
        </p15:guide>
        <p15:guide id="6" pos="1495">
          <p15:clr>
            <a:srgbClr val="5ACBF0"/>
          </p15:clr>
        </p15:guide>
        <p15:guide id="7" pos="1864">
          <p15:clr>
            <a:srgbClr val="C35EA4"/>
          </p15:clr>
        </p15:guide>
        <p15:guide id="8" pos="1772">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2873418"/>
            <a:ext cx="4745738" cy="1107996"/>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1297114"/>
      </p:ext>
    </p:extLst>
  </p:cSld>
  <p:clrMapOvr>
    <a:masterClrMapping/>
  </p:clrMapOvr>
  <p:transition>
    <p:fade/>
  </p:transition>
  <p:extLst>
    <p:ext uri="{DCECCB84-F9BA-43D5-87BE-67443E8EF086}">
      <p15:sldGuideLst xmlns:p15="http://schemas.microsoft.com/office/powerpoint/2012/main">
        <p15:guide id="5" orient="horz" pos="1080">
          <p15:clr>
            <a:srgbClr val="5ACBF0"/>
          </p15:clr>
        </p15:guide>
        <p15:guide id="6" pos="168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2" y="2979779"/>
            <a:ext cx="9144000" cy="553998"/>
          </a:xfrm>
          <a:noFill/>
        </p:spPr>
        <p:txBody>
          <a:bodyPr lIns="0" tIns="0" rIns="0" bIns="0" anchor="b" anchorCtr="0">
            <a:spAutoFit/>
          </a:bodyPr>
          <a:lstStyle>
            <a:lvl1pPr>
              <a:defRPr sz="3599" spc="-50" baseline="0">
                <a:solidFill>
                  <a:schemeClr val="tx1"/>
                </a:solidFill>
                <a:latin typeface="+mj-lt"/>
                <a:cs typeface="Segoe UI" panose="020B0502040204020203" pitchFamily="34" charset="0"/>
              </a:defRPr>
            </a:lvl1pPr>
          </a:lstStyle>
          <a:p>
            <a:r>
              <a:rPr lang="en-US"/>
              <a:t>Event name or presentation title </a:t>
            </a:r>
          </a:p>
        </p:txBody>
      </p:sp>
      <p:pic>
        <p:nvPicPr>
          <p:cNvPr id="2" name="MS logo white - EMF" descr="Microsoft logo white text version">
            <a:extLst>
              <a:ext uri="{FF2B5EF4-FFF2-40B4-BE49-F238E27FC236}">
                <a16:creationId xmlns:a16="http://schemas.microsoft.com/office/drawing/2014/main" id="{962D3685-4435-423E-AC9A-86C3F6305A3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1" y="585788"/>
            <a:ext cx="1366245" cy="292608"/>
          </a:xfrm>
          <a:prstGeom prst="rect">
            <a:avLst/>
          </a:prstGeom>
        </p:spPr>
      </p:pic>
      <p:sp>
        <p:nvSpPr>
          <p:cNvPr id="5" name="Text Placeholder 4"/>
          <p:cNvSpPr>
            <a:spLocks noGrp="1"/>
          </p:cNvSpPr>
          <p:nvPr>
            <p:ph type="body" sz="quarter" idx="12" hasCustomPrompt="1"/>
          </p:nvPr>
        </p:nvSpPr>
        <p:spPr>
          <a:xfrm>
            <a:off x="584202"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2531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4">
          <p15:clr>
            <a:srgbClr val="5ACBF0"/>
          </p15:clr>
        </p15:guide>
        <p15:guide id="2" orient="horz" pos="1248">
          <p15:clr>
            <a:srgbClr val="5ACBF0"/>
          </p15:clr>
        </p15:guide>
        <p15:guide id="3" pos="3065">
          <p15:clr>
            <a:srgbClr val="5ACBF0"/>
          </p15:clr>
        </p15:guide>
        <p15:guide id="4" orient="horz" pos="10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5" y="2979741"/>
            <a:ext cx="4163125" cy="861775"/>
          </a:xfrm>
        </p:spPr>
        <p:txBody>
          <a:bodyPr anchor="t"/>
          <a:lstStyle>
            <a:lvl1pPr>
              <a:defRPr sz="2799"/>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7455966"/>
      </p:ext>
    </p:extLst>
  </p:cSld>
  <p:clrMapOvr>
    <a:masterClrMapping/>
  </p:clrMapOvr>
  <p:transition>
    <p:fade/>
  </p:transition>
  <p:extLst>
    <p:ext uri="{DCECCB84-F9BA-43D5-87BE-67443E8EF086}">
      <p15:sldGuideLst xmlns:p15="http://schemas.microsoft.com/office/powerpoint/2012/main">
        <p15:guide id="2" pos="1680">
          <p15:clr>
            <a:srgbClr val="5ACBF0"/>
          </p15:clr>
        </p15:guide>
        <p15:guide id="3" orient="horz" pos="939">
          <p15:clr>
            <a:srgbClr val="5ACBF0"/>
          </p15:clr>
        </p15:guide>
        <p15:guide id="4" pos="1865">
          <p15:clr>
            <a:srgbClr val="C35EA4"/>
          </p15:clr>
        </p15:guide>
        <p15:guide id="5" pos="1496">
          <p15:clr>
            <a:srgbClr val="5ACBF0"/>
          </p15:clr>
        </p15:guide>
        <p15:guide id="6" pos="1773">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1"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1"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599"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58327495"/>
      </p:ext>
    </p:extLst>
  </p:cSld>
  <p:clrMapOvr>
    <a:masterClrMapping/>
  </p:clrMapOvr>
  <p:transition>
    <p:fade/>
  </p:transition>
  <p:extLst>
    <p:ext uri="{DCECCB84-F9BA-43D5-87BE-67443E8EF086}">
      <p15:sldGuideLst xmlns:p15="http://schemas.microsoft.com/office/powerpoint/2012/main">
        <p15:guide id="1" orient="horz" pos="115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1"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599"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72227042"/>
      </p:ext>
    </p:extLst>
  </p:cSld>
  <p:clrMapOvr>
    <a:masterClrMapping/>
  </p:clrMapOvr>
  <p:transition>
    <p:fade/>
  </p:transition>
  <p:extLst>
    <p:ext uri="{DCECCB84-F9BA-43D5-87BE-67443E8EF086}">
      <p15:sldGuideLst xmlns:p15="http://schemas.microsoft.com/office/powerpoint/2012/main">
        <p15:guide id="7" pos="1788">
          <p15:clr>
            <a:srgbClr val="5ACBF0"/>
          </p15:clr>
        </p15:guide>
        <p15:guide id="8" orient="horz" pos="108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1"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599"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132917"/>
      </p:ext>
    </p:extLst>
  </p:cSld>
  <p:clrMapOvr>
    <a:masterClrMapping/>
  </p:clrMapOvr>
  <p:transition>
    <p:fade/>
  </p:transition>
  <p:extLst>
    <p:ext uri="{DCECCB84-F9BA-43D5-87BE-67443E8EF086}">
      <p15:sldGuideLst xmlns:p15="http://schemas.microsoft.com/office/powerpoint/2012/main">
        <p15:guide id="7" pos="2052">
          <p15:clr>
            <a:srgbClr val="5ACBF0"/>
          </p15:clr>
        </p15:guide>
        <p15:guide id="8" orient="horz" pos="108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5" y="5436129"/>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1"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554" lvl="0" indent="-228554"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058411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18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5" y="866288"/>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79"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554" lvl="0" indent="-228554"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05972462"/>
      </p:ext>
    </p:extLst>
  </p:cSld>
  <p:clrMapOvr>
    <a:masterClrMapping/>
  </p:clrMapOvr>
  <p:transition>
    <p:fade/>
  </p:transition>
  <p:extLst>
    <p:ext uri="{DCECCB84-F9BA-43D5-87BE-67443E8EF086}">
      <p15:sldGuideLst xmlns:p15="http://schemas.microsoft.com/office/powerpoint/2012/main">
        <p15:guide id="5" orient="horz" pos="720">
          <p15:clr>
            <a:srgbClr val="5ACBF0"/>
          </p15:clr>
        </p15:guide>
        <p15:guide id="6" orient="horz" pos="36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5" y="457201"/>
            <a:ext cx="11018520" cy="553998"/>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2"/>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554" lvl="0" indent="-228554"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2"/>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554" lvl="0" indent="-228554"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8992760"/>
      </p:ext>
    </p:extLst>
  </p:cSld>
  <p:clrMapOvr>
    <a:masterClrMapping/>
  </p:clrMapOvr>
  <p:transition>
    <p:fade/>
  </p:transition>
  <p:extLst>
    <p:ext uri="{DCECCB84-F9BA-43D5-87BE-67443E8EF086}">
      <p15:sldGuideLst xmlns:p15="http://schemas.microsoft.com/office/powerpoint/2012/main">
        <p15:guide id="3" orient="horz" pos="1792">
          <p15:clr>
            <a:srgbClr val="5ACBF0"/>
          </p15:clr>
        </p15:guide>
        <p15:guide id="4" orient="horz" pos="638">
          <p15:clr>
            <a:srgbClr val="5ACBF0"/>
          </p15:clr>
        </p15:guide>
        <p15:guide id="5" orient="horz" pos="144">
          <p15:clr>
            <a:srgbClr val="5ACBF0"/>
          </p15:clr>
        </p15:guide>
        <p15:guide id="6" pos="1874">
          <p15:clr>
            <a:srgbClr val="5ACBF0"/>
          </p15:clr>
        </p15:guide>
        <p15:guide id="7" pos="1965">
          <p15:clr>
            <a:srgbClr val="5ACBF0"/>
          </p15:clr>
        </p15:guide>
        <p15:guide id="8" orient="horz" pos="1732">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5" y="457201"/>
            <a:ext cx="11018520" cy="553998"/>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3"/>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3"/>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1"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3"/>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84159984"/>
      </p:ext>
    </p:extLst>
  </p:cSld>
  <p:clrMapOvr>
    <a:masterClrMapping/>
  </p:clrMapOvr>
  <p:transition>
    <p:fade/>
  </p:transition>
  <p:extLst>
    <p:ext uri="{DCECCB84-F9BA-43D5-87BE-67443E8EF086}">
      <p15:sldGuideLst xmlns:p15="http://schemas.microsoft.com/office/powerpoint/2012/main">
        <p15:guide id="3" orient="horz" pos="1792">
          <p15:clr>
            <a:srgbClr val="5ACBF0"/>
          </p15:clr>
        </p15:guide>
        <p15:guide id="4" orient="horz" pos="638">
          <p15:clr>
            <a:srgbClr val="5ACBF0"/>
          </p15:clr>
        </p15:guide>
        <p15:guide id="5" orient="horz" pos="144">
          <p15:clr>
            <a:srgbClr val="5ACBF0"/>
          </p15:clr>
        </p15:guide>
        <p15:guide id="6" pos="1278">
          <p15:clr>
            <a:srgbClr val="5ACBF0"/>
          </p15:clr>
        </p15:guide>
        <p15:guide id="7" pos="1372">
          <p15:clr>
            <a:srgbClr val="5ACBF0"/>
          </p15:clr>
        </p15:guide>
        <p15:guide id="8" pos="2467">
          <p15:clr>
            <a:srgbClr val="5ACBF0"/>
          </p15:clr>
        </p15:guide>
        <p15:guide id="9" pos="2561">
          <p15:clr>
            <a:srgbClr val="5ACBF0"/>
          </p15:clr>
        </p15:guide>
        <p15:guide id="10" orient="horz" pos="1733">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5" y="457201"/>
            <a:ext cx="11018520" cy="553998"/>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40"/>
            <a:ext cx="2532888" cy="55399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40"/>
            <a:ext cx="2532888" cy="55399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40"/>
            <a:ext cx="2532888" cy="55399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40"/>
            <a:ext cx="2532888" cy="553998"/>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86633832"/>
      </p:ext>
    </p:extLst>
  </p:cSld>
  <p:clrMapOvr>
    <a:masterClrMapping/>
  </p:clrMapOvr>
  <p:transition>
    <p:fade/>
  </p:transition>
  <p:extLst>
    <p:ext uri="{DCECCB84-F9BA-43D5-87BE-67443E8EF086}">
      <p15:sldGuideLst xmlns:p15="http://schemas.microsoft.com/office/powerpoint/2012/main">
        <p15:guide id="3" orient="horz" pos="1497">
          <p15:clr>
            <a:srgbClr val="5ACBF0"/>
          </p15:clr>
        </p15:guide>
        <p15:guide id="4" orient="horz" pos="638">
          <p15:clr>
            <a:srgbClr val="5ACBF0"/>
          </p15:clr>
        </p15:guide>
        <p15:guide id="5" orient="horz" pos="144">
          <p15:clr>
            <a:srgbClr val="5ACBF0"/>
          </p15:clr>
        </p15:guide>
        <p15:guide id="6" pos="981">
          <p15:clr>
            <a:srgbClr val="5ACBF0"/>
          </p15:clr>
        </p15:guide>
        <p15:guide id="7" pos="1075">
          <p15:clr>
            <a:srgbClr val="5ACBF0"/>
          </p15:clr>
        </p15:guide>
        <p15:guide id="8" pos="1873">
          <p15:clr>
            <a:srgbClr val="5ACBF0"/>
          </p15:clr>
        </p15:guide>
        <p15:guide id="9" pos="1966">
          <p15:clr>
            <a:srgbClr val="5ACBF0"/>
          </p15:clr>
        </p15:guide>
        <p15:guide id="10" pos="2764">
          <p15:clr>
            <a:srgbClr val="5ACBF0"/>
          </p15:clr>
        </p15:guide>
        <p15:guide id="11" pos="2857">
          <p15:clr>
            <a:srgbClr val="5ACBF0"/>
          </p15:clr>
        </p15:guide>
        <p15:guide id="12" orient="horz" pos="143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5" y="866574"/>
            <a:ext cx="11018520" cy="55399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3"/>
            <a:ext cx="4892040" cy="276999"/>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1"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2"/>
            <a:ext cx="4892040" cy="276999"/>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9"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49651560"/>
      </p:ext>
    </p:extLst>
  </p:cSld>
  <p:clrMapOvr>
    <a:masterClrMapping/>
  </p:clrMapOvr>
  <p:transition>
    <p:fade/>
  </p:transition>
  <p:extLst>
    <p:ext uri="{DCECCB84-F9BA-43D5-87BE-67443E8EF086}">
      <p15:sldGuideLst xmlns:p15="http://schemas.microsoft.com/office/powerpoint/2012/main">
        <p15:guide id="1" orient="horz" pos="360">
          <p15:clr>
            <a:srgbClr val="5ACBF0"/>
          </p15:clr>
        </p15:guide>
        <p15:guide id="2" orient="horz" pos="720">
          <p15:clr>
            <a:srgbClr val="5ACBF0"/>
          </p15:clr>
        </p15:guide>
        <p15:guide id="4" orient="horz" pos="1605">
          <p15:clr>
            <a:srgbClr val="5ACBF0"/>
          </p15:clr>
        </p15:guide>
        <p15:guide id="5" pos="1913">
          <p15:clr>
            <a:srgbClr val="5ACBF0"/>
          </p15:clr>
        </p15:guide>
        <p15:guide id="6" pos="1929">
          <p15:clr>
            <a:srgbClr val="5ACBF0"/>
          </p15:clr>
        </p15:guide>
        <p15:guide id="11" pos="955">
          <p15:clr>
            <a:srgbClr val="5ACBF0"/>
          </p15:clr>
        </p15:guide>
        <p15:guide id="12" pos="2884">
          <p15:clr>
            <a:srgbClr val="5ACBF0"/>
          </p15:clr>
        </p15:guide>
        <p15:guide id="13" orient="horz" pos="1680">
          <p15:clr>
            <a:srgbClr val="5ACBF0"/>
          </p15:clr>
        </p15:guide>
        <p15:guide id="14" orient="horz">
          <p15:clr>
            <a:srgbClr val="5ACBF0"/>
          </p15:clr>
        </p15:guide>
        <p15:guide id="15" pos="1725">
          <p15:clr>
            <a:srgbClr val="5ACBF0"/>
          </p15:clr>
        </p15:guide>
        <p15:guide id="16" pos="211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2" y="1435102"/>
            <a:ext cx="11018838" cy="16127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16169733"/>
      </p:ext>
    </p:extLst>
  </p:cSld>
  <p:clrMapOvr>
    <a:masterClrMapping/>
  </p:clrMapOvr>
  <p:transition>
    <p:fade/>
  </p:transition>
  <p:extLst>
    <p:ext uri="{DCECCB84-F9BA-43D5-87BE-67443E8EF086}">
      <p15:sldGuideLst xmlns:p15="http://schemas.microsoft.com/office/powerpoint/2012/main">
        <p15:guide id="2" orient="horz" pos="636">
          <p15:clr>
            <a:srgbClr val="5ACBF0"/>
          </p15:clr>
        </p15:guide>
        <p15:guide id="3" orient="horz" pos="144">
          <p15:clr>
            <a:srgbClr val="5ACBF0"/>
          </p15:clr>
        </p15:guide>
        <p15:guide id="5" orient="horz" pos="452">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5" y="866573"/>
            <a:ext cx="11018520" cy="55399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8" y="4800603"/>
            <a:ext cx="2852928"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7" y="4799412"/>
            <a:ext cx="2852928"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1"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2"/>
            <a:ext cx="2852928"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4474057"/>
      </p:ext>
    </p:extLst>
  </p:cSld>
  <p:clrMapOvr>
    <a:masterClrMapping/>
  </p:clrMapOvr>
  <p:transition>
    <p:fade/>
  </p:transition>
  <p:extLst>
    <p:ext uri="{DCECCB84-F9BA-43D5-87BE-67443E8EF086}">
      <p15:sldGuideLst xmlns:p15="http://schemas.microsoft.com/office/powerpoint/2012/main">
        <p15:guide id="1" orient="horz" pos="360">
          <p15:clr>
            <a:srgbClr val="5ACBF0"/>
          </p15:clr>
        </p15:guide>
        <p15:guide id="2" orient="horz" pos="720">
          <p15:clr>
            <a:srgbClr val="5ACBF0"/>
          </p15:clr>
        </p15:guide>
        <p15:guide id="3" orient="horz" pos="1440">
          <p15:clr>
            <a:srgbClr val="5ACBF0"/>
          </p15:clr>
        </p15:guide>
        <p15:guide id="4" orient="horz" pos="1512">
          <p15:clr>
            <a:srgbClr val="5ACBF0"/>
          </p15:clr>
        </p15:guide>
        <p15:guide id="5" pos="1267">
          <p15:clr>
            <a:srgbClr val="5ACBF0"/>
          </p15:clr>
        </p15:guide>
        <p15:guide id="6" pos="1286">
          <p15:clr>
            <a:srgbClr val="5ACBF0"/>
          </p15:clr>
        </p15:guide>
        <p15:guide id="8" pos="2554">
          <p15:clr>
            <a:srgbClr val="5ACBF0"/>
          </p15:clr>
        </p15:guide>
        <p15:guide id="9" pos="2572">
          <p15:clr>
            <a:srgbClr val="5ACBF0"/>
          </p15:clr>
        </p15:guide>
        <p15:guide id="11" pos="633">
          <p15:clr>
            <a:srgbClr val="5ACBF0"/>
          </p15:clr>
        </p15:guide>
        <p15:guide id="12" pos="1920">
          <p15:clr>
            <a:srgbClr val="5ACBF0"/>
          </p15:clr>
        </p15:guide>
        <p15:guide id="13" pos="3206">
          <p15:clr>
            <a:srgbClr val="5ACBF0"/>
          </p15:clr>
        </p15:guide>
        <p15:guide id="14" orient="horz" pos="537">
          <p15:clr>
            <a:srgbClr val="5ACBF0"/>
          </p15:clr>
        </p15:guide>
        <p15:guide id="15" pos="1084">
          <p15:clr>
            <a:srgbClr val="5ACBF0"/>
          </p15:clr>
        </p15:guide>
        <p15:guide id="16" pos="1472">
          <p15:clr>
            <a:srgbClr val="5ACBF0"/>
          </p15:clr>
        </p15:guide>
        <p15:guide id="17" pos="2368">
          <p15:clr>
            <a:srgbClr val="5ACBF0"/>
          </p15:clr>
        </p15:guide>
        <p15:guide id="18" pos="2756">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5" y="866574"/>
            <a:ext cx="11018520" cy="55399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3"/>
            <a:ext cx="1828800"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1"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12"/>
            <a:ext cx="1828800"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7"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2"/>
            <a:ext cx="1828800"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3"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12"/>
            <a:ext cx="1828800"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9"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51431250"/>
      </p:ext>
    </p:extLst>
  </p:cSld>
  <p:clrMapOvr>
    <a:masterClrMapping/>
  </p:clrMapOvr>
  <p:transition>
    <p:fade/>
  </p:transition>
  <p:extLst>
    <p:ext uri="{DCECCB84-F9BA-43D5-87BE-67443E8EF086}">
      <p15:sldGuideLst xmlns:p15="http://schemas.microsoft.com/office/powerpoint/2012/main">
        <p15:guide id="1" orient="horz" pos="360">
          <p15:clr>
            <a:srgbClr val="5ACBF0"/>
          </p15:clr>
        </p15:guide>
        <p15:guide id="2" orient="horz" pos="720">
          <p15:clr>
            <a:srgbClr val="5ACBF0"/>
          </p15:clr>
        </p15:guide>
        <p15:guide id="3" orient="horz" pos="1440">
          <p15:clr>
            <a:srgbClr val="5ACBF0"/>
          </p15:clr>
        </p15:guide>
        <p15:guide id="4" orient="horz" pos="1512">
          <p15:clr>
            <a:srgbClr val="5ACBF0"/>
          </p15:clr>
        </p15:guide>
        <p15:guide id="5" pos="945">
          <p15:clr>
            <a:srgbClr val="5ACBF0"/>
          </p15:clr>
        </p15:guide>
        <p15:guide id="6" pos="965">
          <p15:clr>
            <a:srgbClr val="5ACBF0"/>
          </p15:clr>
        </p15:guide>
        <p15:guide id="7" pos="2874">
          <p15:clr>
            <a:srgbClr val="5ACBF0"/>
          </p15:clr>
        </p15:guide>
        <p15:guide id="8" pos="1910">
          <p15:clr>
            <a:srgbClr val="5ACBF0"/>
          </p15:clr>
        </p15:guide>
        <p15:guide id="9" pos="1929">
          <p15:clr>
            <a:srgbClr val="5ACBF0"/>
          </p15:clr>
        </p15:guide>
        <p15:guide id="10" pos="2894">
          <p15:clr>
            <a:srgbClr val="5ACBF0"/>
          </p15:clr>
        </p15:guide>
        <p15:guide id="11" pos="472">
          <p15:clr>
            <a:srgbClr val="5ACBF0"/>
          </p15:clr>
        </p15:guide>
        <p15:guide id="12" pos="1438">
          <p15:clr>
            <a:srgbClr val="5ACBF0"/>
          </p15:clr>
        </p15:guide>
        <p15:guide id="13" pos="2403">
          <p15:clr>
            <a:srgbClr val="5ACBF0"/>
          </p15:clr>
        </p15:guide>
        <p15:guide id="14" pos="3367">
          <p15:clr>
            <a:srgbClr val="5ACBF0"/>
          </p15:clr>
        </p15:guide>
        <p15:guide id="15" orient="horz">
          <p15:clr>
            <a:srgbClr val="5ACBF0"/>
          </p15:clr>
        </p15:guide>
        <p15:guide id="16" pos="762">
          <p15:clr>
            <a:srgbClr val="5ACBF0"/>
          </p15:clr>
        </p15:guide>
        <p15:guide id="17" pos="1149">
          <p15:clr>
            <a:srgbClr val="5ACBF0"/>
          </p15:clr>
        </p15:guide>
        <p15:guide id="18" pos="1725">
          <p15:clr>
            <a:srgbClr val="5ACBF0"/>
          </p15:clr>
        </p15:guide>
        <p15:guide id="19" pos="2114">
          <p15:clr>
            <a:srgbClr val="5ACBF0"/>
          </p15:clr>
        </p15:guide>
        <p15:guide id="20" pos="2689">
          <p15:clr>
            <a:srgbClr val="5ACBF0"/>
          </p15:clr>
        </p15:guide>
        <p15:guide id="21" pos="3077">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5" y="866574"/>
            <a:ext cx="11018520" cy="55399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10" y="4800605"/>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14"/>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7" y="4799414"/>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9"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2" y="4799414"/>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14"/>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06063871"/>
      </p:ext>
    </p:extLst>
  </p:cSld>
  <p:clrMapOvr>
    <a:masterClrMapping/>
  </p:clrMapOvr>
  <p:transition>
    <p:fade/>
  </p:transition>
  <p:extLst>
    <p:ext uri="{DCECCB84-F9BA-43D5-87BE-67443E8EF086}">
      <p15:sldGuideLst xmlns:p15="http://schemas.microsoft.com/office/powerpoint/2012/main">
        <p15:guide id="1" orient="horz" pos="360">
          <p15:clr>
            <a:srgbClr val="5ACBF0"/>
          </p15:clr>
        </p15:guide>
        <p15:guide id="2" orient="horz" pos="720">
          <p15:clr>
            <a:srgbClr val="5ACBF0"/>
          </p15:clr>
        </p15:guide>
        <p15:guide id="3" orient="horz" pos="1440">
          <p15:clr>
            <a:srgbClr val="5ACBF0"/>
          </p15:clr>
        </p15:guide>
        <p15:guide id="4" orient="horz" pos="1512">
          <p15:clr>
            <a:srgbClr val="5ACBF0"/>
          </p15:clr>
        </p15:guide>
        <p15:guide id="8" pos="2315">
          <p15:clr>
            <a:srgbClr val="5ACBF0"/>
          </p15:clr>
        </p15:guide>
        <p15:guide id="9" pos="2296">
          <p15:clr>
            <a:srgbClr val="5ACBF0"/>
          </p15:clr>
        </p15:guide>
        <p15:guide id="10" pos="3066">
          <p15:clr>
            <a:srgbClr val="5ACBF0"/>
          </p15:clr>
        </p15:guide>
        <p15:guide id="11" pos="661">
          <p15:clr>
            <a:srgbClr val="5ACBF0"/>
          </p15:clr>
        </p15:guide>
        <p15:guide id="12" pos="1432">
          <p15:clr>
            <a:srgbClr val="5ACBF0"/>
          </p15:clr>
        </p15:guide>
        <p15:guide id="13" pos="2407">
          <p15:clr>
            <a:srgbClr val="5ACBF0"/>
          </p15:clr>
        </p15:guide>
        <p15:guide id="14" pos="3180">
          <p15:clr>
            <a:srgbClr val="5ACBF0"/>
          </p15:clr>
        </p15:guide>
        <p15:guide id="15" orient="horz">
          <p15:clr>
            <a:srgbClr val="5ACBF0"/>
          </p15:clr>
        </p15:guide>
        <p15:guide id="16" pos="863">
          <p15:clr>
            <a:srgbClr val="5ACBF0"/>
          </p15:clr>
        </p15:guide>
        <p15:guide id="17" pos="1147">
          <p15:clr>
            <a:srgbClr val="5ACBF0"/>
          </p15:clr>
        </p15:guide>
        <p15:guide id="18" pos="1636">
          <p15:clr>
            <a:srgbClr val="5ACBF0"/>
          </p15:clr>
        </p15:guide>
        <p15:guide id="19" pos="2205">
          <p15:clr>
            <a:srgbClr val="5ACBF0"/>
          </p15:clr>
        </p15:guide>
        <p15:guide id="21" pos="3089">
          <p15:clr>
            <a:srgbClr val="5ACBF0"/>
          </p15:clr>
        </p15:guide>
        <p15:guide id="22" pos="750">
          <p15:clr>
            <a:srgbClr val="5ACBF0"/>
          </p15:clr>
        </p15:guide>
        <p15:guide id="23" pos="771">
          <p15:clr>
            <a:srgbClr val="5ACBF0"/>
          </p15:clr>
        </p15:guide>
        <p15:guide id="24" pos="1524">
          <p15:clr>
            <a:srgbClr val="5ACBF0"/>
          </p15:clr>
        </p15:guide>
        <p15:guide id="25" pos="1544">
          <p15:clr>
            <a:srgbClr val="5ACBF0"/>
          </p15:clr>
        </p15:guide>
        <p15:guide id="26" pos="2976">
          <p15:clr>
            <a:srgbClr val="5ACBF0"/>
          </p15:clr>
        </p15:guide>
        <p15:guide id="27" pos="1920">
          <p15:clr>
            <a:srgbClr val="5ACBF0"/>
          </p15:clr>
        </p15:guide>
        <p15:guide id="28" pos="2692">
          <p15:clr>
            <a:srgbClr val="5ACBF0"/>
          </p15:clr>
        </p15:guide>
        <p15:guide id="29" pos="376">
          <p15:clr>
            <a:srgbClr val="5ACBF0"/>
          </p15:clr>
        </p15:guide>
        <p15:guide id="30" pos="3463">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5" y="869748"/>
            <a:ext cx="11018520" cy="55399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2"/>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5"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5" y="4800602"/>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2"/>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00537719"/>
      </p:ext>
    </p:extLst>
  </p:cSld>
  <p:clrMapOvr>
    <a:masterClrMapping/>
  </p:clrMapOvr>
  <p:transition>
    <p:fade/>
  </p:transition>
  <p:extLst>
    <p:ext uri="{DCECCB84-F9BA-43D5-87BE-67443E8EF086}">
      <p15:sldGuideLst xmlns:p15="http://schemas.microsoft.com/office/powerpoint/2012/main">
        <p15:guide id="1" orient="horz" pos="360">
          <p15:clr>
            <a:srgbClr val="5ACBF0"/>
          </p15:clr>
        </p15:guide>
        <p15:guide id="2" orient="horz" pos="1512">
          <p15:clr>
            <a:srgbClr val="5ACBF0"/>
          </p15:clr>
        </p15:guide>
        <p15:guide id="3" pos="1920">
          <p15:clr>
            <a:srgbClr val="5ACBF0"/>
          </p15:clr>
        </p15:guide>
        <p15:guide id="4" pos="641">
          <p15:clr>
            <a:srgbClr val="5ACBF0"/>
          </p15:clr>
        </p15:guide>
        <p15:guide id="5" pos="2832">
          <p15:clr>
            <a:srgbClr val="5ACBF0"/>
          </p15:clr>
        </p15:guide>
        <p15:guide id="6" pos="1370">
          <p15:clr>
            <a:srgbClr val="5ACBF0"/>
          </p15:clr>
        </p15:guide>
        <p15:guide id="7" pos="1006">
          <p15:clr>
            <a:srgbClr val="5ACBF0"/>
          </p15:clr>
        </p15:guide>
        <p15:guide id="8" pos="1554">
          <p15:clr>
            <a:srgbClr val="5ACBF0"/>
          </p15:clr>
        </p15:guide>
        <p15:guide id="9" pos="2284">
          <p15:clr>
            <a:srgbClr val="5ACBF0"/>
          </p15:clr>
        </p15:guide>
        <p15:guide id="11" pos="3198">
          <p15:clr>
            <a:srgbClr val="5ACBF0"/>
          </p15:clr>
        </p15:guide>
        <p15:guide id="12" orient="horz" pos="720">
          <p15:clr>
            <a:srgbClr val="5ACBF0"/>
          </p15:clr>
        </p15:guide>
        <p15:guide id="13" pos="2468">
          <p15:clr>
            <a:srgbClr val="5ACBF0"/>
          </p15:clr>
        </p15:guide>
        <p15:guide id="14" orient="horz" pos="1447">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5" y="863793"/>
            <a:ext cx="11018520" cy="55399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2"/>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inserts</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2"/>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2"/>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2"/>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17610717"/>
      </p:ext>
    </p:extLst>
  </p:cSld>
  <p:clrMapOvr>
    <a:masterClrMapping/>
  </p:clrMapOvr>
  <p:transition>
    <p:fade/>
  </p:transition>
  <p:extLst>
    <p:ext uri="{DCECCB84-F9BA-43D5-87BE-67443E8EF086}">
      <p15:sldGuideLst xmlns:p15="http://schemas.microsoft.com/office/powerpoint/2012/main">
        <p15:guide id="1" orient="horz" pos="360">
          <p15:clr>
            <a:srgbClr val="5ACBF0"/>
          </p15:clr>
        </p15:guide>
        <p15:guide id="2" orient="horz" pos="1512">
          <p15:clr>
            <a:srgbClr val="5ACBF0"/>
          </p15:clr>
        </p15:guide>
        <p15:guide id="3" pos="2012">
          <p15:clr>
            <a:srgbClr val="5ACBF0"/>
          </p15:clr>
        </p15:guide>
        <p15:guide id="5" pos="2926">
          <p15:clr>
            <a:srgbClr val="5ACBF0"/>
          </p15:clr>
        </p15:guide>
        <p15:guide id="7" pos="1827">
          <p15:clr>
            <a:srgbClr val="5ACBF0"/>
          </p15:clr>
        </p15:guide>
        <p15:guide id="8" pos="1097">
          <p15:clr>
            <a:srgbClr val="5ACBF0"/>
          </p15:clr>
        </p15:guide>
        <p15:guide id="10" pos="1463">
          <p15:clr>
            <a:srgbClr val="5ACBF0"/>
          </p15:clr>
        </p15:guide>
        <p15:guide id="11" pos="2377">
          <p15:clr>
            <a:srgbClr val="5ACBF0"/>
          </p15:clr>
        </p15:guide>
        <p15:guide id="12" pos="3290">
          <p15:clr>
            <a:srgbClr val="5ACBF0"/>
          </p15:clr>
        </p15:guide>
        <p15:guide id="13" pos="548">
          <p15:clr>
            <a:srgbClr val="5ACBF0"/>
          </p15:clr>
        </p15:guide>
        <p15:guide id="14" orient="horz" pos="720">
          <p15:clr>
            <a:srgbClr val="5ACBF0"/>
          </p15:clr>
        </p15:guide>
        <p15:guide id="15" pos="913">
          <p15:clr>
            <a:srgbClr val="5ACBF0"/>
          </p15:clr>
        </p15:guide>
        <p15:guide id="18" pos="2741">
          <p15:clr>
            <a:srgbClr val="5ACBF0"/>
          </p15:clr>
        </p15:guide>
        <p15:guide id="19" orient="horz" pos="1449">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5" y="863793"/>
            <a:ext cx="11018520" cy="55399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4"/>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inserts</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4"/>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1"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1" y="4235455"/>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4"/>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4"/>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29409237"/>
      </p:ext>
    </p:extLst>
  </p:cSld>
  <p:clrMapOvr>
    <a:masterClrMapping/>
  </p:clrMapOvr>
  <p:transition>
    <p:fade/>
  </p:transition>
  <p:extLst>
    <p:ext uri="{DCECCB84-F9BA-43D5-87BE-67443E8EF086}">
      <p15:sldGuideLst xmlns:p15="http://schemas.microsoft.com/office/powerpoint/2012/main">
        <p15:guide id="1" orient="horz" pos="360">
          <p15:clr>
            <a:srgbClr val="5ACBF0"/>
          </p15:clr>
        </p15:guide>
        <p15:guide id="2" orient="horz" pos="1332">
          <p15:clr>
            <a:srgbClr val="5ACBF0"/>
          </p15:clr>
        </p15:guide>
        <p15:guide id="3" pos="3107">
          <p15:clr>
            <a:srgbClr val="5ACBF0"/>
          </p15:clr>
        </p15:guide>
        <p15:guide id="5" pos="2924">
          <p15:clr>
            <a:srgbClr val="5ACBF0"/>
          </p15:clr>
        </p15:guide>
        <p15:guide id="7" pos="2195">
          <p15:clr>
            <a:srgbClr val="5ACBF0"/>
          </p15:clr>
        </p15:guide>
        <p15:guide id="8" pos="1646">
          <p15:clr>
            <a:srgbClr val="5ACBF0"/>
          </p15:clr>
        </p15:guide>
        <p15:guide id="10" pos="1463">
          <p15:clr>
            <a:srgbClr val="5ACBF0"/>
          </p15:clr>
        </p15:guide>
        <p15:guide id="11" pos="2376">
          <p15:clr>
            <a:srgbClr val="5ACBF0"/>
          </p15:clr>
        </p15:guide>
        <p15:guide id="13" pos="732">
          <p15:clr>
            <a:srgbClr val="5ACBF0"/>
          </p15:clr>
        </p15:guide>
        <p15:guide id="14" orient="horz" pos="720">
          <p15:clr>
            <a:srgbClr val="5ACBF0"/>
          </p15:clr>
        </p15:guide>
        <p15:guide id="15" pos="915">
          <p15:clr>
            <a:srgbClr val="5ACBF0"/>
          </p15:clr>
        </p15:guide>
        <p15:guide id="16" orient="horz" pos="1267">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3"/>
            <a:ext cx="3182027" cy="553998"/>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2" y="2309816"/>
            <a:ext cx="7253288" cy="430887"/>
          </a:xfrm>
        </p:spPr>
        <p:txBody>
          <a:bodyPr anchor="t"/>
          <a:lstStyle>
            <a:lvl1pPr marL="231729" indent="-231729">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8"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848857"/>
      </p:ext>
    </p:extLst>
  </p:cSld>
  <p:clrMapOvr>
    <a:masterClrMapping/>
  </p:clrMapOvr>
  <p:transition>
    <p:fade/>
  </p:transition>
  <p:extLst>
    <p:ext uri="{DCECCB84-F9BA-43D5-87BE-67443E8EF086}">
      <p15:sldGuideLst xmlns:p15="http://schemas.microsoft.com/office/powerpoint/2012/main">
        <p15:guide id="13" pos="1372">
          <p15:clr>
            <a:srgbClr val="5ACBF0"/>
          </p15:clr>
        </p15:guide>
        <p15:guide id="29" orient="horz" pos="636">
          <p15:clr>
            <a:srgbClr val="5ACBF0"/>
          </p15:clr>
        </p15:guide>
        <p15:guide id="30" pos="1188">
          <p15:clr>
            <a:srgbClr val="5ACBF0"/>
          </p15:clr>
        </p15:guide>
        <p15:guide id="32" orient="horz" pos="72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3150414"/>
            <a:ext cx="3182027" cy="553998"/>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74"/>
            <a:ext cx="6667500" cy="430887"/>
          </a:xfrm>
        </p:spPr>
        <p:txBody>
          <a:bodyPr anchor="ctr"/>
          <a:lstStyle>
            <a:lvl1pPr marL="231729" indent="-231729">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08677386"/>
      </p:ext>
    </p:extLst>
  </p:cSld>
  <p:clrMapOvr>
    <a:masterClrMapping/>
  </p:clrMapOvr>
  <p:transition>
    <p:fade/>
  </p:transition>
  <p:extLst>
    <p:ext uri="{DCECCB84-F9BA-43D5-87BE-67443E8EF086}">
      <p15:sldGuideLst xmlns:p15="http://schemas.microsoft.com/office/powerpoint/2012/main">
        <p15:guide id="13" pos="1372">
          <p15:clr>
            <a:srgbClr val="5ACBF0"/>
          </p15:clr>
        </p15:guide>
        <p15:guide id="29" orient="horz" pos="1080">
          <p15:clr>
            <a:srgbClr val="5ACBF0"/>
          </p15:clr>
        </p15:guide>
        <p15:guide id="30" pos="1188">
          <p15:clr>
            <a:srgbClr val="5ACBF0"/>
          </p15:clr>
        </p15:guide>
        <p15:guide id="31" pos="1556">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1"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286"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1" y="3"/>
            <a:ext cx="3788358" cy="492314"/>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40"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84" indent="0">
              <a:buNone/>
              <a:tabLst>
                <a:tab pos="344419" algn="l"/>
              </a:tabLst>
              <a:defRPr sz="2400">
                <a:solidFill>
                  <a:schemeClr val="tx1"/>
                </a:solidFill>
                <a:latin typeface="Consolas" panose="020B0609020204030204" pitchFamily="49" charset="0"/>
                <a:cs typeface="Consolas" panose="020B0609020204030204" pitchFamily="49" charset="0"/>
              </a:defRPr>
            </a:lvl2pPr>
            <a:lvl3pPr marL="584490" indent="0">
              <a:buNone/>
              <a:tabLst>
                <a:tab pos="569799" algn="l"/>
              </a:tabLst>
              <a:defRPr sz="2400">
                <a:solidFill>
                  <a:schemeClr val="tx1"/>
                </a:solidFill>
                <a:latin typeface="Consolas" panose="020B0609020204030204" pitchFamily="49" charset="0"/>
                <a:cs typeface="Consolas" panose="020B0609020204030204" pitchFamily="49" charset="0"/>
              </a:defRPr>
            </a:lvl3pPr>
            <a:lvl4pPr marL="814400" indent="0">
              <a:buNone/>
              <a:tabLst>
                <a:tab pos="799940" algn="l"/>
              </a:tabLst>
              <a:defRPr sz="2400">
                <a:solidFill>
                  <a:schemeClr val="tx1"/>
                </a:solidFill>
                <a:latin typeface="Consolas" panose="020B0609020204030204" pitchFamily="49" charset="0"/>
                <a:cs typeface="Consolas" panose="020B0609020204030204" pitchFamily="49" charset="0"/>
              </a:defRPr>
            </a:lvl4pPr>
            <a:lvl5pPr marL="1050787" indent="0">
              <a:buNone/>
              <a:tabLst>
                <a:tab pos="1028494"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633604865"/>
      </p:ext>
    </p:extLst>
  </p:cSld>
  <p:clrMapOvr>
    <a:masterClrMapping/>
  </p:clrMapOvr>
  <p:transition>
    <p:fade/>
  </p:transition>
  <p:extLst>
    <p:ext uri="{DCECCB84-F9BA-43D5-87BE-67443E8EF086}">
      <p15:sldGuideLst xmlns:p15="http://schemas.microsoft.com/office/powerpoint/2012/main">
        <p15:guide id="2" orient="horz" pos="219">
          <p15:clr>
            <a:srgbClr val="5ACBF0"/>
          </p15:clr>
        </p15:guide>
        <p15:guide id="3" orient="horz" pos="144">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1"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286"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1" y="1436689"/>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5"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84" indent="0">
              <a:buNone/>
              <a:tabLst>
                <a:tab pos="344419" algn="l"/>
              </a:tabLst>
              <a:defRPr sz="2400">
                <a:solidFill>
                  <a:schemeClr val="tx1"/>
                </a:solidFill>
                <a:latin typeface="Consolas" panose="020B0609020204030204" pitchFamily="49" charset="0"/>
                <a:cs typeface="Consolas" panose="020B0609020204030204" pitchFamily="49" charset="0"/>
              </a:defRPr>
            </a:lvl2pPr>
            <a:lvl3pPr marL="584490" indent="0">
              <a:buNone/>
              <a:tabLst>
                <a:tab pos="569799" algn="l"/>
              </a:tabLst>
              <a:defRPr sz="2400">
                <a:solidFill>
                  <a:schemeClr val="tx1"/>
                </a:solidFill>
                <a:latin typeface="Consolas" panose="020B0609020204030204" pitchFamily="49" charset="0"/>
                <a:cs typeface="Consolas" panose="020B0609020204030204" pitchFamily="49" charset="0"/>
              </a:defRPr>
            </a:lvl3pPr>
            <a:lvl4pPr marL="814400" indent="0">
              <a:buNone/>
              <a:tabLst>
                <a:tab pos="799940" algn="l"/>
              </a:tabLst>
              <a:defRPr sz="2400">
                <a:solidFill>
                  <a:schemeClr val="tx1"/>
                </a:solidFill>
                <a:latin typeface="Consolas" panose="020B0609020204030204" pitchFamily="49" charset="0"/>
                <a:cs typeface="Consolas" panose="020B0609020204030204" pitchFamily="49" charset="0"/>
              </a:defRPr>
            </a:lvl4pPr>
            <a:lvl5pPr marL="1050787" indent="0">
              <a:buNone/>
              <a:tabLst>
                <a:tab pos="1028494"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734076025"/>
      </p:ext>
    </p:extLst>
  </p:cSld>
  <p:clrMapOvr>
    <a:masterClrMapping/>
  </p:clrMapOvr>
  <p:transition>
    <p:fade/>
  </p:transition>
  <p:extLst>
    <p:ext uri="{DCECCB84-F9BA-43D5-87BE-67443E8EF086}">
      <p15:sldGuideLst xmlns:p15="http://schemas.microsoft.com/office/powerpoint/2012/main">
        <p15:guide id="1" orient="horz" pos="661">
          <p15:clr>
            <a:srgbClr val="5ACBF0"/>
          </p15:clr>
        </p15:guide>
        <p15:guide id="2" orient="horz" pos="453">
          <p15:clr>
            <a:srgbClr val="5ACBF0"/>
          </p15:clr>
        </p15:guide>
        <p15:guide id="3" orient="horz" pos="14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1" y="1434372"/>
            <a:ext cx="11018520" cy="1612749"/>
          </a:xfrm>
        </p:spPr>
        <p:txBody>
          <a:bodyPr wrap="square">
            <a:spAutoFit/>
          </a:bodyPr>
          <a:lstStyle>
            <a:lvl1pPr marL="0" indent="0">
              <a:buNone/>
              <a:defRPr/>
            </a:lvl1pPr>
            <a:lvl2pPr marL="228554" indent="0">
              <a:buNone/>
              <a:defRPr/>
            </a:lvl2pPr>
            <a:lvl3pPr marL="457109" indent="0">
              <a:buNone/>
              <a:defRPr/>
            </a:lvl3pPr>
            <a:lvl4pPr marL="685663" indent="0">
              <a:buNone/>
              <a:defRPr/>
            </a:lvl4pPr>
            <a:lvl5pPr marL="91421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4927367"/>
      </p:ext>
    </p:extLst>
  </p:cSld>
  <p:clrMapOvr>
    <a:masterClrMapping/>
  </p:clrMapOvr>
  <p:transition>
    <p:fade/>
  </p:transition>
  <p:extLst>
    <p:ext uri="{DCECCB84-F9BA-43D5-87BE-67443E8EF086}">
      <p15:sldGuideLst xmlns:p15="http://schemas.microsoft.com/office/powerpoint/2012/main">
        <p15:guide id="1" orient="horz" pos="144">
          <p15:clr>
            <a:srgbClr val="5ACBF0"/>
          </p15:clr>
        </p15:guide>
        <p15:guide id="2" orient="horz" pos="453">
          <p15:clr>
            <a:srgbClr val="5ACBF0"/>
          </p15:clr>
        </p15:guide>
        <p15:guide id="4" orient="horz" pos="636">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1"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485" indent="0">
              <a:buNone/>
              <a:defRPr sz="2400">
                <a:solidFill>
                  <a:srgbClr val="2F2F2F"/>
                </a:solidFill>
                <a:latin typeface="Segoe UI" panose="020B0502040204020203" pitchFamily="34" charset="0"/>
                <a:cs typeface="Segoe UI" panose="020B0502040204020203" pitchFamily="34" charset="0"/>
              </a:defRPr>
            </a:lvl2pPr>
            <a:lvl3pPr marL="456972" indent="0">
              <a:buNone/>
              <a:defRPr/>
            </a:lvl3pPr>
            <a:lvl4pPr marL="685457" indent="0">
              <a:buNone/>
              <a:defRPr/>
            </a:lvl4pPr>
            <a:lvl5pPr marL="913943"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1"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286"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1" y="2827139"/>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90"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380"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315"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156"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47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377495896"/>
      </p:ext>
    </p:extLst>
  </p:cSld>
  <p:clrMapOvr>
    <a:masterClrMapping/>
  </p:clrMapOvr>
  <p:transition>
    <p:fade/>
  </p:transition>
  <p:extLst>
    <p:ext uri="{DCECCB84-F9BA-43D5-87BE-67443E8EF086}">
      <p15:sldGuideLst xmlns:p15="http://schemas.microsoft.com/office/powerpoint/2012/main">
        <p15:guide id="1" orient="horz" pos="144">
          <p15:clr>
            <a:srgbClr val="5ACBF0"/>
          </p15:clr>
        </p15:guide>
        <p15:guide id="4" orient="horz" pos="888">
          <p15:clr>
            <a:srgbClr val="5ACBF0"/>
          </p15:clr>
        </p15:guide>
        <p15:guide id="5" orient="horz" pos="1099">
          <p15:clr>
            <a:srgbClr val="5ACBF0"/>
          </p15:clr>
        </p15:guide>
        <p15:guide id="6" orient="horz" pos="387">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1"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286"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5" y="4224585"/>
            <a:ext cx="11018520" cy="492443"/>
          </a:xfrm>
        </p:spPr>
        <p:txBody>
          <a:bodyPr/>
          <a:lstStyle>
            <a:lvl1pPr>
              <a:defRPr sz="3199">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1" y="1"/>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90"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380"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315"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156"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47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4"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485" indent="0">
              <a:buNone/>
              <a:defRPr sz="2400">
                <a:solidFill>
                  <a:srgbClr val="2F2F2F"/>
                </a:solidFill>
                <a:latin typeface="Segoe UI" panose="020B0502040204020203" pitchFamily="34" charset="0"/>
                <a:cs typeface="Segoe UI" panose="020B0502040204020203" pitchFamily="34" charset="0"/>
              </a:defRPr>
            </a:lvl2pPr>
            <a:lvl3pPr marL="456972" indent="0">
              <a:buNone/>
              <a:defRPr/>
            </a:lvl3pPr>
            <a:lvl4pPr marL="685457" indent="0">
              <a:buNone/>
              <a:defRPr/>
            </a:lvl4pPr>
            <a:lvl5pPr marL="913943" indent="0">
              <a:buNone/>
              <a:defRPr/>
            </a:lvl5pPr>
          </a:lstStyle>
          <a:p>
            <a:pPr lvl="0"/>
            <a:r>
              <a:rPr lang="en-US"/>
              <a:t>Click to edit text</a:t>
            </a:r>
          </a:p>
        </p:txBody>
      </p:sp>
    </p:spTree>
    <p:extLst>
      <p:ext uri="{BB962C8B-B14F-4D97-AF65-F5344CB8AC3E}">
        <p14:creationId xmlns:p14="http://schemas.microsoft.com/office/powerpoint/2010/main" val="853382134"/>
      </p:ext>
    </p:extLst>
  </p:cSld>
  <p:clrMapOvr>
    <a:masterClrMapping/>
  </p:clrMapOvr>
  <p:transition>
    <p:fade/>
  </p:transition>
  <p:extLst>
    <p:ext uri="{DCECCB84-F9BA-43D5-87BE-67443E8EF086}">
      <p15:sldGuideLst xmlns:p15="http://schemas.microsoft.com/office/powerpoint/2012/main">
        <p15:guide id="1" orient="horz" pos="144">
          <p15:clr>
            <a:srgbClr val="5ACBF0"/>
          </p15:clr>
        </p15:guide>
        <p15:guide id="4" orient="horz" pos="1331">
          <p15:clr>
            <a:srgbClr val="5ACBF0"/>
          </p15:clr>
        </p15:guide>
        <p15:guide id="5" orient="horz" pos="1574">
          <p15:clr>
            <a:srgbClr val="5ACBF0"/>
          </p15:clr>
        </p15:guide>
        <p15:guide id="6" orient="horz" pos="210">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5" y="457204"/>
            <a:ext cx="4040887" cy="492443"/>
          </a:xfrm>
        </p:spPr>
        <p:txBody>
          <a:bodyPr/>
          <a:lstStyle>
            <a:lvl1pPr>
              <a:defRPr sz="3199">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7"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6972" indent="0">
              <a:buNone/>
              <a:defRPr/>
            </a:lvl3pPr>
            <a:lvl4pPr marL="685457" indent="0">
              <a:buNone/>
              <a:defRPr/>
            </a:lvl4pPr>
            <a:lvl5pPr marL="913943"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5"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286"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5" y="2"/>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6"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380"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315"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156"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47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734687775"/>
      </p:ext>
    </p:extLst>
  </p:cSld>
  <p:clrMapOvr>
    <a:masterClrMapping/>
  </p:clrMapOvr>
  <p:transition>
    <p:fade/>
  </p:transition>
  <p:extLst>
    <p:ext uri="{DCECCB84-F9BA-43D5-87BE-67443E8EF086}">
      <p15:sldGuideLst xmlns:p15="http://schemas.microsoft.com/office/powerpoint/2012/main">
        <p15:guide id="1" orient="horz" pos="144">
          <p15:clr>
            <a:srgbClr val="5ACBF0"/>
          </p15:clr>
        </p15:guide>
        <p15:guide id="2" orient="horz" pos="223">
          <p15:clr>
            <a:srgbClr val="5ACBF0"/>
          </p15:clr>
        </p15:guide>
        <p15:guide id="4" orient="horz" pos="422">
          <p15:clr>
            <a:srgbClr val="5ACBF0"/>
          </p15:clr>
        </p15:guide>
        <p15:guide id="7" pos="1641">
          <p15:clr>
            <a:srgbClr val="5ACBF0"/>
          </p15:clr>
        </p15:guide>
        <p15:guide id="8" pos="1827">
          <p15:clr>
            <a:srgbClr val="5ACBF0"/>
          </p15:clr>
        </p15:guide>
        <p15:guide id="9" pos="145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0"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l" defTabSz="932286"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50" y="457204"/>
            <a:ext cx="4031233" cy="492443"/>
          </a:xfrm>
        </p:spPr>
        <p:txBody>
          <a:bodyPr/>
          <a:lstStyle>
            <a:lvl1pPr>
              <a:defRPr sz="3199">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0" y="2"/>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201"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380"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315"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156"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47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6972" indent="0">
              <a:buNone/>
              <a:defRPr/>
            </a:lvl3pPr>
            <a:lvl4pPr marL="685457" indent="0">
              <a:buNone/>
              <a:defRPr/>
            </a:lvl4pPr>
            <a:lvl5pPr marL="913943" indent="0">
              <a:buNone/>
              <a:defRPr/>
            </a:lvl5pPr>
          </a:lstStyle>
          <a:p>
            <a:pPr lvl="0"/>
            <a:r>
              <a:rPr lang="en-US"/>
              <a:t>Click to edit text</a:t>
            </a:r>
          </a:p>
        </p:txBody>
      </p:sp>
    </p:spTree>
    <p:extLst>
      <p:ext uri="{BB962C8B-B14F-4D97-AF65-F5344CB8AC3E}">
        <p14:creationId xmlns:p14="http://schemas.microsoft.com/office/powerpoint/2010/main" val="3457710655"/>
      </p:ext>
    </p:extLst>
  </p:cSld>
  <p:clrMapOvr>
    <a:masterClrMapping/>
  </p:clrMapOvr>
  <p:transition>
    <p:fade/>
  </p:transition>
  <p:extLst>
    <p:ext uri="{DCECCB84-F9BA-43D5-87BE-67443E8EF086}">
      <p15:sldGuideLst xmlns:p15="http://schemas.microsoft.com/office/powerpoint/2012/main">
        <p15:guide id="1" orient="horz" pos="144">
          <p15:clr>
            <a:srgbClr val="5ACBF0"/>
          </p15:clr>
        </p15:guide>
        <p15:guide id="2" orient="horz" pos="218">
          <p15:clr>
            <a:srgbClr val="5ACBF0"/>
          </p15:clr>
        </p15:guide>
        <p15:guide id="4" orient="horz" pos="420">
          <p15:clr>
            <a:srgbClr val="5ACBF0"/>
          </p15:clr>
        </p15:guide>
        <p15:guide id="6" pos="2200">
          <p15:clr>
            <a:srgbClr val="5ACBF0"/>
          </p15:clr>
        </p15:guide>
        <p15:guide id="7" pos="2016">
          <p15:clr>
            <a:srgbClr val="5ACBF0"/>
          </p15:clr>
        </p15:guide>
        <p15:guide id="8" pos="238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3223"/>
            <a:ext cx="9144000" cy="498598"/>
          </a:xfrm>
          <a:noFill/>
        </p:spPr>
        <p:txBody>
          <a:bodyPr lIns="0" tIns="0" rIns="0" bIns="0" anchor="b" anchorCtr="0">
            <a:spAutoFit/>
          </a:bodyPr>
          <a:lstStyle>
            <a:lvl1pPr algn="l" defTabSz="932555" rtl="0" eaLnBrk="1" latinLnBrk="0" hangingPunct="1">
              <a:lnSpc>
                <a:spcPct val="90000"/>
              </a:lnSpc>
              <a:spcBef>
                <a:spcPct val="0"/>
              </a:spcBef>
              <a:buNone/>
              <a:defRPr lang="en-US" sz="3599"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7"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71155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FBAE40"/>
          </p15:clr>
        </p15:guide>
        <p15:guide id="2" pos="3067">
          <p15:clr>
            <a:srgbClr val="5ACBF0"/>
          </p15:clr>
        </p15:guide>
        <p15:guide id="3" orient="horz" pos="955">
          <p15:clr>
            <a:srgbClr val="5ACBF0"/>
          </p15:clr>
        </p15:guide>
        <p15:guide id="4" orient="horz" pos="1253">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9144000" cy="498598"/>
          </a:xfrm>
          <a:noFill/>
        </p:spPr>
        <p:txBody>
          <a:bodyPr lIns="0" tIns="0" rIns="0" bIns="0" anchor="b" anchorCtr="0">
            <a:spAutoFit/>
          </a:bodyPr>
          <a:lstStyle>
            <a:lvl1pPr algn="l" defTabSz="932555" rtl="0" eaLnBrk="1" latinLnBrk="0" hangingPunct="1">
              <a:lnSpc>
                <a:spcPct val="90000"/>
              </a:lnSpc>
              <a:spcBef>
                <a:spcPct val="0"/>
              </a:spcBef>
              <a:buNone/>
              <a:defRPr lang="en-US" sz="3599"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4984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FBAE40"/>
          </p15:clr>
        </p15:guide>
        <p15:guide id="2" pos="3067">
          <p15:clr>
            <a:srgbClr val="5ACBF0"/>
          </p15:clr>
        </p15:guide>
        <p15:guide id="3" orient="horz" pos="9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035937"/>
      </p:ext>
    </p:extLst>
  </p:cSld>
  <p:clrMapOvr>
    <a:masterClrMapping/>
  </p:clrMapOvr>
  <p:transition>
    <p:fade/>
  </p:transition>
  <p:extLst>
    <p:ext uri="{DCECCB84-F9BA-43D5-87BE-67443E8EF086}">
      <p15:sldGuideLst xmlns:p15="http://schemas.microsoft.com/office/powerpoint/2012/main">
        <p15:guide id="6" pos="389">
          <p15:clr>
            <a:srgbClr val="A4A3A4"/>
          </p15:clr>
        </p15:guide>
        <p15:guide id="7" pos="481">
          <p15:clr>
            <a:srgbClr val="A4A3A4"/>
          </p15:clr>
        </p15:guide>
        <p15:guide id="8" pos="686">
          <p15:clr>
            <a:srgbClr val="A4A3A4"/>
          </p15:clr>
        </p15:guide>
        <p15:guide id="9" pos="778">
          <p15:clr>
            <a:srgbClr val="A4A3A4"/>
          </p15:clr>
        </p15:guide>
        <p15:guide id="10" pos="983">
          <p15:clr>
            <a:srgbClr val="A4A3A4"/>
          </p15:clr>
        </p15:guide>
        <p15:guide id="11" pos="1075">
          <p15:clr>
            <a:srgbClr val="A4A3A4"/>
          </p15:clr>
        </p15:guide>
        <p15:guide id="12" pos="1280">
          <p15:clr>
            <a:srgbClr val="A4A3A4"/>
          </p15:clr>
        </p15:guide>
        <p15:guide id="13" pos="1372">
          <p15:clr>
            <a:srgbClr val="A4A3A4"/>
          </p15:clr>
        </p15:guide>
        <p15:guide id="14" pos="1580">
          <p15:clr>
            <a:srgbClr val="A4A3A4"/>
          </p15:clr>
        </p15:guide>
        <p15:guide id="15" pos="1674">
          <p15:clr>
            <a:srgbClr val="A4A3A4"/>
          </p15:clr>
        </p15:guide>
        <p15:guide id="16" pos="1877">
          <p15:clr>
            <a:srgbClr val="A4A3A4"/>
          </p15:clr>
        </p15:guide>
        <p15:guide id="17" pos="1965">
          <p15:clr>
            <a:srgbClr val="A4A3A4"/>
          </p15:clr>
        </p15:guide>
        <p15:guide id="18" pos="2170">
          <p15:clr>
            <a:srgbClr val="A4A3A4"/>
          </p15:clr>
        </p15:guide>
        <p15:guide id="19" pos="2265">
          <p15:clr>
            <a:srgbClr val="A4A3A4"/>
          </p15:clr>
        </p15:guide>
        <p15:guide id="20" pos="2468">
          <p15:clr>
            <a:srgbClr val="A4A3A4"/>
          </p15:clr>
        </p15:guide>
        <p15:guide id="21" pos="2559">
          <p15:clr>
            <a:srgbClr val="A4A3A4"/>
          </p15:clr>
        </p15:guide>
        <p15:guide id="22" pos="2764">
          <p15:clr>
            <a:srgbClr val="A4A3A4"/>
          </p15:clr>
        </p15:guide>
        <p15:guide id="23" pos="2856">
          <p15:clr>
            <a:srgbClr val="A4A3A4"/>
          </p15:clr>
        </p15:guide>
        <p15:guide id="24" pos="3061">
          <p15:clr>
            <a:srgbClr val="A4A3A4"/>
          </p15:clr>
        </p15:guide>
        <p15:guide id="25" pos="3153">
          <p15:clr>
            <a:srgbClr val="A4A3A4"/>
          </p15:clr>
        </p15:guide>
        <p15:guide id="26" pos="3358">
          <p15:clr>
            <a:srgbClr val="A4A3A4"/>
          </p15:clr>
        </p15:guide>
        <p15:guide id="27" pos="3449">
          <p15:clr>
            <a:srgbClr val="A4A3A4"/>
          </p15:clr>
        </p15:guide>
        <p15:guide id="28" orient="horz" pos="453">
          <p15:clr>
            <a:srgbClr val="5ACBF0"/>
          </p15:clr>
        </p15:guide>
        <p15:guide id="29" orient="horz" pos="636">
          <p15:clr>
            <a:srgbClr val="5ACBF0"/>
          </p15:clr>
        </p15:guide>
        <p15:guide id="30" orient="horz" pos="144">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7041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389">
          <p15:clr>
            <a:srgbClr val="A4A3A4"/>
          </p15:clr>
        </p15:guide>
        <p15:guide id="7" pos="481">
          <p15:clr>
            <a:srgbClr val="A4A3A4"/>
          </p15:clr>
        </p15:guide>
        <p15:guide id="8" pos="686">
          <p15:clr>
            <a:srgbClr val="A4A3A4"/>
          </p15:clr>
        </p15:guide>
        <p15:guide id="9" pos="778">
          <p15:clr>
            <a:srgbClr val="A4A3A4"/>
          </p15:clr>
        </p15:guide>
        <p15:guide id="10" pos="983">
          <p15:clr>
            <a:srgbClr val="A4A3A4"/>
          </p15:clr>
        </p15:guide>
        <p15:guide id="11" pos="1075">
          <p15:clr>
            <a:srgbClr val="A4A3A4"/>
          </p15:clr>
        </p15:guide>
        <p15:guide id="12" pos="1280">
          <p15:clr>
            <a:srgbClr val="A4A3A4"/>
          </p15:clr>
        </p15:guide>
        <p15:guide id="13" pos="1372">
          <p15:clr>
            <a:srgbClr val="A4A3A4"/>
          </p15:clr>
        </p15:guide>
        <p15:guide id="14" pos="1577">
          <p15:clr>
            <a:srgbClr val="A4A3A4"/>
          </p15:clr>
        </p15:guide>
        <p15:guide id="15" pos="1669">
          <p15:clr>
            <a:srgbClr val="A4A3A4"/>
          </p15:clr>
        </p15:guide>
        <p15:guide id="16" pos="1874">
          <p15:clr>
            <a:srgbClr val="A4A3A4"/>
          </p15:clr>
        </p15:guide>
        <p15:guide id="17" pos="1965">
          <p15:clr>
            <a:srgbClr val="A4A3A4"/>
          </p15:clr>
        </p15:guide>
        <p15:guide id="18" pos="2171">
          <p15:clr>
            <a:srgbClr val="A4A3A4"/>
          </p15:clr>
        </p15:guide>
        <p15:guide id="19" pos="2262">
          <p15:clr>
            <a:srgbClr val="A4A3A4"/>
          </p15:clr>
        </p15:guide>
        <p15:guide id="20" pos="2468">
          <p15:clr>
            <a:srgbClr val="A4A3A4"/>
          </p15:clr>
        </p15:guide>
        <p15:guide id="21" pos="2559">
          <p15:clr>
            <a:srgbClr val="A4A3A4"/>
          </p15:clr>
        </p15:guide>
        <p15:guide id="22" pos="2764">
          <p15:clr>
            <a:srgbClr val="A4A3A4"/>
          </p15:clr>
        </p15:guide>
        <p15:guide id="23" pos="2856">
          <p15:clr>
            <a:srgbClr val="A4A3A4"/>
          </p15:clr>
        </p15:guide>
        <p15:guide id="24" pos="3061">
          <p15:clr>
            <a:srgbClr val="A4A3A4"/>
          </p15:clr>
        </p15:guide>
        <p15:guide id="25" pos="3153">
          <p15:clr>
            <a:srgbClr val="A4A3A4"/>
          </p15:clr>
        </p15:guide>
        <p15:guide id="26" pos="3358">
          <p15:clr>
            <a:srgbClr val="A4A3A4"/>
          </p15:clr>
        </p15:guide>
        <p15:guide id="27" pos="3449">
          <p15:clr>
            <a:srgbClr val="A4A3A4"/>
          </p15:clr>
        </p15:guide>
        <p15:guide id="28" orient="horz" pos="453">
          <p15:clr>
            <a:srgbClr val="5ACBF0"/>
          </p15:clr>
        </p15:guide>
        <p15:guide id="29" orient="horz" pos="636">
          <p15:clr>
            <a:srgbClr val="5ACBF0"/>
          </p15:clr>
        </p15:guide>
        <p15:guide id="30" orient="horz" pos="14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bg1"/>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1"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04"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35444924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2" y="1436691"/>
            <a:ext cx="11018838" cy="2215992"/>
          </a:xfrm>
        </p:spPr>
        <p:txBody>
          <a:bodyPr>
            <a:spAutoFit/>
          </a:bodyPr>
          <a:lstStyle>
            <a:lvl1pPr>
              <a:defRPr sz="3599">
                <a:latin typeface="+mn-lt"/>
              </a:defRPr>
            </a:lvl1pPr>
            <a:lvl2pPr>
              <a:defRPr sz="2799">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43"/>
            <a:ext cx="12192001" cy="588963"/>
          </a:xfrm>
          <a:prstGeom prst="rect">
            <a:avLst/>
          </a:prstGeom>
          <a:solidFill>
            <a:schemeClr val="accent1"/>
          </a:solidFill>
        </p:spPr>
        <p:txBody>
          <a:bodyPr wrap="square" lIns="155457" tIns="77729" rIns="155457" bIns="45720" anchor="b" anchorCtr="0">
            <a:noAutofit/>
          </a:bodyPr>
          <a:lstStyle>
            <a:lvl1pPr algn="r">
              <a:buFont typeface="Arial" pitchFamily="34" charset="0"/>
              <a:buNone/>
              <a:defRPr sz="3699"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42452032"/>
      </p:ext>
    </p:extLst>
  </p:cSld>
  <p:clrMapOvr>
    <a:masterClrMapping/>
  </p:clrMapOvr>
  <p:transition>
    <p:fade/>
  </p:transition>
  <p:extLst>
    <p:ext uri="{DCECCB84-F9BA-43D5-87BE-67443E8EF086}">
      <p15:sldGuideLst xmlns:p15="http://schemas.microsoft.com/office/powerpoint/2012/main">
        <p15:guide id="1" orient="horz" pos="452">
          <p15:clr>
            <a:srgbClr val="5ACBF0"/>
          </p15:clr>
        </p15:guide>
        <p15:guide id="2" orient="horz" pos="14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3"/>
            <a:ext cx="5211763"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90" y="1435103"/>
            <a:ext cx="5219700"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2" y="-203944"/>
            <a:ext cx="57723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59429779"/>
      </p:ext>
    </p:extLst>
  </p:cSld>
  <p:clrMapOvr>
    <a:masterClrMapping/>
  </p:clrMapOvr>
  <p:transition>
    <p:fade/>
  </p:transition>
  <p:extLst>
    <p:ext uri="{DCECCB84-F9BA-43D5-87BE-67443E8EF086}">
      <p15:sldGuideLst xmlns:p15="http://schemas.microsoft.com/office/powerpoint/2012/main">
        <p15:guide id="1" orient="horz" pos="144">
          <p15:clr>
            <a:srgbClr val="5ACBF0"/>
          </p15:clr>
        </p15:guide>
        <p15:guide id="2" orient="horz" pos="638">
          <p15:clr>
            <a:srgbClr val="5ACBF0"/>
          </p15:clr>
        </p15:guide>
        <p15:guide id="3" orient="horz" pos="452">
          <p15:clr>
            <a:srgbClr val="5ACBF0"/>
          </p15:clr>
        </p15:guide>
        <p15:guide id="4" pos="1830">
          <p15:clr>
            <a:srgbClr val="5ACBF0"/>
          </p15:clr>
        </p15:guide>
        <p15:guide id="5" pos="2011">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8502-1A1A-4C60-A871-A0D3C1101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E49C7-DCD0-4B0B-9AB0-3D032828D1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42F4D-70F4-40AB-A1DF-73382EC9A217}"/>
              </a:ext>
            </a:extLst>
          </p:cNvPr>
          <p:cNvSpPr>
            <a:spLocks noGrp="1"/>
          </p:cNvSpPr>
          <p:nvPr>
            <p:ph type="dt" sz="half" idx="10"/>
          </p:nvPr>
        </p:nvSpPr>
        <p:spPr/>
        <p:txBody>
          <a:bodyPr/>
          <a:lstStyle/>
          <a:p>
            <a:fld id="{2D0831C9-0245-4418-8EC7-183DF10B2E39}" type="datetimeFigureOut">
              <a:rPr lang="en-US" smtClean="0"/>
              <a:t>11/15/2022</a:t>
            </a:fld>
            <a:endParaRPr lang="en-US"/>
          </a:p>
        </p:txBody>
      </p:sp>
      <p:sp>
        <p:nvSpPr>
          <p:cNvPr id="5" name="Footer Placeholder 4">
            <a:extLst>
              <a:ext uri="{FF2B5EF4-FFF2-40B4-BE49-F238E27FC236}">
                <a16:creationId xmlns:a16="http://schemas.microsoft.com/office/drawing/2014/main" id="{74BDD4BE-5BA5-4AE4-9011-B2C25FD01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9E371-9A97-4C91-8443-BEDFA48DE435}"/>
              </a:ext>
            </a:extLst>
          </p:cNvPr>
          <p:cNvSpPr>
            <a:spLocks noGrp="1"/>
          </p:cNvSpPr>
          <p:nvPr>
            <p:ph type="sldNum" sz="quarter" idx="12"/>
          </p:nvPr>
        </p:nvSpPr>
        <p:spPr/>
        <p:txBody>
          <a:bodyPr/>
          <a:lstStyle/>
          <a:p>
            <a:fld id="{A46F283F-3274-444F-98C7-0E0090399717}" type="slidenum">
              <a:rPr lang="en-US" smtClean="0"/>
              <a:t>‹#›</a:t>
            </a:fld>
            <a:endParaRPr lang="en-US"/>
          </a:p>
        </p:txBody>
      </p:sp>
    </p:spTree>
    <p:extLst>
      <p:ext uri="{BB962C8B-B14F-4D97-AF65-F5344CB8AC3E}">
        <p14:creationId xmlns:p14="http://schemas.microsoft.com/office/powerpoint/2010/main" val="404201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492443"/>
          </a:xfrm>
        </p:spPr>
        <p:txBody>
          <a:bodyPr/>
          <a:lstStyle>
            <a:lvl1pPr>
              <a:defRPr sz="3200"/>
            </a:lvl1pPr>
          </a:lstStyle>
          <a:p>
            <a:r>
              <a:rPr lang="en-US"/>
              <a:t>Click to edit Master title style</a:t>
            </a:r>
          </a:p>
        </p:txBody>
      </p:sp>
      <p:grpSp>
        <p:nvGrpSpPr>
          <p:cNvPr id="3" name="Group 2">
            <a:extLst>
              <a:ext uri="{FF2B5EF4-FFF2-40B4-BE49-F238E27FC236}">
                <a16:creationId xmlns:a16="http://schemas.microsoft.com/office/drawing/2014/main" id="{06A7BD36-F68B-B6F5-500D-4F97E16BDC07}"/>
              </a:ext>
            </a:extLst>
          </p:cNvPr>
          <p:cNvGrpSpPr/>
          <p:nvPr userDrawn="1"/>
        </p:nvGrpSpPr>
        <p:grpSpPr>
          <a:xfrm>
            <a:off x="588263" y="1209319"/>
            <a:ext cx="11032237" cy="76200"/>
            <a:chOff x="588263" y="1209319"/>
            <a:chExt cx="11032237" cy="76200"/>
          </a:xfrm>
        </p:grpSpPr>
        <p:cxnSp>
          <p:nvCxnSpPr>
            <p:cNvPr id="4" name="Straight Connector 3">
              <a:extLst>
                <a:ext uri="{FF2B5EF4-FFF2-40B4-BE49-F238E27FC236}">
                  <a16:creationId xmlns:a16="http://schemas.microsoft.com/office/drawing/2014/main" id="{4EF47F78-9D84-D2C3-F19D-8EA41D6DD232}"/>
                </a:ext>
              </a:extLst>
            </p:cNvPr>
            <p:cNvCxnSpPr>
              <a:cxnSpLocks/>
            </p:cNvCxnSpPr>
            <p:nvPr/>
          </p:nvCxnSpPr>
          <p:spPr>
            <a:xfrm>
              <a:off x="588263" y="1247419"/>
              <a:ext cx="10232137" cy="0"/>
            </a:xfrm>
            <a:prstGeom prst="line">
              <a:avLst/>
            </a:prstGeom>
            <a:ln w="31750" cap="rnd">
              <a:gradFill flip="none" rotWithShape="1">
                <a:gsLst>
                  <a:gs pos="100000">
                    <a:schemeClr val="accent1">
                      <a:lumMod val="60000"/>
                      <a:lumOff val="40000"/>
                    </a:schemeClr>
                  </a:gs>
                  <a:gs pos="0">
                    <a:schemeClr val="tx2"/>
                  </a:gs>
                  <a:gs pos="50000">
                    <a:schemeClr val="accent1"/>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A9683FDC-041B-67EA-E494-5F9EDC8F74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53750" y="1209319"/>
              <a:ext cx="666750" cy="76200"/>
            </a:xfrm>
            <a:prstGeom prst="rect">
              <a:avLst/>
            </a:prstGeom>
          </p:spPr>
        </p:pic>
      </p:grpSp>
      <p:sp>
        <p:nvSpPr>
          <p:cNvPr id="6" name="Footer Placeholder 79">
            <a:extLst>
              <a:ext uri="{FF2B5EF4-FFF2-40B4-BE49-F238E27FC236}">
                <a16:creationId xmlns:a16="http://schemas.microsoft.com/office/drawing/2014/main" id="{D805A365-25A6-21BB-1ED6-7541C4B5AE80}"/>
              </a:ext>
            </a:extLst>
          </p:cNvPr>
          <p:cNvSpPr txBox="1">
            <a:spLocks/>
          </p:cNvSpPr>
          <p:nvPr userDrawn="1"/>
        </p:nvSpPr>
        <p:spPr>
          <a:xfrm>
            <a:off x="4038600" y="6633706"/>
            <a:ext cx="4114800" cy="123825"/>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mn-lt"/>
                <a:ea typeface="+mn-ea"/>
                <a:cs typeface="+mn-cs"/>
              </a:rPr>
              <a:t>Microsoft confidential – Internal Only</a:t>
            </a:r>
          </a:p>
        </p:txBody>
      </p:sp>
    </p:spTree>
    <p:extLst>
      <p:ext uri="{BB962C8B-B14F-4D97-AF65-F5344CB8AC3E}">
        <p14:creationId xmlns:p14="http://schemas.microsoft.com/office/powerpoint/2010/main" val="13913823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5" y="457201"/>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2" y="1435102"/>
            <a:ext cx="5212080" cy="1612749"/>
          </a:xfrm>
        </p:spPr>
        <p:txBody>
          <a:bodyPr wrap="square">
            <a:spAutoFit/>
          </a:bodyPr>
          <a:lstStyle>
            <a:lvl1pPr marL="0" indent="0">
              <a:spcBef>
                <a:spcPts val="1224"/>
              </a:spcBef>
              <a:buClr>
                <a:schemeClr val="tx1"/>
              </a:buClr>
              <a:buFont typeface="Wingdings" panose="05000000000000000000" pitchFamily="2" charset="2"/>
              <a:buNone/>
              <a:defRPr sz="2799" b="0">
                <a:latin typeface="Segoe UI" panose="020B0502040204020203" pitchFamily="34" charset="0"/>
                <a:cs typeface="Segoe UI" panose="020B0502040204020203" pitchFamily="34" charset="0"/>
              </a:defRPr>
            </a:lvl1pPr>
            <a:lvl2pPr marL="255537" indent="0">
              <a:buFont typeface="Wingdings" panose="05000000000000000000" pitchFamily="2" charset="2"/>
              <a:buNone/>
              <a:defRPr sz="2000" b="0"/>
            </a:lvl2pPr>
            <a:lvl3pPr marL="450760" indent="0">
              <a:buFont typeface="Wingdings" panose="05000000000000000000" pitchFamily="2" charset="2"/>
              <a:buNone/>
              <a:tabLst/>
              <a:defRPr sz="1600" b="0"/>
            </a:lvl3pPr>
            <a:lvl4pPr marL="652332" indent="0">
              <a:buFont typeface="Wingdings" panose="05000000000000000000" pitchFamily="2" charset="2"/>
              <a:buNone/>
              <a:defRPr sz="1400" b="0"/>
            </a:lvl4pPr>
            <a:lvl5pPr marL="853904"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3" y="1435102"/>
            <a:ext cx="5212080" cy="1612749"/>
          </a:xfrm>
        </p:spPr>
        <p:txBody>
          <a:bodyPr wrap="square">
            <a:spAutoFit/>
          </a:bodyPr>
          <a:lstStyle>
            <a:lvl1pPr marL="0" indent="0">
              <a:spcBef>
                <a:spcPts val="1224"/>
              </a:spcBef>
              <a:buClr>
                <a:schemeClr val="tx1"/>
              </a:buClr>
              <a:buFont typeface="Wingdings" panose="05000000000000000000" pitchFamily="2" charset="2"/>
              <a:buNone/>
              <a:defRPr sz="2799" b="0">
                <a:latin typeface="Segoe UI" panose="020B0502040204020203" pitchFamily="34" charset="0"/>
                <a:cs typeface="Segoe UI" panose="020B0502040204020203" pitchFamily="34" charset="0"/>
              </a:defRPr>
            </a:lvl1pPr>
            <a:lvl2pPr marL="255537" indent="0">
              <a:buFont typeface="Wingdings" panose="05000000000000000000" pitchFamily="2" charset="2"/>
              <a:buNone/>
              <a:defRPr sz="2000" b="0"/>
            </a:lvl2pPr>
            <a:lvl3pPr marL="450760" indent="0">
              <a:buFont typeface="Wingdings" panose="05000000000000000000" pitchFamily="2" charset="2"/>
              <a:buNone/>
              <a:tabLst/>
              <a:defRPr sz="1600" b="0"/>
            </a:lvl3pPr>
            <a:lvl4pPr marL="652332" indent="0">
              <a:buFont typeface="Wingdings" panose="05000000000000000000" pitchFamily="2" charset="2"/>
              <a:buNone/>
              <a:defRPr sz="1400" b="0"/>
            </a:lvl4pPr>
            <a:lvl5pPr marL="853904"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901219"/>
      </p:ext>
    </p:extLst>
  </p:cSld>
  <p:clrMapOvr>
    <a:masterClrMapping/>
  </p:clrMapOvr>
  <p:transition>
    <p:fade/>
  </p:transition>
  <p:extLst>
    <p:ext uri="{DCECCB84-F9BA-43D5-87BE-67443E8EF086}">
      <p15:sldGuideLst xmlns:p15="http://schemas.microsoft.com/office/powerpoint/2012/main">
        <p15:guide id="1" orient="horz" pos="144">
          <p15:clr>
            <a:srgbClr val="5ACBF0"/>
          </p15:clr>
        </p15:guide>
        <p15:guide id="2" orient="horz" pos="636">
          <p15:clr>
            <a:srgbClr val="5ACBF0"/>
          </p15:clr>
        </p15:guide>
        <p15:guide id="3" orient="horz" pos="452">
          <p15:clr>
            <a:srgbClr val="5ACBF0"/>
          </p15:clr>
        </p15:guide>
        <p15:guide id="4" pos="1828">
          <p15:clr>
            <a:srgbClr val="5ACBF0"/>
          </p15:clr>
        </p15:guide>
        <p15:guide id="5" pos="201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5" y="457201"/>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2" y="1436692"/>
            <a:ext cx="5219700" cy="430887"/>
          </a:xfrm>
        </p:spPr>
        <p:txBody>
          <a:bodyPr anchor="t"/>
          <a:lstStyle>
            <a:lvl1pPr marL="0" indent="0">
              <a:spcBef>
                <a:spcPts val="0"/>
              </a:spcBef>
              <a:buNone/>
              <a:defRPr sz="2799">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2" y="2084390"/>
            <a:ext cx="5219700" cy="1551194"/>
          </a:xfrm>
        </p:spPr>
        <p:txBody>
          <a:bodyPr>
            <a:spAutoFit/>
          </a:bodyPr>
          <a:lstStyle>
            <a:lvl1pPr marL="171416" indent="-171416">
              <a:defRPr lang="en-US" sz="2400" dirty="0"/>
            </a:lvl1pPr>
            <a:lvl2pPr marL="342831" indent="-171416">
              <a:defRPr lang="en-US" dirty="0"/>
            </a:lvl2pPr>
            <a:lvl3pPr marL="514247" indent="-171416">
              <a:defRPr lang="en-US" dirty="0"/>
            </a:lvl3pPr>
            <a:lvl4pPr marL="666617" indent="-152370">
              <a:defRPr lang="en-US" dirty="0"/>
            </a:lvl4pPr>
            <a:lvl5pPr marL="793591" indent="-120626">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7" y="1436692"/>
            <a:ext cx="5219700" cy="430887"/>
          </a:xfrm>
        </p:spPr>
        <p:txBody>
          <a:bodyPr anchor="t"/>
          <a:lstStyle>
            <a:lvl1pPr marL="0" indent="0">
              <a:spcBef>
                <a:spcPts val="0"/>
              </a:spcBef>
              <a:buNone/>
              <a:defRPr sz="2799">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7" y="2084390"/>
            <a:ext cx="5219700" cy="1551194"/>
          </a:xfrm>
        </p:spPr>
        <p:txBody>
          <a:bodyPr>
            <a:spAutoFit/>
          </a:bodyPr>
          <a:lstStyle>
            <a:lvl1pPr marL="171416" indent="-171416">
              <a:defRPr lang="en-US" sz="2400" dirty="0"/>
            </a:lvl1pPr>
            <a:lvl2pPr marL="342831" indent="-171416">
              <a:defRPr lang="en-US" dirty="0"/>
            </a:lvl2pPr>
            <a:lvl3pPr marL="514247" indent="-171416">
              <a:defRPr lang="en-US" dirty="0"/>
            </a:lvl3pPr>
            <a:lvl4pPr marL="685663" indent="-136498">
              <a:defRPr lang="en-US" dirty="0"/>
            </a:lvl4pPr>
            <a:lvl5pPr marL="793591" indent="-120626">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219452"/>
      </p:ext>
    </p:extLst>
  </p:cSld>
  <p:clrMapOvr>
    <a:masterClrMapping/>
  </p:clrMapOvr>
  <p:transition>
    <p:fade/>
  </p:transition>
  <p:extLst>
    <p:ext uri="{DCECCB84-F9BA-43D5-87BE-67443E8EF086}">
      <p15:sldGuideLst xmlns:p15="http://schemas.microsoft.com/office/powerpoint/2012/main">
        <p15:guide id="1" orient="horz" pos="144">
          <p15:clr>
            <a:srgbClr val="5ACBF0"/>
          </p15:clr>
        </p15:guide>
        <p15:guide id="2" orient="horz" pos="656">
          <p15:clr>
            <a:srgbClr val="5ACBF0"/>
          </p15:clr>
        </p15:guide>
        <p15:guide id="4" pos="1828">
          <p15:clr>
            <a:srgbClr val="5ACBF0"/>
          </p15:clr>
        </p15:guide>
        <p15:guide id="5" pos="2011">
          <p15:clr>
            <a:srgbClr val="5ACBF0"/>
          </p15:clr>
        </p15:guide>
        <p15:guide id="7" orient="horz" pos="453">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5" y="457201"/>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2" y="1436692"/>
            <a:ext cx="5219700" cy="430887"/>
          </a:xfrm>
        </p:spPr>
        <p:txBody>
          <a:bodyPr anchor="t"/>
          <a:lstStyle>
            <a:lvl1pPr marL="0" indent="0">
              <a:spcBef>
                <a:spcPts val="0"/>
              </a:spcBef>
              <a:buNone/>
              <a:defRPr sz="2799">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5" y="2081213"/>
            <a:ext cx="5214937" cy="155119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7" y="1436692"/>
            <a:ext cx="5219700" cy="430887"/>
          </a:xfrm>
        </p:spPr>
        <p:txBody>
          <a:bodyPr anchor="t"/>
          <a:lstStyle>
            <a:lvl1pPr marL="0" indent="0">
              <a:spcBef>
                <a:spcPts val="0"/>
              </a:spcBef>
              <a:buNone/>
              <a:defRPr sz="2799">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3" y="2081213"/>
            <a:ext cx="5214937" cy="155119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007495"/>
      </p:ext>
    </p:extLst>
  </p:cSld>
  <p:clrMapOvr>
    <a:masterClrMapping/>
  </p:clrMapOvr>
  <p:transition>
    <p:fade/>
  </p:transition>
  <p:extLst>
    <p:ext uri="{DCECCB84-F9BA-43D5-87BE-67443E8EF086}">
      <p15:sldGuideLst xmlns:p15="http://schemas.microsoft.com/office/powerpoint/2012/main">
        <p15:guide id="1" orient="horz" pos="144">
          <p15:clr>
            <a:srgbClr val="5ACBF0"/>
          </p15:clr>
        </p15:guide>
        <p15:guide id="2" orient="horz" pos="656">
          <p15:clr>
            <a:srgbClr val="5ACBF0"/>
          </p15:clr>
        </p15:guide>
        <p15:guide id="4" pos="1828">
          <p15:clr>
            <a:srgbClr val="5ACBF0"/>
          </p15:clr>
        </p15:guide>
        <p15:guide id="5" pos="2011">
          <p15:clr>
            <a:srgbClr val="5ACBF0"/>
          </p15:clr>
        </p15:guide>
        <p15:guide id="7" orient="horz" pos="45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5" y="457201"/>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9"/>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7"/>
            <a:ext cx="3264408" cy="1760482"/>
          </a:xfrm>
        </p:spPr>
        <p:txBody>
          <a:bodyPr wrap="square">
            <a:spAutoFit/>
          </a:bodyPr>
          <a:lstStyle>
            <a:lvl1pPr marL="176178" indent="-176178">
              <a:defRPr lang="en-US" sz="2000" dirty="0"/>
            </a:lvl1pPr>
            <a:lvl2pPr marL="322199" indent="-150783">
              <a:defRPr lang="en-US" sz="1800" dirty="0"/>
            </a:lvl2pPr>
            <a:lvl3pPr marL="466632" indent="-138085">
              <a:defRPr lang="en-US" dirty="0"/>
            </a:lvl3pPr>
            <a:lvl4pPr marL="595194" indent="-128562">
              <a:defRPr lang="en-US" dirty="0"/>
            </a:lvl4pPr>
            <a:lvl5pPr marL="731692" indent="-122214">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7" y="1438275"/>
            <a:ext cx="3264408" cy="677109"/>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7" y="2384137"/>
            <a:ext cx="3264408" cy="1760482"/>
          </a:xfrm>
        </p:spPr>
        <p:txBody>
          <a:bodyPr wrap="square">
            <a:spAutoFit/>
          </a:bodyPr>
          <a:lstStyle>
            <a:lvl1pPr marL="176178" indent="-176178">
              <a:defRPr lang="en-US" sz="2000" dirty="0"/>
            </a:lvl1pPr>
            <a:lvl2pPr marL="398383" indent="-169829">
              <a:defRPr lang="en-US" sz="1800" dirty="0"/>
            </a:lvl2pPr>
            <a:lvl3pPr marL="555514" indent="-157132">
              <a:defRPr lang="en-US" dirty="0"/>
            </a:lvl3pPr>
            <a:lvl4pPr marL="685663" indent="-136498">
              <a:defRPr lang="en-US" dirty="0"/>
            </a:lvl4pPr>
            <a:lvl5pPr marL="799940" indent="-111103">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9"/>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7"/>
            <a:ext cx="3264408" cy="1760482"/>
          </a:xfrm>
        </p:spPr>
        <p:txBody>
          <a:bodyPr wrap="square">
            <a:spAutoFit/>
          </a:bodyPr>
          <a:lstStyle>
            <a:lvl1pPr marL="176178" indent="-176178">
              <a:defRPr lang="en-US" sz="2000" dirty="0"/>
            </a:lvl1pPr>
            <a:lvl2pPr marL="398383" indent="-169829">
              <a:defRPr lang="en-US" sz="1800" dirty="0"/>
            </a:lvl2pPr>
            <a:lvl3pPr marL="555514" indent="-157132">
              <a:defRPr lang="en-US" dirty="0"/>
            </a:lvl3pPr>
            <a:lvl4pPr marL="685663" indent="-136498">
              <a:defRPr lang="en-US" dirty="0"/>
            </a:lvl4pPr>
            <a:lvl5pPr marL="799940" indent="-111103">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280516"/>
      </p:ext>
    </p:extLst>
  </p:cSld>
  <p:clrMapOvr>
    <a:masterClrMapping/>
  </p:clrMapOvr>
  <p:transition>
    <p:fade/>
  </p:transition>
  <p:extLst>
    <p:ext uri="{DCECCB84-F9BA-43D5-87BE-67443E8EF086}">
      <p15:sldGuideLst xmlns:p15="http://schemas.microsoft.com/office/powerpoint/2012/main">
        <p15:guide id="3" orient="horz" pos="753">
          <p15:clr>
            <a:srgbClr val="5ACBF0"/>
          </p15:clr>
        </p15:guide>
        <p15:guide id="4" orient="horz" pos="453">
          <p15:clr>
            <a:srgbClr val="5ACBF0"/>
          </p15:clr>
        </p15:guide>
        <p15:guide id="5" orient="horz" pos="144">
          <p15:clr>
            <a:srgbClr val="5ACBF0"/>
          </p15:clr>
        </p15:guide>
        <p15:guide id="6" pos="1215">
          <p15:clr>
            <a:srgbClr val="5ACBF0"/>
          </p15:clr>
        </p15:guide>
        <p15:guide id="7" pos="1405">
          <p15:clr>
            <a:srgbClr val="5ACBF0"/>
          </p15:clr>
        </p15:guide>
        <p15:guide id="8" pos="2435">
          <p15:clr>
            <a:srgbClr val="5ACBF0"/>
          </p15:clr>
        </p15:guide>
        <p15:guide id="9" pos="2625">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lumMod val="7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5" y="457201"/>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2" y="1435506"/>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1"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286"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286"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52" cstate="hqprint">
            <a:extLst>
              <a:ext uri="{28A0092B-C50C-407E-A947-70E740481C1C}">
                <a14:useLocalDpi xmlns:a14="http://schemas.microsoft.com/office/drawing/2010/main"/>
              </a:ext>
            </a:extLst>
          </a:blip>
          <a:srcRect l="762"/>
          <a:stretch/>
        </p:blipFill>
        <p:spPr>
          <a:xfrm rot="5400000">
            <a:off x="9509760" y="2843774"/>
            <a:ext cx="6858000" cy="1170455"/>
          </a:xfrm>
          <a:prstGeom prst="rect">
            <a:avLst/>
          </a:prstGeom>
        </p:spPr>
      </p:pic>
    </p:spTree>
    <p:extLst>
      <p:ext uri="{BB962C8B-B14F-4D97-AF65-F5344CB8AC3E}">
        <p14:creationId xmlns:p14="http://schemas.microsoft.com/office/powerpoint/2010/main" val="3917951598"/>
      </p:ext>
    </p:extLst>
  </p:cSld>
  <p:clrMap bg1="dk1" tx1="lt1" bg2="dk2" tx2="lt2" accent1="accent1" accent2="accent2" accent3="accent3" accent4="accent4" accent5="accent5" accent6="accent6" hlink="hlink" folHlink="folHlink"/>
  <p:sldLayoutIdLst>
    <p:sldLayoutId id="2147483662" r:id="rId1"/>
    <p:sldLayoutId id="214748371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Lst>
  <p:transition>
    <p:fade/>
  </p:transition>
  <p:hf sldNum="0" hdr="0" ftr="0" dt="0"/>
  <p:txStyles>
    <p:titleStyle>
      <a:lvl1pPr algn="l" defTabSz="932555" rtl="0" eaLnBrk="1" latinLnBrk="0" hangingPunct="1">
        <a:lnSpc>
          <a:spcPct val="100000"/>
        </a:lnSpc>
        <a:spcBef>
          <a:spcPct val="0"/>
        </a:spcBef>
        <a:buNone/>
        <a:defRPr lang="en-US" sz="3599" b="0" kern="1200" cap="none" spc="-50" baseline="0" dirty="0" smtClean="0">
          <a:ln w="3175">
            <a:noFill/>
          </a:ln>
          <a:solidFill>
            <a:schemeClr val="tx1"/>
          </a:solidFill>
          <a:effectLst/>
          <a:latin typeface="+mj-lt"/>
          <a:ea typeface="+mn-ea"/>
          <a:cs typeface="Segoe UI" pitchFamily="34" charset="0"/>
        </a:defRPr>
      </a:lvl1pPr>
    </p:titleStyle>
    <p:bodyStyle>
      <a:lvl1pPr marL="228554" marR="0" indent="-228554" algn="l" defTabSz="93255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799" kern="1200" spc="0" baseline="0">
          <a:solidFill>
            <a:schemeClr val="tx1"/>
          </a:solidFill>
          <a:latin typeface="+mn-lt"/>
          <a:ea typeface="+mn-ea"/>
          <a:cs typeface="Segoe UI" panose="020B0502040204020203" pitchFamily="34" charset="0"/>
        </a:defRPr>
      </a:lvl1pPr>
      <a:lvl2pPr marL="457109" marR="0" indent="-228554" algn="l" defTabSz="93255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094" marR="0" indent="-199985" algn="l" defTabSz="93255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794" marR="0" indent="-180939" algn="l" defTabSz="93255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733" marR="0" indent="-168241" algn="l" defTabSz="93255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4527" indent="-233139" algn="l" defTabSz="9325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06" indent="-233139" algn="l" defTabSz="9325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083" indent="-233139" algn="l" defTabSz="9325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62" indent="-233139" algn="l" defTabSz="9325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55" rtl="0" eaLnBrk="1" latinLnBrk="0" hangingPunct="1">
        <a:defRPr sz="1800" kern="1200">
          <a:solidFill>
            <a:schemeClr val="tx1"/>
          </a:solidFill>
          <a:latin typeface="+mn-lt"/>
          <a:ea typeface="+mn-ea"/>
          <a:cs typeface="+mn-cs"/>
        </a:defRPr>
      </a:lvl1pPr>
      <a:lvl2pPr marL="466278" algn="l" defTabSz="932555" rtl="0" eaLnBrk="1" latinLnBrk="0" hangingPunct="1">
        <a:defRPr sz="1800" kern="1200">
          <a:solidFill>
            <a:schemeClr val="tx1"/>
          </a:solidFill>
          <a:latin typeface="+mn-lt"/>
          <a:ea typeface="+mn-ea"/>
          <a:cs typeface="+mn-cs"/>
        </a:defRPr>
      </a:lvl2pPr>
      <a:lvl3pPr marL="932555" algn="l" defTabSz="932555" rtl="0" eaLnBrk="1" latinLnBrk="0" hangingPunct="1">
        <a:defRPr sz="1800" kern="1200">
          <a:solidFill>
            <a:schemeClr val="tx1"/>
          </a:solidFill>
          <a:latin typeface="+mn-lt"/>
          <a:ea typeface="+mn-ea"/>
          <a:cs typeface="+mn-cs"/>
        </a:defRPr>
      </a:lvl3pPr>
      <a:lvl4pPr marL="1398833" algn="l" defTabSz="932555" rtl="0" eaLnBrk="1" latinLnBrk="0" hangingPunct="1">
        <a:defRPr sz="1800" kern="1200">
          <a:solidFill>
            <a:schemeClr val="tx1"/>
          </a:solidFill>
          <a:latin typeface="+mn-lt"/>
          <a:ea typeface="+mn-ea"/>
          <a:cs typeface="+mn-cs"/>
        </a:defRPr>
      </a:lvl4pPr>
      <a:lvl5pPr marL="1865111" algn="l" defTabSz="932555" rtl="0" eaLnBrk="1" latinLnBrk="0" hangingPunct="1">
        <a:defRPr sz="1800" kern="1200">
          <a:solidFill>
            <a:schemeClr val="tx1"/>
          </a:solidFill>
          <a:latin typeface="+mn-lt"/>
          <a:ea typeface="+mn-ea"/>
          <a:cs typeface="+mn-cs"/>
        </a:defRPr>
      </a:lvl5pPr>
      <a:lvl6pPr marL="2331390" algn="l" defTabSz="932555" rtl="0" eaLnBrk="1" latinLnBrk="0" hangingPunct="1">
        <a:defRPr sz="1800" kern="1200">
          <a:solidFill>
            <a:schemeClr val="tx1"/>
          </a:solidFill>
          <a:latin typeface="+mn-lt"/>
          <a:ea typeface="+mn-ea"/>
          <a:cs typeface="+mn-cs"/>
        </a:defRPr>
      </a:lvl6pPr>
      <a:lvl7pPr marL="2797666" algn="l" defTabSz="932555" rtl="0" eaLnBrk="1" latinLnBrk="0" hangingPunct="1">
        <a:defRPr sz="1800" kern="1200">
          <a:solidFill>
            <a:schemeClr val="tx1"/>
          </a:solidFill>
          <a:latin typeface="+mn-lt"/>
          <a:ea typeface="+mn-ea"/>
          <a:cs typeface="+mn-cs"/>
        </a:defRPr>
      </a:lvl7pPr>
      <a:lvl8pPr marL="3263944" algn="l" defTabSz="932555" rtl="0" eaLnBrk="1" latinLnBrk="0" hangingPunct="1">
        <a:defRPr sz="1800" kern="1200">
          <a:solidFill>
            <a:schemeClr val="tx1"/>
          </a:solidFill>
          <a:latin typeface="+mn-lt"/>
          <a:ea typeface="+mn-ea"/>
          <a:cs typeface="+mn-cs"/>
        </a:defRPr>
      </a:lvl8pPr>
      <a:lvl9pPr marL="3730223" algn="l" defTabSz="9325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184">
          <p15:clr>
            <a:srgbClr val="C35EA4"/>
          </p15:clr>
        </p15:guide>
        <p15:guide id="17" pos="3656">
          <p15:clr>
            <a:srgbClr val="C35EA4"/>
          </p15:clr>
        </p15:guide>
        <p15:guide id="25" orient="horz" pos="185">
          <p15:clr>
            <a:srgbClr val="C35EA4"/>
          </p15:clr>
        </p15:guide>
        <p15:guide id="26" orient="horz" pos="1975">
          <p15:clr>
            <a:srgbClr val="C35EA4"/>
          </p15:clr>
        </p15:guide>
        <p15:guide id="27" orient="horz" pos="92">
          <p15:clr>
            <a:srgbClr val="A4A3A4"/>
          </p15:clr>
        </p15:guide>
        <p15:guide id="28" pos="92">
          <p15:clr>
            <a:srgbClr val="A4A3A4"/>
          </p15:clr>
        </p15:guide>
        <p15:guide id="29" orient="horz" pos="2068">
          <p15:clr>
            <a:srgbClr val="A4A3A4"/>
          </p15:clr>
        </p15:guide>
        <p15:guide id="30" pos="3747">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71034629"/>
      </p:ext>
    </p:extLst>
  </p:cSld>
  <p:clrMap bg1="lt1" tx1="dk1" bg2="lt2" tx2="dk2" accent1="accent1" accent2="accent2" accent3="accent3" accent4="accent4" accent5="accent5" accent6="accent6" hlink="hlink" folHlink="folHlink"/>
  <p:sldLayoutIdLst>
    <p:sldLayoutId id="2147483663" r:id="rId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akams/bvmapp" TargetMode="External"/><Relationship Id="rId3" Type="http://schemas.openxmlformats.org/officeDocument/2006/relationships/hyperlink" Target="https://customers.microsoft.com/en-us/story/1333984650578441826-coca-cola-beverages-consumer-goods-en-south-africa" TargetMode="External"/><Relationship Id="rId7" Type="http://schemas.openxmlformats.org/officeDocument/2006/relationships/hyperlink" Target="aka.ms/bvmcomposer"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microsoft-my.sharepoint.com/:b:/p/evelyngil/EUQdC8IKfCZOnWWox8P88AsBfEh1_1qm49rfb5bzYwSjeQ?e=coBh8G" TargetMode="External"/><Relationship Id="rId5" Type="http://schemas.openxmlformats.org/officeDocument/2006/relationships/hyperlink" Target="https://customers.microsoft.com/en-us/story/1420523921755088954-ottawa-public-health-pva" TargetMode="External"/><Relationship Id="rId4" Type="http://schemas.openxmlformats.org/officeDocument/2006/relationships/hyperlink" Target="https://customers.microsoft.com/en-us/story/1435340411391867976-t-mobile-telecommunications-power-platfor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businessapplications.transform.microsoft.com/download?assetname=ddff8745-5da8-4b7f-a46f-08dab378fd44&amp;download=1" TargetMode="Externa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hyperlink" Target="aka.ms/bvmcomposer" TargetMode="External"/><Relationship Id="rId3" Type="http://schemas.openxmlformats.org/officeDocument/2006/relationships/hyperlink" Target="https://app.powerbi.com/singleSignOn?pbi_source=websignup&amp;cmpid=pbi-gett-hero-try-powerbifree&amp;ru=https:%2f%2fapp.powerbi.com%2f%3fpbi_source%3dwebsignup%26cmpid%3dpbi-gett-hero-try-powerbifree%26noSignUpCheck%3d1" TargetMode="External"/><Relationship Id="rId7" Type="http://schemas.openxmlformats.org/officeDocument/2006/relationships/hyperlink" Target="https://businessapplications.transform.microsoft.com/download?assetname=assets/Power%20BI%20TEI%20report%20.pdf&amp;download=1"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customers.microsoft.com/en-us/story/761660-miami-heat-media-and-entertainment-dynamics-365" TargetMode="External"/><Relationship Id="rId5" Type="http://schemas.openxmlformats.org/officeDocument/2006/relationships/hyperlink" Target="https://unlocked.microsoft.com/alpine-f1-team/" TargetMode="External"/><Relationship Id="rId4" Type="http://schemas.openxmlformats.org/officeDocument/2006/relationships/hyperlink" Target="https://customers.microsoft.com/en-us/story/786160-rockwell-automation-manufacturing-dynamics-365" TargetMode="External"/><Relationship Id="rId9" Type="http://schemas.openxmlformats.org/officeDocument/2006/relationships/hyperlink" Target="akams/bvmap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sriram.sridharan@microsoft.com" TargetMode="External"/><Relationship Id="rId2" Type="http://schemas.openxmlformats.org/officeDocument/2006/relationships/hyperlink" Target="aka.ms/bvmcomposer" TargetMode="External"/><Relationship Id="rId1" Type="http://schemas.openxmlformats.org/officeDocument/2006/relationships/slideLayout" Target="../slideLayouts/slideLayout46.xml"/><Relationship Id="rId5" Type="http://schemas.openxmlformats.org/officeDocument/2006/relationships/hyperlink" Target="http://aka.ms/bvmcomposer" TargetMode="External"/><Relationship Id="rId4" Type="http://schemas.openxmlformats.org/officeDocument/2006/relationships/hyperlink" Target="http://aka.ms/bvmap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microsoft.sharepoint.com/:b:/t/CEProductMarketingTeam/EUwQKNixa8hAtvmV1WG5TCUBKpeEjaXIkISQPIOwoEVFzw?e=rNpWrd" TargetMode="External"/><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hyperlink" Target="https://bapstorageprod.azureedge.net/assets/Migration%20TEI%20-%20AX%20to%20D365%20FINAL.pdf?sv=2019-07-07&amp;sr=b&amp;sig=EKdXFEBQvlfnRkmC1nrmaNO%2B0s%2FmUcZBCv5u9UGHvm0%3D&amp;se=2022-10-10T21%3A50%3A47Z&amp;sp=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businessapplications.transform.microsoft.com/download?assetname=assets/Power%20BI%20TEI%20report%20.pdf&amp;download=1" TargetMode="External"/><Relationship Id="rId3" Type="http://schemas.openxmlformats.org/officeDocument/2006/relationships/hyperlink" Target="https://microsoft.sharepoint.com/:p:/r/teams/DynamicsMigrationProgram/Shared%20Documents/General/Meeting%20%26%20event%20decks/Past%20events%20%26%20field%20syncs/Past%20office%20hour%20decks/FY23%20Cloud%20Migration%20Promotions.pptx?d=w601e934252e34028a72a83f6ae980935&amp;csf=1&amp;web=1&amp;e=xYW72c" TargetMode="External"/><Relationship Id="rId7" Type="http://schemas.openxmlformats.org/officeDocument/2006/relationships/hyperlink" Target="https://tools.totaleconomicimpact.com/go/microsoft/D365Financ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customers.microsoft.com/en-US/story/1533610150229966451-dah-chong-hong-retailers-power-apps-en-hong-kong-sar" TargetMode="External"/><Relationship Id="rId5" Type="http://schemas.openxmlformats.org/officeDocument/2006/relationships/hyperlink" Target="https://customers.microsoft.com/en-US/story/1508350905608522526-music-tribe-discrete-manufacturing-dynamics-365-en-malaysia" TargetMode="External"/><Relationship Id="rId10" Type="http://schemas.openxmlformats.org/officeDocument/2006/relationships/hyperlink" Target="akams/bvmapp" TargetMode="External"/><Relationship Id="rId4" Type="http://schemas.openxmlformats.org/officeDocument/2006/relationships/hyperlink" Target="https://customers.microsoft.com/en-US/story/1354283595134173825-gn-group-consumer-goods-dynamics-365" TargetMode="External"/><Relationship Id="rId9" Type="http://schemas.openxmlformats.org/officeDocument/2006/relationships/hyperlink" Target="aka.ms/bvmcomposer"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businessapplications.transform.microsoft.com/download?assetname=assets/Power%20BI%20TEI%20report%20.pdf&amp;download=1" TargetMode="External"/><Relationship Id="rId3" Type="http://schemas.openxmlformats.org/officeDocument/2006/relationships/hyperlink" Target="https://nam06.safelinks.protection.outlook.com/?url=https%3A%2F%2Fcloudblogs.microsoft.com%2Fdynamics365%2Fbdm%2F2022%2F09%2F22%2Fannouncing-the-general-availability-of-viva-sales-an-intelligent-selling-experience-in-microsoft-365-and-teams%2F%23%3A~%3Atext%3DToday%2520we%25E2%2580%2599re%2520announcing%2520the%2520general%2520availability%2520of%2520Microsoft%2Cthe%2520employee%2520experience%2520for%2520a%2520specific%2520role%3A%2520sellers.&amp;data=05%7C01%7Cevelyngil%40microsoft.com%7C34e996880770451f784d08daa8909d7d%7C72f988bf86f141af91ab2d7cd011db47%7C1%7C0%7C638007636354433284%7CUnknown%7CTWFpbGZsb3d8eyJWIjoiMC4wLjAwMDAiLCJQIjoiV2luMzIiLCJBTiI6Ik1haWwiLCJXVCI6Mn0%3D%7C3000%7C%7C%7C&amp;sdata=IafgXdoDBQCpefsZDhsQ5d%2F4QagbWSmJ6fxcy6iKA3E%3D&amp;reserved=0" TargetMode="External"/><Relationship Id="rId7" Type="http://schemas.openxmlformats.org/officeDocument/2006/relationships/hyperlink" Target="https://microsoft.sharepoint.com/:b:/t/CEProductMarketingTeam/EUwQKNixa8hAtvmV1WG5TCUBKpeEjaXIkISQPIOwoEVFzw?e=rNpWrd"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customers.microsoft.com/en-us/story/1458527079153189720-leading-smart-logistics-provider-increases-revenue-with-dynamics-365-sales" TargetMode="External"/><Relationship Id="rId5" Type="http://schemas.openxmlformats.org/officeDocument/2006/relationships/hyperlink" Target="https://customers.microsoft.com/en-us/story/1458338028219365542-business-finland-national-government-dynamics-365-en-finland" TargetMode="External"/><Relationship Id="rId10" Type="http://schemas.openxmlformats.org/officeDocument/2006/relationships/hyperlink" Target="akams/bvmapp" TargetMode="External"/><Relationship Id="rId4" Type="http://schemas.openxmlformats.org/officeDocument/2006/relationships/hyperlink" Target="https://customers.microsoft.com/en-US/story/773408-mvp-health-care-health-payor-dynamics-365" TargetMode="External"/><Relationship Id="rId9" Type="http://schemas.openxmlformats.org/officeDocument/2006/relationships/hyperlink" Target="aka.ms/bvmcomposer"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businessapplications.transform.microsoft.com/download?assetname=assets/Power%20BI%20TEI%20report%20.pdf&amp;download=1" TargetMode="External"/><Relationship Id="rId3" Type="http://schemas.openxmlformats.org/officeDocument/2006/relationships/hyperlink" Target="https://nam06.safelinks.protection.outlook.com/ap/b-59584e83/?url=https%3A%2F%2Fmicrosoft.sharepoint.com%2F%3Ab%3A%2Fr%2Fteams%2FNuanceHub%2FSiteAssets%2FSitePages%2FNuance-%2526-MS-Digital-Contact-Center-Platform%2FMicrosoft-Digital-Contact-Center-Platform-Internal-FAQ-07182022.pdf%3Fcsf%3D1%26web%3D1&amp;data=05%7C01%7Cevelyngil%40microsoft.com%7C34e996880770451f784d08daa8909d7d%7C72f988bf86f141af91ab2d7cd011db47%7C1%7C0%7C638007636354277049%7CUnknown%7CTWFpbGZsb3d8eyJWIjoiMC4wLjAwMDAiLCJQIjoiV2luMzIiLCJBTiI6Ik1haWwiLCJXVCI6Mn0%3D%7C3000%7C%7C%7C&amp;sdata=XleWBFw3cK%2FnsE4cfiiClNDZwWULI1RqdX1k%2Fe%2BQsL0%3D&amp;reserved=0" TargetMode="External"/><Relationship Id="rId7" Type="http://schemas.openxmlformats.org/officeDocument/2006/relationships/hyperlink" Target="https://info.microsoft.com/ww-landing-TEI-of-D365-customer-service.html?lcid=en-u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customers.microsoft.com/en-us/story/847954-shi-cryogenics-manufacturing-dynamics-365" TargetMode="External"/><Relationship Id="rId5" Type="http://schemas.openxmlformats.org/officeDocument/2006/relationships/hyperlink" Target="https://customers.microsoft.com/en-us/story/1444906362168855191-westpac-new-zealand-limited-banking-dynamics-365-en-new-zealand" TargetMode="External"/><Relationship Id="rId10" Type="http://schemas.openxmlformats.org/officeDocument/2006/relationships/hyperlink" Target="akams/bvmapp" TargetMode="External"/><Relationship Id="rId4" Type="http://schemas.openxmlformats.org/officeDocument/2006/relationships/hyperlink" Target="https://customers.microsoft.com/en-us/story/hp-manufacturing-microsoft-ai" TargetMode="External"/><Relationship Id="rId9" Type="http://schemas.openxmlformats.org/officeDocument/2006/relationships/hyperlink" Target="aka.ms/bvmcompose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aka.ms/bvmcomposer" TargetMode="External"/><Relationship Id="rId3" Type="http://schemas.openxmlformats.org/officeDocument/2006/relationships/hyperlink" Target="https://customers.microsoft.com/en-us/story/1496198354107568434-tillamook-consumergoods" TargetMode="External"/><Relationship Id="rId7" Type="http://schemas.openxmlformats.org/officeDocument/2006/relationships/hyperlink" Target="https://microsoft.sharepoint.com/:p:/r/teams/DynamicsMigrationProgram/Shared%20Documents/General/Meeting%20%26%20event%20decks/Past%20events%20%26%20field%20syncs/Past%20office%20hour%20decks/FY23%20Cloud%20Migration%20Promotions.pptx?d=w601e934252e34028a72a83f6ae980935&amp;csf=1&amp;web=1&amp;e=xYW72c"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file:///C:\Users\evelyngil\Downloads\Dynamics%20365%20Supply%20Chain%20Management%20TEI_9.2021%20(1).pdf" TargetMode="External"/><Relationship Id="rId5" Type="http://schemas.openxmlformats.org/officeDocument/2006/relationships/hyperlink" Target="https://customers.microsoft.com/en-us/story/1431789627332547010-microsoft-circular-centers" TargetMode="External"/><Relationship Id="rId4" Type="http://schemas.openxmlformats.org/officeDocument/2006/relationships/hyperlink" Target="https://customers.microsoft.com/en-us/story/1495489663554736388-peetscoffee-consumergoods" TargetMode="External"/><Relationship Id="rId9" Type="http://schemas.openxmlformats.org/officeDocument/2006/relationships/hyperlink" Target="aka.ms/bvmapp"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nam06.safelinks.protection.outlook.com/?url=https%3A%2F%2Fdownload.microsoft.com%2Fdownload%2Ff%2F8%2Fb%2Ff8b3d4db-d2b6-4357-bfc4-a1fdafd8b993%2FTEI_of_Microsoft_Business%2520Central_FINAL.pdf&amp;data=05%7C01%7Cevelyngil%40microsoft.com%7C144a38534bfb4b7b645808dab610abab%7C72f988bf86f141af91ab2d7cd011db47%7C1%7C0%7C638022479968053930%7CUnknown%7CTWFpbGZsb3d8eyJWIjoiMC4wLjAwMDAiLCJQIjoiV2luMzIiLCJBTiI6Ik1haWwiLCJXVCI6Mn0%3D%7C3000%7C%7C%7C&amp;sdata=x9Vwscs51wfA%2B6HtnP3Betdo%2B3FJww1I6RcLoSt%2FcUo%3D&amp;reserved=0" TargetMode="External"/><Relationship Id="rId3" Type="http://schemas.openxmlformats.org/officeDocument/2006/relationships/hyperlink" Target="https://nam06.safelinks.protection.outlook.com/?url=https%3A%2F%2Fcustomers.microsoft.com%2Fen-us%2Fstory%2F1430430804085249647-call2recycle-nonprofit-dynamics365&amp;data=05%7C01%7Cevelyngil%40microsoft.com%7C4b2b7135d0a44ad2371208dab6008914%7C72f988bf86f141af91ab2d7cd011db47%7C1%7C0%7C638022410661964884%7CUnknown%7CTWFpbGZsb3d8eyJWIjoiMC4wLjAwMDAiLCJQIjoiV2luMzIiLCJBTiI6Ik1haWwiLCJXVCI6Mn0%3D%7C3000%7C%7C%7C&amp;sdata=R86j3h5JMaq8o7mpf29EkEzTXULAPZvjOM4TejO9sJ4%3D&amp;reserved=0" TargetMode="External"/><Relationship Id="rId7" Type="http://schemas.openxmlformats.org/officeDocument/2006/relationships/hyperlink" Target="https://businessapplications.transform.microsoft.com/download?assetname=assets/Power%20BI%20TEI%20report%20.pdf&amp;download=1"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info.microsoft.com/ww-Landing-Forrester-Total-Economic-Report.html" TargetMode="External"/><Relationship Id="rId11" Type="http://schemas.openxmlformats.org/officeDocument/2006/relationships/hyperlink" Target="aka.ms/bvmapp" TargetMode="External"/><Relationship Id="rId5" Type="http://schemas.openxmlformats.org/officeDocument/2006/relationships/hyperlink" Target="https://nam06.safelinks.protection.outlook.com/?url=https%3A%2F%2Fcustomers.microsoft.com%2Fen-us%2Fstory%2F829940-payzone-prostrategy-dynamics365&amp;data=05%7C01%7Cevelyngil%40microsoft.com%7C4b2b7135d0a44ad2371208dab6008914%7C72f988bf86f141af91ab2d7cd011db47%7C1%7C0%7C638022410662121123%7CUnknown%7CTWFpbGZsb3d8eyJWIjoiMC4wLjAwMDAiLCJQIjoiV2luMzIiLCJBTiI6Ik1haWwiLCJXVCI6Mn0%3D%7C3000%7C%7C%7C&amp;sdata=2FJYu9x4FtaKaV5JJYKOTYUaisF1EQt4hAnyw2RtxfM%3D&amp;reserved=0" TargetMode="External"/><Relationship Id="rId10" Type="http://schemas.openxmlformats.org/officeDocument/2006/relationships/hyperlink" Target="aka.ms/bvmcomposer" TargetMode="External"/><Relationship Id="rId4" Type="http://schemas.openxmlformats.org/officeDocument/2006/relationships/hyperlink" Target="https://nam06.safelinks.protection.outlook.com/?url=https%3A%2F%2Fcustomers.microsoft.com%2Fen-us%2Fstory%2F1475225337158809678-currax-publicservices&amp;data=05%7C01%7Cevelyngil%40microsoft.com%7C4b2b7135d0a44ad2371208dab6008914%7C72f988bf86f141af91ab2d7cd011db47%7C1%7C0%7C638022410661964884%7CUnknown%7CTWFpbGZsb3d8eyJWIjoiMC4wLjAwMDAiLCJQIjoiV2luMzIiLCJBTiI6Ik1haWwiLCJXVCI6Mn0%3D%7C3000%7C%7C%7C&amp;sdata=e3tA30B9pKaq0EpGmLE5r7sM7hNN8jIQ33KYN4twEAo%3D&amp;reserved=0" TargetMode="External"/><Relationship Id="rId9" Type="http://schemas.openxmlformats.org/officeDocument/2006/relationships/hyperlink" Target="https://microsoft.sharepoint.com/:p:/r/teams/DynamicsMigrationProgram/Shared%20Documents/General/Meeting%20%26%20event%20decks/Past%20events%20%26%20field%20syncs/Past%20office%20hour%20decks/FY23%20Cloud%20Migration%20Promotions.pptx?d=w601e934252e34028a72a83f6ae980935&amp;csf=1&amp;web=1&amp;e=xYW72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microsoft-my.sharepoint.com/:b:/p/evelyngil/EUQdC8IKfCZOnWWox8P88AsBfEh1_1qm49rfb5bzYwSjeQ?e=coBh8G" TargetMode="External"/><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82B6-CA19-A5B5-333D-622F884D0947}"/>
              </a:ext>
            </a:extLst>
          </p:cNvPr>
          <p:cNvSpPr>
            <a:spLocks noGrp="1"/>
          </p:cNvSpPr>
          <p:nvPr>
            <p:ph type="title"/>
          </p:nvPr>
        </p:nvSpPr>
        <p:spPr>
          <a:xfrm>
            <a:off x="584202" y="1894867"/>
            <a:ext cx="6862946" cy="1638910"/>
          </a:xfrm>
        </p:spPr>
        <p:txBody>
          <a:bodyPr/>
          <a:lstStyle/>
          <a:p>
            <a:r>
              <a:rPr lang="en-US" sz="3550">
                <a:gradFill flip="none" rotWithShape="1">
                  <a:gsLst>
                    <a:gs pos="0">
                      <a:srgbClr val="D59DFF"/>
                    </a:gs>
                    <a:gs pos="80000">
                      <a:schemeClr val="accent1"/>
                    </a:gs>
                  </a:gsLst>
                  <a:lin ang="2700000" scaled="1"/>
                  <a:tileRect/>
                </a:gradFill>
                <a:cs typeface="Segoe UI"/>
              </a:rPr>
              <a:t>Business Applications Helps Customers Do More with Less </a:t>
            </a:r>
          </a:p>
        </p:txBody>
      </p:sp>
      <p:sp>
        <p:nvSpPr>
          <p:cNvPr id="3" name="Text Placeholder 2">
            <a:extLst>
              <a:ext uri="{FF2B5EF4-FFF2-40B4-BE49-F238E27FC236}">
                <a16:creationId xmlns:a16="http://schemas.microsoft.com/office/drawing/2014/main" id="{0298041F-9E2E-B12F-64D9-8C3B5CD4205D}"/>
              </a:ext>
            </a:extLst>
          </p:cNvPr>
          <p:cNvSpPr>
            <a:spLocks noGrp="1"/>
          </p:cNvSpPr>
          <p:nvPr>
            <p:ph type="body" sz="quarter" idx="12"/>
          </p:nvPr>
        </p:nvSpPr>
        <p:spPr>
          <a:xfrm>
            <a:off x="584202" y="3962400"/>
            <a:ext cx="9144000" cy="707886"/>
          </a:xfrm>
        </p:spPr>
        <p:txBody>
          <a:bodyPr/>
          <a:lstStyle/>
          <a:p>
            <a:r>
              <a:rPr lang="en-US" sz="2400">
                <a:latin typeface="+mj-lt"/>
              </a:rPr>
              <a:t>Presenter name</a:t>
            </a:r>
            <a:br>
              <a:rPr lang="en-US"/>
            </a:br>
            <a:r>
              <a:rPr lang="en-US"/>
              <a:t>Title</a:t>
            </a:r>
          </a:p>
        </p:txBody>
      </p:sp>
      <p:pic>
        <p:nvPicPr>
          <p:cNvPr id="5" name="Picture 4">
            <a:extLst>
              <a:ext uri="{FF2B5EF4-FFF2-40B4-BE49-F238E27FC236}">
                <a16:creationId xmlns:a16="http://schemas.microsoft.com/office/drawing/2014/main" id="{FEFEE9B2-1E06-E09E-CCCC-2749611FBBAF}"/>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8078681" y="0"/>
            <a:ext cx="4102718" cy="6858001"/>
          </a:xfrm>
          <a:prstGeom prst="rect">
            <a:avLst/>
          </a:prstGeom>
        </p:spPr>
      </p:pic>
    </p:spTree>
    <p:extLst>
      <p:ext uri="{BB962C8B-B14F-4D97-AF65-F5344CB8AC3E}">
        <p14:creationId xmlns:p14="http://schemas.microsoft.com/office/powerpoint/2010/main" val="170420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66C96B-0EFB-485E-86F6-1A8CEE3CA5E4}"/>
              </a:ext>
            </a:extLst>
          </p:cNvPr>
          <p:cNvSpPr>
            <a:spLocks noGrp="1"/>
          </p:cNvSpPr>
          <p:nvPr>
            <p:ph type="title"/>
          </p:nvPr>
        </p:nvSpPr>
        <p:spPr/>
        <p:txBody>
          <a:bodyPr/>
          <a:lstStyle/>
          <a:p>
            <a:r>
              <a:rPr lang="en-US">
                <a:cs typeface="Segoe UI"/>
              </a:rPr>
              <a:t>Do More with Less | Power Platform</a:t>
            </a:r>
            <a:endParaRPr lang="en-IN">
              <a:cs typeface="Segoe UI"/>
            </a:endParaRPr>
          </a:p>
        </p:txBody>
      </p:sp>
      <p:sp>
        <p:nvSpPr>
          <p:cNvPr id="64" name="TextBox 63">
            <a:extLst>
              <a:ext uri="{FF2B5EF4-FFF2-40B4-BE49-F238E27FC236}">
                <a16:creationId xmlns:a16="http://schemas.microsoft.com/office/drawing/2014/main" id="{715ECC30-A889-4ACF-AEBD-9ACE753695E0}"/>
              </a:ext>
            </a:extLst>
          </p:cNvPr>
          <p:cNvSpPr txBox="1"/>
          <p:nvPr/>
        </p:nvSpPr>
        <p:spPr>
          <a:xfrm>
            <a:off x="4781492" y="5026573"/>
            <a:ext cx="2629016" cy="276672"/>
          </a:xfrm>
          <a:prstGeom prst="rect">
            <a:avLst/>
          </a:prstGeom>
          <a:noFill/>
        </p:spPr>
        <p:txBody>
          <a:bodyPr wrap="square" lIns="0" tIns="0" rIns="0" bIns="0" rtlCol="0">
            <a:noAutofit/>
          </a:bodyPr>
          <a:lstStyle/>
          <a:p>
            <a:pPr marL="0" marR="0" lvl="0" indent="0" algn="ctr" defTabSz="914367" rtl="0" eaLnBrk="1" fontAlgn="auto" latinLnBrk="0" hangingPunct="1">
              <a:lnSpc>
                <a:spcPct val="100000"/>
              </a:lnSpc>
              <a:spcBef>
                <a:spcPts val="0"/>
              </a:spcBef>
              <a:spcAft>
                <a:spcPts val="10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Semibold"/>
              <a:ea typeface="+mn-ea"/>
              <a:cs typeface="+mn-cs"/>
            </a:endParaRPr>
          </a:p>
        </p:txBody>
      </p:sp>
      <p:grpSp>
        <p:nvGrpSpPr>
          <p:cNvPr id="7" name="Group 6">
            <a:extLst>
              <a:ext uri="{FF2B5EF4-FFF2-40B4-BE49-F238E27FC236}">
                <a16:creationId xmlns:a16="http://schemas.microsoft.com/office/drawing/2014/main" id="{F5FB407E-89DE-4C46-9BF6-B3FEB5720D38}"/>
              </a:ext>
            </a:extLst>
          </p:cNvPr>
          <p:cNvGrpSpPr/>
          <p:nvPr/>
        </p:nvGrpSpPr>
        <p:grpSpPr>
          <a:xfrm>
            <a:off x="4143566" y="4343401"/>
            <a:ext cx="3904869" cy="353520"/>
            <a:chOff x="4143566" y="4125701"/>
            <a:chExt cx="3904869" cy="712718"/>
          </a:xfrm>
        </p:grpSpPr>
        <p:cxnSp>
          <p:nvCxnSpPr>
            <p:cNvPr id="61" name="Straight Connector 60">
              <a:extLst>
                <a:ext uri="{FF2B5EF4-FFF2-40B4-BE49-F238E27FC236}">
                  <a16:creationId xmlns:a16="http://schemas.microsoft.com/office/drawing/2014/main" id="{3710E177-C686-43F8-B272-3DD2A36C3A4D}"/>
                </a:ext>
              </a:extLst>
            </p:cNvPr>
            <p:cNvCxnSpPr>
              <a:cxnSpLocks/>
            </p:cNvCxnSpPr>
            <p:nvPr/>
          </p:nvCxnSpPr>
          <p:spPr>
            <a:xfrm>
              <a:off x="4143566"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62" name="Straight Connector 61">
              <a:extLst>
                <a:ext uri="{FF2B5EF4-FFF2-40B4-BE49-F238E27FC236}">
                  <a16:creationId xmlns:a16="http://schemas.microsoft.com/office/drawing/2014/main" id="{06187AFA-6582-416D-9E47-BF179A0AEF7E}"/>
                </a:ext>
              </a:extLst>
            </p:cNvPr>
            <p:cNvCxnSpPr>
              <a:cxnSpLocks/>
            </p:cNvCxnSpPr>
            <p:nvPr/>
          </p:nvCxnSpPr>
          <p:spPr>
            <a:xfrm>
              <a:off x="8048435"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 name="TextBox 1">
            <a:extLst>
              <a:ext uri="{FF2B5EF4-FFF2-40B4-BE49-F238E27FC236}">
                <a16:creationId xmlns:a16="http://schemas.microsoft.com/office/drawing/2014/main" id="{71B448F9-D72F-9153-EDDC-A88B0ACE828C}"/>
              </a:ext>
            </a:extLst>
          </p:cNvPr>
          <p:cNvSpPr txBox="1"/>
          <p:nvPr/>
        </p:nvSpPr>
        <p:spPr>
          <a:xfrm>
            <a:off x="1633537" y="5606995"/>
            <a:ext cx="9451909" cy="61555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a:solidFill>
                  <a:srgbClr val="50E6FF"/>
                </a:solidFill>
              </a:rPr>
              <a:t>New customers can take advantage of 25% off in the first year on Power Apps per user &amp; Power Automate attended RPA per user</a:t>
            </a:r>
          </a:p>
        </p:txBody>
      </p:sp>
      <p:grpSp>
        <p:nvGrpSpPr>
          <p:cNvPr id="66" name="Group 65">
            <a:extLst>
              <a:ext uri="{FF2B5EF4-FFF2-40B4-BE49-F238E27FC236}">
                <a16:creationId xmlns:a16="http://schemas.microsoft.com/office/drawing/2014/main" id="{37279BD4-8773-4CB5-8F3A-76D54E8AB4F8}"/>
              </a:ext>
            </a:extLst>
          </p:cNvPr>
          <p:cNvGrpSpPr>
            <a:grpSpLocks noChangeAspect="1"/>
          </p:cNvGrpSpPr>
          <p:nvPr/>
        </p:nvGrpSpPr>
        <p:grpSpPr>
          <a:xfrm>
            <a:off x="5030992" y="1272825"/>
            <a:ext cx="2130015" cy="2194560"/>
            <a:chOff x="1167028" y="1818727"/>
            <a:chExt cx="2136344" cy="2201080"/>
          </a:xfrm>
          <a:effectLst>
            <a:outerShdw blurRad="50800" dist="38100" dir="5400000" algn="t" rotWithShape="0">
              <a:prstClr val="black">
                <a:alpha val="40000"/>
              </a:prstClr>
            </a:outerShdw>
          </a:effectLst>
        </p:grpSpPr>
        <p:sp>
          <p:nvSpPr>
            <p:cNvPr id="67" name="Oval 66">
              <a:extLst>
                <a:ext uri="{FF2B5EF4-FFF2-40B4-BE49-F238E27FC236}">
                  <a16:creationId xmlns:a16="http://schemas.microsoft.com/office/drawing/2014/main" id="{8A70E827-BD30-42B8-A0BC-90A0CC187E8B}"/>
                </a:ext>
              </a:extLst>
            </p:cNvPr>
            <p:cNvSpPr/>
            <p:nvPr/>
          </p:nvSpPr>
          <p:spPr bwMode="auto">
            <a:xfrm>
              <a:off x="1167028" y="1818727"/>
              <a:ext cx="2136344" cy="2149408"/>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68" name="Oval 67">
              <a:extLst>
                <a:ext uri="{FF2B5EF4-FFF2-40B4-BE49-F238E27FC236}">
                  <a16:creationId xmlns:a16="http://schemas.microsoft.com/office/drawing/2014/main" id="{3E1506A1-CA46-46AA-B17C-7F9189C2E91B}"/>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90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9" name="Oval 68">
              <a:extLst>
                <a:ext uri="{FF2B5EF4-FFF2-40B4-BE49-F238E27FC236}">
                  <a16:creationId xmlns:a16="http://schemas.microsoft.com/office/drawing/2014/main" id="{1AFF0BD1-5653-4D8D-AD2F-92011028CA75}"/>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400">
                  <a:solidFill>
                    <a:srgbClr val="FFFFFF"/>
                  </a:solidFill>
                  <a:latin typeface="Segoe UI Semibold"/>
                  <a:cs typeface="Segoe UI"/>
                </a:rPr>
                <a:t>80</a:t>
              </a:r>
              <a:r>
                <a:rPr kumimoji="0" lang="en-US" sz="4400" b="0" i="0" u="none" strike="noStrike" kern="1200" cap="none" spc="0" normalizeH="0" baseline="0" noProof="0">
                  <a:ln>
                    <a:noFill/>
                  </a:ln>
                  <a:solidFill>
                    <a:srgbClr val="FFFFFF"/>
                  </a:solidFill>
                  <a:effectLst/>
                  <a:uLnTx/>
                  <a:uFillTx/>
                  <a:latin typeface="Segoe UI Semibold"/>
                  <a:ea typeface="+mn-ea"/>
                  <a:cs typeface="Segoe UI"/>
                </a:rPr>
                <a:t>%</a:t>
              </a:r>
              <a:endParaRPr kumimoji="0" lang="en-IN" sz="4400" b="0" i="0" u="none" strike="noStrike" kern="1200" cap="none" spc="0" normalizeH="0" baseline="0" noProof="0">
                <a:ln>
                  <a:noFill/>
                </a:ln>
                <a:solidFill>
                  <a:srgbClr val="FFFFFF"/>
                </a:solidFill>
                <a:effectLst/>
                <a:uLnTx/>
                <a:uFillTx/>
                <a:latin typeface="Segoe UI Semibold"/>
                <a:ea typeface="+mn-ea"/>
                <a:cs typeface="Segoe UI"/>
              </a:endParaRPr>
            </a:p>
          </p:txBody>
        </p:sp>
      </p:grpSp>
      <p:sp>
        <p:nvSpPr>
          <p:cNvPr id="50" name="Rectangle 49">
            <a:extLst>
              <a:ext uri="{FF2B5EF4-FFF2-40B4-BE49-F238E27FC236}">
                <a16:creationId xmlns:a16="http://schemas.microsoft.com/office/drawing/2014/main" id="{F4B71971-0E4A-4287-A456-CFC10D4603FB}"/>
              </a:ext>
            </a:extLst>
          </p:cNvPr>
          <p:cNvSpPr/>
          <p:nvPr/>
        </p:nvSpPr>
        <p:spPr bwMode="auto">
          <a:xfrm>
            <a:off x="4367853" y="1557007"/>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defRPr/>
            </a:pPr>
            <a:r>
              <a:rPr lang="en-US" sz="2000">
                <a:solidFill>
                  <a:srgbClr val="FFFFFF"/>
                </a:solidFill>
                <a:latin typeface="Segoe UI Semibold"/>
                <a:ea typeface="Segoe UI" pitchFamily="34" charset="0"/>
                <a:cs typeface="Segoe UI"/>
              </a:rPr>
              <a:t>Savings</a:t>
            </a:r>
            <a:endParaRPr kumimoji="0" lang="en-IN" sz="20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nvGrpSpPr>
          <p:cNvPr id="70" name="Group 69">
            <a:extLst>
              <a:ext uri="{FF2B5EF4-FFF2-40B4-BE49-F238E27FC236}">
                <a16:creationId xmlns:a16="http://schemas.microsoft.com/office/drawing/2014/main" id="{ED256FF1-A67E-44C4-88CD-D7EBC82EE951}"/>
              </a:ext>
            </a:extLst>
          </p:cNvPr>
          <p:cNvGrpSpPr>
            <a:grpSpLocks noChangeAspect="1"/>
          </p:cNvGrpSpPr>
          <p:nvPr/>
        </p:nvGrpSpPr>
        <p:grpSpPr>
          <a:xfrm>
            <a:off x="8398029" y="1272825"/>
            <a:ext cx="2130015" cy="2194560"/>
            <a:chOff x="1167028" y="1818727"/>
            <a:chExt cx="2136344" cy="2201080"/>
          </a:xfrm>
          <a:effectLst>
            <a:outerShdw blurRad="50800" dist="38100" dir="5400000" algn="t" rotWithShape="0">
              <a:prstClr val="black">
                <a:alpha val="40000"/>
              </a:prstClr>
            </a:outerShdw>
          </a:effectLst>
        </p:grpSpPr>
        <p:sp>
          <p:nvSpPr>
            <p:cNvPr id="71" name="Oval 70">
              <a:extLst>
                <a:ext uri="{FF2B5EF4-FFF2-40B4-BE49-F238E27FC236}">
                  <a16:creationId xmlns:a16="http://schemas.microsoft.com/office/drawing/2014/main" id="{433C7DA5-C40B-4026-B30F-EFFC9F5A6048}"/>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72" name="Oval 71">
              <a:extLst>
                <a:ext uri="{FF2B5EF4-FFF2-40B4-BE49-F238E27FC236}">
                  <a16:creationId xmlns:a16="http://schemas.microsoft.com/office/drawing/2014/main" id="{A86DB6CB-268A-4BAD-A481-72F7ED7640E5}"/>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chemeClr val="accent1"/>
                  </a:gs>
                  <a:gs pos="90000">
                    <a:srgbClr val="8661C5"/>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3" name="Oval 72">
              <a:extLst>
                <a:ext uri="{FF2B5EF4-FFF2-40B4-BE49-F238E27FC236}">
                  <a16:creationId xmlns:a16="http://schemas.microsoft.com/office/drawing/2014/main" id="{0076E604-5B02-4EA7-81F0-6C765D1B3935}"/>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400">
                  <a:solidFill>
                    <a:srgbClr val="FFFFFF"/>
                  </a:solidFill>
                  <a:latin typeface="Segoe UI Semibold"/>
                  <a:cs typeface="Segoe UI"/>
                </a:rPr>
                <a:t> 55</a:t>
              </a:r>
              <a:r>
                <a:rPr kumimoji="0" lang="en-US" sz="4400" b="0" i="0" u="none" strike="noStrike" kern="1200" cap="none" spc="0" normalizeH="0" baseline="0" noProof="0">
                  <a:ln>
                    <a:noFill/>
                  </a:ln>
                  <a:solidFill>
                    <a:srgbClr val="FFFFFF"/>
                  </a:solidFill>
                  <a:effectLst/>
                  <a:uLnTx/>
                  <a:uFillTx/>
                  <a:latin typeface="Segoe UI Semibold"/>
                  <a:ea typeface="+mn-ea"/>
                  <a:cs typeface="Segoe UI"/>
                </a:rPr>
                <a:t>%</a:t>
              </a:r>
              <a:endParaRPr kumimoji="0" lang="en-IN" sz="4400" b="0" i="0" u="none" strike="noStrike" kern="1200" cap="none" spc="0" normalizeH="0" baseline="0" noProof="0">
                <a:ln>
                  <a:noFill/>
                </a:ln>
                <a:solidFill>
                  <a:srgbClr val="FFFFFF"/>
                </a:solidFill>
                <a:effectLst/>
                <a:uLnTx/>
                <a:uFillTx/>
                <a:latin typeface="Segoe UI Semibold"/>
                <a:ea typeface="+mn-ea"/>
                <a:cs typeface="Segoe UI"/>
              </a:endParaRPr>
            </a:p>
          </p:txBody>
        </p:sp>
      </p:grpSp>
      <p:sp>
        <p:nvSpPr>
          <p:cNvPr id="51" name="Rectangle 50">
            <a:extLst>
              <a:ext uri="{FF2B5EF4-FFF2-40B4-BE49-F238E27FC236}">
                <a16:creationId xmlns:a16="http://schemas.microsoft.com/office/drawing/2014/main" id="{9C051B44-5CA8-4E2E-A2A6-58754DB8768D}"/>
              </a:ext>
            </a:extLst>
          </p:cNvPr>
          <p:cNvSpPr/>
          <p:nvPr/>
        </p:nvSpPr>
        <p:spPr bwMode="auto">
          <a:xfrm>
            <a:off x="7734161" y="1557007"/>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defRPr/>
            </a:pPr>
            <a:r>
              <a:rPr lang="en-US" sz="2000">
                <a:solidFill>
                  <a:srgbClr val="FFFFFF"/>
                </a:solidFill>
                <a:latin typeface="Segoe UI Semibold"/>
                <a:ea typeface="Segoe UI" pitchFamily="34" charset="0"/>
                <a:cs typeface="Segoe UI"/>
              </a:rPr>
              <a:t>Productivity</a:t>
            </a:r>
            <a:endParaRPr kumimoji="0" lang="en-IN" sz="20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nvGrpSpPr>
          <p:cNvPr id="4" name="Group 3">
            <a:extLst>
              <a:ext uri="{FF2B5EF4-FFF2-40B4-BE49-F238E27FC236}">
                <a16:creationId xmlns:a16="http://schemas.microsoft.com/office/drawing/2014/main" id="{B957DB6B-8A59-C157-09C3-B496C333C25D}"/>
              </a:ext>
            </a:extLst>
          </p:cNvPr>
          <p:cNvGrpSpPr/>
          <p:nvPr/>
        </p:nvGrpSpPr>
        <p:grpSpPr>
          <a:xfrm>
            <a:off x="1267976" y="4156439"/>
            <a:ext cx="3053122" cy="1105450"/>
            <a:chOff x="1267976" y="4117501"/>
            <a:chExt cx="3053122" cy="1105450"/>
          </a:xfrm>
          <a:noFill/>
        </p:grpSpPr>
        <p:sp>
          <p:nvSpPr>
            <p:cNvPr id="10" name="Rectangle: Rounded Corners 9">
              <a:extLst>
                <a:ext uri="{FF2B5EF4-FFF2-40B4-BE49-F238E27FC236}">
                  <a16:creationId xmlns:a16="http://schemas.microsoft.com/office/drawing/2014/main" id="{6B4F5A24-2FE6-E6EE-20FD-CC98D7D88465}"/>
                </a:ext>
              </a:extLst>
            </p:cNvPr>
            <p:cNvSpPr/>
            <p:nvPr/>
          </p:nvSpPr>
          <p:spPr bwMode="auto">
            <a:xfrm>
              <a:off x="1267976" y="4117501"/>
              <a:ext cx="3053122" cy="1105450"/>
            </a:xfrm>
            <a:prstGeom prst="roundRect">
              <a:avLst>
                <a:gd name="adj" fmla="val 5045"/>
              </a:avLst>
            </a:prstGeom>
            <a:grp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3" name="TextBox 12">
              <a:extLst>
                <a:ext uri="{FF2B5EF4-FFF2-40B4-BE49-F238E27FC236}">
                  <a16:creationId xmlns:a16="http://schemas.microsoft.com/office/drawing/2014/main" id="{CA370F53-C90A-BC2D-AA3C-E03DDFE94F36}"/>
                </a:ext>
              </a:extLst>
            </p:cNvPr>
            <p:cNvSpPr txBox="1"/>
            <p:nvPr/>
          </p:nvSpPr>
          <p:spPr>
            <a:xfrm>
              <a:off x="1267976" y="4217792"/>
              <a:ext cx="3039142" cy="861774"/>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3"/>
                </a:rPr>
                <a:t>Coca-Cola Africa</a:t>
              </a: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Reduced IT Costs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From 2.85% NSR to &gt;1.4% NSR</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5" name="Group 4">
            <a:extLst>
              <a:ext uri="{FF2B5EF4-FFF2-40B4-BE49-F238E27FC236}">
                <a16:creationId xmlns:a16="http://schemas.microsoft.com/office/drawing/2014/main" id="{80B5A8F8-7C82-05CB-9941-577CE23530A1}"/>
              </a:ext>
            </a:extLst>
          </p:cNvPr>
          <p:cNvGrpSpPr/>
          <p:nvPr/>
        </p:nvGrpSpPr>
        <p:grpSpPr>
          <a:xfrm>
            <a:off x="4569438" y="4156439"/>
            <a:ext cx="3053122" cy="1105450"/>
            <a:chOff x="4569438" y="4089161"/>
            <a:chExt cx="3053122" cy="1105450"/>
          </a:xfrm>
          <a:noFill/>
        </p:grpSpPr>
        <p:sp>
          <p:nvSpPr>
            <p:cNvPr id="9" name="Rectangle: Rounded Corners 8">
              <a:extLst>
                <a:ext uri="{FF2B5EF4-FFF2-40B4-BE49-F238E27FC236}">
                  <a16:creationId xmlns:a16="http://schemas.microsoft.com/office/drawing/2014/main" id="{8FE9267E-594F-FD2E-0056-788160623E33}"/>
                </a:ext>
              </a:extLst>
            </p:cNvPr>
            <p:cNvSpPr/>
            <p:nvPr/>
          </p:nvSpPr>
          <p:spPr bwMode="auto">
            <a:xfrm>
              <a:off x="4569438" y="4089161"/>
              <a:ext cx="3053122" cy="1105450"/>
            </a:xfrm>
            <a:prstGeom prst="roundRect">
              <a:avLst>
                <a:gd name="adj" fmla="val 5045"/>
              </a:avLst>
            </a:prstGeom>
            <a:grp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37DFFD63-30F6-6B09-4B22-ED7F7F26F32A}"/>
                </a:ext>
              </a:extLst>
            </p:cNvPr>
            <p:cNvSpPr txBox="1"/>
            <p:nvPr/>
          </p:nvSpPr>
          <p:spPr>
            <a:xfrm>
              <a:off x="4569438" y="4262819"/>
              <a:ext cx="3053122" cy="861774"/>
            </a:xfrm>
            <a:prstGeom prst="rect">
              <a:avLst/>
            </a:prstGeom>
            <a:grpFill/>
          </p:spPr>
          <p:txBody>
            <a:bodyPr wrap="square" lIns="91440" tIns="45720" rIns="91440" bIns="45720" anchor="t">
              <a:spAutoFit/>
            </a:bodyPr>
            <a:lstStyle/>
            <a:p>
              <a:pPr algn="ctr">
                <a:defRPr/>
              </a:pPr>
              <a:r>
                <a:rPr kumimoji="0" lang="en-US" sz="1800" b="0" i="0" u="none" strike="noStrike" kern="1200" cap="none" spc="0" normalizeH="0" baseline="0" noProof="0">
                  <a:ln>
                    <a:noFill/>
                  </a:ln>
                  <a:solidFill>
                    <a:srgbClr val="FFFFFF"/>
                  </a:solidFill>
                  <a:effectLst/>
                  <a:uLnTx/>
                  <a:uFillTx/>
                  <a:latin typeface="Segoe UI Semibold"/>
                  <a:cs typeface="Segoe UI Semibold"/>
                  <a:hlinkClick r:id="rId4"/>
                </a:rPr>
                <a:t>T-Mobile</a:t>
              </a:r>
              <a:r>
                <a:rPr kumimoji="0" lang="en-US" sz="1800" b="0" i="0" u="none" strike="noStrike" kern="1200" cap="none" spc="0" normalizeH="0" baseline="0" noProof="0">
                  <a:ln>
                    <a:noFill/>
                  </a:ln>
                  <a:solidFill>
                    <a:srgbClr val="FFFFFF"/>
                  </a:solidFill>
                  <a:effectLst/>
                  <a:uLnTx/>
                  <a:uFillTx/>
                  <a:latin typeface="Segoe UI Semibold"/>
                  <a:cs typeface="Segoe UI Semibold"/>
                </a:rPr>
                <a:t> </a:t>
              </a:r>
              <a:r>
                <a:rPr lang="en-US">
                  <a:solidFill>
                    <a:srgbClr val="FFFFFF"/>
                  </a:solidFill>
                  <a:latin typeface="Segoe UI Semibold"/>
                  <a:cs typeface="Segoe UI Semibold"/>
                </a:rPr>
                <a:t>saved </a:t>
              </a:r>
              <a:r>
                <a:rPr kumimoji="0" lang="en-US" sz="1800" b="0" i="0" u="none" strike="noStrike" kern="1200" cap="none" spc="0" normalizeH="0" baseline="0" noProof="0">
                  <a:ln>
                    <a:noFill/>
                  </a:ln>
                  <a:solidFill>
                    <a:srgbClr val="FFFFFF"/>
                  </a:solidFill>
                  <a:effectLst/>
                  <a:uLnTx/>
                  <a:uFillTx/>
                  <a:latin typeface="Segoe UI Semibold"/>
                  <a:cs typeface="Segoe UI Semibold"/>
                </a:rPr>
                <a:t>600 FTE hours per year</a:t>
              </a:r>
              <a:endParaRPr lang="en-US">
                <a:solidFill>
                  <a:srgbClr val="FFFFFF"/>
                </a:solidFill>
                <a:latin typeface="Segoe UI"/>
                <a:cs typeface="Segoe UI"/>
              </a:endParaRPr>
            </a:p>
            <a:p>
              <a:pPr algn="ctr">
                <a:defRPr/>
              </a:pPr>
              <a:r>
                <a:rPr lang="en-US" sz="1400">
                  <a:solidFill>
                    <a:srgbClr val="FFFFFF"/>
                  </a:solidFill>
                  <a:latin typeface="Segoe UI"/>
                  <a:cs typeface="Segoe UI"/>
                </a:rPr>
                <a:t>with RPA</a:t>
              </a:r>
              <a:endParaRPr lang="en-US" sz="1400">
                <a:ea typeface="+mn-lt"/>
                <a:cs typeface="+mn-lt"/>
              </a:endParaRPr>
            </a:p>
          </p:txBody>
        </p:sp>
      </p:grpSp>
      <p:grpSp>
        <p:nvGrpSpPr>
          <p:cNvPr id="8" name="Group 7">
            <a:extLst>
              <a:ext uri="{FF2B5EF4-FFF2-40B4-BE49-F238E27FC236}">
                <a16:creationId xmlns:a16="http://schemas.microsoft.com/office/drawing/2014/main" id="{D2ECECC5-D89B-78EF-BAA1-322382E82B13}"/>
              </a:ext>
            </a:extLst>
          </p:cNvPr>
          <p:cNvGrpSpPr/>
          <p:nvPr/>
        </p:nvGrpSpPr>
        <p:grpSpPr>
          <a:xfrm>
            <a:off x="7878933" y="4156439"/>
            <a:ext cx="3053122" cy="1105450"/>
            <a:chOff x="7878933" y="4069351"/>
            <a:chExt cx="3053122" cy="1105450"/>
          </a:xfrm>
        </p:grpSpPr>
        <p:sp>
          <p:nvSpPr>
            <p:cNvPr id="11" name="Rectangle: Rounded Corners 10">
              <a:extLst>
                <a:ext uri="{FF2B5EF4-FFF2-40B4-BE49-F238E27FC236}">
                  <a16:creationId xmlns:a16="http://schemas.microsoft.com/office/drawing/2014/main" id="{E4AE2200-212B-0BC1-68CA-34BF91DF6625}"/>
                </a:ext>
              </a:extLst>
            </p:cNvPr>
            <p:cNvSpPr/>
            <p:nvPr/>
          </p:nvSpPr>
          <p:spPr bwMode="auto">
            <a:xfrm>
              <a:off x="7878933" y="406935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5" name="TextBox 14">
              <a:extLst>
                <a:ext uri="{FF2B5EF4-FFF2-40B4-BE49-F238E27FC236}">
                  <a16:creationId xmlns:a16="http://schemas.microsoft.com/office/drawing/2014/main" id="{7C33B1DA-0E7E-15F8-AD37-EBCB35092799}"/>
                </a:ext>
              </a:extLst>
            </p:cNvPr>
            <p:cNvSpPr txBox="1"/>
            <p:nvPr/>
          </p:nvSpPr>
          <p:spPr>
            <a:xfrm>
              <a:off x="7878933" y="4206906"/>
              <a:ext cx="3045091"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5"/>
                </a:rPr>
                <a:t>City of Ottawa</a:t>
              </a:r>
              <a:endPar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Saved $240k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On employee labor</a:t>
              </a:r>
            </a:p>
          </p:txBody>
        </p:sp>
      </p:grpSp>
      <p:grpSp>
        <p:nvGrpSpPr>
          <p:cNvPr id="18" name="Group 17">
            <a:extLst>
              <a:ext uri="{FF2B5EF4-FFF2-40B4-BE49-F238E27FC236}">
                <a16:creationId xmlns:a16="http://schemas.microsoft.com/office/drawing/2014/main" id="{A1B13522-11BD-0BB1-BD38-C66EFFB03FA6}"/>
              </a:ext>
            </a:extLst>
          </p:cNvPr>
          <p:cNvGrpSpPr/>
          <p:nvPr/>
        </p:nvGrpSpPr>
        <p:grpSpPr>
          <a:xfrm>
            <a:off x="582767" y="3694211"/>
            <a:ext cx="11010327" cy="260558"/>
            <a:chOff x="660400" y="5368326"/>
            <a:chExt cx="10941050" cy="260558"/>
          </a:xfrm>
        </p:grpSpPr>
        <p:cxnSp>
          <p:nvCxnSpPr>
            <p:cNvPr id="19" name="Straight Connector 18">
              <a:extLst>
                <a:ext uri="{FF2B5EF4-FFF2-40B4-BE49-F238E27FC236}">
                  <a16:creationId xmlns:a16="http://schemas.microsoft.com/office/drawing/2014/main" id="{D9F235BB-1DE3-53BF-5E7E-49B47D06957E}"/>
                </a:ext>
              </a:extLst>
            </p:cNvPr>
            <p:cNvCxnSpPr>
              <a:cxnSpLocks/>
            </p:cNvCxnSpPr>
            <p:nvPr/>
          </p:nvCxnSpPr>
          <p:spPr>
            <a:xfrm>
              <a:off x="660400" y="5510948"/>
              <a:ext cx="10941050" cy="0"/>
            </a:xfrm>
            <a:prstGeom prst="line">
              <a:avLst/>
            </a:prstGeom>
            <a:ln w="158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3613B06E-5013-C83C-073C-F75A4B70EEA1}"/>
                </a:ext>
              </a:extLst>
            </p:cNvPr>
            <p:cNvSpPr txBox="1"/>
            <p:nvPr/>
          </p:nvSpPr>
          <p:spPr>
            <a:xfrm>
              <a:off x="5107363" y="5368326"/>
              <a:ext cx="2089887" cy="260558"/>
            </a:xfrm>
            <a:prstGeom prst="rect">
              <a:avLst/>
            </a:prstGeom>
            <a:solidFill>
              <a:srgbClr val="121E2F"/>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E6FF"/>
                  </a:solidFill>
                  <a:effectLst/>
                  <a:uLnTx/>
                  <a:uFillTx/>
                  <a:latin typeface="Segoe UI Semibold"/>
                  <a:ea typeface="+mn-ea"/>
                  <a:cs typeface="+mn-cs"/>
                </a:rPr>
                <a:t>Customer Results</a:t>
              </a:r>
            </a:p>
          </p:txBody>
        </p:sp>
      </p:grpSp>
      <p:grpSp>
        <p:nvGrpSpPr>
          <p:cNvPr id="29" name="Group 28">
            <a:extLst>
              <a:ext uri="{FF2B5EF4-FFF2-40B4-BE49-F238E27FC236}">
                <a16:creationId xmlns:a16="http://schemas.microsoft.com/office/drawing/2014/main" id="{C8D0D094-83E5-4B97-B0A6-8FC221A6A979}"/>
              </a:ext>
            </a:extLst>
          </p:cNvPr>
          <p:cNvGrpSpPr>
            <a:grpSpLocks noChangeAspect="1"/>
          </p:cNvGrpSpPr>
          <p:nvPr/>
        </p:nvGrpSpPr>
        <p:grpSpPr>
          <a:xfrm>
            <a:off x="1729528" y="1225240"/>
            <a:ext cx="2130016" cy="2194560"/>
            <a:chOff x="1167028" y="1818727"/>
            <a:chExt cx="2136344" cy="2201080"/>
          </a:xfrm>
          <a:effectLst>
            <a:outerShdw blurRad="50800" dist="38100" dir="5400000" algn="t" rotWithShape="0">
              <a:prstClr val="black">
                <a:alpha val="40000"/>
              </a:prstClr>
            </a:outerShdw>
          </a:effectLst>
        </p:grpSpPr>
        <p:sp>
          <p:nvSpPr>
            <p:cNvPr id="30" name="Oval 29">
              <a:extLst>
                <a:ext uri="{FF2B5EF4-FFF2-40B4-BE49-F238E27FC236}">
                  <a16:creationId xmlns:a16="http://schemas.microsoft.com/office/drawing/2014/main" id="{E2EEEBD1-56C6-46F6-A49B-5DE717EFA426}"/>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31" name="Oval 30">
              <a:extLst>
                <a:ext uri="{FF2B5EF4-FFF2-40B4-BE49-F238E27FC236}">
                  <a16:creationId xmlns:a16="http://schemas.microsoft.com/office/drawing/2014/main" id="{2D97CCB1-5FFE-4C1B-8CF1-BB83EC10963F}"/>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81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2285AFB0-9288-4F9A-874F-35152A128899}"/>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140%</a:t>
              </a:r>
              <a:endParaRPr kumimoji="0" lang="en-IN" sz="4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grpSp>
        <p:nvGrpSpPr>
          <p:cNvPr id="24" name="Group 23">
            <a:extLst>
              <a:ext uri="{FF2B5EF4-FFF2-40B4-BE49-F238E27FC236}">
                <a16:creationId xmlns:a16="http://schemas.microsoft.com/office/drawing/2014/main" id="{5B720A87-3A6B-E1F5-D49D-C160A8E9C9CC}"/>
              </a:ext>
            </a:extLst>
          </p:cNvPr>
          <p:cNvGrpSpPr/>
          <p:nvPr/>
        </p:nvGrpSpPr>
        <p:grpSpPr>
          <a:xfrm>
            <a:off x="1531583" y="2647140"/>
            <a:ext cx="8815078" cy="646331"/>
            <a:chOff x="1531583" y="2647140"/>
            <a:chExt cx="8815078" cy="646331"/>
          </a:xfrm>
        </p:grpSpPr>
        <p:sp>
          <p:nvSpPr>
            <p:cNvPr id="12" name="TextBox 11">
              <a:extLst>
                <a:ext uri="{FF2B5EF4-FFF2-40B4-BE49-F238E27FC236}">
                  <a16:creationId xmlns:a16="http://schemas.microsoft.com/office/drawing/2014/main" id="{92F6FE5B-85CF-D02B-3695-50ED84FF4013}"/>
                </a:ext>
              </a:extLst>
            </p:cNvPr>
            <p:cNvSpPr txBox="1"/>
            <p:nvPr/>
          </p:nvSpPr>
          <p:spPr>
            <a:xfrm>
              <a:off x="1531583" y="2692567"/>
              <a:ext cx="2525905" cy="276999"/>
            </a:xfrm>
            <a:prstGeom prst="rect">
              <a:avLst/>
            </a:prstGeom>
            <a:noFill/>
          </p:spPr>
          <p:txBody>
            <a:bodyPr wrap="square">
              <a:sp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Over 3 years¹</a:t>
              </a:r>
              <a:endParaRPr kumimoji="0" lang="en-IN"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DD047B11-9363-CA57-A80E-69A1B56AE193}"/>
                </a:ext>
              </a:extLst>
            </p:cNvPr>
            <p:cNvSpPr txBox="1"/>
            <p:nvPr/>
          </p:nvSpPr>
          <p:spPr>
            <a:xfrm>
              <a:off x="5111741" y="2740497"/>
              <a:ext cx="2001036" cy="461665"/>
            </a:xfrm>
            <a:prstGeom prst="rect">
              <a:avLst/>
            </a:prstGeom>
            <a:noFill/>
          </p:spPr>
          <p:txBody>
            <a:bodyPr wrap="square" lIns="91440" tIns="45720" rIns="91440" bIns="45720" anchor="t">
              <a:spAutoFit/>
            </a:bodyPr>
            <a:lstStyle/>
            <a:p>
              <a:pPr algn="ctr" defTabSz="932472">
                <a:spcBef>
                  <a:spcPct val="0"/>
                </a:spcBef>
                <a:spcAft>
                  <a:spcPct val="0"/>
                </a:spcAft>
                <a:defRPr/>
              </a:pPr>
              <a:r>
                <a:rPr lang="en-US" sz="1200"/>
                <a:t>Compared to major competitor²</a:t>
              </a:r>
            </a:p>
          </p:txBody>
        </p:sp>
        <p:sp>
          <p:nvSpPr>
            <p:cNvPr id="17" name="TextBox 16">
              <a:extLst>
                <a:ext uri="{FF2B5EF4-FFF2-40B4-BE49-F238E27FC236}">
                  <a16:creationId xmlns:a16="http://schemas.microsoft.com/office/drawing/2014/main" id="{6DEEE04D-F53A-146B-AA3B-2013CEFBD5C2}"/>
                </a:ext>
              </a:extLst>
            </p:cNvPr>
            <p:cNvSpPr txBox="1"/>
            <p:nvPr/>
          </p:nvSpPr>
          <p:spPr>
            <a:xfrm>
              <a:off x="8612372" y="2647140"/>
              <a:ext cx="1734289" cy="646331"/>
            </a:xfrm>
            <a:prstGeom prst="rect">
              <a:avLst/>
            </a:prstGeom>
            <a:noFill/>
          </p:spPr>
          <p:txBody>
            <a:bodyPr wrap="square" lIns="91440" tIns="45720" rIns="91440" bIns="45720" anchor="t">
              <a:spAutoFit/>
            </a:bodyPr>
            <a:lstStyle/>
            <a:p>
              <a:pPr algn="ctr" defTabSz="932472" fontAlgn="base">
                <a:spcBef>
                  <a:spcPct val="0"/>
                </a:spcBef>
                <a:spcAft>
                  <a:spcPct val="0"/>
                </a:spcAft>
                <a:defRPr/>
              </a:pPr>
              <a:r>
                <a:rPr lang="en-US" sz="1200">
                  <a:solidFill>
                    <a:srgbClr val="FFFFFF"/>
                  </a:solidFill>
                  <a:latin typeface="Segoe UI"/>
                  <a:ea typeface="Segoe UI" panose="020B0502040204020203" pitchFamily="34" charset="0"/>
                  <a:cs typeface="Segoe UI"/>
                </a:rPr>
                <a:t> Faster solution quoting with better data integration</a:t>
              </a:r>
              <a:r>
                <a:rPr lang="en-US" sz="1200">
                  <a:solidFill>
                    <a:srgbClr val="FFFFFF"/>
                  </a:solidFill>
                  <a:latin typeface="Segoe UI"/>
                  <a:cs typeface="Segoe UI"/>
                </a:rPr>
                <a:t>¹</a:t>
              </a:r>
              <a:endParaRPr lang="en-IN"/>
            </a:p>
          </p:txBody>
        </p:sp>
      </p:grpSp>
      <p:sp>
        <p:nvSpPr>
          <p:cNvPr id="40" name="Rectangle 39">
            <a:extLst>
              <a:ext uri="{FF2B5EF4-FFF2-40B4-BE49-F238E27FC236}">
                <a16:creationId xmlns:a16="http://schemas.microsoft.com/office/drawing/2014/main" id="{CE2169E2-5D0E-4199-BE11-3839ED7EE3E8}"/>
              </a:ext>
            </a:extLst>
          </p:cNvPr>
          <p:cNvSpPr/>
          <p:nvPr/>
        </p:nvSpPr>
        <p:spPr bwMode="auto">
          <a:xfrm>
            <a:off x="1024828" y="1557007"/>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ROI</a:t>
            </a:r>
            <a:endParaRPr kumimoji="0" lang="en-IN" sz="20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22" name="TextBox 21">
            <a:extLst>
              <a:ext uri="{FF2B5EF4-FFF2-40B4-BE49-F238E27FC236}">
                <a16:creationId xmlns:a16="http://schemas.microsoft.com/office/drawing/2014/main" id="{8A6859C4-5AC6-F5DA-631C-7F9E7F94B38B}"/>
              </a:ext>
            </a:extLst>
          </p:cNvPr>
          <p:cNvSpPr txBox="1"/>
          <p:nvPr/>
        </p:nvSpPr>
        <p:spPr>
          <a:xfrm>
            <a:off x="8075604" y="6227058"/>
            <a:ext cx="3780774" cy="523220"/>
          </a:xfrm>
          <a:prstGeom prst="rect">
            <a:avLst/>
          </a:prstGeom>
          <a:noFill/>
        </p:spPr>
        <p:txBody>
          <a:bodyPr wrap="square">
            <a:spAutoFit/>
          </a:bodyPr>
          <a:lstStyle/>
          <a:p>
            <a:r>
              <a:rPr kumimoji="0" lang="en-US" sz="700" b="0" i="0" u="none" strike="noStrike" kern="1200" cap="none" spc="0" normalizeH="0" baseline="0" noProof="0">
                <a:ln>
                  <a:noFill/>
                </a:ln>
                <a:solidFill>
                  <a:schemeClr val="tx2">
                    <a:lumMod val="75000"/>
                  </a:schemeClr>
                </a:solidFill>
                <a:effectLst/>
                <a:uLnTx/>
                <a:uFillTx/>
                <a:ea typeface="Segoe UI" panose="020B0502040204020203" pitchFamily="34" charset="0"/>
                <a:cs typeface="Segoe UI" panose="020B0502040204020203" pitchFamily="34" charset="0"/>
              </a:rPr>
              <a:t>¹Results are over three years for a composite organization based on interviewed customers. </a:t>
            </a:r>
            <a:r>
              <a:rPr lang="en-US" sz="700">
                <a:solidFill>
                  <a:schemeClr val="tx2">
                    <a:lumMod val="75000"/>
                  </a:schemeClr>
                </a:solidFill>
                <a:effectLst/>
                <a:hlinkClick r:id="rId6">
                  <a:extLst>
                    <a:ext uri="{A12FA001-AC4F-418D-AE19-62706E023703}">
                      <ahyp:hlinkClr xmlns:ahyp="http://schemas.microsoft.com/office/drawing/2018/hyperlinkcolor" val="tx"/>
                    </a:ext>
                  </a:extLst>
                </a:hlinkClick>
              </a:rPr>
              <a:t>The Total Economic Impact of Microsoft Power Platform Premium Licenses, August 2022</a:t>
            </a:r>
            <a:endParaRPr lang="en-US" sz="700">
              <a:solidFill>
                <a:schemeClr val="tx2">
                  <a:lumMod val="75000"/>
                </a:schemeClr>
              </a:solidFill>
              <a:effectLst/>
            </a:endParaRPr>
          </a:p>
          <a:p>
            <a:r>
              <a:rPr lang="en-US" sz="700">
                <a:solidFill>
                  <a:schemeClr val="tx2">
                    <a:lumMod val="75000"/>
                  </a:schemeClr>
                </a:solidFill>
              </a:rPr>
              <a:t>²</a:t>
            </a:r>
            <a:r>
              <a:rPr lang="en-US" sz="700">
                <a:solidFill>
                  <a:schemeClr val="tx2">
                    <a:lumMod val="75000"/>
                  </a:schemeClr>
                </a:solidFill>
                <a:effectLst/>
              </a:rPr>
              <a:t>Savings estimated based on publicly available Power BI and Power Apps US pricing for 250 representative user licenses compared with major competitor offerings</a:t>
            </a:r>
          </a:p>
        </p:txBody>
      </p:sp>
      <p:sp>
        <p:nvSpPr>
          <p:cNvPr id="23" name="Arrow: Pentagon 22">
            <a:extLst>
              <a:ext uri="{FF2B5EF4-FFF2-40B4-BE49-F238E27FC236}">
                <a16:creationId xmlns:a16="http://schemas.microsoft.com/office/drawing/2014/main" id="{1ED3231E-F2CB-650E-C08F-5C5EFAA39C83}"/>
              </a:ext>
            </a:extLst>
          </p:cNvPr>
          <p:cNvSpPr/>
          <p:nvPr/>
        </p:nvSpPr>
        <p:spPr bwMode="auto">
          <a:xfrm rot="5400000">
            <a:off x="10632281" y="204787"/>
            <a:ext cx="1764506" cy="1354932"/>
          </a:xfrm>
          <a:prstGeom prst="homePlate">
            <a:avLst>
              <a:gd name="adj" fmla="val 13637"/>
            </a:avLst>
          </a:prstGeom>
          <a:solidFill>
            <a:schemeClr val="accent2">
              <a:lumMod val="50000"/>
              <a:alpha val="9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ts val="300"/>
              </a:spcBef>
              <a:spcAft>
                <a:spcPts val="300"/>
              </a:spcAft>
            </a:pPr>
            <a:endParaRPr lang="en-US" sz="1000" b="1">
              <a:solidFill>
                <a:srgbClr val="000000"/>
              </a:solidFill>
              <a:latin typeface="+mj-lt"/>
              <a:ea typeface="Segoe UI" pitchFamily="34" charset="0"/>
              <a:cs typeface="Segoe UI" pitchFamily="34" charset="0"/>
            </a:endParaRPr>
          </a:p>
        </p:txBody>
      </p:sp>
      <p:sp>
        <p:nvSpPr>
          <p:cNvPr id="25" name="TextBox 24">
            <a:extLst>
              <a:ext uri="{FF2B5EF4-FFF2-40B4-BE49-F238E27FC236}">
                <a16:creationId xmlns:a16="http://schemas.microsoft.com/office/drawing/2014/main" id="{92766F4F-8AA5-DB04-D540-B7F86CBC9CDE}"/>
              </a:ext>
            </a:extLst>
          </p:cNvPr>
          <p:cNvSpPr txBox="1"/>
          <p:nvPr/>
        </p:nvSpPr>
        <p:spPr>
          <a:xfrm>
            <a:off x="10906123" y="157161"/>
            <a:ext cx="1221583" cy="1500411"/>
          </a:xfrm>
          <a:prstGeom prst="rect">
            <a:avLst/>
          </a:prstGeom>
          <a:noFill/>
        </p:spPr>
        <p:txBody>
          <a:bodyPr wrap="square" lIns="0" tIns="0" rIns="0" bIns="0" rtlCol="0">
            <a:spAutoFit/>
          </a:bodyPr>
          <a:lstStyle/>
          <a:p>
            <a:pPr algn="ctr" defTabSz="932472" fontAlgn="base">
              <a:spcBef>
                <a:spcPts val="300"/>
              </a:spcBef>
              <a:spcAft>
                <a:spcPts val="300"/>
              </a:spcAft>
            </a:pPr>
            <a:r>
              <a:rPr lang="en-US" sz="1000" b="1" i="1">
                <a:solidFill>
                  <a:schemeClr val="tx1">
                    <a:lumMod val="65000"/>
                  </a:schemeClr>
                </a:solidFill>
                <a:latin typeface="+mj-lt"/>
                <a:ea typeface="Segoe UI" pitchFamily="34" charset="0"/>
                <a:cs typeface="Segoe UI" pitchFamily="34" charset="0"/>
              </a:rPr>
              <a:t>Create your own business value  proposals: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7" action="ppaction://hlinkfile"/>
              </a:rPr>
              <a:t>Business Value Composer</a:t>
            </a:r>
            <a:endParaRPr lang="en-US" sz="1000" b="1">
              <a:solidFill>
                <a:srgbClr val="000000"/>
              </a:solidFill>
              <a:latin typeface="+mj-lt"/>
              <a:ea typeface="Segoe UI" pitchFamily="34" charset="0"/>
              <a:cs typeface="Segoe UI" pitchFamily="34" charset="0"/>
            </a:endParaRPr>
          </a:p>
          <a:p>
            <a:pPr algn="ctr" defTabSz="932472" fontAlgn="base">
              <a:spcBef>
                <a:spcPts val="300"/>
              </a:spcBef>
              <a:spcAft>
                <a:spcPts val="300"/>
              </a:spcAft>
            </a:pPr>
            <a:r>
              <a:rPr lang="en-US" sz="1000" b="1" i="1">
                <a:solidFill>
                  <a:schemeClr val="tx1">
                    <a:lumMod val="65000"/>
                  </a:schemeClr>
                </a:solidFill>
                <a:latin typeface="+mj-lt"/>
                <a:cs typeface="Segoe UI" pitchFamily="34" charset="0"/>
              </a:rPr>
              <a:t>and/ or the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8" action="ppaction://hlinkfile"/>
              </a:rPr>
              <a:t>BVM App</a:t>
            </a:r>
            <a:endParaRPr lang="en-US" sz="1000" b="1">
              <a:solidFill>
                <a:srgbClr val="000000"/>
              </a:solidFill>
              <a:latin typeface="+mj-lt"/>
              <a:ea typeface="Segoe UI" pitchFamily="34" charset="0"/>
              <a:cs typeface="Segoe UI" pitchFamily="34" charset="0"/>
            </a:endParaRPr>
          </a:p>
          <a:p>
            <a:pPr algn="l"/>
            <a:endParaRPr lang="en-US" sz="1000" err="1"/>
          </a:p>
        </p:txBody>
      </p:sp>
    </p:spTree>
    <p:extLst>
      <p:ext uri="{BB962C8B-B14F-4D97-AF65-F5344CB8AC3E}">
        <p14:creationId xmlns:p14="http://schemas.microsoft.com/office/powerpoint/2010/main" val="22929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750"/>
                                        <p:tgtEl>
                                          <p:spTgt spid="40"/>
                                        </p:tgtEl>
                                      </p:cBhvr>
                                    </p:animEffect>
                                    <p:anim calcmode="lin" valueType="num">
                                      <p:cBhvr>
                                        <p:cTn id="13" dur="750" fill="hold"/>
                                        <p:tgtEl>
                                          <p:spTgt spid="40"/>
                                        </p:tgtEl>
                                        <p:attrNameLst>
                                          <p:attrName>ppt_x</p:attrName>
                                        </p:attrNameLst>
                                      </p:cBhvr>
                                      <p:tavLst>
                                        <p:tav tm="0">
                                          <p:val>
                                            <p:strVal val="#ppt_x"/>
                                          </p:val>
                                        </p:tav>
                                        <p:tav tm="100000">
                                          <p:val>
                                            <p:strVal val="#ppt_x"/>
                                          </p:val>
                                        </p:tav>
                                      </p:tavLst>
                                    </p:anim>
                                    <p:anim calcmode="lin" valueType="num">
                                      <p:cBhvr>
                                        <p:cTn id="14" dur="75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750"/>
                                        <p:tgtEl>
                                          <p:spTgt spid="66"/>
                                        </p:tgtEl>
                                      </p:cBhvr>
                                    </p:animEffect>
                                    <p:anim calcmode="lin" valueType="num">
                                      <p:cBhvr>
                                        <p:cTn id="18" dur="750" fill="hold"/>
                                        <p:tgtEl>
                                          <p:spTgt spid="66"/>
                                        </p:tgtEl>
                                        <p:attrNameLst>
                                          <p:attrName>ppt_x</p:attrName>
                                        </p:attrNameLst>
                                      </p:cBhvr>
                                      <p:tavLst>
                                        <p:tav tm="0">
                                          <p:val>
                                            <p:strVal val="#ppt_x"/>
                                          </p:val>
                                        </p:tav>
                                        <p:tav tm="100000">
                                          <p:val>
                                            <p:strVal val="#ppt_x"/>
                                          </p:val>
                                        </p:tav>
                                      </p:tavLst>
                                    </p:anim>
                                    <p:anim calcmode="lin" valueType="num">
                                      <p:cBhvr>
                                        <p:cTn id="19" dur="75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750"/>
                                        <p:tgtEl>
                                          <p:spTgt spid="50"/>
                                        </p:tgtEl>
                                      </p:cBhvr>
                                    </p:animEffect>
                                    <p:anim calcmode="lin" valueType="num">
                                      <p:cBhvr>
                                        <p:cTn id="23" dur="750" fill="hold"/>
                                        <p:tgtEl>
                                          <p:spTgt spid="50"/>
                                        </p:tgtEl>
                                        <p:attrNameLst>
                                          <p:attrName>ppt_x</p:attrName>
                                        </p:attrNameLst>
                                      </p:cBhvr>
                                      <p:tavLst>
                                        <p:tav tm="0">
                                          <p:val>
                                            <p:strVal val="#ppt_x"/>
                                          </p:val>
                                        </p:tav>
                                        <p:tav tm="100000">
                                          <p:val>
                                            <p:strVal val="#ppt_x"/>
                                          </p:val>
                                        </p:tav>
                                      </p:tavLst>
                                    </p:anim>
                                    <p:anim calcmode="lin" valueType="num">
                                      <p:cBhvr>
                                        <p:cTn id="24" dur="75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750"/>
                                        <p:tgtEl>
                                          <p:spTgt spid="70"/>
                                        </p:tgtEl>
                                      </p:cBhvr>
                                    </p:animEffect>
                                    <p:anim calcmode="lin" valueType="num">
                                      <p:cBhvr>
                                        <p:cTn id="28" dur="750" fill="hold"/>
                                        <p:tgtEl>
                                          <p:spTgt spid="70"/>
                                        </p:tgtEl>
                                        <p:attrNameLst>
                                          <p:attrName>ppt_x</p:attrName>
                                        </p:attrNameLst>
                                      </p:cBhvr>
                                      <p:tavLst>
                                        <p:tav tm="0">
                                          <p:val>
                                            <p:strVal val="#ppt_x"/>
                                          </p:val>
                                        </p:tav>
                                        <p:tav tm="100000">
                                          <p:val>
                                            <p:strVal val="#ppt_x"/>
                                          </p:val>
                                        </p:tav>
                                      </p:tavLst>
                                    </p:anim>
                                    <p:anim calcmode="lin" valueType="num">
                                      <p:cBhvr>
                                        <p:cTn id="29" dur="750" fill="hold"/>
                                        <p:tgtEl>
                                          <p:spTgt spid="7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750"/>
                                        <p:tgtEl>
                                          <p:spTgt spid="51"/>
                                        </p:tgtEl>
                                      </p:cBhvr>
                                    </p:animEffect>
                                    <p:anim calcmode="lin" valueType="num">
                                      <p:cBhvr>
                                        <p:cTn id="33" dur="750" fill="hold"/>
                                        <p:tgtEl>
                                          <p:spTgt spid="51"/>
                                        </p:tgtEl>
                                        <p:attrNameLst>
                                          <p:attrName>ppt_x</p:attrName>
                                        </p:attrNameLst>
                                      </p:cBhvr>
                                      <p:tavLst>
                                        <p:tav tm="0">
                                          <p:val>
                                            <p:strVal val="#ppt_x"/>
                                          </p:val>
                                        </p:tav>
                                        <p:tav tm="100000">
                                          <p:val>
                                            <p:strVal val="#ppt_x"/>
                                          </p:val>
                                        </p:tav>
                                      </p:tavLst>
                                    </p:anim>
                                    <p:anim calcmode="lin" valueType="num">
                                      <p:cBhvr>
                                        <p:cTn id="34" dur="75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p:bldP spid="51"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3D9A2270-CE1A-DB0E-19B4-8A98CE7BB3FC}"/>
              </a:ext>
            </a:extLst>
          </p:cNvPr>
          <p:cNvSpPr/>
          <p:nvPr/>
        </p:nvSpPr>
        <p:spPr bwMode="auto">
          <a:xfrm>
            <a:off x="6776607" y="5420452"/>
            <a:ext cx="456930" cy="471714"/>
          </a:xfrm>
          <a:prstGeom prst="ellipse">
            <a:avLst/>
          </a:prstGeom>
          <a:solidFill>
            <a:srgbClr val="007386"/>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 name="Title 5">
            <a:extLst>
              <a:ext uri="{FF2B5EF4-FFF2-40B4-BE49-F238E27FC236}">
                <a16:creationId xmlns:a16="http://schemas.microsoft.com/office/drawing/2014/main" id="{1D66C96B-0EFB-485E-86F6-1A8CEE3CA5E4}"/>
              </a:ext>
            </a:extLst>
          </p:cNvPr>
          <p:cNvSpPr>
            <a:spLocks noGrp="1"/>
          </p:cNvSpPr>
          <p:nvPr>
            <p:ph type="title"/>
          </p:nvPr>
        </p:nvSpPr>
        <p:spPr/>
        <p:txBody>
          <a:bodyPr/>
          <a:lstStyle/>
          <a:p>
            <a:r>
              <a:rPr lang="en-US">
                <a:cs typeface="Segoe UI"/>
              </a:rPr>
              <a:t>Do More with Less | Power Platform</a:t>
            </a:r>
            <a:endParaRPr lang="en-IN">
              <a:cs typeface="Segoe UI"/>
            </a:endParaRPr>
          </a:p>
        </p:txBody>
      </p:sp>
      <p:grpSp>
        <p:nvGrpSpPr>
          <p:cNvPr id="7" name="Group 6">
            <a:extLst>
              <a:ext uri="{FF2B5EF4-FFF2-40B4-BE49-F238E27FC236}">
                <a16:creationId xmlns:a16="http://schemas.microsoft.com/office/drawing/2014/main" id="{F5FB407E-89DE-4C46-9BF6-B3FEB5720D38}"/>
              </a:ext>
            </a:extLst>
          </p:cNvPr>
          <p:cNvGrpSpPr/>
          <p:nvPr/>
        </p:nvGrpSpPr>
        <p:grpSpPr>
          <a:xfrm>
            <a:off x="4143566" y="4343401"/>
            <a:ext cx="3904869" cy="353520"/>
            <a:chOff x="4143566" y="4125701"/>
            <a:chExt cx="3904869" cy="712718"/>
          </a:xfrm>
        </p:grpSpPr>
        <p:cxnSp>
          <p:nvCxnSpPr>
            <p:cNvPr id="61" name="Straight Connector 60">
              <a:extLst>
                <a:ext uri="{FF2B5EF4-FFF2-40B4-BE49-F238E27FC236}">
                  <a16:creationId xmlns:a16="http://schemas.microsoft.com/office/drawing/2014/main" id="{3710E177-C686-43F8-B272-3DD2A36C3A4D}"/>
                </a:ext>
              </a:extLst>
            </p:cNvPr>
            <p:cNvCxnSpPr>
              <a:cxnSpLocks/>
            </p:cNvCxnSpPr>
            <p:nvPr/>
          </p:nvCxnSpPr>
          <p:spPr>
            <a:xfrm>
              <a:off x="4143566"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62" name="Straight Connector 61">
              <a:extLst>
                <a:ext uri="{FF2B5EF4-FFF2-40B4-BE49-F238E27FC236}">
                  <a16:creationId xmlns:a16="http://schemas.microsoft.com/office/drawing/2014/main" id="{06187AFA-6582-416D-9E47-BF179A0AEF7E}"/>
                </a:ext>
              </a:extLst>
            </p:cNvPr>
            <p:cNvCxnSpPr>
              <a:cxnSpLocks/>
            </p:cNvCxnSpPr>
            <p:nvPr/>
          </p:nvCxnSpPr>
          <p:spPr>
            <a:xfrm>
              <a:off x="8048435"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4" name="Group 3">
            <a:extLst>
              <a:ext uri="{FF2B5EF4-FFF2-40B4-BE49-F238E27FC236}">
                <a16:creationId xmlns:a16="http://schemas.microsoft.com/office/drawing/2014/main" id="{B957DB6B-8A59-C157-09C3-B496C333C25D}"/>
              </a:ext>
            </a:extLst>
          </p:cNvPr>
          <p:cNvGrpSpPr/>
          <p:nvPr/>
        </p:nvGrpSpPr>
        <p:grpSpPr>
          <a:xfrm>
            <a:off x="400823" y="2504361"/>
            <a:ext cx="2839527" cy="924639"/>
            <a:chOff x="1242198" y="4117501"/>
            <a:chExt cx="3078900" cy="1105450"/>
          </a:xfrm>
          <a:noFill/>
        </p:grpSpPr>
        <p:sp>
          <p:nvSpPr>
            <p:cNvPr id="10" name="Rectangle: Rounded Corners 9">
              <a:extLst>
                <a:ext uri="{FF2B5EF4-FFF2-40B4-BE49-F238E27FC236}">
                  <a16:creationId xmlns:a16="http://schemas.microsoft.com/office/drawing/2014/main" id="{6B4F5A24-2FE6-E6EE-20FD-CC98D7D88465}"/>
                </a:ext>
              </a:extLst>
            </p:cNvPr>
            <p:cNvSpPr/>
            <p:nvPr/>
          </p:nvSpPr>
          <p:spPr bwMode="auto">
            <a:xfrm>
              <a:off x="1267976" y="4117501"/>
              <a:ext cx="3053122" cy="1105450"/>
            </a:xfrm>
            <a:prstGeom prst="roundRect">
              <a:avLst>
                <a:gd name="adj" fmla="val 5045"/>
              </a:avLst>
            </a:prstGeom>
            <a:grp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3" name="TextBox 12">
              <a:extLst>
                <a:ext uri="{FF2B5EF4-FFF2-40B4-BE49-F238E27FC236}">
                  <a16:creationId xmlns:a16="http://schemas.microsoft.com/office/drawing/2014/main" id="{CA370F53-C90A-BC2D-AA3C-E03DDFE94F36}"/>
                </a:ext>
              </a:extLst>
            </p:cNvPr>
            <p:cNvSpPr txBox="1"/>
            <p:nvPr/>
          </p:nvSpPr>
          <p:spPr>
            <a:xfrm>
              <a:off x="1242198" y="4468532"/>
              <a:ext cx="3039142" cy="369332"/>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Power Apps per user</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5" name="Group 4">
            <a:extLst>
              <a:ext uri="{FF2B5EF4-FFF2-40B4-BE49-F238E27FC236}">
                <a16:creationId xmlns:a16="http://schemas.microsoft.com/office/drawing/2014/main" id="{80B5A8F8-7C82-05CB-9941-577CE23530A1}"/>
              </a:ext>
            </a:extLst>
          </p:cNvPr>
          <p:cNvGrpSpPr/>
          <p:nvPr/>
        </p:nvGrpSpPr>
        <p:grpSpPr>
          <a:xfrm>
            <a:off x="3726059" y="2504361"/>
            <a:ext cx="2815753" cy="924639"/>
            <a:chOff x="4569438" y="4089161"/>
            <a:chExt cx="3053122" cy="1105450"/>
          </a:xfrm>
          <a:noFill/>
        </p:grpSpPr>
        <p:sp>
          <p:nvSpPr>
            <p:cNvPr id="9" name="Rectangle: Rounded Corners 8">
              <a:extLst>
                <a:ext uri="{FF2B5EF4-FFF2-40B4-BE49-F238E27FC236}">
                  <a16:creationId xmlns:a16="http://schemas.microsoft.com/office/drawing/2014/main" id="{8FE9267E-594F-FD2E-0056-788160623E33}"/>
                </a:ext>
              </a:extLst>
            </p:cNvPr>
            <p:cNvSpPr/>
            <p:nvPr/>
          </p:nvSpPr>
          <p:spPr bwMode="auto">
            <a:xfrm>
              <a:off x="4569438" y="4089161"/>
              <a:ext cx="3053122" cy="1105450"/>
            </a:xfrm>
            <a:prstGeom prst="roundRect">
              <a:avLst>
                <a:gd name="adj" fmla="val 5045"/>
              </a:avLst>
            </a:prstGeom>
            <a:grp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37DFFD63-30F6-6B09-4B22-ED7F7F26F32A}"/>
                </a:ext>
              </a:extLst>
            </p:cNvPr>
            <p:cNvSpPr txBox="1"/>
            <p:nvPr/>
          </p:nvSpPr>
          <p:spPr>
            <a:xfrm>
              <a:off x="4569438" y="4262819"/>
              <a:ext cx="3053122" cy="646331"/>
            </a:xfrm>
            <a:prstGeom prst="rect">
              <a:avLst/>
            </a:prstGeom>
            <a:grp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Segoe UI Semibold"/>
                </a:rPr>
                <a:t>Power Automate per user with attended RPA</a:t>
              </a:r>
              <a:endParaRPr kumimoji="0" lang="en-US" sz="1400" b="0" i="0" u="none" strike="noStrike" kern="1200" cap="none" spc="0" normalizeH="0" baseline="0" noProof="0">
                <a:ln>
                  <a:noFill/>
                </a:ln>
                <a:solidFill>
                  <a:srgbClr val="FFFFFF"/>
                </a:solidFill>
                <a:effectLst/>
                <a:uLnTx/>
                <a:uFillTx/>
                <a:latin typeface="Segoe UI"/>
                <a:ea typeface="+mn-lt"/>
                <a:cs typeface="Segoe UI"/>
              </a:endParaRPr>
            </a:p>
          </p:txBody>
        </p:sp>
      </p:grpSp>
      <p:grpSp>
        <p:nvGrpSpPr>
          <p:cNvPr id="2" name="Group 1" descr="Limited time offer details">
            <a:extLst>
              <a:ext uri="{FF2B5EF4-FFF2-40B4-BE49-F238E27FC236}">
                <a16:creationId xmlns:a16="http://schemas.microsoft.com/office/drawing/2014/main" id="{0D8955DA-6876-80C0-7480-7632EEEB3713}"/>
              </a:ext>
            </a:extLst>
          </p:cNvPr>
          <p:cNvGrpSpPr/>
          <p:nvPr/>
        </p:nvGrpSpPr>
        <p:grpSpPr>
          <a:xfrm>
            <a:off x="6779349" y="1862531"/>
            <a:ext cx="5237048" cy="4324132"/>
            <a:chOff x="6773807" y="1236335"/>
            <a:chExt cx="5406491" cy="4324132"/>
          </a:xfrm>
        </p:grpSpPr>
        <p:sp>
          <p:nvSpPr>
            <p:cNvPr id="27" name="TextBox 2">
              <a:extLst>
                <a:ext uri="{FF2B5EF4-FFF2-40B4-BE49-F238E27FC236}">
                  <a16:creationId xmlns:a16="http://schemas.microsoft.com/office/drawing/2014/main" id="{537EA59E-AFAD-62B5-B9CA-5BEFE3A874BC}"/>
                </a:ext>
              </a:extLst>
            </p:cNvPr>
            <p:cNvSpPr txBox="1"/>
            <p:nvPr/>
          </p:nvSpPr>
          <p:spPr>
            <a:xfrm>
              <a:off x="7273340" y="1236335"/>
              <a:ext cx="4906958" cy="432413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0E6FF"/>
                  </a:solidFill>
                  <a:effectLst/>
                  <a:uLnTx/>
                  <a:uFillTx/>
                  <a:latin typeface="Segoe UI Semibold"/>
                  <a:ea typeface="Calibri"/>
                  <a:cs typeface="+mn-cs"/>
                </a:rPr>
                <a:t>Availability</a:t>
              </a:r>
              <a:endParaRPr kumimoji="0" lang="en-US" sz="2000" b="1" i="0" u="none" strike="noStrike" kern="1200" cap="none" spc="0" normalizeH="0" baseline="0" noProof="0" dirty="0">
                <a:ln>
                  <a:noFill/>
                </a:ln>
                <a:solidFill>
                  <a:srgbClr val="50E6FF"/>
                </a:solidFill>
                <a:effectLst/>
                <a:uLnTx/>
                <a:uFillTx/>
                <a:latin typeface="Segoe UI Semibold"/>
                <a:ea typeface="Calibri"/>
                <a:cs typeface="+mn-cs"/>
              </a:endParaRPr>
            </a:p>
            <a:p>
              <a:pPr marL="351790" marR="0" lvl="0" indent="-342900" algn="l" defTabSz="914400" rtl="0" eaLnBrk="1" fontAlgn="auto" latinLnBrk="0" hangingPunct="1">
                <a:lnSpc>
                  <a:spcPct val="103000"/>
                </a:lnSpc>
                <a:spcBef>
                  <a:spcPts val="0"/>
                </a:spcBef>
                <a:spcAft>
                  <a:spcPts val="115"/>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a:ea typeface="Segoe UI" panose="020B0502040204020203" pitchFamily="34" charset="0"/>
                  <a:cs typeface="+mn-cs"/>
                </a:rPr>
                <a:t>November 1</a:t>
              </a:r>
              <a:r>
                <a:rPr kumimoji="0" lang="en-US" sz="2000" b="0" i="0" u="none" strike="noStrike" kern="1200" cap="none" spc="0" normalizeH="0" baseline="30000" noProof="0" dirty="0">
                  <a:ln>
                    <a:noFill/>
                  </a:ln>
                  <a:solidFill>
                    <a:srgbClr val="FFFFFF"/>
                  </a:solidFill>
                  <a:effectLst/>
                  <a:uLnTx/>
                  <a:uFillTx/>
                  <a:latin typeface="Segoe UI"/>
                  <a:ea typeface="Segoe UI" panose="020B0502040204020203" pitchFamily="34" charset="0"/>
                  <a:cs typeface="+mn-cs"/>
                </a:rPr>
                <a:t>st</a:t>
              </a:r>
              <a:r>
                <a:rPr kumimoji="0" lang="en-US" sz="2000" b="0" i="0" u="none" strike="noStrike" kern="1200" cap="none" spc="0" normalizeH="0" baseline="0" noProof="0" dirty="0">
                  <a:ln>
                    <a:noFill/>
                  </a:ln>
                  <a:solidFill>
                    <a:srgbClr val="FFFFFF"/>
                  </a:solidFill>
                  <a:effectLst/>
                  <a:uLnTx/>
                  <a:uFillTx/>
                  <a:latin typeface="Segoe UI"/>
                  <a:ea typeface="Segoe UI" panose="020B0502040204020203" pitchFamily="34" charset="0"/>
                  <a:cs typeface="+mn-cs"/>
                </a:rPr>
                <a:t> – March 31</a:t>
              </a:r>
              <a:r>
                <a:rPr kumimoji="0" lang="en-US" sz="2000" b="0" i="0" u="none" strike="noStrike" kern="1200" cap="none" spc="0" normalizeH="0" baseline="30000" noProof="0" dirty="0">
                  <a:ln>
                    <a:noFill/>
                  </a:ln>
                  <a:solidFill>
                    <a:srgbClr val="FFFFFF"/>
                  </a:solidFill>
                  <a:effectLst/>
                  <a:uLnTx/>
                  <a:uFillTx/>
                  <a:latin typeface="Segoe UI"/>
                  <a:ea typeface="Segoe UI" panose="020B0502040204020203" pitchFamily="34" charset="0"/>
                  <a:cs typeface="+mn-cs"/>
                </a:rPr>
                <a:t>st</a:t>
              </a:r>
              <a:r>
                <a:rPr kumimoji="0" lang="en-US" sz="2000" b="0" i="0" u="none" strike="noStrike" kern="1200" cap="none" spc="0" normalizeH="0" baseline="0" noProof="0" dirty="0">
                  <a:ln>
                    <a:noFill/>
                  </a:ln>
                  <a:solidFill>
                    <a:srgbClr val="FFFFFF"/>
                  </a:solidFill>
                  <a:effectLst/>
                  <a:uLnTx/>
                  <a:uFillTx/>
                  <a:latin typeface="Segoe UI"/>
                  <a:ea typeface="Segoe UI" panose="020B0502040204020203" pitchFamily="34" charset="0"/>
                  <a:cs typeface="+mn-cs"/>
                </a:rPr>
                <a:t> , 2023</a:t>
              </a:r>
              <a:endParaRPr lang="en-US" sz="2000" b="0" i="0" u="none" strike="noStrike" kern="1200" cap="none" spc="0" normalizeH="0" baseline="0" noProof="0" dirty="0">
                <a:ln>
                  <a:noFill/>
                </a:ln>
                <a:solidFill>
                  <a:srgbClr val="FFFFFF"/>
                </a:solidFill>
                <a:effectLst/>
                <a:uLnTx/>
                <a:uFillTx/>
                <a:latin typeface="Segoe UI"/>
                <a:ea typeface="Segoe UI" panose="020B0502040204020203" pitchFamily="34" charset="0"/>
                <a:cs typeface="Segoe UI"/>
              </a:endParaRPr>
            </a:p>
            <a:p>
              <a:pPr marL="15240" marR="0" lvl="0" indent="-6350" algn="l" defTabSz="914400" rtl="0" eaLnBrk="1" fontAlgn="auto" latinLnBrk="0" hangingPunct="1">
                <a:lnSpc>
                  <a:spcPct val="103000"/>
                </a:lnSpc>
                <a:spcBef>
                  <a:spcPts val="0"/>
                </a:spcBef>
                <a:spcAft>
                  <a:spcPts val="115"/>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mn-cs"/>
              </a:endParaRPr>
            </a:p>
            <a:p>
              <a:pPr marL="15240" marR="0" lvl="0" indent="-6350" algn="l" defTabSz="914400" rtl="0" eaLnBrk="1" fontAlgn="auto" latinLnBrk="0" hangingPunct="1">
                <a:lnSpc>
                  <a:spcPct val="103000"/>
                </a:lnSpc>
                <a:spcBef>
                  <a:spcPts val="0"/>
                </a:spcBef>
                <a:spcAft>
                  <a:spcPts val="115"/>
                </a:spcAft>
                <a:buClrTx/>
                <a:buSzTx/>
                <a:buFontTx/>
                <a:buNone/>
                <a:tabLst/>
                <a:defRPr/>
              </a:pPr>
              <a:r>
                <a:rPr kumimoji="0" lang="en-US" sz="2000" b="0" i="0" u="none" strike="noStrike" kern="1200" cap="none" spc="0" normalizeH="0" baseline="0" noProof="0" dirty="0">
                  <a:ln>
                    <a:noFill/>
                  </a:ln>
                  <a:solidFill>
                    <a:srgbClr val="50E6FF"/>
                  </a:solidFill>
                  <a:effectLst/>
                  <a:uLnTx/>
                  <a:uFillTx/>
                  <a:latin typeface="Segoe UI Semibold"/>
                  <a:ea typeface="+mn-ea"/>
                  <a:cs typeface="+mn-cs"/>
                </a:rPr>
                <a:t>Channels</a:t>
              </a:r>
              <a:r>
                <a:rPr kumimoji="0" lang="en-US" sz="2000" b="0" i="0" u="none" strike="noStrike" kern="1200" cap="none" spc="0" normalizeH="0" baseline="0" noProof="0" dirty="0">
                  <a:ln>
                    <a:noFill/>
                  </a:ln>
                  <a:solidFill>
                    <a:srgbClr val="17978E"/>
                  </a:solidFill>
                  <a:effectLst/>
                  <a:uLnTx/>
                  <a:uFillTx/>
                  <a:latin typeface="Segoe UI Semibold"/>
                  <a:ea typeface="Times New Roman" panose="02020603050405020304" pitchFamily="18" charset="0"/>
                  <a:cs typeface="+mn-cs"/>
                </a:rPr>
                <a:t> </a:t>
              </a:r>
              <a:endParaRPr lang="en-US" sz="2000" b="0" i="0" u="none" strike="noStrike" kern="1200" cap="none" spc="0" normalizeH="0" baseline="0" noProof="0" dirty="0">
                <a:ln>
                  <a:noFill/>
                </a:ln>
                <a:solidFill>
                  <a:srgbClr val="17978E"/>
                </a:solidFill>
                <a:effectLst/>
                <a:uLnTx/>
                <a:uFillTx/>
                <a:latin typeface="Segoe UI Semibold"/>
                <a:ea typeface="Times New Roman" panose="02020603050405020304" pitchFamily="18" charset="0"/>
                <a:cs typeface="Segoe UI Semibold"/>
              </a:endParaRPr>
            </a:p>
            <a:p>
              <a:pPr marL="351790" marR="0" lvl="0" indent="-342900" algn="l" defTabSz="914400" rtl="0" eaLnBrk="1" fontAlgn="auto" latinLnBrk="0" hangingPunct="1">
                <a:lnSpc>
                  <a:spcPct val="103000"/>
                </a:lnSpc>
                <a:spcBef>
                  <a:spcPts val="0"/>
                </a:spcBef>
                <a:spcAft>
                  <a:spcPts val="115"/>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a:ea typeface="Segoe UI" panose="020B0502040204020203" pitchFamily="34" charset="0"/>
                  <a:cs typeface="Segoe UI"/>
                </a:rPr>
                <a:t>VL</a:t>
              </a:r>
              <a:endParaRPr lang="en-US" sz="2000" b="0" i="0" u="none" strike="noStrike" kern="1200" cap="none" spc="0" normalizeH="0" baseline="0" noProof="0" dirty="0">
                <a:ln>
                  <a:noFill/>
                </a:ln>
                <a:solidFill>
                  <a:srgbClr val="FFFFFF"/>
                </a:solidFill>
                <a:effectLst/>
                <a:uLnTx/>
                <a:uFillTx/>
                <a:latin typeface="Segoe UI"/>
                <a:ea typeface="Segoe UI" panose="020B0502040204020203" pitchFamily="34" charset="0"/>
                <a:cs typeface="Segoe UI"/>
              </a:endParaRPr>
            </a:p>
            <a:p>
              <a:pPr marL="351790" marR="0" lvl="0" indent="-342900" algn="l" defTabSz="914400" rtl="0" eaLnBrk="1" fontAlgn="auto" latinLnBrk="0" hangingPunct="1">
                <a:lnSpc>
                  <a:spcPct val="103000"/>
                </a:lnSpc>
                <a:spcBef>
                  <a:spcPts val="0"/>
                </a:spcBef>
                <a:spcAft>
                  <a:spcPts val="115"/>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a:ea typeface="Segoe UI" panose="020B0502040204020203" pitchFamily="34" charset="0"/>
                  <a:cs typeface="Segoe UI"/>
                </a:rPr>
                <a:t>CSP</a:t>
              </a:r>
              <a:endParaRPr lang="en-US" sz="2000" b="0" i="0" u="none" strike="noStrike" kern="1200" cap="none" spc="0" normalizeH="0" baseline="0" noProof="0" dirty="0">
                <a:ln>
                  <a:noFill/>
                </a:ln>
                <a:solidFill>
                  <a:srgbClr val="FFFFFF"/>
                </a:solidFill>
                <a:effectLst/>
                <a:uLnTx/>
                <a:uFillTx/>
                <a:latin typeface="Segoe UI"/>
                <a:ea typeface="Segoe UI" panose="020B0502040204020203" pitchFamily="34" charset="0"/>
                <a:cs typeface="Segoe UI"/>
              </a:endParaRPr>
            </a:p>
            <a:p>
              <a:pPr marL="351790" marR="0" lvl="0" indent="-342900" algn="l" defTabSz="914400" rtl="0" eaLnBrk="1" fontAlgn="auto" latinLnBrk="0" hangingPunct="1">
                <a:lnSpc>
                  <a:spcPct val="103000"/>
                </a:lnSpc>
                <a:spcBef>
                  <a:spcPts val="0"/>
                </a:spcBef>
                <a:spcAft>
                  <a:spcPts val="115"/>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a:ea typeface="Segoe UI" panose="020B0502040204020203" pitchFamily="34" charset="0"/>
                  <a:cs typeface="Segoe UI"/>
                </a:rPr>
                <a:t>Direct</a:t>
              </a:r>
              <a:endParaRPr lang="en-US" sz="2000" b="0" i="0" u="none" strike="noStrike" kern="1200" cap="none" spc="0" normalizeH="0" baseline="0" noProof="0" dirty="0">
                <a:ln>
                  <a:noFill/>
                </a:ln>
                <a:solidFill>
                  <a:srgbClr val="FFFFFF"/>
                </a:solidFill>
                <a:effectLst/>
                <a:uLnTx/>
                <a:uFillTx/>
                <a:latin typeface="Segoe UI"/>
                <a:ea typeface="Segoe UI" panose="020B0502040204020203" pitchFamily="34" charset="0"/>
                <a:cs typeface="Segoe UI"/>
              </a:endParaRPr>
            </a:p>
            <a:p>
              <a:pPr marL="466090" marR="0" lvl="0" indent="0" algn="l" defTabSz="914400" rtl="0" eaLnBrk="1" fontAlgn="auto" latinLnBrk="0" hangingPunct="1">
                <a:lnSpc>
                  <a:spcPct val="103000"/>
                </a:lnSpc>
                <a:spcBef>
                  <a:spcPts val="0"/>
                </a:spcBef>
                <a:spcAft>
                  <a:spcPts val="115"/>
                </a:spcAft>
                <a:buClrTx/>
                <a:buSzTx/>
                <a:buFontTx/>
                <a:buNone/>
                <a:tabLst/>
                <a:defRPr/>
              </a:pPr>
              <a:endParaRPr kumimoji="0" lang="en-US" sz="2000" b="0" i="0" u="none" strike="noStrike" kern="1200" cap="none" spc="0" normalizeH="0" baseline="0" noProof="0" dirty="0">
                <a:ln>
                  <a:noFill/>
                </a:ln>
                <a:solidFill>
                  <a:srgbClr val="4CCBED"/>
                </a:solidFill>
                <a:effectLst/>
                <a:uLnTx/>
                <a:uFillTx/>
                <a:latin typeface="Segoe UI Semibold"/>
                <a:ea typeface="+mn-ea"/>
                <a:cs typeface="+mn-cs"/>
              </a:endParaRPr>
            </a:p>
            <a:p>
              <a:pPr marL="15240" marR="0" lvl="0" indent="-6350" algn="l" defTabSz="914400" rtl="0" eaLnBrk="1" fontAlgn="auto" latinLnBrk="0" hangingPunct="1">
                <a:lnSpc>
                  <a:spcPct val="103000"/>
                </a:lnSpc>
                <a:spcBef>
                  <a:spcPts val="0"/>
                </a:spcBef>
                <a:spcAft>
                  <a:spcPts val="115"/>
                </a:spcAft>
                <a:buClrTx/>
                <a:buSzTx/>
                <a:buFontTx/>
                <a:buNone/>
                <a:tabLst/>
                <a:defRPr/>
              </a:pPr>
              <a:r>
                <a:rPr kumimoji="0" lang="en-US" sz="2000" b="0" i="0" u="none" strike="noStrike" kern="1200" cap="none" spc="0" normalizeH="0" baseline="0" noProof="0" dirty="0">
                  <a:ln>
                    <a:noFill/>
                  </a:ln>
                  <a:solidFill>
                    <a:srgbClr val="50E6FF"/>
                  </a:solidFill>
                  <a:effectLst/>
                  <a:uLnTx/>
                  <a:uFillTx/>
                  <a:latin typeface="Segoe UI Semibold"/>
                  <a:ea typeface="+mn-ea"/>
                  <a:cs typeface="+mn-cs"/>
                </a:rPr>
                <a:t>Audiences</a:t>
              </a:r>
              <a:endParaRPr lang="en-US" sz="2000" b="0" i="0" u="none" strike="noStrike" kern="1200" cap="none" spc="0" normalizeH="0" baseline="0" noProof="0" dirty="0">
                <a:ln>
                  <a:noFill/>
                </a:ln>
                <a:solidFill>
                  <a:srgbClr val="50E6FF"/>
                </a:solidFill>
                <a:effectLst/>
                <a:uLnTx/>
                <a:uFillTx/>
                <a:latin typeface="Segoe UI Semibold"/>
                <a:cs typeface="Segoe UI Semibold"/>
              </a:endParaRPr>
            </a:p>
            <a:p>
              <a:pPr marL="351790" marR="0" lvl="0" indent="-342900" algn="l" defTabSz="914400" rtl="0" eaLnBrk="1" fontAlgn="auto" latinLnBrk="0" hangingPunct="1">
                <a:lnSpc>
                  <a:spcPct val="103000"/>
                </a:lnSpc>
                <a:spcBef>
                  <a:spcPts val="0"/>
                </a:spcBef>
                <a:spcAft>
                  <a:spcPts val="115"/>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a:cs typeface="Segoe UI"/>
                </a:rPr>
                <a:t>Commercial</a:t>
              </a:r>
              <a:endParaRPr lang="en-US" sz="2000" b="0" i="0" u="none" strike="noStrike" kern="1200" cap="none" spc="0" normalizeH="0" baseline="0" noProof="0" dirty="0">
                <a:ln>
                  <a:noFill/>
                </a:ln>
                <a:solidFill>
                  <a:srgbClr val="FFFFFF"/>
                </a:solidFill>
                <a:effectLst/>
                <a:uLnTx/>
                <a:uFillTx/>
                <a:latin typeface="Segoe UI"/>
                <a:cs typeface="Segoe UI"/>
              </a:endParaRPr>
            </a:p>
            <a:p>
              <a:pPr marL="351790" marR="0" lvl="0" indent="-342900" algn="l" defTabSz="914400" rtl="0" eaLnBrk="1" fontAlgn="auto" latinLnBrk="0" hangingPunct="1">
                <a:lnSpc>
                  <a:spcPct val="103000"/>
                </a:lnSpc>
                <a:spcBef>
                  <a:spcPts val="0"/>
                </a:spcBef>
                <a:spcAft>
                  <a:spcPts val="115"/>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8890">
                <a:lnSpc>
                  <a:spcPct val="103000"/>
                </a:lnSpc>
                <a:spcAft>
                  <a:spcPts val="115"/>
                </a:spcAft>
                <a:defRPr/>
              </a:pPr>
              <a:r>
                <a:rPr kumimoji="0" lang="en-US" sz="2000" b="0" i="0" u="none" strike="noStrike" kern="1200" cap="none" spc="0" normalizeH="0" baseline="0" noProof="0" dirty="0">
                  <a:ln>
                    <a:noFill/>
                  </a:ln>
                  <a:solidFill>
                    <a:srgbClr val="50E6FF"/>
                  </a:solidFill>
                  <a:effectLst/>
                  <a:uLnTx/>
                  <a:uFillTx/>
                  <a:latin typeface="Segoe UI Semibold"/>
                  <a:ea typeface="+mn-ea"/>
                  <a:cs typeface="+mn-cs"/>
                </a:rPr>
                <a:t>Eligibility</a:t>
              </a:r>
              <a:r>
                <a:rPr lang="en-US" sz="2000" dirty="0">
                  <a:solidFill>
                    <a:srgbClr val="49C5B1"/>
                  </a:solidFill>
                  <a:latin typeface="Segoe UI Semibold"/>
                </a:rPr>
                <a:t> </a:t>
              </a:r>
            </a:p>
            <a:p>
              <a:pPr marL="351790" marR="0" lvl="0" indent="-342900" algn="l" defTabSz="914400" rtl="0" eaLnBrk="1" fontAlgn="auto" latinLnBrk="0" hangingPunct="1">
                <a:lnSpc>
                  <a:spcPct val="103000"/>
                </a:lnSpc>
                <a:spcBef>
                  <a:spcPts val="0"/>
                </a:spcBef>
                <a:spcAft>
                  <a:spcPts val="115"/>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Segoe UI"/>
                  <a:cs typeface="Segoe UI"/>
                </a:rPr>
                <a:t>New customers</a:t>
              </a:r>
              <a:r>
                <a:rPr kumimoji="0" lang="en-US" sz="2000" b="0" i="0" u="none" strike="noStrike" kern="1200" cap="none" spc="0" normalizeH="0" baseline="30000" noProof="0" dirty="0">
                  <a:ln>
                    <a:noFill/>
                  </a:ln>
                  <a:solidFill>
                    <a:srgbClr val="FFFFFF"/>
                  </a:solidFill>
                  <a:effectLst/>
                  <a:uLnTx/>
                  <a:uFillTx/>
                  <a:latin typeface="Segoe UI"/>
                  <a:cs typeface="Segoe UI"/>
                </a:rPr>
                <a:t>1,2 </a:t>
              </a:r>
              <a:endParaRPr lang="en-US" sz="1400" b="0" i="0" u="none" strike="noStrike" kern="1200" cap="none" spc="0" normalizeH="0" baseline="30000" noProof="0" dirty="0">
                <a:ln>
                  <a:noFill/>
                </a:ln>
                <a:solidFill>
                  <a:srgbClr val="FFFFFF"/>
                </a:solidFill>
                <a:effectLst/>
                <a:uLnTx/>
                <a:uFillTx/>
                <a:latin typeface="Segoe UI" panose="020B0502040204020203" pitchFamily="34" charset="0"/>
                <a:cs typeface="Segoe UI"/>
              </a:endParaRPr>
            </a:p>
          </p:txBody>
        </p:sp>
        <p:grpSp>
          <p:nvGrpSpPr>
            <p:cNvPr id="28" name="Group 27">
              <a:extLst>
                <a:ext uri="{FF2B5EF4-FFF2-40B4-BE49-F238E27FC236}">
                  <a16:creationId xmlns:a16="http://schemas.microsoft.com/office/drawing/2014/main" id="{B905241D-E040-07F3-9CB4-661D4AB33626}"/>
                </a:ext>
              </a:extLst>
            </p:cNvPr>
            <p:cNvGrpSpPr/>
            <p:nvPr/>
          </p:nvGrpSpPr>
          <p:grpSpPr>
            <a:xfrm>
              <a:off x="6773807" y="1248294"/>
              <a:ext cx="471714" cy="471714"/>
              <a:chOff x="6839128" y="1164315"/>
              <a:chExt cx="471714" cy="471714"/>
            </a:xfrm>
          </p:grpSpPr>
          <p:sp>
            <p:nvSpPr>
              <p:cNvPr id="39" name="Oval 38">
                <a:extLst>
                  <a:ext uri="{FF2B5EF4-FFF2-40B4-BE49-F238E27FC236}">
                    <a16:creationId xmlns:a16="http://schemas.microsoft.com/office/drawing/2014/main" id="{E5B00ACE-99D4-734C-707A-86575583FC17}"/>
                  </a:ext>
                </a:extLst>
              </p:cNvPr>
              <p:cNvSpPr/>
              <p:nvPr/>
            </p:nvSpPr>
            <p:spPr bwMode="auto">
              <a:xfrm>
                <a:off x="6839128" y="1164315"/>
                <a:ext cx="471714" cy="471714"/>
              </a:xfrm>
              <a:prstGeom prst="ellipse">
                <a:avLst/>
              </a:prstGeom>
              <a:solidFill>
                <a:schemeClr val="accent1">
                  <a:lumMod val="5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1" name="clock_10" title="Icon of an hourglass">
                <a:extLst>
                  <a:ext uri="{FF2B5EF4-FFF2-40B4-BE49-F238E27FC236}">
                    <a16:creationId xmlns:a16="http://schemas.microsoft.com/office/drawing/2014/main" id="{C2547366-6AB8-82DC-BC8C-4E3AD764809E}"/>
                  </a:ext>
                </a:extLst>
              </p:cNvPr>
              <p:cNvSpPr>
                <a:spLocks noChangeAspect="1" noEditPoints="1"/>
              </p:cNvSpPr>
              <p:nvPr/>
            </p:nvSpPr>
            <p:spPr bwMode="auto">
              <a:xfrm>
                <a:off x="6970572" y="1287931"/>
                <a:ext cx="223700" cy="224482"/>
              </a:xfrm>
              <a:custGeom>
                <a:avLst/>
                <a:gdLst>
                  <a:gd name="T0" fmla="*/ 286 w 323"/>
                  <a:gd name="T1" fmla="*/ 324 h 324"/>
                  <a:gd name="T2" fmla="*/ 287 w 323"/>
                  <a:gd name="T3" fmla="*/ 311 h 324"/>
                  <a:gd name="T4" fmla="*/ 217 w 323"/>
                  <a:gd name="T5" fmla="*/ 199 h 324"/>
                  <a:gd name="T6" fmla="*/ 204 w 323"/>
                  <a:gd name="T7" fmla="*/ 193 h 324"/>
                  <a:gd name="T8" fmla="*/ 185 w 323"/>
                  <a:gd name="T9" fmla="*/ 164 h 324"/>
                  <a:gd name="T10" fmla="*/ 207 w 323"/>
                  <a:gd name="T11" fmla="*/ 131 h 324"/>
                  <a:gd name="T12" fmla="*/ 218 w 323"/>
                  <a:gd name="T13" fmla="*/ 126 h 324"/>
                  <a:gd name="T14" fmla="*/ 287 w 323"/>
                  <a:gd name="T15" fmla="*/ 14 h 324"/>
                  <a:gd name="T16" fmla="*/ 286 w 323"/>
                  <a:gd name="T17" fmla="*/ 0 h 324"/>
                  <a:gd name="T18" fmla="*/ 37 w 323"/>
                  <a:gd name="T19" fmla="*/ 324 h 324"/>
                  <a:gd name="T20" fmla="*/ 37 w 323"/>
                  <a:gd name="T21" fmla="*/ 311 h 324"/>
                  <a:gd name="T22" fmla="*/ 105 w 323"/>
                  <a:gd name="T23" fmla="*/ 200 h 324"/>
                  <a:gd name="T24" fmla="*/ 117 w 323"/>
                  <a:gd name="T25" fmla="*/ 194 h 324"/>
                  <a:gd name="T26" fmla="*/ 137 w 323"/>
                  <a:gd name="T27" fmla="*/ 164 h 324"/>
                  <a:gd name="T28" fmla="*/ 117 w 323"/>
                  <a:gd name="T29" fmla="*/ 133 h 324"/>
                  <a:gd name="T30" fmla="*/ 104 w 323"/>
                  <a:gd name="T31" fmla="*/ 126 h 324"/>
                  <a:gd name="T32" fmla="*/ 37 w 323"/>
                  <a:gd name="T33" fmla="*/ 14 h 324"/>
                  <a:gd name="T34" fmla="*/ 37 w 323"/>
                  <a:gd name="T35" fmla="*/ 0 h 324"/>
                  <a:gd name="T36" fmla="*/ 0 w 323"/>
                  <a:gd name="T37" fmla="*/ 0 h 324"/>
                  <a:gd name="T38" fmla="*/ 323 w 323"/>
                  <a:gd name="T39" fmla="*/ 0 h 324"/>
                  <a:gd name="T40" fmla="*/ 0 w 323"/>
                  <a:gd name="T41" fmla="*/ 324 h 324"/>
                  <a:gd name="T42" fmla="*/ 323 w 323"/>
                  <a:gd name="T43"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 h="324">
                    <a:moveTo>
                      <a:pt x="286" y="324"/>
                    </a:moveTo>
                    <a:cubicBezTo>
                      <a:pt x="287" y="320"/>
                      <a:pt x="287" y="316"/>
                      <a:pt x="287" y="311"/>
                    </a:cubicBezTo>
                    <a:cubicBezTo>
                      <a:pt x="287" y="262"/>
                      <a:pt x="258" y="219"/>
                      <a:pt x="217" y="199"/>
                    </a:cubicBezTo>
                    <a:cubicBezTo>
                      <a:pt x="204" y="193"/>
                      <a:pt x="204" y="193"/>
                      <a:pt x="204" y="193"/>
                    </a:cubicBezTo>
                    <a:cubicBezTo>
                      <a:pt x="193" y="188"/>
                      <a:pt x="185" y="176"/>
                      <a:pt x="185" y="164"/>
                    </a:cubicBezTo>
                    <a:cubicBezTo>
                      <a:pt x="185" y="149"/>
                      <a:pt x="195" y="136"/>
                      <a:pt x="207" y="131"/>
                    </a:cubicBezTo>
                    <a:cubicBezTo>
                      <a:pt x="218" y="126"/>
                      <a:pt x="218" y="126"/>
                      <a:pt x="218" y="126"/>
                    </a:cubicBezTo>
                    <a:cubicBezTo>
                      <a:pt x="259" y="105"/>
                      <a:pt x="287" y="63"/>
                      <a:pt x="287" y="14"/>
                    </a:cubicBezTo>
                    <a:cubicBezTo>
                      <a:pt x="287" y="10"/>
                      <a:pt x="286" y="4"/>
                      <a:pt x="286" y="0"/>
                    </a:cubicBezTo>
                    <a:moveTo>
                      <a:pt x="37" y="324"/>
                    </a:moveTo>
                    <a:cubicBezTo>
                      <a:pt x="37" y="320"/>
                      <a:pt x="37" y="316"/>
                      <a:pt x="37" y="311"/>
                    </a:cubicBezTo>
                    <a:cubicBezTo>
                      <a:pt x="37" y="263"/>
                      <a:pt x="64" y="220"/>
                      <a:pt x="105" y="200"/>
                    </a:cubicBezTo>
                    <a:cubicBezTo>
                      <a:pt x="117" y="194"/>
                      <a:pt x="117" y="194"/>
                      <a:pt x="117" y="194"/>
                    </a:cubicBezTo>
                    <a:cubicBezTo>
                      <a:pt x="129" y="189"/>
                      <a:pt x="137" y="177"/>
                      <a:pt x="137" y="164"/>
                    </a:cubicBezTo>
                    <a:cubicBezTo>
                      <a:pt x="137" y="149"/>
                      <a:pt x="129" y="139"/>
                      <a:pt x="117" y="133"/>
                    </a:cubicBezTo>
                    <a:cubicBezTo>
                      <a:pt x="104" y="126"/>
                      <a:pt x="104" y="126"/>
                      <a:pt x="104" y="126"/>
                    </a:cubicBezTo>
                    <a:cubicBezTo>
                      <a:pt x="63" y="105"/>
                      <a:pt x="37" y="64"/>
                      <a:pt x="37" y="14"/>
                    </a:cubicBezTo>
                    <a:cubicBezTo>
                      <a:pt x="37" y="10"/>
                      <a:pt x="37" y="5"/>
                      <a:pt x="37" y="0"/>
                    </a:cubicBezTo>
                    <a:moveTo>
                      <a:pt x="0" y="0"/>
                    </a:moveTo>
                    <a:cubicBezTo>
                      <a:pt x="323" y="0"/>
                      <a:pt x="323" y="0"/>
                      <a:pt x="323" y="0"/>
                    </a:cubicBezTo>
                    <a:moveTo>
                      <a:pt x="0" y="324"/>
                    </a:moveTo>
                    <a:cubicBezTo>
                      <a:pt x="323" y="324"/>
                      <a:pt x="323" y="324"/>
                      <a:pt x="323" y="324"/>
                    </a:cubicBez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33" name="Group 32">
              <a:extLst>
                <a:ext uri="{FF2B5EF4-FFF2-40B4-BE49-F238E27FC236}">
                  <a16:creationId xmlns:a16="http://schemas.microsoft.com/office/drawing/2014/main" id="{51457F97-4F0F-3B87-541A-42733C850AE2}"/>
                </a:ext>
              </a:extLst>
            </p:cNvPr>
            <p:cNvGrpSpPr/>
            <p:nvPr/>
          </p:nvGrpSpPr>
          <p:grpSpPr>
            <a:xfrm>
              <a:off x="6789355" y="3804151"/>
              <a:ext cx="471714" cy="471714"/>
              <a:chOff x="6924524" y="3720697"/>
              <a:chExt cx="471714" cy="471714"/>
            </a:xfrm>
          </p:grpSpPr>
          <p:sp>
            <p:nvSpPr>
              <p:cNvPr id="37" name="Oval 36">
                <a:extLst>
                  <a:ext uri="{FF2B5EF4-FFF2-40B4-BE49-F238E27FC236}">
                    <a16:creationId xmlns:a16="http://schemas.microsoft.com/office/drawing/2014/main" id="{7035E0A2-2938-758C-B5E9-D9E202130D67}"/>
                  </a:ext>
                </a:extLst>
              </p:cNvPr>
              <p:cNvSpPr/>
              <p:nvPr/>
            </p:nvSpPr>
            <p:spPr bwMode="auto">
              <a:xfrm>
                <a:off x="6924524" y="3720697"/>
                <a:ext cx="471714" cy="471714"/>
              </a:xfrm>
              <a:prstGeom prst="ellipse">
                <a:avLst/>
              </a:prstGeom>
              <a:solidFill>
                <a:schemeClr val="accent1">
                  <a:lumMod val="5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8" name="people_12" title="Icon of three people">
                <a:extLst>
                  <a:ext uri="{FF2B5EF4-FFF2-40B4-BE49-F238E27FC236}">
                    <a16:creationId xmlns:a16="http://schemas.microsoft.com/office/drawing/2014/main" id="{E5D42C94-8DDE-6F7D-D06D-B5789EDF9E19}"/>
                  </a:ext>
                </a:extLst>
              </p:cNvPr>
              <p:cNvSpPr>
                <a:spLocks noChangeAspect="1" noEditPoints="1"/>
              </p:cNvSpPr>
              <p:nvPr/>
            </p:nvSpPr>
            <p:spPr bwMode="auto">
              <a:xfrm>
                <a:off x="7028757" y="3840188"/>
                <a:ext cx="285711" cy="243763"/>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34" name="Group 33">
              <a:extLst>
                <a:ext uri="{FF2B5EF4-FFF2-40B4-BE49-F238E27FC236}">
                  <a16:creationId xmlns:a16="http://schemas.microsoft.com/office/drawing/2014/main" id="{ADCC08C2-6450-682B-A43A-4C1F279CF5F1}"/>
                </a:ext>
              </a:extLst>
            </p:cNvPr>
            <p:cNvGrpSpPr/>
            <p:nvPr/>
          </p:nvGrpSpPr>
          <p:grpSpPr>
            <a:xfrm>
              <a:off x="6777083" y="2180236"/>
              <a:ext cx="471714" cy="471714"/>
              <a:chOff x="6913774" y="2055862"/>
              <a:chExt cx="471714" cy="471714"/>
            </a:xfrm>
          </p:grpSpPr>
          <p:sp>
            <p:nvSpPr>
              <p:cNvPr id="35" name="Oval 34">
                <a:extLst>
                  <a:ext uri="{FF2B5EF4-FFF2-40B4-BE49-F238E27FC236}">
                    <a16:creationId xmlns:a16="http://schemas.microsoft.com/office/drawing/2014/main" id="{506910E3-7F00-CE88-EB58-281F3FE28CB8}"/>
                  </a:ext>
                </a:extLst>
              </p:cNvPr>
              <p:cNvSpPr/>
              <p:nvPr/>
            </p:nvSpPr>
            <p:spPr bwMode="auto">
              <a:xfrm>
                <a:off x="6913774" y="2055862"/>
                <a:ext cx="471714" cy="471714"/>
              </a:xfrm>
              <a:prstGeom prst="ellipse">
                <a:avLst/>
              </a:prstGeom>
              <a:solidFill>
                <a:schemeClr val="accent1">
                  <a:lumMod val="5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6" name="location_5" title="Icon of a pin">
                <a:extLst>
                  <a:ext uri="{FF2B5EF4-FFF2-40B4-BE49-F238E27FC236}">
                    <a16:creationId xmlns:a16="http://schemas.microsoft.com/office/drawing/2014/main" id="{703E7DD9-2837-D92A-640B-BB1915B62AA1}"/>
                  </a:ext>
                </a:extLst>
              </p:cNvPr>
              <p:cNvSpPr>
                <a:spLocks noChangeAspect="1" noEditPoints="1"/>
              </p:cNvSpPr>
              <p:nvPr/>
            </p:nvSpPr>
            <p:spPr bwMode="auto">
              <a:xfrm>
                <a:off x="7106295" y="2169837"/>
                <a:ext cx="86672" cy="243764"/>
              </a:xfrm>
              <a:custGeom>
                <a:avLst/>
                <a:gdLst>
                  <a:gd name="T0" fmla="*/ 0 w 116"/>
                  <a:gd name="T1" fmla="*/ 58 h 330"/>
                  <a:gd name="T2" fmla="*/ 58 w 116"/>
                  <a:gd name="T3" fmla="*/ 0 h 330"/>
                  <a:gd name="T4" fmla="*/ 116 w 116"/>
                  <a:gd name="T5" fmla="*/ 58 h 330"/>
                  <a:gd name="T6" fmla="*/ 58 w 116"/>
                  <a:gd name="T7" fmla="*/ 116 h 330"/>
                  <a:gd name="T8" fmla="*/ 0 w 116"/>
                  <a:gd name="T9" fmla="*/ 58 h 330"/>
                  <a:gd name="T10" fmla="*/ 58 w 116"/>
                  <a:gd name="T11" fmla="*/ 116 h 330"/>
                  <a:gd name="T12" fmla="*/ 58 w 116"/>
                  <a:gd name="T13" fmla="*/ 330 h 330"/>
                </a:gdLst>
                <a:ahLst/>
                <a:cxnLst>
                  <a:cxn ang="0">
                    <a:pos x="T0" y="T1"/>
                  </a:cxn>
                  <a:cxn ang="0">
                    <a:pos x="T2" y="T3"/>
                  </a:cxn>
                  <a:cxn ang="0">
                    <a:pos x="T4" y="T5"/>
                  </a:cxn>
                  <a:cxn ang="0">
                    <a:pos x="T6" y="T7"/>
                  </a:cxn>
                  <a:cxn ang="0">
                    <a:pos x="T8" y="T9"/>
                  </a:cxn>
                  <a:cxn ang="0">
                    <a:pos x="T10" y="T11"/>
                  </a:cxn>
                  <a:cxn ang="0">
                    <a:pos x="T12" y="T13"/>
                  </a:cxn>
                </a:cxnLst>
                <a:rect l="0" t="0" r="r" b="b"/>
                <a:pathLst>
                  <a:path w="116" h="330">
                    <a:moveTo>
                      <a:pt x="0" y="58"/>
                    </a:moveTo>
                    <a:cubicBezTo>
                      <a:pt x="0" y="26"/>
                      <a:pt x="26" y="0"/>
                      <a:pt x="58" y="0"/>
                    </a:cubicBezTo>
                    <a:cubicBezTo>
                      <a:pt x="90" y="0"/>
                      <a:pt x="116" y="26"/>
                      <a:pt x="116" y="58"/>
                    </a:cubicBezTo>
                    <a:cubicBezTo>
                      <a:pt x="116" y="90"/>
                      <a:pt x="90" y="116"/>
                      <a:pt x="58" y="116"/>
                    </a:cubicBezTo>
                    <a:cubicBezTo>
                      <a:pt x="26" y="116"/>
                      <a:pt x="0" y="90"/>
                      <a:pt x="0" y="58"/>
                    </a:cubicBezTo>
                    <a:close/>
                    <a:moveTo>
                      <a:pt x="58" y="116"/>
                    </a:moveTo>
                    <a:cubicBezTo>
                      <a:pt x="58" y="330"/>
                      <a:pt x="58" y="330"/>
                      <a:pt x="58" y="330"/>
                    </a:cubicBez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pic>
        <p:nvPicPr>
          <p:cNvPr id="21" name="Graphic 12" descr="Checklist with solid fill">
            <a:extLst>
              <a:ext uri="{FF2B5EF4-FFF2-40B4-BE49-F238E27FC236}">
                <a16:creationId xmlns:a16="http://schemas.microsoft.com/office/drawing/2014/main" id="{79186F2B-AAD8-7C30-64BD-3E7E55C35C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7382" y="5490818"/>
            <a:ext cx="348739" cy="348739"/>
          </a:xfrm>
          <a:prstGeom prst="rect">
            <a:avLst/>
          </a:prstGeom>
        </p:spPr>
      </p:pic>
      <p:sp>
        <p:nvSpPr>
          <p:cNvPr id="56" name="TextBox 1">
            <a:extLst>
              <a:ext uri="{FF2B5EF4-FFF2-40B4-BE49-F238E27FC236}">
                <a16:creationId xmlns:a16="http://schemas.microsoft.com/office/drawing/2014/main" id="{E31CF9D7-B5A3-CCB7-65E2-F7226226A9BC}"/>
              </a:ext>
            </a:extLst>
          </p:cNvPr>
          <p:cNvSpPr txBox="1"/>
          <p:nvPr/>
        </p:nvSpPr>
        <p:spPr>
          <a:xfrm>
            <a:off x="588265" y="1167899"/>
            <a:ext cx="11536187" cy="615553"/>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0E6FF"/>
                </a:solidFill>
                <a:effectLst/>
                <a:uLnTx/>
                <a:uFillTx/>
                <a:latin typeface="Segoe UI"/>
                <a:ea typeface="+mn-ea"/>
                <a:cs typeface="+mn-cs"/>
              </a:rPr>
              <a:t>New customers can take advantage of 25% off in </a:t>
            </a:r>
            <a:r>
              <a:rPr kumimoji="0" lang="en-US" sz="2000" b="0" i="0" u="sng" strike="noStrike" kern="1200" cap="none" spc="0" normalizeH="0" baseline="0" noProof="0">
                <a:ln>
                  <a:noFill/>
                </a:ln>
                <a:solidFill>
                  <a:srgbClr val="50E6FF"/>
                </a:solidFill>
                <a:effectLst/>
                <a:uLnTx/>
                <a:uFillTx/>
                <a:latin typeface="Segoe UI"/>
                <a:ea typeface="+mn-ea"/>
                <a:cs typeface="+mn-cs"/>
              </a:rPr>
              <a:t>the first year</a:t>
            </a:r>
            <a:r>
              <a:rPr kumimoji="0" lang="en-US" sz="2000" b="0" i="0" strike="noStrike" kern="1200" cap="none" spc="0" normalizeH="0" baseline="0" noProof="0">
                <a:ln>
                  <a:noFill/>
                </a:ln>
                <a:solidFill>
                  <a:srgbClr val="50E6FF"/>
                </a:solidFill>
                <a:effectLst/>
                <a:uLnTx/>
                <a:uFillTx/>
                <a:latin typeface="Segoe UI"/>
                <a:ea typeface="+mn-ea"/>
                <a:cs typeface="+mn-cs"/>
              </a:rPr>
              <a:t> </a:t>
            </a:r>
            <a:r>
              <a:rPr kumimoji="0" lang="en-US" sz="2000" b="0" i="0" u="none" strike="noStrike" kern="1200" cap="none" spc="0" normalizeH="0" baseline="0" noProof="0">
                <a:ln>
                  <a:noFill/>
                </a:ln>
                <a:solidFill>
                  <a:srgbClr val="50E6FF"/>
                </a:solidFill>
                <a:effectLst/>
                <a:uLnTx/>
                <a:uFillTx/>
                <a:latin typeface="Segoe UI"/>
                <a:ea typeface="+mn-ea"/>
                <a:cs typeface="+mn-cs"/>
              </a:rPr>
              <a:t>on Power Apps per user and/or Power Automate per user with attended RPA</a:t>
            </a:r>
            <a:endParaRPr kumimoji="0" lang="en-US" sz="2000" b="0" i="0" u="none" strike="noStrike" kern="1200" cap="none" spc="0" normalizeH="0" baseline="0" noProof="0">
              <a:ln>
                <a:noFill/>
              </a:ln>
              <a:solidFill>
                <a:srgbClr val="50E6FF"/>
              </a:solidFill>
              <a:effectLst/>
              <a:uLnTx/>
              <a:uFillTx/>
              <a:latin typeface="Segoe UI"/>
              <a:ea typeface="+mn-ea"/>
              <a:cs typeface="Segoe UI"/>
            </a:endParaRPr>
          </a:p>
        </p:txBody>
      </p:sp>
      <p:sp>
        <p:nvSpPr>
          <p:cNvPr id="57" name="TextBox 2">
            <a:extLst>
              <a:ext uri="{FF2B5EF4-FFF2-40B4-BE49-F238E27FC236}">
                <a16:creationId xmlns:a16="http://schemas.microsoft.com/office/drawing/2014/main" id="{7FD03B3C-ACA3-49F6-535E-4E304F66FCDA}"/>
              </a:ext>
            </a:extLst>
          </p:cNvPr>
          <p:cNvSpPr txBox="1"/>
          <p:nvPr/>
        </p:nvSpPr>
        <p:spPr>
          <a:xfrm>
            <a:off x="419274" y="3558235"/>
            <a:ext cx="2816352"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strike="sngStrike" kern="1200" cap="none" spc="0" normalizeH="0" baseline="0" noProof="0">
                <a:ln>
                  <a:noFill/>
                </a:ln>
                <a:solidFill>
                  <a:schemeClr val="accent1">
                    <a:lumMod val="50000"/>
                  </a:schemeClr>
                </a:solidFill>
                <a:effectLst/>
                <a:uLnTx/>
                <a:uFillTx/>
                <a:latin typeface="Segoe UI" panose="020B0502040204020203" pitchFamily="34" charset="0"/>
                <a:ea typeface="+mn-ea"/>
                <a:cs typeface="+mn-cs"/>
              </a:rPr>
              <a:t>$20</a:t>
            </a:r>
            <a:r>
              <a:rPr kumimoji="0" lang="en-US" sz="1800" b="1" i="0" u="none" strike="sngStrike" kern="1200" cap="none" spc="0" normalizeH="0" baseline="0" noProof="0">
                <a:ln>
                  <a:noFill/>
                </a:ln>
                <a:solidFill>
                  <a:schemeClr val="accent1">
                    <a:lumMod val="50000"/>
                  </a:schemeClr>
                </a:solidFill>
                <a:effectLst/>
                <a:uLnTx/>
                <a:uFillTx/>
                <a:latin typeface="Segoe UI" panose="020B0502040204020203" pitchFamily="34" charset="0"/>
                <a:ea typeface="+mn-ea"/>
                <a:cs typeface="+mn-cs"/>
              </a:rPr>
              <a:t>/month</a:t>
            </a:r>
            <a:endParaRPr kumimoji="0" lang="en-US" sz="1000" b="1" i="0" u="none" strike="sngStrike" kern="1200" cap="none" spc="0" normalizeH="0" baseline="0" noProof="0">
              <a:ln>
                <a:noFill/>
              </a:ln>
              <a:solidFill>
                <a:schemeClr val="accent1">
                  <a:lumMod val="50000"/>
                </a:schemeClr>
              </a:solidFill>
              <a:effectLst/>
              <a:uLnTx/>
              <a:uFillTx/>
              <a:latin typeface="Segoe UI" panose="020B0502040204020203" pitchFamily="34" charset="0"/>
              <a:ea typeface="+mn-ea"/>
              <a:cs typeface="+mn-cs"/>
            </a:endParaRPr>
          </a:p>
        </p:txBody>
      </p:sp>
      <p:sp>
        <p:nvSpPr>
          <p:cNvPr id="58" name="TextBox 9">
            <a:extLst>
              <a:ext uri="{FF2B5EF4-FFF2-40B4-BE49-F238E27FC236}">
                <a16:creationId xmlns:a16="http://schemas.microsoft.com/office/drawing/2014/main" id="{C60BCCAC-274F-1604-D180-DA8C363EB89D}"/>
              </a:ext>
            </a:extLst>
          </p:cNvPr>
          <p:cNvSpPr txBox="1"/>
          <p:nvPr/>
        </p:nvSpPr>
        <p:spPr>
          <a:xfrm>
            <a:off x="3729108" y="3558235"/>
            <a:ext cx="2816352"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strike="sngStrike" kern="1200" cap="none" spc="0" normalizeH="0" baseline="0" noProof="0">
                <a:ln>
                  <a:noFill/>
                </a:ln>
                <a:solidFill>
                  <a:schemeClr val="accent1">
                    <a:lumMod val="50000"/>
                  </a:schemeClr>
                </a:solidFill>
                <a:effectLst/>
                <a:uLnTx/>
                <a:uFillTx/>
                <a:latin typeface="Segoe UI" panose="020B0502040204020203" pitchFamily="34" charset="0"/>
                <a:ea typeface="+mn-ea"/>
                <a:cs typeface="+mn-cs"/>
              </a:rPr>
              <a:t>$40</a:t>
            </a:r>
            <a:r>
              <a:rPr kumimoji="0" lang="en-US" sz="1800" b="1" i="0" u="none" strike="sngStrike" kern="1200" cap="none" spc="0" normalizeH="0" baseline="0" noProof="0">
                <a:ln>
                  <a:noFill/>
                </a:ln>
                <a:solidFill>
                  <a:schemeClr val="accent1">
                    <a:lumMod val="50000"/>
                  </a:schemeClr>
                </a:solidFill>
                <a:effectLst/>
                <a:uLnTx/>
                <a:uFillTx/>
                <a:latin typeface="Segoe UI" panose="020B0502040204020203" pitchFamily="34" charset="0"/>
                <a:ea typeface="+mn-ea"/>
                <a:cs typeface="+mn-cs"/>
              </a:rPr>
              <a:t>/month</a:t>
            </a:r>
            <a:endParaRPr kumimoji="0" lang="en-US" sz="1000" b="1" i="0" u="none" strike="sngStrike" kern="1200" cap="none" spc="0" normalizeH="0" baseline="0" noProof="0">
              <a:ln>
                <a:noFill/>
              </a:ln>
              <a:solidFill>
                <a:schemeClr val="accent1">
                  <a:lumMod val="50000"/>
                </a:schemeClr>
              </a:solidFill>
              <a:effectLst/>
              <a:uLnTx/>
              <a:uFillTx/>
              <a:latin typeface="Segoe UI" panose="020B0502040204020203" pitchFamily="34" charset="0"/>
              <a:ea typeface="+mn-ea"/>
              <a:cs typeface="+mn-cs"/>
            </a:endParaRPr>
          </a:p>
        </p:txBody>
      </p:sp>
      <p:sp>
        <p:nvSpPr>
          <p:cNvPr id="59" name="TextBox 2">
            <a:extLst>
              <a:ext uri="{FF2B5EF4-FFF2-40B4-BE49-F238E27FC236}">
                <a16:creationId xmlns:a16="http://schemas.microsoft.com/office/drawing/2014/main" id="{DA49D5EB-4BAB-D296-CEA9-40DB9DA2F8F4}"/>
              </a:ext>
            </a:extLst>
          </p:cNvPr>
          <p:cNvSpPr txBox="1"/>
          <p:nvPr/>
        </p:nvSpPr>
        <p:spPr>
          <a:xfrm>
            <a:off x="372156" y="4205485"/>
            <a:ext cx="2816352" cy="104644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kern="1200" cap="none" spc="0" normalizeH="0" baseline="0" noProof="0">
                <a:ln>
                  <a:noFill/>
                </a:ln>
                <a:solidFill>
                  <a:srgbClr val="50E6FF"/>
                </a:solidFill>
                <a:effectLst/>
                <a:uLnTx/>
                <a:uFillTx/>
                <a:latin typeface="Segoe UI" panose="020B0502040204020203" pitchFamily="34" charset="0"/>
                <a:ea typeface="+mn-ea"/>
                <a:cs typeface="+mn-cs"/>
              </a:rPr>
              <a:t>$</a:t>
            </a:r>
            <a:r>
              <a:rPr lang="en-US" sz="4800" b="1">
                <a:solidFill>
                  <a:srgbClr val="50E6FF"/>
                </a:solidFill>
                <a:latin typeface="Segoe UI" panose="020B0502040204020203" pitchFamily="34" charset="0"/>
              </a:rPr>
              <a:t>15</a:t>
            </a:r>
            <a:r>
              <a:rPr kumimoji="0" lang="en-US" sz="1800" b="1" i="0" u="none" kern="1200" cap="none" spc="0" normalizeH="0" baseline="0" noProof="0">
                <a:ln>
                  <a:noFill/>
                </a:ln>
                <a:solidFill>
                  <a:srgbClr val="50E6FF"/>
                </a:solidFill>
                <a:effectLst/>
                <a:uLnTx/>
                <a:uFillTx/>
                <a:latin typeface="Segoe UI" panose="020B0502040204020203" pitchFamily="34" charset="0"/>
                <a:ea typeface="+mn-ea"/>
                <a:cs typeface="+mn-cs"/>
              </a:rPr>
              <a:t>/month</a:t>
            </a:r>
            <a:r>
              <a:rPr kumimoji="0" lang="en-US" sz="1800" b="1" i="0" u="none" kern="1200" cap="none" spc="0" normalizeH="0" baseline="30000" noProof="0">
                <a:ln>
                  <a:noFill/>
                </a:ln>
                <a:solidFill>
                  <a:srgbClr val="50E6FF"/>
                </a:solidFill>
                <a:effectLst/>
                <a:uLnTx/>
                <a:uFillTx/>
                <a:latin typeface="Segoe UI" panose="020B0502040204020203" pitchFamily="34" charset="0"/>
                <a:ea typeface="+mn-ea"/>
                <a:cs typeface="+mn-cs"/>
              </a:rPr>
              <a:t>1</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a:latin typeface="Segoe UI" panose="020B0502040204020203" pitchFamily="34" charset="0"/>
              </a:rPr>
              <a:t>Run unlimited apps</a:t>
            </a:r>
            <a:endParaRPr kumimoji="0" lang="en-US" sz="1400" i="0" u="none" kern="1200" cap="none" spc="0" normalizeH="0" baseline="0" noProof="0">
              <a:ln>
                <a:noFill/>
              </a:ln>
              <a:effectLst/>
              <a:uLnTx/>
              <a:uFillTx/>
              <a:latin typeface="Segoe UI" panose="020B0502040204020203" pitchFamily="34" charset="0"/>
              <a:ea typeface="+mn-ea"/>
              <a:cs typeface="+mn-cs"/>
            </a:endParaRPr>
          </a:p>
        </p:txBody>
      </p:sp>
      <p:sp>
        <p:nvSpPr>
          <p:cNvPr id="60" name="TextBox 9">
            <a:extLst>
              <a:ext uri="{FF2B5EF4-FFF2-40B4-BE49-F238E27FC236}">
                <a16:creationId xmlns:a16="http://schemas.microsoft.com/office/drawing/2014/main" id="{4AAD1FC0-5111-7FF6-C1F2-FB7A340E5B14}"/>
              </a:ext>
            </a:extLst>
          </p:cNvPr>
          <p:cNvSpPr txBox="1"/>
          <p:nvPr/>
        </p:nvSpPr>
        <p:spPr>
          <a:xfrm>
            <a:off x="3588880" y="4208425"/>
            <a:ext cx="3090110"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kern="1200" cap="none" spc="0" normalizeH="0" baseline="0" noProof="0">
                <a:ln>
                  <a:noFill/>
                </a:ln>
                <a:solidFill>
                  <a:srgbClr val="50E6FF"/>
                </a:solidFill>
                <a:effectLst/>
                <a:uLnTx/>
                <a:uFillTx/>
                <a:latin typeface="Segoe UI" panose="020B0502040204020203" pitchFamily="34" charset="0"/>
                <a:ea typeface="+mn-ea"/>
                <a:cs typeface="+mn-cs"/>
              </a:rPr>
              <a:t>$</a:t>
            </a:r>
            <a:r>
              <a:rPr lang="en-US" sz="4800" b="1">
                <a:solidFill>
                  <a:srgbClr val="50E6FF"/>
                </a:solidFill>
                <a:latin typeface="Segoe UI" panose="020B0502040204020203" pitchFamily="34" charset="0"/>
              </a:rPr>
              <a:t>30</a:t>
            </a:r>
            <a:r>
              <a:rPr kumimoji="0" lang="en-US" sz="1800" b="1" i="0" u="none" kern="1200" cap="none" spc="0" normalizeH="0" baseline="0" noProof="0">
                <a:ln>
                  <a:noFill/>
                </a:ln>
                <a:solidFill>
                  <a:srgbClr val="50E6FF"/>
                </a:solidFill>
                <a:effectLst/>
                <a:uLnTx/>
                <a:uFillTx/>
                <a:latin typeface="Segoe UI" panose="020B0502040204020203" pitchFamily="34" charset="0"/>
                <a:ea typeface="+mn-ea"/>
                <a:cs typeface="+mn-cs"/>
              </a:rPr>
              <a:t>/month</a:t>
            </a:r>
            <a:r>
              <a:rPr lang="en-US" b="1" baseline="30000">
                <a:solidFill>
                  <a:srgbClr val="50E6FF"/>
                </a:solidFill>
                <a:latin typeface="Segoe UI" panose="020B0502040204020203" pitchFamily="34" charset="0"/>
              </a:rPr>
              <a:t>2</a:t>
            </a:r>
            <a:endParaRPr kumimoji="0" lang="en-US" sz="1800" b="1" i="0" u="none" kern="1200" cap="none" spc="0" normalizeH="0" baseline="0" noProof="0">
              <a:ln>
                <a:noFill/>
              </a:ln>
              <a:solidFill>
                <a:srgbClr val="50E6FF"/>
              </a:solidFill>
              <a:effectLst/>
              <a:uLnTx/>
              <a:uFillTx/>
              <a:latin typeface="Segoe UI" panose="020B0502040204020203" pitchFamily="34" charset="0"/>
              <a:ea typeface="+mn-ea"/>
              <a:cs typeface="+mn-cs"/>
            </a:endParaRPr>
          </a:p>
        </p:txBody>
      </p:sp>
      <p:sp>
        <p:nvSpPr>
          <p:cNvPr id="8" name="TextBox 7">
            <a:extLst>
              <a:ext uri="{FF2B5EF4-FFF2-40B4-BE49-F238E27FC236}">
                <a16:creationId xmlns:a16="http://schemas.microsoft.com/office/drawing/2014/main" id="{0C2FA269-6ACC-4E1C-208B-97797F45FA63}"/>
              </a:ext>
            </a:extLst>
          </p:cNvPr>
          <p:cNvSpPr txBox="1"/>
          <p:nvPr/>
        </p:nvSpPr>
        <p:spPr>
          <a:xfrm>
            <a:off x="3864893" y="4965013"/>
            <a:ext cx="2769067" cy="954107"/>
          </a:xfrm>
          <a:prstGeom prst="rect">
            <a:avLst/>
          </a:prstGeom>
          <a:noFill/>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lang="en-US" sz="1400">
                <a:latin typeface="Segoe UI" panose="020B0502040204020203" pitchFamily="34" charset="0"/>
              </a:rPr>
              <a:t>Create and run unlimited flows</a:t>
            </a:r>
          </a:p>
          <a:p>
            <a:pPr marL="285750" marR="0" lvl="0" indent="-285750"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a:latin typeface="Segoe UI" panose="020B0502040204020203" pitchFamily="34" charset="0"/>
              </a:rPr>
              <a:t>Cloud flow (DPA)</a:t>
            </a:r>
          </a:p>
          <a:p>
            <a:pPr marL="285750" marR="0" lvl="0" indent="-285750"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a:latin typeface="Segoe UI" panose="020B0502040204020203" pitchFamily="34" charset="0"/>
              </a:rPr>
              <a:t>Desktop flows (RPA) in attended mode</a:t>
            </a:r>
            <a:endParaRPr kumimoji="0" lang="en-US" sz="1400" i="0" u="none" kern="1200" cap="none" spc="0" normalizeH="0" baseline="0" noProof="0">
              <a:ln>
                <a:noFill/>
              </a:ln>
              <a:effectLst/>
              <a:uLnTx/>
              <a:uFillTx/>
              <a:latin typeface="Segoe UI" panose="020B0502040204020203" pitchFamily="34" charset="0"/>
              <a:ea typeface="+mn-ea"/>
              <a:cs typeface="+mn-cs"/>
            </a:endParaRPr>
          </a:p>
        </p:txBody>
      </p:sp>
      <p:sp>
        <p:nvSpPr>
          <p:cNvPr id="3" name="TextBox 2">
            <a:extLst>
              <a:ext uri="{FF2B5EF4-FFF2-40B4-BE49-F238E27FC236}">
                <a16:creationId xmlns:a16="http://schemas.microsoft.com/office/drawing/2014/main" id="{BB1477D5-B2B5-B969-CCB8-6F6EF2BDB9C3}"/>
              </a:ext>
            </a:extLst>
          </p:cNvPr>
          <p:cNvSpPr txBox="1"/>
          <p:nvPr/>
        </p:nvSpPr>
        <p:spPr>
          <a:xfrm>
            <a:off x="263299" y="6405741"/>
            <a:ext cx="6705710"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30000" noProof="0">
                <a:ln>
                  <a:noFill/>
                </a:ln>
                <a:solidFill>
                  <a:srgbClr val="FFFFFF">
                    <a:lumMod val="75000"/>
                  </a:srgbClr>
                </a:solidFill>
                <a:effectLst/>
                <a:uLnTx/>
                <a:uFillTx/>
                <a:latin typeface="Segoe UI"/>
                <a:ea typeface="+mn-ea"/>
                <a:cs typeface="+mn-cs"/>
              </a:rPr>
              <a:t>1 </a:t>
            </a:r>
            <a:r>
              <a:rPr kumimoji="0" lang="en-US" sz="1050" b="0" i="0" u="none" strike="noStrike" kern="1200" cap="none" spc="0" normalizeH="0" baseline="0" noProof="0">
                <a:ln>
                  <a:noFill/>
                </a:ln>
                <a:solidFill>
                  <a:srgbClr val="FFFFFF">
                    <a:lumMod val="75000"/>
                  </a:srgbClr>
                </a:solidFill>
                <a:effectLst/>
                <a:uLnTx/>
                <a:uFillTx/>
                <a:latin typeface="Segoe UI"/>
                <a:ea typeface="+mn-ea"/>
                <a:cs typeface="+mn-cs"/>
              </a:rPr>
              <a:t>Customers with 0 seats of Power Apps per user at the time of purchase are eligible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30000">
                <a:solidFill>
                  <a:srgbClr val="FFFFFF">
                    <a:lumMod val="75000"/>
                  </a:srgbClr>
                </a:solidFill>
                <a:latin typeface="Segoe UI"/>
              </a:rPr>
              <a:t>2</a:t>
            </a:r>
            <a:r>
              <a:rPr kumimoji="0" lang="en-US" sz="1050" b="0" i="0" u="none" strike="noStrike" kern="1200" cap="none" spc="0" normalizeH="0" baseline="0" noProof="0">
                <a:ln>
                  <a:noFill/>
                </a:ln>
                <a:solidFill>
                  <a:srgbClr val="FFFFFF">
                    <a:lumMod val="75000"/>
                  </a:srgbClr>
                </a:solidFill>
                <a:effectLst/>
                <a:uLnTx/>
                <a:uFillTx/>
                <a:latin typeface="Segoe UI"/>
                <a:ea typeface="+mn-ea"/>
                <a:cs typeface="+mn-cs"/>
              </a:rPr>
              <a:t> Customers with 0 seats of Power Automate per user with attended RPA at the time of purchase are eligible </a:t>
            </a:r>
          </a:p>
        </p:txBody>
      </p:sp>
      <p:sp>
        <p:nvSpPr>
          <p:cNvPr id="11" name="Arrow: Pentagon 10">
            <a:extLst>
              <a:ext uri="{FF2B5EF4-FFF2-40B4-BE49-F238E27FC236}">
                <a16:creationId xmlns:a16="http://schemas.microsoft.com/office/drawing/2014/main" id="{706EF324-288A-4273-2EAA-3988B362854E}"/>
              </a:ext>
            </a:extLst>
          </p:cNvPr>
          <p:cNvSpPr/>
          <p:nvPr/>
        </p:nvSpPr>
        <p:spPr bwMode="auto">
          <a:xfrm rot="5400000">
            <a:off x="10962639" y="-3385"/>
            <a:ext cx="1225973" cy="1232749"/>
          </a:xfrm>
          <a:prstGeom prst="homePlate">
            <a:avLst>
              <a:gd name="adj" fmla="val 13637"/>
            </a:avLst>
          </a:prstGeom>
          <a:solidFill>
            <a:schemeClr val="accent2">
              <a:lumMod val="50000"/>
              <a:alpha val="9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ts val="300"/>
              </a:spcBef>
              <a:spcAft>
                <a:spcPts val="300"/>
              </a:spcAft>
            </a:pPr>
            <a:endParaRPr lang="en-US" sz="1000" b="1">
              <a:solidFill>
                <a:srgbClr val="000000"/>
              </a:solidFill>
              <a:latin typeface="+mj-lt"/>
              <a:ea typeface="Segoe UI" pitchFamily="34" charset="0"/>
              <a:cs typeface="Segoe UI" pitchFamily="34" charset="0"/>
            </a:endParaRPr>
          </a:p>
        </p:txBody>
      </p:sp>
      <p:sp>
        <p:nvSpPr>
          <p:cNvPr id="12" name="TextBox 11">
            <a:extLst>
              <a:ext uri="{FF2B5EF4-FFF2-40B4-BE49-F238E27FC236}">
                <a16:creationId xmlns:a16="http://schemas.microsoft.com/office/drawing/2014/main" id="{22935A9B-9AA5-5FCB-8530-233E592ABC7C}"/>
              </a:ext>
            </a:extLst>
          </p:cNvPr>
          <p:cNvSpPr txBox="1"/>
          <p:nvPr/>
        </p:nvSpPr>
        <p:spPr>
          <a:xfrm>
            <a:off x="11047306" y="170708"/>
            <a:ext cx="1070187" cy="923330"/>
          </a:xfrm>
          <a:prstGeom prst="rect">
            <a:avLst/>
          </a:prstGeom>
          <a:noFill/>
        </p:spPr>
        <p:txBody>
          <a:bodyPr wrap="square" lIns="0" tIns="0" rIns="0" bIns="0" rtlCol="0">
            <a:spAutoFit/>
          </a:bodyPr>
          <a:lstStyle/>
          <a:p>
            <a:pPr algn="ctr"/>
            <a:r>
              <a:rPr lang="en-US" sz="1000" dirty="0"/>
              <a:t>For more information, reference </a:t>
            </a:r>
            <a:r>
              <a:rPr lang="en-US" sz="1000" b="0" i="0" u="sng" dirty="0">
                <a:solidFill>
                  <a:srgbClr val="0056B3"/>
                </a:solidFill>
                <a:effectLst/>
                <a:latin typeface="Segoe UI" panose="020B0502040204020203" pitchFamily="34" charset="0"/>
                <a:hlinkClick r:id="rId5"/>
              </a:rPr>
              <a:t>Do More With Less Using Power Platform FAQ</a:t>
            </a:r>
            <a:endParaRPr lang="en-US" sz="1000" dirty="0"/>
          </a:p>
        </p:txBody>
      </p:sp>
    </p:spTree>
    <p:extLst>
      <p:ext uri="{BB962C8B-B14F-4D97-AF65-F5344CB8AC3E}">
        <p14:creationId xmlns:p14="http://schemas.microsoft.com/office/powerpoint/2010/main" val="78369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66C96B-0EFB-485E-86F6-1A8CEE3CA5E4}"/>
              </a:ext>
            </a:extLst>
          </p:cNvPr>
          <p:cNvSpPr>
            <a:spLocks noGrp="1"/>
          </p:cNvSpPr>
          <p:nvPr>
            <p:ph type="title"/>
          </p:nvPr>
        </p:nvSpPr>
        <p:spPr/>
        <p:txBody>
          <a:bodyPr/>
          <a:lstStyle/>
          <a:p>
            <a:r>
              <a:rPr lang="en-US">
                <a:cs typeface="Segoe UI"/>
              </a:rPr>
              <a:t>Do More with Less | Power BI</a:t>
            </a:r>
            <a:endParaRPr lang="en-IN">
              <a:cs typeface="Segoe UI"/>
            </a:endParaRPr>
          </a:p>
        </p:txBody>
      </p:sp>
      <p:sp>
        <p:nvSpPr>
          <p:cNvPr id="64" name="TextBox 63">
            <a:extLst>
              <a:ext uri="{FF2B5EF4-FFF2-40B4-BE49-F238E27FC236}">
                <a16:creationId xmlns:a16="http://schemas.microsoft.com/office/drawing/2014/main" id="{715ECC30-A889-4ACF-AEBD-9ACE753695E0}"/>
              </a:ext>
            </a:extLst>
          </p:cNvPr>
          <p:cNvSpPr txBox="1"/>
          <p:nvPr/>
        </p:nvSpPr>
        <p:spPr>
          <a:xfrm>
            <a:off x="4781492" y="5026573"/>
            <a:ext cx="2629016" cy="276672"/>
          </a:xfrm>
          <a:prstGeom prst="rect">
            <a:avLst/>
          </a:prstGeom>
          <a:noFill/>
        </p:spPr>
        <p:txBody>
          <a:bodyPr wrap="square" lIns="0" tIns="0" rIns="0" bIns="0" rtlCol="0">
            <a:noAutofit/>
          </a:bodyPr>
          <a:lstStyle/>
          <a:p>
            <a:pPr marL="0" marR="0" lvl="0" indent="0" algn="ctr" defTabSz="914367" rtl="0" eaLnBrk="1" fontAlgn="auto" latinLnBrk="0" hangingPunct="1">
              <a:lnSpc>
                <a:spcPct val="100000"/>
              </a:lnSpc>
              <a:spcBef>
                <a:spcPts val="0"/>
              </a:spcBef>
              <a:spcAft>
                <a:spcPts val="10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Semibold"/>
              <a:ea typeface="+mn-ea"/>
              <a:cs typeface="+mn-cs"/>
            </a:endParaRPr>
          </a:p>
        </p:txBody>
      </p:sp>
      <p:grpSp>
        <p:nvGrpSpPr>
          <p:cNvPr id="29" name="Group 28">
            <a:extLst>
              <a:ext uri="{FF2B5EF4-FFF2-40B4-BE49-F238E27FC236}">
                <a16:creationId xmlns:a16="http://schemas.microsoft.com/office/drawing/2014/main" id="{C8D0D094-83E5-4B97-B0A6-8FC221A6A979}"/>
              </a:ext>
            </a:extLst>
          </p:cNvPr>
          <p:cNvGrpSpPr>
            <a:grpSpLocks noChangeAspect="1"/>
          </p:cNvGrpSpPr>
          <p:nvPr/>
        </p:nvGrpSpPr>
        <p:grpSpPr>
          <a:xfrm>
            <a:off x="1732743" y="1272825"/>
            <a:ext cx="2130016" cy="2194560"/>
            <a:chOff x="1167028" y="1818727"/>
            <a:chExt cx="2136344" cy="2201080"/>
          </a:xfrm>
          <a:effectLst>
            <a:outerShdw blurRad="50800" dist="38100" dir="5400000" algn="t" rotWithShape="0">
              <a:prstClr val="black">
                <a:alpha val="40000"/>
              </a:prstClr>
            </a:outerShdw>
          </a:effectLst>
        </p:grpSpPr>
        <p:sp>
          <p:nvSpPr>
            <p:cNvPr id="30" name="Oval 29">
              <a:extLst>
                <a:ext uri="{FF2B5EF4-FFF2-40B4-BE49-F238E27FC236}">
                  <a16:creationId xmlns:a16="http://schemas.microsoft.com/office/drawing/2014/main" id="{E2EEEBD1-56C6-46F6-A49B-5DE717EFA426}"/>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31" name="Oval 30">
              <a:extLst>
                <a:ext uri="{FF2B5EF4-FFF2-40B4-BE49-F238E27FC236}">
                  <a16:creationId xmlns:a16="http://schemas.microsoft.com/office/drawing/2014/main" id="{2D97CCB1-5FFE-4C1B-8CF1-BB83EC10963F}"/>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81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2285AFB0-9288-4F9A-874F-35152A128899}"/>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400">
                  <a:solidFill>
                    <a:srgbClr val="FFFFFF"/>
                  </a:solidFill>
                  <a:latin typeface="Segoe UI Semibold"/>
                  <a:ea typeface="Segoe UI" pitchFamily="34" charset="0"/>
                  <a:cs typeface="Segoe UI"/>
                </a:rPr>
                <a:t>381</a:t>
              </a:r>
              <a:r>
                <a:rPr kumimoji="0" lang="en-US" sz="4400" b="0" i="0" u="none" strike="noStrike" kern="1200" cap="none" spc="0" normalizeH="0" baseline="0" noProof="0">
                  <a:ln>
                    <a:noFill/>
                  </a:ln>
                  <a:solidFill>
                    <a:srgbClr val="FFFFFF"/>
                  </a:solidFill>
                  <a:effectLst/>
                  <a:uLnTx/>
                  <a:uFillTx/>
                  <a:latin typeface="Segoe UI Semibold"/>
                  <a:ea typeface="Segoe UI" pitchFamily="34" charset="0"/>
                  <a:cs typeface="Segoe UI"/>
                </a:rPr>
                <a:t>%</a:t>
              </a:r>
              <a:endParaRPr kumimoji="0" lang="en-IN" sz="44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sp>
        <p:nvSpPr>
          <p:cNvPr id="40" name="Rectangle 39">
            <a:extLst>
              <a:ext uri="{FF2B5EF4-FFF2-40B4-BE49-F238E27FC236}">
                <a16:creationId xmlns:a16="http://schemas.microsoft.com/office/drawing/2014/main" id="{CE2169E2-5D0E-4199-BE11-3839ED7EE3E8}"/>
              </a:ext>
            </a:extLst>
          </p:cNvPr>
          <p:cNvSpPr/>
          <p:nvPr/>
        </p:nvSpPr>
        <p:spPr bwMode="auto">
          <a:xfrm>
            <a:off x="1055751" y="15288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ROI</a:t>
            </a:r>
            <a:endPar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nvGrpSpPr>
          <p:cNvPr id="7" name="Group 6">
            <a:extLst>
              <a:ext uri="{FF2B5EF4-FFF2-40B4-BE49-F238E27FC236}">
                <a16:creationId xmlns:a16="http://schemas.microsoft.com/office/drawing/2014/main" id="{F5FB407E-89DE-4C46-9BF6-B3FEB5720D38}"/>
              </a:ext>
            </a:extLst>
          </p:cNvPr>
          <p:cNvGrpSpPr/>
          <p:nvPr/>
        </p:nvGrpSpPr>
        <p:grpSpPr>
          <a:xfrm>
            <a:off x="4143566" y="4343401"/>
            <a:ext cx="3904869" cy="353520"/>
            <a:chOff x="4143566" y="4125701"/>
            <a:chExt cx="3904869" cy="712718"/>
          </a:xfrm>
        </p:grpSpPr>
        <p:cxnSp>
          <p:nvCxnSpPr>
            <p:cNvPr id="61" name="Straight Connector 60">
              <a:extLst>
                <a:ext uri="{FF2B5EF4-FFF2-40B4-BE49-F238E27FC236}">
                  <a16:creationId xmlns:a16="http://schemas.microsoft.com/office/drawing/2014/main" id="{3710E177-C686-43F8-B272-3DD2A36C3A4D}"/>
                </a:ext>
              </a:extLst>
            </p:cNvPr>
            <p:cNvCxnSpPr>
              <a:cxnSpLocks/>
            </p:cNvCxnSpPr>
            <p:nvPr/>
          </p:nvCxnSpPr>
          <p:spPr>
            <a:xfrm>
              <a:off x="4143566"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62" name="Straight Connector 61">
              <a:extLst>
                <a:ext uri="{FF2B5EF4-FFF2-40B4-BE49-F238E27FC236}">
                  <a16:creationId xmlns:a16="http://schemas.microsoft.com/office/drawing/2014/main" id="{06187AFA-6582-416D-9E47-BF179A0AEF7E}"/>
                </a:ext>
              </a:extLst>
            </p:cNvPr>
            <p:cNvCxnSpPr>
              <a:cxnSpLocks/>
            </p:cNvCxnSpPr>
            <p:nvPr/>
          </p:nvCxnSpPr>
          <p:spPr>
            <a:xfrm>
              <a:off x="8048435"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 name="TextBox 1">
            <a:extLst>
              <a:ext uri="{FF2B5EF4-FFF2-40B4-BE49-F238E27FC236}">
                <a16:creationId xmlns:a16="http://schemas.microsoft.com/office/drawing/2014/main" id="{71B448F9-D72F-9153-EDDC-A88B0ACE828C}"/>
              </a:ext>
            </a:extLst>
          </p:cNvPr>
          <p:cNvSpPr txBox="1"/>
          <p:nvPr/>
        </p:nvSpPr>
        <p:spPr>
          <a:xfrm>
            <a:off x="1633537" y="5737337"/>
            <a:ext cx="9451909" cy="3077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en-US" sz="2000" b="0" i="0" u="none" strike="noStrike" kern="1200" cap="none" spc="0" normalizeH="0" baseline="0" noProof="0">
                <a:ln>
                  <a:noFill/>
                </a:ln>
                <a:solidFill>
                  <a:srgbClr val="50E6FF"/>
                </a:solidFill>
                <a:effectLst/>
                <a:uLnTx/>
                <a:uFillTx/>
                <a:latin typeface="Segoe UI"/>
                <a:ea typeface="+mn-ea"/>
                <a:cs typeface="+mn-cs"/>
              </a:rPr>
              <a:t>Take advantage of the</a:t>
            </a:r>
            <a:r>
              <a:rPr lang="en-US" sz="2000">
                <a:solidFill>
                  <a:srgbClr val="50E6FF"/>
                </a:solidFill>
                <a:latin typeface="Segoe UI"/>
              </a:rPr>
              <a:t> </a:t>
            </a:r>
            <a:r>
              <a:rPr lang="en-US" sz="2000">
                <a:solidFill>
                  <a:srgbClr val="50E6FF"/>
                </a:solidFill>
                <a:latin typeface="Segoe UI"/>
                <a:hlinkClick r:id="rId3"/>
              </a:rPr>
              <a:t>Power BI free trial</a:t>
            </a:r>
            <a:r>
              <a:rPr kumimoji="0" lang="en-US" sz="2000" b="0" i="0" u="none" strike="noStrike" kern="1200" cap="none" spc="0" normalizeH="0" baseline="0" noProof="0">
                <a:ln>
                  <a:noFill/>
                </a:ln>
                <a:solidFill>
                  <a:srgbClr val="50E6FF"/>
                </a:solidFill>
                <a:effectLst/>
                <a:uLnTx/>
                <a:uFillTx/>
                <a:latin typeface="Segoe UI"/>
                <a:ea typeface="+mn-ea"/>
                <a:cs typeface="+mn-cs"/>
              </a:rPr>
              <a:t> to start using premium features today</a:t>
            </a:r>
            <a:r>
              <a:rPr lang="en-US" sz="2000">
                <a:solidFill>
                  <a:srgbClr val="50E6FF"/>
                </a:solidFill>
                <a:latin typeface="Segoe UI"/>
              </a:rPr>
              <a:t>!</a:t>
            </a:r>
            <a:endParaRPr kumimoji="0" lang="en-US" sz="2000" b="0" i="0" u="none" strike="noStrike" kern="1200" cap="none" spc="0" normalizeH="0" baseline="0" noProof="0">
              <a:ln>
                <a:noFill/>
              </a:ln>
              <a:solidFill>
                <a:srgbClr val="50E6FF"/>
              </a:solidFill>
              <a:effectLst/>
              <a:uLnTx/>
              <a:uFillTx/>
              <a:latin typeface="Segoe UI"/>
              <a:ea typeface="+mn-ea"/>
              <a:cs typeface="+mn-cs"/>
            </a:endParaRPr>
          </a:p>
        </p:txBody>
      </p:sp>
      <p:grpSp>
        <p:nvGrpSpPr>
          <p:cNvPr id="66" name="Group 65">
            <a:extLst>
              <a:ext uri="{FF2B5EF4-FFF2-40B4-BE49-F238E27FC236}">
                <a16:creationId xmlns:a16="http://schemas.microsoft.com/office/drawing/2014/main" id="{37279BD4-8773-4CB5-8F3A-76D54E8AB4F8}"/>
              </a:ext>
            </a:extLst>
          </p:cNvPr>
          <p:cNvGrpSpPr>
            <a:grpSpLocks noChangeAspect="1"/>
          </p:cNvGrpSpPr>
          <p:nvPr/>
        </p:nvGrpSpPr>
        <p:grpSpPr>
          <a:xfrm>
            <a:off x="5030993" y="1272825"/>
            <a:ext cx="2130015" cy="2194560"/>
            <a:chOff x="1167028" y="1818727"/>
            <a:chExt cx="2136344" cy="2201080"/>
          </a:xfrm>
          <a:effectLst>
            <a:outerShdw blurRad="50800" dist="38100" dir="5400000" algn="t" rotWithShape="0">
              <a:prstClr val="black">
                <a:alpha val="40000"/>
              </a:prstClr>
            </a:outerShdw>
          </a:effectLst>
        </p:grpSpPr>
        <p:sp>
          <p:nvSpPr>
            <p:cNvPr id="67" name="Oval 66">
              <a:extLst>
                <a:ext uri="{FF2B5EF4-FFF2-40B4-BE49-F238E27FC236}">
                  <a16:creationId xmlns:a16="http://schemas.microsoft.com/office/drawing/2014/main" id="{8A70E827-BD30-42B8-A0BC-90A0CC187E8B}"/>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68" name="Oval 67">
              <a:extLst>
                <a:ext uri="{FF2B5EF4-FFF2-40B4-BE49-F238E27FC236}">
                  <a16:creationId xmlns:a16="http://schemas.microsoft.com/office/drawing/2014/main" id="{3E1506A1-CA46-46AA-B17C-7F9189C2E91B}"/>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90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9" name="Oval 68">
              <a:extLst>
                <a:ext uri="{FF2B5EF4-FFF2-40B4-BE49-F238E27FC236}">
                  <a16:creationId xmlns:a16="http://schemas.microsoft.com/office/drawing/2014/main" id="{1AFF0BD1-5653-4D8D-AD2F-92011028CA75}"/>
                </a:ext>
              </a:extLst>
            </p:cNvPr>
            <p:cNvSpPr/>
            <p:nvPr/>
          </p:nvSpPr>
          <p:spPr bwMode="auto">
            <a:xfrm>
              <a:off x="1252092" y="1987168"/>
              <a:ext cx="1931390"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a:lnSpc>
                  <a:spcPct val="100000"/>
                </a:lnSpc>
                <a:spcBef>
                  <a:spcPct val="0"/>
                </a:spcBef>
                <a:spcAft>
                  <a:spcPct val="0"/>
                </a:spcAft>
                <a:buNone/>
                <a:tabLst/>
                <a:defRPr/>
              </a:pPr>
              <a:r>
                <a:rPr lang="en-US" sz="3200">
                  <a:solidFill>
                    <a:srgbClr val="FFFFFF"/>
                  </a:solidFill>
                  <a:latin typeface="Segoe UI Semibold"/>
                  <a:cs typeface="Segoe UI"/>
                </a:rPr>
                <a:t>$45m</a:t>
              </a:r>
              <a:endParaRPr lang="en-US" sz="3200">
                <a:cs typeface="Segoe UI"/>
              </a:endParaRPr>
            </a:p>
          </p:txBody>
        </p:sp>
      </p:grpSp>
      <p:sp>
        <p:nvSpPr>
          <p:cNvPr id="50" name="Rectangle 49">
            <a:extLst>
              <a:ext uri="{FF2B5EF4-FFF2-40B4-BE49-F238E27FC236}">
                <a16:creationId xmlns:a16="http://schemas.microsoft.com/office/drawing/2014/main" id="{F4B71971-0E4A-4287-A456-CFC10D4603FB}"/>
              </a:ext>
            </a:extLst>
          </p:cNvPr>
          <p:cNvSpPr/>
          <p:nvPr/>
        </p:nvSpPr>
        <p:spPr bwMode="auto">
          <a:xfrm>
            <a:off x="4307118" y="15288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2400">
                <a:solidFill>
                  <a:srgbClr val="FFFFFF"/>
                </a:solidFill>
                <a:latin typeface="Segoe UI Semibold"/>
                <a:ea typeface="Segoe UI" pitchFamily="34" charset="0"/>
                <a:cs typeface="Segoe UI"/>
              </a:rPr>
              <a:t>NPV</a:t>
            </a:r>
            <a:endPar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nvGrpSpPr>
          <p:cNvPr id="70" name="Group 69">
            <a:extLst>
              <a:ext uri="{FF2B5EF4-FFF2-40B4-BE49-F238E27FC236}">
                <a16:creationId xmlns:a16="http://schemas.microsoft.com/office/drawing/2014/main" id="{ED256FF1-A67E-44C4-88CD-D7EBC82EE951}"/>
              </a:ext>
            </a:extLst>
          </p:cNvPr>
          <p:cNvGrpSpPr>
            <a:grpSpLocks noChangeAspect="1"/>
          </p:cNvGrpSpPr>
          <p:nvPr/>
        </p:nvGrpSpPr>
        <p:grpSpPr>
          <a:xfrm>
            <a:off x="8388603" y="1272825"/>
            <a:ext cx="2139441" cy="2194560"/>
            <a:chOff x="1157574" y="1818727"/>
            <a:chExt cx="2145798" cy="2201080"/>
          </a:xfrm>
          <a:effectLst>
            <a:outerShdw blurRad="50800" dist="38100" dir="5400000" algn="t" rotWithShape="0">
              <a:prstClr val="black">
                <a:alpha val="40000"/>
              </a:prstClr>
            </a:outerShdw>
          </a:effectLst>
        </p:grpSpPr>
        <p:sp>
          <p:nvSpPr>
            <p:cNvPr id="71" name="Oval 70">
              <a:extLst>
                <a:ext uri="{FF2B5EF4-FFF2-40B4-BE49-F238E27FC236}">
                  <a16:creationId xmlns:a16="http://schemas.microsoft.com/office/drawing/2014/main" id="{433C7DA5-C40B-4026-B30F-EFFC9F5A6048}"/>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72" name="Oval 71">
              <a:extLst>
                <a:ext uri="{FF2B5EF4-FFF2-40B4-BE49-F238E27FC236}">
                  <a16:creationId xmlns:a16="http://schemas.microsoft.com/office/drawing/2014/main" id="{A86DB6CB-268A-4BAD-A481-72F7ED7640E5}"/>
                </a:ext>
              </a:extLst>
            </p:cNvPr>
            <p:cNvSpPr/>
            <p:nvPr/>
          </p:nvSpPr>
          <p:spPr bwMode="auto">
            <a:xfrm>
              <a:off x="1157574" y="1883463"/>
              <a:ext cx="2126818" cy="2136344"/>
            </a:xfrm>
            <a:prstGeom prst="ellipse">
              <a:avLst/>
            </a:prstGeom>
            <a:solidFill>
              <a:schemeClr val="bg2">
                <a:lumMod val="75000"/>
              </a:schemeClr>
            </a:solidFill>
            <a:ln w="76200">
              <a:gradFill flip="none" rotWithShape="1">
                <a:gsLst>
                  <a:gs pos="10000">
                    <a:schemeClr val="accent1"/>
                  </a:gs>
                  <a:gs pos="90000">
                    <a:srgbClr val="8661C5"/>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3" name="Oval 72">
              <a:extLst>
                <a:ext uri="{FF2B5EF4-FFF2-40B4-BE49-F238E27FC236}">
                  <a16:creationId xmlns:a16="http://schemas.microsoft.com/office/drawing/2014/main" id="{0076E604-5B02-4EA7-81F0-6C765D1B3935}"/>
                </a:ext>
              </a:extLst>
            </p:cNvPr>
            <p:cNvSpPr/>
            <p:nvPr/>
          </p:nvSpPr>
          <p:spPr bwMode="auto">
            <a:xfrm>
              <a:off x="1260603" y="1987168"/>
              <a:ext cx="1922073"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defRPr/>
              </a:pPr>
              <a:r>
                <a:rPr lang="en-US" sz="3000">
                  <a:solidFill>
                    <a:srgbClr val="FFFFFF"/>
                  </a:solidFill>
                  <a:latin typeface="Segoe UI Semibold"/>
                  <a:cs typeface="Segoe UI"/>
                </a:rPr>
                <a:t>&lt;6 </a:t>
              </a:r>
              <a:r>
                <a:rPr lang="en-US" sz="3000" err="1">
                  <a:solidFill>
                    <a:srgbClr val="FFFFFF"/>
                  </a:solidFill>
                  <a:latin typeface="Segoe UI Semibold"/>
                  <a:cs typeface="Segoe UI"/>
                </a:rPr>
                <a:t>mos</a:t>
              </a:r>
              <a:endParaRPr lang="en-US" sz="3000" b="0" i="0" u="none" strike="noStrike" kern="1200" cap="none" spc="0" normalizeH="0" baseline="0" noProof="0">
                <a:ln>
                  <a:noFill/>
                </a:ln>
                <a:solidFill>
                  <a:srgbClr val="FFFFFF"/>
                </a:solidFill>
                <a:effectLst/>
                <a:uLnTx/>
                <a:uFillTx/>
                <a:latin typeface="Segoe UI Semibold"/>
                <a:cs typeface="Segoe UI" pitchFamily="34" charset="0"/>
              </a:endParaRPr>
            </a:p>
          </p:txBody>
        </p:sp>
      </p:grpSp>
      <p:sp>
        <p:nvSpPr>
          <p:cNvPr id="51" name="Rectangle 50">
            <a:extLst>
              <a:ext uri="{FF2B5EF4-FFF2-40B4-BE49-F238E27FC236}">
                <a16:creationId xmlns:a16="http://schemas.microsoft.com/office/drawing/2014/main" id="{9C051B44-5CA8-4E2E-A2A6-58754DB8768D}"/>
              </a:ext>
            </a:extLst>
          </p:cNvPr>
          <p:cNvSpPr/>
          <p:nvPr/>
        </p:nvSpPr>
        <p:spPr bwMode="auto">
          <a:xfrm>
            <a:off x="7668386" y="15288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2400">
                <a:solidFill>
                  <a:srgbClr val="FFFFFF"/>
                </a:solidFill>
                <a:latin typeface="Segoe UI Semibold"/>
                <a:ea typeface="Segoe UI" pitchFamily="34" charset="0"/>
                <a:cs typeface="Segoe UI"/>
              </a:rPr>
              <a:t>Payback</a:t>
            </a:r>
            <a:endPar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nvGrpSpPr>
          <p:cNvPr id="4" name="Group 3">
            <a:extLst>
              <a:ext uri="{FF2B5EF4-FFF2-40B4-BE49-F238E27FC236}">
                <a16:creationId xmlns:a16="http://schemas.microsoft.com/office/drawing/2014/main" id="{B957DB6B-8A59-C157-09C3-B496C333C25D}"/>
              </a:ext>
            </a:extLst>
          </p:cNvPr>
          <p:cNvGrpSpPr/>
          <p:nvPr/>
        </p:nvGrpSpPr>
        <p:grpSpPr>
          <a:xfrm>
            <a:off x="1267976" y="4156439"/>
            <a:ext cx="3053122" cy="1105450"/>
            <a:chOff x="1267976" y="4117501"/>
            <a:chExt cx="3053122" cy="1105450"/>
          </a:xfrm>
        </p:grpSpPr>
        <p:sp>
          <p:nvSpPr>
            <p:cNvPr id="10" name="Rectangle: Rounded Corners 9">
              <a:extLst>
                <a:ext uri="{FF2B5EF4-FFF2-40B4-BE49-F238E27FC236}">
                  <a16:creationId xmlns:a16="http://schemas.microsoft.com/office/drawing/2014/main" id="{6B4F5A24-2FE6-E6EE-20FD-CC98D7D88465}"/>
                </a:ext>
              </a:extLst>
            </p:cNvPr>
            <p:cNvSpPr/>
            <p:nvPr/>
          </p:nvSpPr>
          <p:spPr bwMode="auto">
            <a:xfrm>
              <a:off x="1267976" y="411750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3" name="TextBox 12">
              <a:extLst>
                <a:ext uri="{FF2B5EF4-FFF2-40B4-BE49-F238E27FC236}">
                  <a16:creationId xmlns:a16="http://schemas.microsoft.com/office/drawing/2014/main" id="{CA370F53-C90A-BC2D-AA3C-E03DDFE94F36}"/>
                </a:ext>
              </a:extLst>
            </p:cNvPr>
            <p:cNvSpPr txBox="1"/>
            <p:nvPr/>
          </p:nvSpPr>
          <p:spPr>
            <a:xfrm>
              <a:off x="1267976" y="4178333"/>
              <a:ext cx="3039142" cy="923330"/>
            </a:xfrm>
            <a:prstGeom prst="rect">
              <a:avLst/>
            </a:prstGeom>
            <a:noFill/>
          </p:spPr>
          <p:txBody>
            <a:bodyPr wrap="square" lIns="91440" tIns="45720" rIns="91440" bIns="45720" anchor="t">
              <a:spAutoFit/>
            </a:bodyPr>
            <a:lstStyle/>
            <a:p>
              <a:pPr algn="ctr">
                <a:defRPr/>
              </a:pPr>
              <a:r>
                <a:rPr lang="en-US">
                  <a:solidFill>
                    <a:srgbClr val="FFFFFF"/>
                  </a:solidFill>
                  <a:latin typeface="Segoe UI Semibold"/>
                  <a:cs typeface="Segoe UI Semibold"/>
                  <a:hlinkClick r:id="rId4"/>
                </a:rPr>
                <a:t>Rockwell Automation</a:t>
              </a:r>
              <a:endParaRPr lang="en-US" sz="1800" b="0" i="0" u="none" strike="noStrike" kern="1200" cap="none" spc="0" normalizeH="0" baseline="0" noProof="0">
                <a:ln>
                  <a:noFill/>
                </a:ln>
                <a:solidFill>
                  <a:srgbClr val="FFFFFF"/>
                </a:solidFill>
                <a:effectLst/>
                <a:uLnTx/>
                <a:uFillTx/>
                <a:latin typeface="Segoe UI Semibold" panose="020B0702040204020203" pitchFamily="34" charset="0"/>
                <a:cs typeface="Segoe UI Semibold"/>
              </a:endParaRPr>
            </a:p>
            <a:p>
              <a:pPr algn="ctr">
                <a:defRPr/>
              </a:pPr>
              <a:r>
                <a:rPr lang="en-US">
                  <a:latin typeface="Segoe UI Semibold"/>
                  <a:cs typeface="Segoe UI Semibold"/>
                </a:rPr>
                <a:t>Creates one-source of truth for executives</a:t>
              </a:r>
            </a:p>
          </p:txBody>
        </p:sp>
      </p:grpSp>
      <p:grpSp>
        <p:nvGrpSpPr>
          <p:cNvPr id="5" name="Group 4">
            <a:extLst>
              <a:ext uri="{FF2B5EF4-FFF2-40B4-BE49-F238E27FC236}">
                <a16:creationId xmlns:a16="http://schemas.microsoft.com/office/drawing/2014/main" id="{80B5A8F8-7C82-05CB-9941-577CE23530A1}"/>
              </a:ext>
            </a:extLst>
          </p:cNvPr>
          <p:cNvGrpSpPr/>
          <p:nvPr/>
        </p:nvGrpSpPr>
        <p:grpSpPr>
          <a:xfrm>
            <a:off x="4569438" y="4156439"/>
            <a:ext cx="3053122" cy="1105450"/>
            <a:chOff x="4569438" y="4089161"/>
            <a:chExt cx="3053122" cy="1105450"/>
          </a:xfrm>
        </p:grpSpPr>
        <p:sp>
          <p:nvSpPr>
            <p:cNvPr id="9" name="Rectangle: Rounded Corners 8">
              <a:extLst>
                <a:ext uri="{FF2B5EF4-FFF2-40B4-BE49-F238E27FC236}">
                  <a16:creationId xmlns:a16="http://schemas.microsoft.com/office/drawing/2014/main" id="{8FE9267E-594F-FD2E-0056-788160623E33}"/>
                </a:ext>
              </a:extLst>
            </p:cNvPr>
            <p:cNvSpPr/>
            <p:nvPr/>
          </p:nvSpPr>
          <p:spPr bwMode="auto">
            <a:xfrm>
              <a:off x="4569438" y="408916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37DFFD63-30F6-6B09-4B22-ED7F7F26F32A}"/>
                </a:ext>
              </a:extLst>
            </p:cNvPr>
            <p:cNvSpPr txBox="1"/>
            <p:nvPr/>
          </p:nvSpPr>
          <p:spPr>
            <a:xfrm>
              <a:off x="4569438" y="4177094"/>
              <a:ext cx="3053122" cy="923330"/>
            </a:xfrm>
            <a:prstGeom prst="rect">
              <a:avLst/>
            </a:prstGeom>
            <a:noFill/>
          </p:spPr>
          <p:txBody>
            <a:bodyPr wrap="square" lIns="91440" tIns="45720" rIns="91440" bIns="45720" anchor="t">
              <a:spAutoFit/>
            </a:bodyPr>
            <a:lstStyle/>
            <a:p>
              <a:pPr algn="ctr">
                <a:defRPr/>
              </a:pPr>
              <a:r>
                <a:rPr lang="en-US">
                  <a:solidFill>
                    <a:srgbClr val="FFFFFF"/>
                  </a:solidFill>
                  <a:latin typeface="Segoe UI Semibold"/>
                  <a:cs typeface="Segoe UI Semibold"/>
                  <a:hlinkClick r:id="rId5"/>
                </a:rPr>
                <a:t>BWT Alpine F1 Team</a:t>
              </a:r>
              <a:r>
                <a:rPr lang="en-US">
                  <a:solidFill>
                    <a:srgbClr val="FFFFFF"/>
                  </a:solidFill>
                  <a:latin typeface="Segoe UI Semibold"/>
                  <a:cs typeface="Segoe UI Semibold"/>
                </a:rPr>
                <a:t> improves on-time delivery of parts </a:t>
              </a:r>
              <a:endParaRPr lang="en-US">
                <a:ea typeface="+mn-ea"/>
                <a:cs typeface="+mn-cs"/>
              </a:endParaRPr>
            </a:p>
          </p:txBody>
        </p:sp>
      </p:grpSp>
      <p:grpSp>
        <p:nvGrpSpPr>
          <p:cNvPr id="8" name="Group 7">
            <a:extLst>
              <a:ext uri="{FF2B5EF4-FFF2-40B4-BE49-F238E27FC236}">
                <a16:creationId xmlns:a16="http://schemas.microsoft.com/office/drawing/2014/main" id="{D2ECECC5-D89B-78EF-BAA1-322382E82B13}"/>
              </a:ext>
            </a:extLst>
          </p:cNvPr>
          <p:cNvGrpSpPr/>
          <p:nvPr/>
        </p:nvGrpSpPr>
        <p:grpSpPr>
          <a:xfrm>
            <a:off x="7878933" y="4156439"/>
            <a:ext cx="3053122" cy="1271211"/>
            <a:chOff x="7878933" y="4069351"/>
            <a:chExt cx="3053122" cy="1271211"/>
          </a:xfrm>
        </p:grpSpPr>
        <p:sp>
          <p:nvSpPr>
            <p:cNvPr id="11" name="Rectangle: Rounded Corners 10">
              <a:extLst>
                <a:ext uri="{FF2B5EF4-FFF2-40B4-BE49-F238E27FC236}">
                  <a16:creationId xmlns:a16="http://schemas.microsoft.com/office/drawing/2014/main" id="{E4AE2200-212B-0BC1-68CA-34BF91DF6625}"/>
                </a:ext>
              </a:extLst>
            </p:cNvPr>
            <p:cNvSpPr/>
            <p:nvPr/>
          </p:nvSpPr>
          <p:spPr bwMode="auto">
            <a:xfrm>
              <a:off x="7878933" y="406935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5" name="TextBox 14">
              <a:extLst>
                <a:ext uri="{FF2B5EF4-FFF2-40B4-BE49-F238E27FC236}">
                  <a16:creationId xmlns:a16="http://schemas.microsoft.com/office/drawing/2014/main" id="{7C33B1DA-0E7E-15F8-AD37-EBCB35092799}"/>
                </a:ext>
              </a:extLst>
            </p:cNvPr>
            <p:cNvSpPr txBox="1"/>
            <p:nvPr/>
          </p:nvSpPr>
          <p:spPr>
            <a:xfrm>
              <a:off x="7878933" y="4140233"/>
              <a:ext cx="3045091" cy="1200329"/>
            </a:xfrm>
            <a:prstGeom prst="rect">
              <a:avLst/>
            </a:prstGeom>
            <a:noFill/>
          </p:spPr>
          <p:txBody>
            <a:bodyPr wrap="square" lIns="91440" tIns="45720" rIns="91440" bIns="45720" anchor="t">
              <a:spAutoFit/>
            </a:bodyPr>
            <a:lstStyle/>
            <a:p>
              <a:pPr algn="ctr">
                <a:defRPr/>
              </a:pPr>
              <a:r>
                <a:rPr lang="en-US">
                  <a:solidFill>
                    <a:srgbClr val="FFFFFF"/>
                  </a:solidFill>
                  <a:latin typeface="Segoe UI Semibold"/>
                  <a:cs typeface="Segoe UI Semibold"/>
                  <a:hlinkClick r:id="rId6"/>
                </a:rPr>
                <a:t>Miami Heat</a:t>
              </a:r>
              <a:r>
                <a:rPr lang="en-US">
                  <a:solidFill>
                    <a:srgbClr val="FFFFFF"/>
                  </a:solidFill>
                  <a:latin typeface="Segoe UI Semibold"/>
                  <a:cs typeface="Segoe UI Semibold"/>
                </a:rPr>
                <a:t> </a:t>
              </a:r>
              <a:endParaRPr lang="en-US">
                <a:solidFill>
                  <a:srgbClr val="FFFFFF"/>
                </a:solidFill>
                <a:latin typeface="Segoe UI Semibold" panose="020B0702040204020203" pitchFamily="34" charset="0"/>
                <a:cs typeface="Segoe UI Semibold" panose="020B0702040204020203" pitchFamily="34" charset="0"/>
              </a:endParaRPr>
            </a:p>
            <a:p>
              <a:pPr algn="ctr">
                <a:defRPr/>
              </a:pPr>
              <a:r>
                <a:rPr lang="en-US">
                  <a:solidFill>
                    <a:srgbClr val="FFFFFF"/>
                  </a:solidFill>
                  <a:latin typeface="Segoe UI Semibold"/>
                  <a:cs typeface="Segoe UI Semibold"/>
                </a:rPr>
                <a:t>generates close to $1M in operational savings</a:t>
              </a:r>
              <a:endParaRPr lang="en-US" sz="1800" b="0" i="0" u="none" strike="noStrike" kern="1200" cap="none" spc="0" normalizeH="0" baseline="0" noProof="0">
                <a:ln>
                  <a:noFill/>
                </a:ln>
                <a:solidFill>
                  <a:srgbClr val="FFFFFF"/>
                </a:solidFill>
                <a:effectLst/>
                <a:uLnTx/>
                <a:uFillTx/>
                <a:latin typeface="Segoe UI Semibold" panose="020B0702040204020203" pitchFamily="34" charset="0"/>
                <a:cs typeface="Segoe UI Semibol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Segoe UI Semibold"/>
                <a:cs typeface="Segoe UI Semibold"/>
              </a:endParaRPr>
            </a:p>
          </p:txBody>
        </p:sp>
      </p:grpSp>
      <p:grpSp>
        <p:nvGrpSpPr>
          <p:cNvPr id="18" name="Group 17">
            <a:extLst>
              <a:ext uri="{FF2B5EF4-FFF2-40B4-BE49-F238E27FC236}">
                <a16:creationId xmlns:a16="http://schemas.microsoft.com/office/drawing/2014/main" id="{A1B13522-11BD-0BB1-BD38-C66EFFB03FA6}"/>
              </a:ext>
            </a:extLst>
          </p:cNvPr>
          <p:cNvGrpSpPr/>
          <p:nvPr/>
        </p:nvGrpSpPr>
        <p:grpSpPr>
          <a:xfrm>
            <a:off x="596458" y="3694211"/>
            <a:ext cx="11010327" cy="260558"/>
            <a:chOff x="660400" y="5368326"/>
            <a:chExt cx="10941050" cy="260558"/>
          </a:xfrm>
        </p:grpSpPr>
        <p:cxnSp>
          <p:nvCxnSpPr>
            <p:cNvPr id="19" name="Straight Connector 18">
              <a:extLst>
                <a:ext uri="{FF2B5EF4-FFF2-40B4-BE49-F238E27FC236}">
                  <a16:creationId xmlns:a16="http://schemas.microsoft.com/office/drawing/2014/main" id="{D9F235BB-1DE3-53BF-5E7E-49B47D06957E}"/>
                </a:ext>
              </a:extLst>
            </p:cNvPr>
            <p:cNvCxnSpPr>
              <a:cxnSpLocks/>
            </p:cNvCxnSpPr>
            <p:nvPr/>
          </p:nvCxnSpPr>
          <p:spPr>
            <a:xfrm>
              <a:off x="660400" y="5510948"/>
              <a:ext cx="10941050" cy="0"/>
            </a:xfrm>
            <a:prstGeom prst="line">
              <a:avLst/>
            </a:prstGeom>
            <a:ln w="158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3613B06E-5013-C83C-073C-F75A4B70EEA1}"/>
                </a:ext>
              </a:extLst>
            </p:cNvPr>
            <p:cNvSpPr txBox="1"/>
            <p:nvPr/>
          </p:nvSpPr>
          <p:spPr>
            <a:xfrm>
              <a:off x="5107363" y="5368326"/>
              <a:ext cx="2089887" cy="260558"/>
            </a:xfrm>
            <a:prstGeom prst="rect">
              <a:avLst/>
            </a:prstGeom>
            <a:solidFill>
              <a:srgbClr val="121E2F"/>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E6FF"/>
                  </a:solidFill>
                  <a:effectLst/>
                  <a:uLnTx/>
                  <a:uFillTx/>
                  <a:latin typeface="Segoe UI Semibold"/>
                  <a:ea typeface="+mn-ea"/>
                  <a:cs typeface="+mn-cs"/>
                </a:rPr>
                <a:t>Customer Results</a:t>
              </a:r>
            </a:p>
          </p:txBody>
        </p:sp>
      </p:grpSp>
      <p:grpSp>
        <p:nvGrpSpPr>
          <p:cNvPr id="21" name="Group 20">
            <a:extLst>
              <a:ext uri="{FF2B5EF4-FFF2-40B4-BE49-F238E27FC236}">
                <a16:creationId xmlns:a16="http://schemas.microsoft.com/office/drawing/2014/main" id="{F48C4371-8895-0B8F-9F53-9936004D222E}"/>
              </a:ext>
            </a:extLst>
          </p:cNvPr>
          <p:cNvGrpSpPr/>
          <p:nvPr/>
        </p:nvGrpSpPr>
        <p:grpSpPr>
          <a:xfrm>
            <a:off x="1531584" y="2701992"/>
            <a:ext cx="9186336" cy="295887"/>
            <a:chOff x="1531584" y="2701992"/>
            <a:chExt cx="9186336" cy="295887"/>
          </a:xfrm>
        </p:grpSpPr>
        <p:sp>
          <p:nvSpPr>
            <p:cNvPr id="22" name="TextBox 21">
              <a:extLst>
                <a:ext uri="{FF2B5EF4-FFF2-40B4-BE49-F238E27FC236}">
                  <a16:creationId xmlns:a16="http://schemas.microsoft.com/office/drawing/2014/main" id="{D6F0C4FB-F410-4B0F-9D23-2762763519E2}"/>
                </a:ext>
              </a:extLst>
            </p:cNvPr>
            <p:cNvSpPr txBox="1"/>
            <p:nvPr/>
          </p:nvSpPr>
          <p:spPr>
            <a:xfrm>
              <a:off x="1531584" y="2701992"/>
              <a:ext cx="2525905" cy="276999"/>
            </a:xfrm>
            <a:prstGeom prst="rect">
              <a:avLst/>
            </a:prstGeom>
            <a:noFill/>
          </p:spPr>
          <p:txBody>
            <a:bodyPr wrap="square" lIns="91440" tIns="45720" rIns="91440" bIns="45720" anchor="t">
              <a:spAutoFit/>
            </a:bodyPr>
            <a:lstStyle/>
            <a:p>
              <a:pPr algn="ctr" defTabSz="932472" fontAlgn="base">
                <a:spcBef>
                  <a:spcPct val="0"/>
                </a:spcBef>
                <a:spcAft>
                  <a:spcPct val="0"/>
                </a:spcAft>
                <a:defRPr/>
              </a:pPr>
              <a:r>
                <a:rPr lang="en-US" sz="1200">
                  <a:solidFill>
                    <a:srgbClr val="FFFFFF"/>
                  </a:solidFill>
                  <a:latin typeface="Segoe UI"/>
                  <a:ea typeface="Segoe UI" panose="020B0502040204020203" pitchFamily="34" charset="0"/>
                  <a:cs typeface="Segoe UI"/>
                </a:rPr>
                <a:t>Return on investment¹</a:t>
              </a:r>
              <a:endParaRPr kumimoji="0" lang="en-IN" sz="1200" b="0" i="0" u="none" strike="noStrike" kern="1200" cap="none" spc="0" normalizeH="0" baseline="0" noProof="0">
                <a:ln>
                  <a:noFill/>
                </a:ln>
                <a:solidFill>
                  <a:srgbClr val="FFFFFF"/>
                </a:solidFill>
                <a:effectLst/>
                <a:uLnTx/>
                <a:uFillTx/>
                <a:latin typeface="Segoe UI"/>
                <a:ea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D61B4510-6D25-0DEB-4BF2-B9D77593BBAD}"/>
                </a:ext>
              </a:extLst>
            </p:cNvPr>
            <p:cNvSpPr txBox="1"/>
            <p:nvPr/>
          </p:nvSpPr>
          <p:spPr>
            <a:xfrm>
              <a:off x="4846494" y="2711618"/>
              <a:ext cx="2525905" cy="276999"/>
            </a:xfrm>
            <a:prstGeom prst="rect">
              <a:avLst/>
            </a:prstGeom>
            <a:noFill/>
          </p:spPr>
          <p:txBody>
            <a:bodyPr wrap="square" lIns="91440" tIns="45720" rIns="91440" bIns="45720" anchor="t">
              <a:spAutoFit/>
            </a:bodyPr>
            <a:lstStyle/>
            <a:p>
              <a:pPr algn="ctr" defTabSz="932472" fontAlgn="base">
                <a:spcBef>
                  <a:spcPct val="0"/>
                </a:spcBef>
                <a:spcAft>
                  <a:spcPct val="0"/>
                </a:spcAft>
                <a:defRPr/>
              </a:pPr>
              <a:r>
                <a:rPr lang="en-US" sz="1200">
                  <a:solidFill>
                    <a:srgbClr val="FFFFFF"/>
                  </a:solidFill>
                  <a:latin typeface="Segoe UI"/>
                  <a:ea typeface="Segoe UI" panose="020B0502040204020203" pitchFamily="34" charset="0"/>
                  <a:cs typeface="Segoe UI"/>
                </a:rPr>
                <a:t>Net present value¹</a:t>
              </a:r>
              <a:endParaRPr kumimoji="0" lang="en-IN"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38C0E9F8-9A41-8338-A466-0548E145F100}"/>
                </a:ext>
              </a:extLst>
            </p:cNvPr>
            <p:cNvSpPr txBox="1"/>
            <p:nvPr/>
          </p:nvSpPr>
          <p:spPr>
            <a:xfrm>
              <a:off x="8192015" y="2720880"/>
              <a:ext cx="2525905" cy="276999"/>
            </a:xfrm>
            <a:prstGeom prst="rect">
              <a:avLst/>
            </a:prstGeom>
            <a:noFill/>
          </p:spPr>
          <p:txBody>
            <a:bodyPr wrap="square" lIns="91440" tIns="45720" rIns="91440" bIns="45720" anchor="t">
              <a:spAutoFit/>
            </a:bodyPr>
            <a:lstStyle/>
            <a:p>
              <a:pPr algn="ctr" defTabSz="932472">
                <a:spcBef>
                  <a:spcPct val="0"/>
                </a:spcBef>
                <a:spcAft>
                  <a:spcPct val="0"/>
                </a:spcAft>
                <a:defRPr/>
              </a:pPr>
              <a:r>
                <a:rPr lang="en-US" sz="1200">
                  <a:solidFill>
                    <a:srgbClr val="FFFFFF"/>
                  </a:solidFill>
                  <a:latin typeface="Segoe UI"/>
                  <a:cs typeface="Segoe UI"/>
                </a:rPr>
                <a:t>Payback period</a:t>
              </a:r>
              <a:r>
                <a:rPr lang="en-US" sz="1200">
                  <a:solidFill>
                    <a:srgbClr val="FFFFFF"/>
                  </a:solidFill>
                  <a:latin typeface="Segoe UI"/>
                  <a:ea typeface="Segoe UI" panose="020B0502040204020203" pitchFamily="34" charset="0"/>
                  <a:cs typeface="Segoe UI"/>
                </a:rPr>
                <a:t>¹</a:t>
              </a:r>
              <a:endParaRPr lang="en-US" sz="1200"/>
            </a:p>
          </p:txBody>
        </p:sp>
      </p:grpSp>
      <p:sp>
        <p:nvSpPr>
          <p:cNvPr id="12" name="TextBox 11">
            <a:extLst>
              <a:ext uri="{FF2B5EF4-FFF2-40B4-BE49-F238E27FC236}">
                <a16:creationId xmlns:a16="http://schemas.microsoft.com/office/drawing/2014/main" id="{19F91706-9EA6-7B04-AF44-905E1418865D}"/>
              </a:ext>
            </a:extLst>
          </p:cNvPr>
          <p:cNvSpPr txBox="1"/>
          <p:nvPr/>
        </p:nvSpPr>
        <p:spPr>
          <a:xfrm>
            <a:off x="9456850" y="6220398"/>
            <a:ext cx="2528321" cy="415498"/>
          </a:xfrm>
          <a:prstGeom prst="rect">
            <a:avLst/>
          </a:prstGeom>
          <a:noFill/>
        </p:spPr>
        <p:txBody>
          <a:bodyPr wrap="square" lIns="91440" tIns="45720" rIns="91440" bIns="45720" anchor="t">
            <a:spAutoFit/>
          </a:bodyPr>
          <a:lstStyle/>
          <a:p>
            <a:r>
              <a:rPr lang="en-US" sz="700">
                <a:solidFill>
                  <a:schemeClr val="tx2">
                    <a:lumMod val="75000"/>
                  </a:schemeClr>
                </a:solidFill>
                <a:ea typeface="+mn-lt"/>
                <a:cs typeface="+mn-lt"/>
                <a:hlinkClick r:id="rId7">
                  <a:extLst>
                    <a:ext uri="{A12FA001-AC4F-418D-AE19-62706E023703}">
                      <ahyp:hlinkClr xmlns:ahyp="http://schemas.microsoft.com/office/drawing/2018/hyperlinkcolor" val="tx"/>
                    </a:ext>
                  </a:extLst>
                </a:hlinkClick>
              </a:rPr>
              <a:t>¹Results are over three years for a composite organization based on interviewed customers. The Total Economic Impact™ Of Power BI , July, 2022</a:t>
            </a:r>
            <a:endParaRPr lang="en-US">
              <a:solidFill>
                <a:schemeClr val="tx2">
                  <a:lumMod val="75000"/>
                </a:schemeClr>
              </a:solidFill>
              <a:ea typeface="+mn-lt"/>
              <a:cs typeface="+mn-lt"/>
            </a:endParaRPr>
          </a:p>
        </p:txBody>
      </p:sp>
      <p:sp>
        <p:nvSpPr>
          <p:cNvPr id="16" name="Arrow: Pentagon 15">
            <a:extLst>
              <a:ext uri="{FF2B5EF4-FFF2-40B4-BE49-F238E27FC236}">
                <a16:creationId xmlns:a16="http://schemas.microsoft.com/office/drawing/2014/main" id="{854226C1-E54D-2320-DC7F-89F8B08B42C3}"/>
              </a:ext>
            </a:extLst>
          </p:cNvPr>
          <p:cNvSpPr/>
          <p:nvPr/>
        </p:nvSpPr>
        <p:spPr bwMode="auto">
          <a:xfrm rot="5400000">
            <a:off x="10632281" y="204787"/>
            <a:ext cx="1764506" cy="1354932"/>
          </a:xfrm>
          <a:prstGeom prst="homePlate">
            <a:avLst>
              <a:gd name="adj" fmla="val 13637"/>
            </a:avLst>
          </a:prstGeom>
          <a:solidFill>
            <a:schemeClr val="accent2">
              <a:lumMod val="50000"/>
              <a:alpha val="9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ts val="300"/>
              </a:spcBef>
              <a:spcAft>
                <a:spcPts val="300"/>
              </a:spcAft>
            </a:pPr>
            <a:endParaRPr lang="en-US" sz="1000" b="1">
              <a:solidFill>
                <a:srgbClr val="000000"/>
              </a:solidFill>
              <a:latin typeface="+mj-lt"/>
              <a:ea typeface="Segoe UI" pitchFamily="34" charset="0"/>
              <a:cs typeface="Segoe UI" pitchFamily="34" charset="0"/>
            </a:endParaRPr>
          </a:p>
        </p:txBody>
      </p:sp>
      <p:sp>
        <p:nvSpPr>
          <p:cNvPr id="17" name="TextBox 16">
            <a:extLst>
              <a:ext uri="{FF2B5EF4-FFF2-40B4-BE49-F238E27FC236}">
                <a16:creationId xmlns:a16="http://schemas.microsoft.com/office/drawing/2014/main" id="{8DE0D0D5-7D33-C21A-B9D8-CDD4A941E671}"/>
              </a:ext>
            </a:extLst>
          </p:cNvPr>
          <p:cNvSpPr txBox="1"/>
          <p:nvPr/>
        </p:nvSpPr>
        <p:spPr>
          <a:xfrm>
            <a:off x="10906123" y="157161"/>
            <a:ext cx="1221583" cy="1500411"/>
          </a:xfrm>
          <a:prstGeom prst="rect">
            <a:avLst/>
          </a:prstGeom>
          <a:noFill/>
        </p:spPr>
        <p:txBody>
          <a:bodyPr wrap="square" lIns="0" tIns="0" rIns="0" bIns="0" rtlCol="0">
            <a:spAutoFit/>
          </a:bodyPr>
          <a:lstStyle/>
          <a:p>
            <a:pPr algn="ctr" defTabSz="932472" fontAlgn="base">
              <a:spcBef>
                <a:spcPts val="300"/>
              </a:spcBef>
              <a:spcAft>
                <a:spcPts val="300"/>
              </a:spcAft>
            </a:pPr>
            <a:r>
              <a:rPr lang="en-US" sz="1000" b="1" i="1">
                <a:solidFill>
                  <a:schemeClr val="tx1">
                    <a:lumMod val="65000"/>
                  </a:schemeClr>
                </a:solidFill>
                <a:latin typeface="+mj-lt"/>
                <a:ea typeface="Segoe UI" pitchFamily="34" charset="0"/>
                <a:cs typeface="Segoe UI" pitchFamily="34" charset="0"/>
              </a:rPr>
              <a:t>Create your own business value  proposals: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8" action="ppaction://hlinkfile"/>
              </a:rPr>
              <a:t>Business Value Composer</a:t>
            </a:r>
            <a:endParaRPr lang="en-US" sz="1000" b="1">
              <a:solidFill>
                <a:srgbClr val="000000"/>
              </a:solidFill>
              <a:latin typeface="+mj-lt"/>
              <a:ea typeface="Segoe UI" pitchFamily="34" charset="0"/>
              <a:cs typeface="Segoe UI" pitchFamily="34" charset="0"/>
            </a:endParaRPr>
          </a:p>
          <a:p>
            <a:pPr algn="ctr" defTabSz="932472" fontAlgn="base">
              <a:spcBef>
                <a:spcPts val="300"/>
              </a:spcBef>
              <a:spcAft>
                <a:spcPts val="300"/>
              </a:spcAft>
            </a:pPr>
            <a:r>
              <a:rPr lang="en-US" sz="1000" b="1" i="1">
                <a:solidFill>
                  <a:schemeClr val="tx1">
                    <a:lumMod val="65000"/>
                  </a:schemeClr>
                </a:solidFill>
                <a:latin typeface="+mj-lt"/>
                <a:cs typeface="Segoe UI" pitchFamily="34" charset="0"/>
              </a:rPr>
              <a:t>and/ or the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9" action="ppaction://hlinkfile"/>
              </a:rPr>
              <a:t>BVM App</a:t>
            </a:r>
            <a:endParaRPr lang="en-US" sz="1000" b="1">
              <a:solidFill>
                <a:srgbClr val="000000"/>
              </a:solidFill>
              <a:latin typeface="+mj-lt"/>
              <a:ea typeface="Segoe UI" pitchFamily="34" charset="0"/>
              <a:cs typeface="Segoe UI" pitchFamily="34" charset="0"/>
            </a:endParaRPr>
          </a:p>
          <a:p>
            <a:pPr algn="l"/>
            <a:endParaRPr lang="en-US" sz="1000" err="1"/>
          </a:p>
        </p:txBody>
      </p:sp>
    </p:spTree>
    <p:extLst>
      <p:ext uri="{BB962C8B-B14F-4D97-AF65-F5344CB8AC3E}">
        <p14:creationId xmlns:p14="http://schemas.microsoft.com/office/powerpoint/2010/main" val="92802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750"/>
                                        <p:tgtEl>
                                          <p:spTgt spid="40"/>
                                        </p:tgtEl>
                                      </p:cBhvr>
                                    </p:animEffect>
                                    <p:anim calcmode="lin" valueType="num">
                                      <p:cBhvr>
                                        <p:cTn id="13" dur="750" fill="hold"/>
                                        <p:tgtEl>
                                          <p:spTgt spid="40"/>
                                        </p:tgtEl>
                                        <p:attrNameLst>
                                          <p:attrName>ppt_x</p:attrName>
                                        </p:attrNameLst>
                                      </p:cBhvr>
                                      <p:tavLst>
                                        <p:tav tm="0">
                                          <p:val>
                                            <p:strVal val="#ppt_x"/>
                                          </p:val>
                                        </p:tav>
                                        <p:tav tm="100000">
                                          <p:val>
                                            <p:strVal val="#ppt_x"/>
                                          </p:val>
                                        </p:tav>
                                      </p:tavLst>
                                    </p:anim>
                                    <p:anim calcmode="lin" valueType="num">
                                      <p:cBhvr>
                                        <p:cTn id="14" dur="75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750"/>
                                        <p:tgtEl>
                                          <p:spTgt spid="66"/>
                                        </p:tgtEl>
                                      </p:cBhvr>
                                    </p:animEffect>
                                    <p:anim calcmode="lin" valueType="num">
                                      <p:cBhvr>
                                        <p:cTn id="18" dur="750" fill="hold"/>
                                        <p:tgtEl>
                                          <p:spTgt spid="66"/>
                                        </p:tgtEl>
                                        <p:attrNameLst>
                                          <p:attrName>ppt_x</p:attrName>
                                        </p:attrNameLst>
                                      </p:cBhvr>
                                      <p:tavLst>
                                        <p:tav tm="0">
                                          <p:val>
                                            <p:strVal val="#ppt_x"/>
                                          </p:val>
                                        </p:tav>
                                        <p:tav tm="100000">
                                          <p:val>
                                            <p:strVal val="#ppt_x"/>
                                          </p:val>
                                        </p:tav>
                                      </p:tavLst>
                                    </p:anim>
                                    <p:anim calcmode="lin" valueType="num">
                                      <p:cBhvr>
                                        <p:cTn id="19" dur="75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750"/>
                                        <p:tgtEl>
                                          <p:spTgt spid="50"/>
                                        </p:tgtEl>
                                      </p:cBhvr>
                                    </p:animEffect>
                                    <p:anim calcmode="lin" valueType="num">
                                      <p:cBhvr>
                                        <p:cTn id="23" dur="750" fill="hold"/>
                                        <p:tgtEl>
                                          <p:spTgt spid="50"/>
                                        </p:tgtEl>
                                        <p:attrNameLst>
                                          <p:attrName>ppt_x</p:attrName>
                                        </p:attrNameLst>
                                      </p:cBhvr>
                                      <p:tavLst>
                                        <p:tav tm="0">
                                          <p:val>
                                            <p:strVal val="#ppt_x"/>
                                          </p:val>
                                        </p:tav>
                                        <p:tav tm="100000">
                                          <p:val>
                                            <p:strVal val="#ppt_x"/>
                                          </p:val>
                                        </p:tav>
                                      </p:tavLst>
                                    </p:anim>
                                    <p:anim calcmode="lin" valueType="num">
                                      <p:cBhvr>
                                        <p:cTn id="24" dur="75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750"/>
                                        <p:tgtEl>
                                          <p:spTgt spid="70"/>
                                        </p:tgtEl>
                                      </p:cBhvr>
                                    </p:animEffect>
                                    <p:anim calcmode="lin" valueType="num">
                                      <p:cBhvr>
                                        <p:cTn id="28" dur="750" fill="hold"/>
                                        <p:tgtEl>
                                          <p:spTgt spid="70"/>
                                        </p:tgtEl>
                                        <p:attrNameLst>
                                          <p:attrName>ppt_x</p:attrName>
                                        </p:attrNameLst>
                                      </p:cBhvr>
                                      <p:tavLst>
                                        <p:tav tm="0">
                                          <p:val>
                                            <p:strVal val="#ppt_x"/>
                                          </p:val>
                                        </p:tav>
                                        <p:tav tm="100000">
                                          <p:val>
                                            <p:strVal val="#ppt_x"/>
                                          </p:val>
                                        </p:tav>
                                      </p:tavLst>
                                    </p:anim>
                                    <p:anim calcmode="lin" valueType="num">
                                      <p:cBhvr>
                                        <p:cTn id="29" dur="750" fill="hold"/>
                                        <p:tgtEl>
                                          <p:spTgt spid="7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750"/>
                                        <p:tgtEl>
                                          <p:spTgt spid="51"/>
                                        </p:tgtEl>
                                      </p:cBhvr>
                                    </p:animEffect>
                                    <p:anim calcmode="lin" valueType="num">
                                      <p:cBhvr>
                                        <p:cTn id="33" dur="750" fill="hold"/>
                                        <p:tgtEl>
                                          <p:spTgt spid="51"/>
                                        </p:tgtEl>
                                        <p:attrNameLst>
                                          <p:attrName>ppt_x</p:attrName>
                                        </p:attrNameLst>
                                      </p:cBhvr>
                                      <p:tavLst>
                                        <p:tav tm="0">
                                          <p:val>
                                            <p:strVal val="#ppt_x"/>
                                          </p:val>
                                        </p:tav>
                                        <p:tav tm="100000">
                                          <p:val>
                                            <p:strVal val="#ppt_x"/>
                                          </p:val>
                                        </p:tav>
                                      </p:tavLst>
                                    </p:anim>
                                    <p:anim calcmode="lin" valueType="num">
                                      <p:cBhvr>
                                        <p:cTn id="34" dur="75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animBg="1"/>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19BA-895B-F0D5-C3C0-0099702E2145}"/>
              </a:ext>
            </a:extLst>
          </p:cNvPr>
          <p:cNvSpPr>
            <a:spLocks noGrp="1"/>
          </p:cNvSpPr>
          <p:nvPr>
            <p:ph type="title"/>
          </p:nvPr>
        </p:nvSpPr>
        <p:spPr>
          <a:xfrm>
            <a:off x="555373" y="2884637"/>
            <a:ext cx="11018520" cy="492443"/>
          </a:xfrm>
        </p:spPr>
        <p:txBody>
          <a:bodyPr/>
          <a:lstStyle/>
          <a:p>
            <a:r>
              <a:rPr lang="en-US"/>
              <a:t>Appendix</a:t>
            </a:r>
          </a:p>
        </p:txBody>
      </p:sp>
    </p:spTree>
    <p:extLst>
      <p:ext uri="{BB962C8B-B14F-4D97-AF65-F5344CB8AC3E}">
        <p14:creationId xmlns:p14="http://schemas.microsoft.com/office/powerpoint/2010/main" val="5940251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40E33A1-2423-86A8-39A8-4B3380FBBE0E}"/>
              </a:ext>
            </a:extLst>
          </p:cNvPr>
          <p:cNvSpPr txBox="1">
            <a:spLocks/>
          </p:cNvSpPr>
          <p:nvPr/>
        </p:nvSpPr>
        <p:spPr>
          <a:xfrm>
            <a:off x="584200" y="487817"/>
            <a:ext cx="1101725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FFFFFF"/>
                </a:solidFill>
                <a:effectLst/>
                <a:uLnTx/>
                <a:uFillTx/>
                <a:latin typeface="Segoe UI Semibold"/>
                <a:ea typeface="+mn-ea"/>
                <a:cs typeface="Segoe UI" pitchFamily="34" charset="0"/>
              </a:rPr>
              <a:t>Field Guidance Sheet</a:t>
            </a:r>
            <a:endParaRPr kumimoji="0" lang="en-US" sz="3600" b="0" i="0" u="none" strike="noStrike" kern="1200" cap="none" spc="-50" normalizeH="0" baseline="0" noProof="0">
              <a:ln w="3175">
                <a:noFill/>
              </a:ln>
              <a:solidFill>
                <a:srgbClr val="FFFFFF"/>
              </a:solidFill>
              <a:effectLst/>
              <a:uLnTx/>
              <a:uFillTx/>
              <a:latin typeface="Segoe UI Light" panose="020B0502040204020203" pitchFamily="34" charset="0"/>
              <a:cs typeface="Segoe UI Light" panose="020B0502040204020203" pitchFamily="34" charset="0"/>
            </a:endParaRPr>
          </a:p>
        </p:txBody>
      </p:sp>
      <p:sp>
        <p:nvSpPr>
          <p:cNvPr id="36" name="Title 1">
            <a:extLst>
              <a:ext uri="{FF2B5EF4-FFF2-40B4-BE49-F238E27FC236}">
                <a16:creationId xmlns:a16="http://schemas.microsoft.com/office/drawing/2014/main" id="{F494EA98-B969-4D2F-BE92-CCA672F853E6}"/>
              </a:ext>
            </a:extLst>
          </p:cNvPr>
          <p:cNvSpPr txBox="1">
            <a:spLocks/>
          </p:cNvSpPr>
          <p:nvPr/>
        </p:nvSpPr>
        <p:spPr>
          <a:xfrm>
            <a:off x="590550" y="241596"/>
            <a:ext cx="1902839"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w="3175">
                  <a:noFill/>
                </a:ln>
                <a:solidFill>
                  <a:schemeClr val="bg1">
                    <a:lumMod val="50000"/>
                    <a:lumOff val="50000"/>
                  </a:schemeClr>
                </a:solidFill>
                <a:effectLst/>
                <a:uLnTx/>
                <a:uFillTx/>
                <a:latin typeface="Segoe UI" panose="020B0502040204020203" pitchFamily="34" charset="0"/>
              </a:rPr>
              <a:t>BVM Alignment</a:t>
            </a:r>
            <a:endParaRPr kumimoji="0" lang="en-US" sz="1600" b="0" i="0" u="none" strike="noStrike" kern="1200" cap="none" spc="0" normalizeH="0" baseline="0" noProof="0">
              <a:ln w="3175">
                <a:noFill/>
              </a:ln>
              <a:solidFill>
                <a:schemeClr val="bg1">
                  <a:lumMod val="50000"/>
                  <a:lumOff val="50000"/>
                </a:schemeClr>
              </a:solidFill>
              <a:effectLst/>
              <a:uLnTx/>
              <a:uFillTx/>
              <a:latin typeface="Segoe UI" panose="020B0502040204020203" pitchFamily="34" charset="0"/>
            </a:endParaRPr>
          </a:p>
        </p:txBody>
      </p:sp>
      <p:sp>
        <p:nvSpPr>
          <p:cNvPr id="40" name="TextBox 39">
            <a:extLst>
              <a:ext uri="{FF2B5EF4-FFF2-40B4-BE49-F238E27FC236}">
                <a16:creationId xmlns:a16="http://schemas.microsoft.com/office/drawing/2014/main" id="{FFF24BD4-1648-A067-BCA2-FF545D464835}"/>
              </a:ext>
            </a:extLst>
          </p:cNvPr>
          <p:cNvSpPr txBox="1"/>
          <p:nvPr/>
        </p:nvSpPr>
        <p:spPr>
          <a:xfrm>
            <a:off x="472881" y="1710206"/>
            <a:ext cx="11383148" cy="2092881"/>
          </a:xfrm>
          <a:prstGeom prst="rect">
            <a:avLst/>
          </a:prstGeom>
          <a:noFill/>
        </p:spPr>
        <p:txBody>
          <a:bodyPr wrap="square">
            <a:spAutoFit/>
          </a:bodyPr>
          <a:lstStyle/>
          <a:p>
            <a:pPr>
              <a:spcBef>
                <a:spcPts val="600"/>
              </a:spcBef>
              <a:spcAft>
                <a:spcPts val="600"/>
              </a:spcAft>
            </a:pPr>
            <a:r>
              <a:rPr lang="en-US" sz="2400" b="1" i="0">
                <a:solidFill>
                  <a:srgbClr val="2F5496"/>
                </a:solidFill>
                <a:effectLst/>
                <a:latin typeface="Calibri" panose="020F0502020204030204" pitchFamily="34" charset="0"/>
              </a:rPr>
              <a:t>1. Listen and record customer priorities with the Business Value Composer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effectLst/>
                <a:latin typeface="Segoe UI" panose="020B0502040204020203" pitchFamily="34" charset="0"/>
              </a:rPr>
              <a:t>The Business Value Composer is a storyboarding canvas to </a:t>
            </a:r>
            <a:r>
              <a:rPr lang="en-US" sz="1600">
                <a:latin typeface="Segoe UI"/>
              </a:rPr>
              <a:t>d</a:t>
            </a:r>
            <a:r>
              <a:rPr kumimoji="0" lang="en-US" sz="1600" b="0" i="0" u="none" strike="noStrike" kern="1200" cap="none" spc="0" normalizeH="0" baseline="0" noProof="0" err="1">
                <a:ln>
                  <a:noFill/>
                </a:ln>
                <a:effectLst/>
                <a:uLnTx/>
                <a:uFillTx/>
                <a:latin typeface="Segoe UI"/>
                <a:ea typeface="+mn-ea"/>
                <a:cs typeface="+mn-cs"/>
              </a:rPr>
              <a:t>iscover</a:t>
            </a:r>
            <a:r>
              <a:rPr lang="en-US" sz="1600">
                <a:latin typeface="Segoe UI"/>
              </a:rPr>
              <a:t> and record your </a:t>
            </a:r>
            <a:r>
              <a:rPr kumimoji="0" lang="en-US" sz="1600" b="0" i="0" u="none" strike="noStrike" kern="1200" cap="none" spc="0" normalizeH="0" baseline="0" noProof="0">
                <a:ln>
                  <a:noFill/>
                </a:ln>
                <a:effectLst/>
                <a:uLnTx/>
                <a:uFillTx/>
                <a:latin typeface="Segoe UI"/>
                <a:ea typeface="+mn-ea"/>
                <a:cs typeface="+mn-cs"/>
              </a:rPr>
              <a:t>customer priorities and enable it with the Microsoft solution suite.</a:t>
            </a:r>
          </a:p>
          <a:p>
            <a:pPr>
              <a:spcBef>
                <a:spcPts val="600"/>
              </a:spcBef>
              <a:spcAft>
                <a:spcPts val="600"/>
              </a:spcAft>
            </a:pPr>
            <a:endParaRPr lang="en-US" sz="1800" b="0" i="0">
              <a:solidFill>
                <a:srgbClr val="000000"/>
              </a:solidFill>
              <a:effectLst/>
              <a:latin typeface="Segoe UI" panose="020B0502040204020203" pitchFamily="34" charset="0"/>
            </a:endParaRPr>
          </a:p>
          <a:p>
            <a:pPr>
              <a:spcBef>
                <a:spcPts val="600"/>
              </a:spcBef>
              <a:spcAft>
                <a:spcPts val="600"/>
              </a:spcAft>
            </a:pPr>
            <a:r>
              <a:rPr lang="en-US" sz="1800" b="1" i="0">
                <a:solidFill>
                  <a:schemeClr val="bg1">
                    <a:lumMod val="50000"/>
                    <a:lumOff val="50000"/>
                  </a:schemeClr>
                </a:solidFill>
                <a:effectLst/>
                <a:latin typeface="Segoe UI" panose="020B0502040204020203" pitchFamily="34" charset="0"/>
              </a:rPr>
              <a:t>Call to Action: </a:t>
            </a:r>
            <a:r>
              <a:rPr lang="en-US" sz="1600">
                <a:latin typeface="Segoe UI" panose="020B0502040204020203" pitchFamily="34" charset="0"/>
              </a:rPr>
              <a:t>Use this early in your engagements to document customer priorities and leverage the BVM App to build business cases.                            </a:t>
            </a:r>
            <a:r>
              <a:rPr lang="en-US" sz="1800" b="1" i="0">
                <a:solidFill>
                  <a:schemeClr val="bg1">
                    <a:lumMod val="50000"/>
                    <a:lumOff val="50000"/>
                  </a:schemeClr>
                </a:solidFill>
                <a:effectLst/>
                <a:latin typeface="Segoe UI" panose="020B0502040204020203" pitchFamily="34" charset="0"/>
              </a:rPr>
              <a:t>Resources: </a:t>
            </a:r>
            <a:r>
              <a:rPr lang="en-US" sz="1800" b="0" i="0">
                <a:solidFill>
                  <a:srgbClr val="262626"/>
                </a:solidFill>
                <a:effectLst/>
                <a:latin typeface="Segoe UI" panose="020B0502040204020203" pitchFamily="34" charset="0"/>
                <a:hlinkClick r:id="rId2" action="ppaction://hlinkfile"/>
              </a:rPr>
              <a:t>aka.ms/</a:t>
            </a:r>
            <a:r>
              <a:rPr lang="en-US" sz="1800" b="0" i="0" err="1">
                <a:solidFill>
                  <a:srgbClr val="262626"/>
                </a:solidFill>
                <a:effectLst/>
                <a:latin typeface="Segoe UI" panose="020B0502040204020203" pitchFamily="34" charset="0"/>
                <a:hlinkClick r:id="rId2" action="ppaction://hlinkfile"/>
              </a:rPr>
              <a:t>bvmcomposer</a:t>
            </a:r>
            <a:r>
              <a:rPr lang="en-US" sz="1800" b="0" i="0">
                <a:solidFill>
                  <a:srgbClr val="262626"/>
                </a:solidFill>
                <a:effectLst/>
                <a:latin typeface="Segoe UI" panose="020B0502040204020203" pitchFamily="34" charset="0"/>
                <a:hlinkClick r:id="rId2" action="ppaction://hlinkfile"/>
              </a:rPr>
              <a:t> </a:t>
            </a:r>
            <a:r>
              <a:rPr lang="en-US" sz="1800" b="0" i="0">
                <a:solidFill>
                  <a:srgbClr val="262626"/>
                </a:solidFill>
                <a:effectLst/>
                <a:latin typeface="Segoe UI" panose="020B0502040204020203" pitchFamily="34" charset="0"/>
              </a:rPr>
              <a:t>     </a:t>
            </a:r>
            <a:r>
              <a:rPr lang="en-US" sz="1800" b="1" i="0">
                <a:solidFill>
                  <a:schemeClr val="bg1">
                    <a:lumMod val="50000"/>
                    <a:lumOff val="50000"/>
                  </a:schemeClr>
                </a:solidFill>
                <a:effectLst/>
                <a:latin typeface="Segoe UI" panose="020B0502040204020203" pitchFamily="34" charset="0"/>
              </a:rPr>
              <a:t>Contact</a:t>
            </a:r>
            <a:r>
              <a:rPr lang="en-US" sz="1800" b="0" i="0">
                <a:solidFill>
                  <a:schemeClr val="bg1">
                    <a:lumMod val="50000"/>
                    <a:lumOff val="50000"/>
                  </a:schemeClr>
                </a:solidFill>
                <a:effectLst/>
                <a:latin typeface="Segoe UI" panose="020B0502040204020203" pitchFamily="34" charset="0"/>
              </a:rPr>
              <a:t>:</a:t>
            </a:r>
            <a:r>
              <a:rPr lang="en-US" sz="1800" b="0" i="0">
                <a:solidFill>
                  <a:srgbClr val="262626"/>
                </a:solidFill>
                <a:effectLst/>
                <a:latin typeface="Segoe UI" panose="020B0502040204020203" pitchFamily="34" charset="0"/>
              </a:rPr>
              <a:t> </a:t>
            </a:r>
            <a:r>
              <a:rPr lang="en-US" sz="1800" b="0" i="0" u="sng" strike="noStrike">
                <a:solidFill>
                  <a:srgbClr val="0563C1"/>
                </a:solidFill>
                <a:effectLst/>
                <a:latin typeface="Segoe UI" panose="020B0502040204020203" pitchFamily="34" charset="0"/>
                <a:hlinkClick r:id="rId3"/>
              </a:rPr>
              <a:t>Sriram</a:t>
            </a:r>
            <a:r>
              <a:rPr lang="en-US" u="sng">
                <a:solidFill>
                  <a:srgbClr val="0563C1"/>
                </a:solidFill>
                <a:latin typeface="Segoe UI" panose="020B0502040204020203" pitchFamily="34" charset="0"/>
                <a:hlinkClick r:id="rId3"/>
              </a:rPr>
              <a:t> Sridharan</a:t>
            </a:r>
            <a:endParaRPr lang="en-US"/>
          </a:p>
        </p:txBody>
      </p:sp>
      <p:sp>
        <p:nvSpPr>
          <p:cNvPr id="42" name="TextBox 41">
            <a:extLst>
              <a:ext uri="{FF2B5EF4-FFF2-40B4-BE49-F238E27FC236}">
                <a16:creationId xmlns:a16="http://schemas.microsoft.com/office/drawing/2014/main" id="{4F9623CB-E74D-F3FB-DD6D-6EA6E0309CE2}"/>
              </a:ext>
            </a:extLst>
          </p:cNvPr>
          <p:cNvSpPr txBox="1"/>
          <p:nvPr/>
        </p:nvSpPr>
        <p:spPr>
          <a:xfrm>
            <a:off x="472882" y="3903234"/>
            <a:ext cx="11383148" cy="2062103"/>
          </a:xfrm>
          <a:prstGeom prst="rect">
            <a:avLst/>
          </a:prstGeom>
          <a:noFill/>
        </p:spPr>
        <p:txBody>
          <a:bodyPr wrap="square" lIns="91440" tIns="45720" rIns="91440" bIns="45720" anchor="t">
            <a:spAutoFit/>
          </a:bodyPr>
          <a:lstStyle/>
          <a:p>
            <a:pPr>
              <a:spcBef>
                <a:spcPts val="600"/>
              </a:spcBef>
              <a:spcAft>
                <a:spcPts val="600"/>
              </a:spcAft>
            </a:pPr>
            <a:r>
              <a:rPr lang="en-US" sz="2400" b="1">
                <a:solidFill>
                  <a:srgbClr val="2F5496"/>
                </a:solidFill>
                <a:latin typeface="Calibri"/>
                <a:ea typeface="Calibri"/>
                <a:cs typeface="Calibri"/>
              </a:rPr>
              <a:t>2. </a:t>
            </a:r>
            <a:r>
              <a:rPr lang="en-US" sz="2400" b="1" i="0">
                <a:solidFill>
                  <a:srgbClr val="2F5496"/>
                </a:solidFill>
                <a:effectLst/>
                <a:latin typeface="Calibri"/>
                <a:ea typeface="Calibri"/>
                <a:cs typeface="Calibri"/>
              </a:rPr>
              <a:t>Build justifiable business cases with the BVM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effectLst/>
                <a:latin typeface="Segoe UI"/>
                <a:cs typeface="Segoe UI"/>
              </a:rPr>
              <a:t>The BVM App will help you build business value assets to engage business decision makers through your customer journey. Leverage the tool to build Business Value Insights (BVI), Business Value Assessments (BVA) and Business Value Proposals (BVP). The tool serves as a business value calculator to justify customer investments.</a:t>
            </a:r>
            <a:endParaRPr kumimoji="0" lang="en-US" sz="1600" b="0" i="0" u="none" strike="noStrike" kern="1200" cap="none" spc="0" normalizeH="0" baseline="0" noProof="0">
              <a:ln>
                <a:noFill/>
              </a:ln>
              <a:effectLst/>
              <a:uLnTx/>
              <a:uFillTx/>
              <a:latin typeface="Segoe UI"/>
              <a:cs typeface="Segoe UI"/>
            </a:endParaRPr>
          </a:p>
          <a:p>
            <a:pPr>
              <a:spcBef>
                <a:spcPts val="600"/>
              </a:spcBef>
              <a:spcAft>
                <a:spcPts val="600"/>
              </a:spcAft>
            </a:pPr>
            <a:endParaRPr lang="en-US" sz="1800" b="0" i="0">
              <a:solidFill>
                <a:srgbClr val="000000"/>
              </a:solidFill>
              <a:effectLst/>
              <a:latin typeface="Segoe UI" panose="020B0502040204020203" pitchFamily="34" charset="0"/>
            </a:endParaRPr>
          </a:p>
          <a:p>
            <a:pPr>
              <a:spcBef>
                <a:spcPts val="600"/>
              </a:spcBef>
              <a:spcAft>
                <a:spcPts val="600"/>
              </a:spcAft>
            </a:pPr>
            <a:r>
              <a:rPr lang="en-US" sz="1800" b="1" i="0">
                <a:solidFill>
                  <a:schemeClr val="bg1">
                    <a:lumMod val="50000"/>
                    <a:lumOff val="50000"/>
                  </a:schemeClr>
                </a:solidFill>
                <a:effectLst/>
                <a:latin typeface="Segoe UI"/>
                <a:cs typeface="Segoe UI"/>
              </a:rPr>
              <a:t>Call to Action:</a:t>
            </a:r>
            <a:r>
              <a:rPr lang="en-US" b="1">
                <a:solidFill>
                  <a:schemeClr val="bg1">
                    <a:lumMod val="50000"/>
                    <a:lumOff val="50000"/>
                  </a:schemeClr>
                </a:solidFill>
                <a:latin typeface="Segoe UI"/>
                <a:cs typeface="Segoe UI"/>
              </a:rPr>
              <a:t>                           </a:t>
            </a:r>
            <a:r>
              <a:rPr lang="en-US" sz="1800" b="1" i="0">
                <a:solidFill>
                  <a:schemeClr val="bg1">
                    <a:lumMod val="50000"/>
                    <a:lumOff val="50000"/>
                  </a:schemeClr>
                </a:solidFill>
                <a:effectLst/>
                <a:latin typeface="Segoe UI"/>
                <a:cs typeface="Segoe UI"/>
              </a:rPr>
              <a:t> Resources: </a:t>
            </a:r>
            <a:r>
              <a:rPr lang="en-US" sz="1800" b="0" i="0">
                <a:solidFill>
                  <a:srgbClr val="262626"/>
                </a:solidFill>
                <a:effectLst/>
                <a:latin typeface="Segoe UI"/>
                <a:cs typeface="Segoe UI"/>
                <a:hlinkClick r:id="rId4"/>
              </a:rPr>
              <a:t>aka.ms/</a:t>
            </a:r>
            <a:r>
              <a:rPr lang="en-US">
                <a:solidFill>
                  <a:srgbClr val="262626"/>
                </a:solidFill>
                <a:latin typeface="Segoe UI"/>
                <a:cs typeface="Segoe UI"/>
                <a:hlinkClick r:id="rId4"/>
              </a:rPr>
              <a:t>bvmapp</a:t>
            </a:r>
            <a:r>
              <a:rPr lang="en-US">
                <a:solidFill>
                  <a:srgbClr val="262626"/>
                </a:solidFill>
                <a:latin typeface="Segoe UI"/>
                <a:cs typeface="Segoe UI"/>
                <a:hlinkClick r:id="rId5"/>
              </a:rPr>
              <a:t> </a:t>
            </a:r>
            <a:r>
              <a:rPr lang="en-US">
                <a:solidFill>
                  <a:srgbClr val="262626"/>
                </a:solidFill>
                <a:latin typeface="Segoe UI"/>
                <a:cs typeface="Segoe UI"/>
              </a:rPr>
              <a:t>    </a:t>
            </a:r>
            <a:r>
              <a:rPr lang="en-US" sz="1800" b="0" i="0">
                <a:solidFill>
                  <a:srgbClr val="262626"/>
                </a:solidFill>
                <a:effectLst/>
                <a:latin typeface="Segoe UI"/>
                <a:cs typeface="Segoe UI"/>
              </a:rPr>
              <a:t> </a:t>
            </a:r>
            <a:r>
              <a:rPr lang="en-US" sz="1800" b="1" i="0">
                <a:solidFill>
                  <a:schemeClr val="bg1">
                    <a:lumMod val="50000"/>
                    <a:lumOff val="50000"/>
                  </a:schemeClr>
                </a:solidFill>
                <a:effectLst/>
                <a:latin typeface="Segoe UI"/>
                <a:cs typeface="Segoe UI"/>
              </a:rPr>
              <a:t>Contact</a:t>
            </a:r>
            <a:r>
              <a:rPr lang="en-US" sz="1800" b="0" i="0">
                <a:solidFill>
                  <a:schemeClr val="bg1">
                    <a:lumMod val="50000"/>
                    <a:lumOff val="50000"/>
                  </a:schemeClr>
                </a:solidFill>
                <a:effectLst/>
                <a:latin typeface="Segoe UI"/>
                <a:cs typeface="Segoe UI"/>
              </a:rPr>
              <a:t>:</a:t>
            </a:r>
            <a:r>
              <a:rPr lang="en-US" sz="1800" b="0" i="0">
                <a:solidFill>
                  <a:srgbClr val="262626"/>
                </a:solidFill>
                <a:effectLst/>
                <a:latin typeface="Segoe UI"/>
                <a:cs typeface="Segoe UI"/>
              </a:rPr>
              <a:t> </a:t>
            </a:r>
            <a:r>
              <a:rPr lang="en-US" sz="1800" b="0" i="0" u="sng" strike="noStrike">
                <a:solidFill>
                  <a:srgbClr val="0563C1"/>
                </a:solidFill>
                <a:effectLst/>
                <a:latin typeface="Segoe UI"/>
                <a:cs typeface="Segoe UI"/>
                <a:hlinkClick r:id="rId3"/>
              </a:rPr>
              <a:t>Sriram</a:t>
            </a:r>
            <a:r>
              <a:rPr lang="en-US" u="sng">
                <a:solidFill>
                  <a:srgbClr val="0563C1"/>
                </a:solidFill>
                <a:latin typeface="Segoe UI"/>
                <a:cs typeface="Segoe UI"/>
                <a:hlinkClick r:id="rId3"/>
              </a:rPr>
              <a:t> Sridharan</a:t>
            </a:r>
            <a:endParaRPr lang="en-US">
              <a:latin typeface="Segoe UI"/>
              <a:cs typeface="Segoe UI"/>
            </a:endParaRPr>
          </a:p>
        </p:txBody>
      </p:sp>
    </p:spTree>
    <p:extLst>
      <p:ext uri="{BB962C8B-B14F-4D97-AF65-F5344CB8AC3E}">
        <p14:creationId xmlns:p14="http://schemas.microsoft.com/office/powerpoint/2010/main" val="10177943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8697BEB-6DDD-47F2-9A98-309D59E8B172}"/>
              </a:ext>
            </a:extLst>
          </p:cNvPr>
          <p:cNvSpPr txBox="1"/>
          <p:nvPr/>
        </p:nvSpPr>
        <p:spPr>
          <a:xfrm>
            <a:off x="595013" y="1455647"/>
            <a:ext cx="10426626" cy="707886"/>
          </a:xfrm>
          <a:prstGeom prst="rect">
            <a:avLst/>
          </a:prstGeom>
          <a:no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lvl="0" defTabSz="932563">
              <a:spcBef>
                <a:spcPct val="20000"/>
              </a:spcBef>
              <a:buSzPct val="90000"/>
              <a:defRPr/>
            </a:pPr>
            <a:r>
              <a:rPr lang="en-US" sz="2000">
                <a:latin typeface="+mj-lt"/>
                <a:cs typeface="Segoe UI"/>
              </a:rPr>
              <a:t>Deliver greater operational efficiency and breakthrough customer experiences by connecting people, data, and processes across the organization. </a:t>
            </a:r>
          </a:p>
        </p:txBody>
      </p:sp>
      <p:sp>
        <p:nvSpPr>
          <p:cNvPr id="19" name="Arrow: U-Turn 18">
            <a:extLst>
              <a:ext uri="{FF2B5EF4-FFF2-40B4-BE49-F238E27FC236}">
                <a16:creationId xmlns:a16="http://schemas.microsoft.com/office/drawing/2014/main" id="{89766D3B-EFE3-4B43-98DF-BC43CDFD5AB3}"/>
              </a:ext>
            </a:extLst>
          </p:cNvPr>
          <p:cNvSpPr/>
          <p:nvPr/>
        </p:nvSpPr>
        <p:spPr>
          <a:xfrm rot="5400000">
            <a:off x="5104858" y="-3311779"/>
            <a:ext cx="879980" cy="10232449"/>
          </a:xfrm>
          <a:prstGeom prst="uturnArrow">
            <a:avLst>
              <a:gd name="adj1" fmla="val 0"/>
              <a:gd name="adj2" fmla="val 0"/>
              <a:gd name="adj3" fmla="val 0"/>
              <a:gd name="adj4" fmla="val 50000"/>
              <a:gd name="adj5" fmla="val 100000"/>
            </a:avLst>
          </a:prstGeom>
          <a:noFill/>
          <a:ln w="25400" cap="flat" cmpd="sng" algn="ctr">
            <a:gradFill>
              <a:gsLst>
                <a:gs pos="0">
                  <a:srgbClr val="D59DFF"/>
                </a:gs>
                <a:gs pos="77000">
                  <a:srgbClr val="50E6FF"/>
                </a:gs>
              </a:gsLst>
              <a:lin ang="4200000" scaled="0"/>
            </a:gradFill>
            <a:prstDash val="solid"/>
            <a:headEnd type="none" w="med" len="med"/>
            <a:tailEnd type="oval" w="med" len="med"/>
          </a:ln>
          <a:effectLst/>
        </p:spPr>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3" name="TextBox 2">
            <a:extLst>
              <a:ext uri="{FF2B5EF4-FFF2-40B4-BE49-F238E27FC236}">
                <a16:creationId xmlns:a16="http://schemas.microsoft.com/office/drawing/2014/main" id="{15BD63DF-83BE-451B-AE4F-63C385B61271}"/>
              </a:ext>
            </a:extLst>
          </p:cNvPr>
          <p:cNvSpPr txBox="1">
            <a:spLocks/>
          </p:cNvSpPr>
          <p:nvPr/>
        </p:nvSpPr>
        <p:spPr>
          <a:xfrm>
            <a:off x="1242172" y="2396414"/>
            <a:ext cx="10229391" cy="559438"/>
          </a:xfrm>
          <a:prstGeom prst="rect">
            <a:avLst/>
          </a:prstGeom>
          <a:noFill/>
        </p:spPr>
        <p:txBody>
          <a:bodyPr wrap="square" lIns="0" tIns="0" rIns="0" bIns="0" rtlCol="0" anchor="ctr" anchorCtr="0">
            <a:noAutofit/>
          </a:bodyPr>
          <a:lstStyle/>
          <a:p>
            <a:pPr>
              <a:buFont typeface="Wingdings" panose="05000000000000000000" pitchFamily="2" charset="2"/>
              <a:defRPr/>
            </a:pPr>
            <a:r>
              <a:rPr lang="en-US" sz="1500" b="1" dirty="0">
                <a:cs typeface="Segoe UI"/>
              </a:rPr>
              <a:t>Get more value from your CRM by saving greater than 50% relative to Salesforce¹</a:t>
            </a:r>
            <a:endParaRPr lang="en-US" dirty="0"/>
          </a:p>
          <a:p>
            <a:pPr marL="0" indent="0" defTabSz="914400">
              <a:spcBef>
                <a:spcPts val="0"/>
              </a:spcBef>
              <a:buNone/>
              <a:defRPr/>
            </a:pPr>
            <a:r>
              <a:rPr kumimoji="0" lang="en-US" sz="1500" b="0" i="0" u="none" strike="noStrike" kern="1200" cap="none" spc="0" normalizeH="0" baseline="0" noProof="0" dirty="0">
                <a:ln>
                  <a:noFill/>
                </a:ln>
                <a:effectLst/>
                <a:uLnTx/>
                <a:uFillTx/>
                <a:ea typeface="+mn-lt"/>
                <a:cs typeface="+mn-lt"/>
              </a:rPr>
              <a:t>Get more value and reduce cost on solutions built for growth and agility</a:t>
            </a:r>
            <a:endParaRPr lang="en-US" sz="1500" b="0" i="0" u="none" strike="noStrike" kern="1200" cap="none" spc="0" normalizeH="0" baseline="0" noProof="0" dirty="0">
              <a:ln>
                <a:noFill/>
              </a:ln>
              <a:effectLst/>
              <a:uLnTx/>
              <a:uFillTx/>
              <a:ea typeface="+mn-lt"/>
              <a:cs typeface="+mn-lt"/>
            </a:endParaRPr>
          </a:p>
        </p:txBody>
      </p:sp>
      <p:sp>
        <p:nvSpPr>
          <p:cNvPr id="5" name="Rectangle: Rounded Corners 40">
            <a:extLst>
              <a:ext uri="{FF2B5EF4-FFF2-40B4-BE49-F238E27FC236}">
                <a16:creationId xmlns:a16="http://schemas.microsoft.com/office/drawing/2014/main" id="{B8CC8572-0CFA-43A3-BD12-BB870807883F}"/>
              </a:ext>
            </a:extLst>
          </p:cNvPr>
          <p:cNvSpPr/>
          <p:nvPr/>
        </p:nvSpPr>
        <p:spPr bwMode="auto">
          <a:xfrm rot="2700000">
            <a:off x="541343" y="2495760"/>
            <a:ext cx="344146" cy="344146"/>
          </a:xfrm>
          <a:custGeom>
            <a:avLst/>
            <a:gdLst>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0 w 469124"/>
              <a:gd name="connsiteY8" fmla="*/ 520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91440 w 469124"/>
              <a:gd name="connsiteY8" fmla="*/ 14345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124" h="469124">
                <a:moveTo>
                  <a:pt x="0" y="52012"/>
                </a:moveTo>
                <a:cubicBezTo>
                  <a:pt x="0" y="23287"/>
                  <a:pt x="23287" y="0"/>
                  <a:pt x="52012" y="0"/>
                </a:cubicBezTo>
                <a:lnTo>
                  <a:pt x="417112" y="0"/>
                </a:lnTo>
                <a:cubicBezTo>
                  <a:pt x="445837" y="0"/>
                  <a:pt x="469124" y="23287"/>
                  <a:pt x="469124" y="52012"/>
                </a:cubicBezTo>
                <a:lnTo>
                  <a:pt x="469124" y="417112"/>
                </a:lnTo>
                <a:cubicBezTo>
                  <a:pt x="469124" y="445837"/>
                  <a:pt x="445837" y="469124"/>
                  <a:pt x="417112" y="469124"/>
                </a:cubicBezTo>
              </a:path>
            </a:pathLst>
          </a:custGeom>
          <a:gradFill flip="none" rotWithShape="1">
            <a:gsLst>
              <a:gs pos="100000">
                <a:srgbClr val="D59DFF"/>
              </a:gs>
              <a:gs pos="0">
                <a:srgbClr val="50E6FF"/>
              </a:gs>
            </a:gsLst>
            <a:lin ang="13200000" scaled="0"/>
            <a:tileRect/>
          </a:gradFill>
          <a:ln w="9525" cap="flat" cmpd="sng" algn="ctr">
            <a:solidFill>
              <a:schemeClr val="accent1"/>
            </a:solidFill>
            <a:prstDash val="solid"/>
            <a:headEnd type="none" w="med" len="med"/>
            <a:tailEnd type="none" w="med" len="med"/>
          </a:ln>
          <a:effectLst>
            <a:outerShdw blurRad="38100" dist="254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err="1">
              <a:gradFill>
                <a:gsLst>
                  <a:gs pos="0">
                    <a:srgbClr val="FFFFFF"/>
                  </a:gs>
                  <a:gs pos="100000">
                    <a:srgbClr val="FFFFFF"/>
                  </a:gs>
                </a:gsLst>
                <a:lin ang="5400000" scaled="0"/>
              </a:gradFill>
              <a:latin typeface="Segoe UI"/>
              <a:cs typeface="Segoe UI" pitchFamily="34" charset="0"/>
            </a:endParaRPr>
          </a:p>
        </p:txBody>
      </p:sp>
      <p:sp>
        <p:nvSpPr>
          <p:cNvPr id="6" name="Rectangle: Rounded Corners 40">
            <a:extLst>
              <a:ext uri="{FF2B5EF4-FFF2-40B4-BE49-F238E27FC236}">
                <a16:creationId xmlns:a16="http://schemas.microsoft.com/office/drawing/2014/main" id="{5E8E23E1-34D4-4617-B88E-867DC9603551}"/>
              </a:ext>
            </a:extLst>
          </p:cNvPr>
          <p:cNvSpPr/>
          <p:nvPr/>
        </p:nvSpPr>
        <p:spPr bwMode="auto">
          <a:xfrm rot="2700000">
            <a:off x="541343" y="3344036"/>
            <a:ext cx="344146" cy="344146"/>
          </a:xfrm>
          <a:custGeom>
            <a:avLst/>
            <a:gdLst>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0 w 469124"/>
              <a:gd name="connsiteY8" fmla="*/ 520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91440 w 469124"/>
              <a:gd name="connsiteY8" fmla="*/ 14345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124" h="469124">
                <a:moveTo>
                  <a:pt x="0" y="52012"/>
                </a:moveTo>
                <a:cubicBezTo>
                  <a:pt x="0" y="23287"/>
                  <a:pt x="23287" y="0"/>
                  <a:pt x="52012" y="0"/>
                </a:cubicBezTo>
                <a:lnTo>
                  <a:pt x="417112" y="0"/>
                </a:lnTo>
                <a:cubicBezTo>
                  <a:pt x="445837" y="0"/>
                  <a:pt x="469124" y="23287"/>
                  <a:pt x="469124" y="52012"/>
                </a:cubicBezTo>
                <a:lnTo>
                  <a:pt x="469124" y="417112"/>
                </a:lnTo>
                <a:cubicBezTo>
                  <a:pt x="469124" y="445837"/>
                  <a:pt x="445837" y="469124"/>
                  <a:pt x="417112" y="469124"/>
                </a:cubicBezTo>
              </a:path>
            </a:pathLst>
          </a:custGeom>
          <a:gradFill flip="none" rotWithShape="1">
            <a:gsLst>
              <a:gs pos="97464">
                <a:srgbClr val="D59DFF"/>
              </a:gs>
              <a:gs pos="0">
                <a:srgbClr val="50E6FF"/>
              </a:gs>
            </a:gsLst>
            <a:lin ang="13200000" scaled="0"/>
            <a:tileRect/>
          </a:gradFill>
          <a:ln w="9525" cap="flat" cmpd="sng" algn="ctr">
            <a:noFill/>
            <a:prstDash val="solid"/>
            <a:headEnd type="none" w="med" len="med"/>
            <a:tailEnd type="none" w="med" len="med"/>
          </a:ln>
          <a:effectLst>
            <a:outerShdw blurRad="38100" dist="254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err="1">
              <a:gradFill>
                <a:gsLst>
                  <a:gs pos="0">
                    <a:srgbClr val="FFFFFF"/>
                  </a:gs>
                  <a:gs pos="100000">
                    <a:srgbClr val="FFFFFF"/>
                  </a:gs>
                </a:gsLst>
                <a:lin ang="5400000" scaled="0"/>
              </a:gradFill>
              <a:latin typeface="Segoe UI"/>
              <a:cs typeface="Segoe UI" pitchFamily="34" charset="0"/>
            </a:endParaRPr>
          </a:p>
        </p:txBody>
      </p:sp>
      <p:sp>
        <p:nvSpPr>
          <p:cNvPr id="7" name="Rectangle: Rounded Corners 40">
            <a:extLst>
              <a:ext uri="{FF2B5EF4-FFF2-40B4-BE49-F238E27FC236}">
                <a16:creationId xmlns:a16="http://schemas.microsoft.com/office/drawing/2014/main" id="{6D3F6974-C202-424D-8892-4C592B1030DD}"/>
              </a:ext>
            </a:extLst>
          </p:cNvPr>
          <p:cNvSpPr/>
          <p:nvPr/>
        </p:nvSpPr>
        <p:spPr bwMode="auto">
          <a:xfrm rot="2700000">
            <a:off x="541343" y="4420911"/>
            <a:ext cx="344146" cy="344146"/>
          </a:xfrm>
          <a:custGeom>
            <a:avLst/>
            <a:gdLst>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0 w 469124"/>
              <a:gd name="connsiteY8" fmla="*/ 520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91440 w 469124"/>
              <a:gd name="connsiteY8" fmla="*/ 14345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124" h="469124">
                <a:moveTo>
                  <a:pt x="0" y="52012"/>
                </a:moveTo>
                <a:cubicBezTo>
                  <a:pt x="0" y="23287"/>
                  <a:pt x="23287" y="0"/>
                  <a:pt x="52012" y="0"/>
                </a:cubicBezTo>
                <a:lnTo>
                  <a:pt x="417112" y="0"/>
                </a:lnTo>
                <a:cubicBezTo>
                  <a:pt x="445837" y="0"/>
                  <a:pt x="469124" y="23287"/>
                  <a:pt x="469124" y="52012"/>
                </a:cubicBezTo>
                <a:lnTo>
                  <a:pt x="469124" y="417112"/>
                </a:lnTo>
                <a:cubicBezTo>
                  <a:pt x="469124" y="445837"/>
                  <a:pt x="445837" y="469124"/>
                  <a:pt x="417112" y="469124"/>
                </a:cubicBezTo>
              </a:path>
            </a:pathLst>
          </a:custGeom>
          <a:gradFill flip="none" rotWithShape="1">
            <a:gsLst>
              <a:gs pos="97464">
                <a:srgbClr val="D59DFF"/>
              </a:gs>
              <a:gs pos="0">
                <a:srgbClr val="50E6FF"/>
              </a:gs>
            </a:gsLst>
            <a:lin ang="13200000" scaled="0"/>
            <a:tileRect/>
          </a:gradFill>
          <a:ln w="9525" cap="flat" cmpd="sng" algn="ctr">
            <a:noFill/>
            <a:prstDash val="solid"/>
            <a:headEnd type="none" w="med" len="med"/>
            <a:tailEnd type="none" w="med" len="med"/>
          </a:ln>
          <a:effectLst>
            <a:outerShdw blurRad="38100" dist="254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a:gradFill>
                <a:gsLst>
                  <a:gs pos="0">
                    <a:srgbClr val="FFFFFF"/>
                  </a:gs>
                  <a:gs pos="100000">
                    <a:srgbClr val="FFFFFF"/>
                  </a:gs>
                </a:gsLst>
                <a:lin ang="5400000" scaled="0"/>
              </a:gradFill>
              <a:latin typeface="Segoe UI"/>
              <a:cs typeface="Segoe UI" pitchFamily="34" charset="0"/>
            </a:endParaRPr>
          </a:p>
        </p:txBody>
      </p:sp>
      <p:sp>
        <p:nvSpPr>
          <p:cNvPr id="22" name="TextBox 21">
            <a:extLst>
              <a:ext uri="{FF2B5EF4-FFF2-40B4-BE49-F238E27FC236}">
                <a16:creationId xmlns:a16="http://schemas.microsoft.com/office/drawing/2014/main" id="{9C461BEC-7E5E-4ACD-8F99-02F2B456369F}"/>
              </a:ext>
            </a:extLst>
          </p:cNvPr>
          <p:cNvSpPr txBox="1">
            <a:spLocks/>
          </p:cNvSpPr>
          <p:nvPr/>
        </p:nvSpPr>
        <p:spPr>
          <a:xfrm>
            <a:off x="1271952" y="3159910"/>
            <a:ext cx="9601127" cy="818902"/>
          </a:xfrm>
          <a:prstGeom prst="rect">
            <a:avLst/>
          </a:prstGeom>
          <a:noFill/>
        </p:spPr>
        <p:txBody>
          <a:bodyPr wrap="square" lIns="0" tIns="0" rIns="0" bIns="0" rtlCol="0" anchor="ctr" anchorCtr="0">
            <a:noAutofit/>
          </a:bodyPr>
          <a:lstStyle/>
          <a:p>
            <a:pPr>
              <a:defRPr/>
            </a:pPr>
            <a:r>
              <a:rPr lang="en-US" sz="1500" b="1" dirty="0">
                <a:cs typeface="Segoe UI"/>
              </a:rPr>
              <a:t>Seller productivity increases of 15%²</a:t>
            </a:r>
          </a:p>
          <a:p>
            <a:pPr>
              <a:defRPr/>
            </a:pPr>
            <a:r>
              <a:rPr lang="en-US" sz="1500" dirty="0">
                <a:ea typeface="+mn-lt"/>
                <a:cs typeface="+mn-lt"/>
              </a:rPr>
              <a:t>Shorten the time sellers need to prepare sales proposals by consolidating key insights, streamlining proposal creation, and optimizing cross-collaboration improving seller productivity valued at $13.3M.</a:t>
            </a:r>
          </a:p>
        </p:txBody>
      </p:sp>
      <p:sp>
        <p:nvSpPr>
          <p:cNvPr id="23" name="TextBox 22">
            <a:extLst>
              <a:ext uri="{FF2B5EF4-FFF2-40B4-BE49-F238E27FC236}">
                <a16:creationId xmlns:a16="http://schemas.microsoft.com/office/drawing/2014/main" id="{93AB02B3-5522-4CC2-8784-7F2CF0E8F970}"/>
              </a:ext>
            </a:extLst>
          </p:cNvPr>
          <p:cNvSpPr txBox="1">
            <a:spLocks/>
          </p:cNvSpPr>
          <p:nvPr/>
        </p:nvSpPr>
        <p:spPr>
          <a:xfrm>
            <a:off x="1232636" y="4335271"/>
            <a:ext cx="10257582" cy="576422"/>
          </a:xfrm>
          <a:prstGeom prst="rect">
            <a:avLst/>
          </a:prstGeom>
          <a:noFill/>
        </p:spPr>
        <p:txBody>
          <a:bodyPr wrap="square" lIns="0" tIns="0" rIns="0" bIns="0" rtlCol="0" anchor="ctr" anchorCtr="0">
            <a:noAutofit/>
          </a:bodyPr>
          <a:lstStyle/>
          <a:p>
            <a:pPr marL="0" indent="0">
              <a:buNone/>
              <a:defRPr/>
            </a:pPr>
            <a:r>
              <a:rPr kumimoji="0" lang="en-US" sz="1500" b="1" i="0" u="none" strike="noStrike" kern="1200" cap="none" spc="0" normalizeH="0" baseline="0" noProof="0">
                <a:ln>
                  <a:noFill/>
                </a:ln>
                <a:effectLst/>
                <a:uLnTx/>
                <a:uFillTx/>
                <a:ea typeface="+mn-ea"/>
                <a:cs typeface="Segoe UI"/>
              </a:rPr>
              <a:t>Operational efficiency savings of $</a:t>
            </a:r>
            <a:r>
              <a:rPr lang="en-US" sz="1500" b="1">
                <a:cs typeface="Segoe UI"/>
              </a:rPr>
              <a:t>1.5</a:t>
            </a:r>
            <a:r>
              <a:rPr kumimoji="0" lang="en-US" sz="1500" b="1" i="0" u="none" strike="noStrike" kern="1200" cap="none" spc="0" normalizeH="0" baseline="0" noProof="0">
                <a:ln>
                  <a:noFill/>
                </a:ln>
                <a:effectLst/>
                <a:uLnTx/>
                <a:uFillTx/>
                <a:ea typeface="+mn-ea"/>
                <a:cs typeface="Segoe UI"/>
              </a:rPr>
              <a:t>M³ </a:t>
            </a:r>
          </a:p>
          <a:p>
            <a:pPr>
              <a:defRPr/>
            </a:pPr>
            <a:r>
              <a:rPr kumimoji="0" lang="en-US" sz="1500" b="0" i="0" u="none" strike="noStrike" kern="1200" cap="none" spc="0" normalizeH="0" baseline="0" noProof="0">
                <a:ln>
                  <a:noFill/>
                </a:ln>
                <a:effectLst/>
                <a:uLnTx/>
                <a:uFillTx/>
                <a:ea typeface="+mn-lt"/>
                <a:cs typeface="+mn-lt"/>
              </a:rPr>
              <a:t>Improve operations with enhanced visibility and generate savings with reduce unplanned machine downtime.  </a:t>
            </a:r>
          </a:p>
        </p:txBody>
      </p:sp>
      <p:sp>
        <p:nvSpPr>
          <p:cNvPr id="14" name="Title 3">
            <a:extLst>
              <a:ext uri="{FF2B5EF4-FFF2-40B4-BE49-F238E27FC236}">
                <a16:creationId xmlns:a16="http://schemas.microsoft.com/office/drawing/2014/main" id="{D068C2BC-B58C-66C6-AFE3-5DB0C83E8B73}"/>
              </a:ext>
            </a:extLst>
          </p:cNvPr>
          <p:cNvSpPr>
            <a:spLocks noGrp="1"/>
          </p:cNvSpPr>
          <p:nvPr>
            <p:ph type="title"/>
          </p:nvPr>
        </p:nvSpPr>
        <p:spPr>
          <a:xfrm>
            <a:off x="588263" y="428624"/>
            <a:ext cx="11018520" cy="553998"/>
          </a:xfrm>
        </p:spPr>
        <p:txBody>
          <a:bodyPr/>
          <a:lstStyle/>
          <a:p>
            <a:r>
              <a:rPr lang="en-US">
                <a:solidFill>
                  <a:schemeClr val="accent1"/>
                </a:solidFill>
              </a:rPr>
              <a:t>Biz Apps: Dynamics 365 | </a:t>
            </a:r>
            <a:r>
              <a:rPr lang="en-US" sz="3600" b="1" i="0">
                <a:effectLst/>
                <a:latin typeface="-apple-system"/>
              </a:rPr>
              <a:t>Do More with Less</a:t>
            </a:r>
            <a:endParaRPr lang="en-US"/>
          </a:p>
        </p:txBody>
      </p:sp>
      <p:sp>
        <p:nvSpPr>
          <p:cNvPr id="15" name="Rectangle: Rounded Corners 40">
            <a:extLst>
              <a:ext uri="{FF2B5EF4-FFF2-40B4-BE49-F238E27FC236}">
                <a16:creationId xmlns:a16="http://schemas.microsoft.com/office/drawing/2014/main" id="{FFE3E0A5-A5FB-DF8C-6126-454FD9E3B88E}"/>
              </a:ext>
            </a:extLst>
          </p:cNvPr>
          <p:cNvSpPr/>
          <p:nvPr/>
        </p:nvSpPr>
        <p:spPr bwMode="auto">
          <a:xfrm rot="2700000">
            <a:off x="531818" y="5362704"/>
            <a:ext cx="344146" cy="344146"/>
          </a:xfrm>
          <a:custGeom>
            <a:avLst/>
            <a:gdLst>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0 w 469124"/>
              <a:gd name="connsiteY8" fmla="*/ 520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91440 w 469124"/>
              <a:gd name="connsiteY8" fmla="*/ 14345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124" h="469124">
                <a:moveTo>
                  <a:pt x="0" y="52012"/>
                </a:moveTo>
                <a:cubicBezTo>
                  <a:pt x="0" y="23287"/>
                  <a:pt x="23287" y="0"/>
                  <a:pt x="52012" y="0"/>
                </a:cubicBezTo>
                <a:lnTo>
                  <a:pt x="417112" y="0"/>
                </a:lnTo>
                <a:cubicBezTo>
                  <a:pt x="445837" y="0"/>
                  <a:pt x="469124" y="23287"/>
                  <a:pt x="469124" y="52012"/>
                </a:cubicBezTo>
                <a:lnTo>
                  <a:pt x="469124" y="417112"/>
                </a:lnTo>
                <a:cubicBezTo>
                  <a:pt x="469124" y="445837"/>
                  <a:pt x="445837" y="469124"/>
                  <a:pt x="417112" y="469124"/>
                </a:cubicBezTo>
              </a:path>
            </a:pathLst>
          </a:custGeom>
          <a:gradFill flip="none" rotWithShape="1">
            <a:gsLst>
              <a:gs pos="97464">
                <a:srgbClr val="D59DFF"/>
              </a:gs>
              <a:gs pos="0">
                <a:srgbClr val="50E6FF"/>
              </a:gs>
            </a:gsLst>
            <a:lin ang="13200000" scaled="0"/>
            <a:tileRect/>
          </a:gradFill>
          <a:ln w="9525" cap="flat" cmpd="sng" algn="ctr">
            <a:noFill/>
            <a:prstDash val="solid"/>
            <a:headEnd type="none" w="med" len="med"/>
            <a:tailEnd type="none" w="med" len="med"/>
          </a:ln>
          <a:effectLst>
            <a:outerShdw blurRad="38100" dist="254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err="1">
              <a:gradFill>
                <a:gsLst>
                  <a:gs pos="0">
                    <a:srgbClr val="FFFFFF"/>
                  </a:gs>
                  <a:gs pos="100000">
                    <a:srgbClr val="FFFFFF"/>
                  </a:gs>
                </a:gsLst>
                <a:lin ang="5400000" scaled="0"/>
              </a:gradFill>
              <a:latin typeface="Segoe UI"/>
              <a:cs typeface="Segoe UI" pitchFamily="34" charset="0"/>
            </a:endParaRPr>
          </a:p>
        </p:txBody>
      </p:sp>
      <p:sp>
        <p:nvSpPr>
          <p:cNvPr id="16" name="Text Placeholder 5">
            <a:extLst>
              <a:ext uri="{FF2B5EF4-FFF2-40B4-BE49-F238E27FC236}">
                <a16:creationId xmlns:a16="http://schemas.microsoft.com/office/drawing/2014/main" id="{924AC81D-E0D0-C0F1-E99F-D5C97291C9F1}"/>
              </a:ext>
            </a:extLst>
          </p:cNvPr>
          <p:cNvSpPr txBox="1">
            <a:spLocks/>
          </p:cNvSpPr>
          <p:nvPr/>
        </p:nvSpPr>
        <p:spPr>
          <a:xfrm>
            <a:off x="1244956" y="5236979"/>
            <a:ext cx="8443701" cy="692497"/>
          </a:xfrm>
          <a:prstGeom prst="rect">
            <a:avLst/>
          </a:prstGeom>
        </p:spPr>
        <p:txBody>
          <a:bodyPr vert="horz" wrap="square" lIns="0" tIns="0" rIns="0" bIns="0" numCol="1" rtlCol="0" anchor="t">
            <a:spAutoFit/>
          </a:bodyPr>
          <a:lstStyle>
            <a:lvl1pPr marL="171450" marR="0" indent="-17145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2400" kern="1200" spc="0" baseline="0" dirty="0">
                <a:solidFill>
                  <a:schemeClr val="tx1"/>
                </a:solidFill>
                <a:latin typeface="+mn-lt"/>
                <a:ea typeface="+mn-ea"/>
                <a:cs typeface="Segoe UI" panose="020B0502040204020203" pitchFamily="34" charset="0"/>
              </a:defRPr>
            </a:lvl1pPr>
            <a:lvl2pPr marL="342900" marR="0" indent="-17145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2000" kern="1200" spc="0" baseline="0" dirty="0">
                <a:solidFill>
                  <a:schemeClr val="tx1"/>
                </a:solidFill>
                <a:latin typeface="+mn-lt"/>
                <a:ea typeface="+mn-ea"/>
                <a:cs typeface="+mn-cs"/>
              </a:defRPr>
            </a:lvl2pPr>
            <a:lvl3pPr marL="514350" marR="0" indent="-17145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3pPr>
            <a:lvl4pPr marL="685800" marR="0" indent="-136525"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4pPr>
            <a:lvl5pPr marL="793750" marR="0" indent="-12065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0"/>
              </a:spcBef>
              <a:buSzTx/>
              <a:buNone/>
              <a:defRPr/>
            </a:pPr>
            <a:r>
              <a:rPr lang="en-US" sz="1500" b="1">
                <a:cs typeface="Segoe UI"/>
              </a:rPr>
              <a:t>Reduce TCO and realize an ROI of 109% by migrating from on-premise to the cloud ⁴</a:t>
            </a:r>
          </a:p>
          <a:p>
            <a:pPr marL="0" indent="0" defTabSz="914400">
              <a:spcBef>
                <a:spcPts val="0"/>
              </a:spcBef>
              <a:buNone/>
              <a:defRPr/>
            </a:pPr>
            <a:r>
              <a:rPr lang="en-US" sz="1500">
                <a:ea typeface="+mn-lt"/>
                <a:cs typeface="+mn-lt"/>
              </a:rPr>
              <a:t>By migrating to Dynamics 365 in the cloud, organizations save on expensive infrastructure</a:t>
            </a:r>
          </a:p>
          <a:p>
            <a:pPr marL="0" indent="0" defTabSz="914400">
              <a:spcBef>
                <a:spcPts val="0"/>
              </a:spcBef>
              <a:buNone/>
              <a:defRPr/>
            </a:pPr>
            <a:r>
              <a:rPr lang="en-US" sz="1500">
                <a:ea typeface="+mn-lt"/>
                <a:cs typeface="+mn-lt"/>
              </a:rPr>
              <a:t>refreshes, redundant ERP solutions, and external support costs.</a:t>
            </a:r>
          </a:p>
        </p:txBody>
      </p:sp>
      <p:sp>
        <p:nvSpPr>
          <p:cNvPr id="17" name="Arrow: Bent 16">
            <a:extLst>
              <a:ext uri="{FF2B5EF4-FFF2-40B4-BE49-F238E27FC236}">
                <a16:creationId xmlns:a16="http://schemas.microsoft.com/office/drawing/2014/main" id="{629377DA-56C2-4078-9CF3-5FD611BFDD9C}"/>
              </a:ext>
            </a:extLst>
          </p:cNvPr>
          <p:cNvSpPr/>
          <p:nvPr/>
        </p:nvSpPr>
        <p:spPr>
          <a:xfrm>
            <a:off x="423608" y="1363287"/>
            <a:ext cx="2803307" cy="5509000"/>
          </a:xfrm>
          <a:prstGeom prst="bentArrow">
            <a:avLst>
              <a:gd name="adj1" fmla="val 0"/>
              <a:gd name="adj2" fmla="val 0"/>
              <a:gd name="adj3" fmla="val 25000"/>
              <a:gd name="adj4" fmla="val 0"/>
            </a:avLst>
          </a:prstGeom>
          <a:noFill/>
          <a:ln w="25400" cap="flat" cmpd="sng" algn="ctr">
            <a:gradFill>
              <a:gsLst>
                <a:gs pos="0">
                  <a:srgbClr val="D59DFF"/>
                </a:gs>
                <a:gs pos="77000">
                  <a:srgbClr val="50E6FF"/>
                </a:gs>
              </a:gsLst>
              <a:lin ang="0" scaled="0"/>
            </a:gradFill>
            <a:prstDash val="solid"/>
            <a:headEnd type="none" w="med" len="med"/>
            <a:tailEnd type="oval" w="med" len="med"/>
          </a:ln>
          <a:effectLst/>
        </p:spPr>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2" name="TextBox 1">
            <a:extLst>
              <a:ext uri="{FF2B5EF4-FFF2-40B4-BE49-F238E27FC236}">
                <a16:creationId xmlns:a16="http://schemas.microsoft.com/office/drawing/2014/main" id="{747407E8-9504-24D4-EA7C-AADB90BB62FA}"/>
              </a:ext>
            </a:extLst>
          </p:cNvPr>
          <p:cNvSpPr txBox="1"/>
          <p:nvPr/>
        </p:nvSpPr>
        <p:spPr>
          <a:xfrm>
            <a:off x="4951276" y="6123351"/>
            <a:ext cx="7071656" cy="648585"/>
          </a:xfrm>
          <a:prstGeom prst="rect">
            <a:avLst/>
          </a:prstGeom>
          <a:noFill/>
        </p:spPr>
        <p:txBody>
          <a:bodyPr wrap="none" lIns="0" tIns="0" rIns="0" bIns="0" numCol="2" rtlCol="0" anchor="t">
            <a:noAutofit/>
          </a:bodyPr>
          <a:lstStyle/>
          <a:p>
            <a:pPr fontAlgn="base"/>
            <a:r>
              <a:rPr lang="en-US" sz="700">
                <a:solidFill>
                  <a:schemeClr val="tx2">
                    <a:lumMod val="75000"/>
                  </a:schemeClr>
                </a:solidFill>
              </a:rPr>
              <a:t>¹Savings estimated based on US pricing for Salesforce and Microsoft offerings as published on their websites. Microsoft internal research, September 2022</a:t>
            </a:r>
          </a:p>
          <a:p>
            <a:pPr fontAlgn="base"/>
            <a:r>
              <a:rPr lang="en-US" sz="700">
                <a:solidFill>
                  <a:schemeClr val="tx2">
                    <a:lumMod val="75000"/>
                  </a:schemeClr>
                </a:solidFill>
              </a:rPr>
              <a:t>² Source: Results are over three years for a composite </a:t>
            </a:r>
            <a:r>
              <a:rPr lang="en-US" sz="700" b="0" i="0">
                <a:solidFill>
                  <a:schemeClr val="tx2">
                    <a:lumMod val="75000"/>
                  </a:schemeClr>
                </a:solidFill>
                <a:effectLst/>
              </a:rPr>
              <a:t>organization based on interviewed customers</a:t>
            </a:r>
            <a:r>
              <a:rPr lang="en-US" sz="700" b="0" i="0">
                <a:solidFill>
                  <a:schemeClr val="tx2">
                    <a:lumMod val="75000"/>
                  </a:schemeClr>
                </a:solidFill>
                <a:effectLst/>
                <a:latin typeface="-apple-system"/>
              </a:rPr>
              <a:t>.</a:t>
            </a:r>
            <a:r>
              <a:rPr lang="en-US" sz="700">
                <a:solidFill>
                  <a:schemeClr val="tx2">
                    <a:lumMod val="75000"/>
                  </a:schemeClr>
                </a:solidFill>
                <a:latin typeface="-apple-system"/>
              </a:rPr>
              <a:t> </a:t>
            </a:r>
            <a:r>
              <a:rPr lang="en-US" sz="700" b="0" i="0">
                <a:solidFill>
                  <a:schemeClr val="tx2">
                    <a:lumMod val="75000"/>
                  </a:schemeClr>
                </a:solidFill>
                <a:effectLst/>
                <a:latin typeface="-apple-system"/>
              </a:rPr>
              <a:t> </a:t>
            </a:r>
            <a:r>
              <a:rPr lang="en-US" sz="700" u="sng">
                <a:solidFill>
                  <a:schemeClr val="tx2">
                    <a:lumMod val="75000"/>
                  </a:schemeClr>
                </a:solidFill>
                <a:hlinkClick r:id="rId3">
                  <a:extLst>
                    <a:ext uri="{A12FA001-AC4F-418D-AE19-62706E023703}">
                      <ahyp:hlinkClr xmlns:ahyp="http://schemas.microsoft.com/office/drawing/2018/hyperlinkcolor" val="tx"/>
                    </a:ext>
                  </a:extLst>
                </a:hlinkClick>
              </a:rPr>
              <a:t>The Total Economic Impact ™ of Microsoft Dynamics 365 Sales, 2022</a:t>
            </a:r>
            <a:endParaRPr lang="en-US" sz="700">
              <a:solidFill>
                <a:schemeClr val="tx2">
                  <a:lumMod val="75000"/>
                </a:schemeClr>
              </a:solidFill>
              <a:cs typeface="Segoe UI"/>
            </a:endParaRPr>
          </a:p>
          <a:p>
            <a:r>
              <a:rPr lang="en-US" sz="700">
                <a:solidFill>
                  <a:schemeClr val="tx2">
                    <a:lumMod val="75000"/>
                  </a:schemeClr>
                </a:solidFill>
              </a:rPr>
              <a:t>³ </a:t>
            </a:r>
            <a:r>
              <a:rPr lang="en-US" sz="700" b="0" i="0">
                <a:solidFill>
                  <a:schemeClr val="tx2">
                    <a:lumMod val="75000"/>
                  </a:schemeClr>
                </a:solidFill>
                <a:effectLst/>
              </a:rPr>
              <a:t>Source: Results are over three years for a composite organization based on interviewed customers The Total Economic Impact ™ of Microsoft Dynamics 365 Supply Chain Management, 2021 </a:t>
            </a:r>
            <a:endParaRPr lang="en-US" sz="700">
              <a:solidFill>
                <a:schemeClr val="tx2">
                  <a:lumMod val="75000"/>
                </a:schemeClr>
              </a:solidFill>
            </a:endParaRPr>
          </a:p>
          <a:p>
            <a:r>
              <a:rPr lang="en-US" sz="700">
                <a:solidFill>
                  <a:schemeClr val="tx2">
                    <a:lumMod val="75000"/>
                  </a:schemeClr>
                </a:solidFill>
              </a:rPr>
              <a:t>⁴Source: Results are over three years for a composite organization based on interviewed customers.  </a:t>
            </a:r>
            <a:r>
              <a:rPr lang="en-US" sz="700">
                <a:solidFill>
                  <a:schemeClr val="tx2">
                    <a:lumMod val="75000"/>
                  </a:schemeClr>
                </a:solidFill>
                <a:hlinkClick r:id="rId4">
                  <a:extLst>
                    <a:ext uri="{A12FA001-AC4F-418D-AE19-62706E023703}">
                      <ahyp:hlinkClr xmlns:ahyp="http://schemas.microsoft.com/office/drawing/2018/hyperlinkcolor" val="tx"/>
                    </a:ext>
                  </a:extLst>
                </a:hlinkClick>
              </a:rPr>
              <a:t>The Total Economic Impact  </a:t>
            </a:r>
            <a:r>
              <a:rPr lang="en-US" sz="700" u="sng">
                <a:solidFill>
                  <a:schemeClr val="tx2">
                    <a:lumMod val="75000"/>
                  </a:schemeClr>
                </a:solidFill>
                <a:hlinkClick r:id="rId4">
                  <a:extLst>
                    <a:ext uri="{A12FA001-AC4F-418D-AE19-62706E023703}">
                      <ahyp:hlinkClr xmlns:ahyp="http://schemas.microsoft.com/office/drawing/2018/hyperlinkcolor" val="tx"/>
                    </a:ext>
                  </a:extLst>
                </a:hlinkClick>
              </a:rPr>
              <a:t>™</a:t>
            </a:r>
            <a:r>
              <a:rPr lang="en-US" sz="700">
                <a:solidFill>
                  <a:schemeClr val="tx2">
                    <a:lumMod val="75000"/>
                  </a:schemeClr>
                </a:solidFill>
                <a:hlinkClick r:id="rId4">
                  <a:extLst>
                    <a:ext uri="{A12FA001-AC4F-418D-AE19-62706E023703}">
                      <ahyp:hlinkClr xmlns:ahyp="http://schemas.microsoft.com/office/drawing/2018/hyperlinkcolor" val="tx"/>
                    </a:ext>
                  </a:extLst>
                </a:hlinkClick>
              </a:rPr>
              <a:t> Of Migrating From </a:t>
            </a:r>
            <a:endParaRPr lang="en-US" sz="700">
              <a:solidFill>
                <a:schemeClr val="tx2">
                  <a:lumMod val="75000"/>
                </a:schemeClr>
              </a:solidFill>
              <a:cs typeface="Segoe UI"/>
              <a:hlinkClick r:id="rId4">
                <a:extLst>
                  <a:ext uri="{A12FA001-AC4F-418D-AE19-62706E023703}">
                    <ahyp:hlinkClr xmlns:ahyp="http://schemas.microsoft.com/office/drawing/2018/hyperlinkcolor" val="tx"/>
                  </a:ext>
                </a:extLst>
              </a:hlinkClick>
            </a:endParaRPr>
          </a:p>
          <a:p>
            <a:r>
              <a:rPr lang="en-US" sz="700">
                <a:solidFill>
                  <a:schemeClr val="tx2">
                    <a:lumMod val="75000"/>
                  </a:schemeClr>
                </a:solidFill>
                <a:hlinkClick r:id="rId4">
                  <a:extLst>
                    <a:ext uri="{A12FA001-AC4F-418D-AE19-62706E023703}">
                      <ahyp:hlinkClr xmlns:ahyp="http://schemas.microsoft.com/office/drawing/2018/hyperlinkcolor" val="tx"/>
                    </a:ext>
                  </a:extLst>
                </a:hlinkClick>
              </a:rPr>
              <a:t>Microsoft Dynamics AX To Microsoft Dynamics 365 In The Cloud. </a:t>
            </a:r>
            <a:r>
              <a:rPr lang="en-US" sz="700">
                <a:solidFill>
                  <a:schemeClr val="tx2">
                    <a:lumMod val="75000"/>
                  </a:schemeClr>
                </a:solidFill>
              </a:rPr>
              <a:t>Examples shown are based on various customer outcomes and will vary depending on your specific scenario. </a:t>
            </a:r>
            <a:endParaRPr lang="en-US" sz="700">
              <a:solidFill>
                <a:schemeClr val="tx2">
                  <a:lumMod val="75000"/>
                </a:schemeClr>
              </a:solidFill>
              <a:effectLst/>
              <a:ea typeface="Calibri" panose="020F0502020204030204" pitchFamily="34" charset="0"/>
            </a:endParaRPr>
          </a:p>
        </p:txBody>
      </p:sp>
    </p:spTree>
    <p:extLst>
      <p:ext uri="{BB962C8B-B14F-4D97-AF65-F5344CB8AC3E}">
        <p14:creationId xmlns:p14="http://schemas.microsoft.com/office/powerpoint/2010/main" val="21148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66C96B-0EFB-485E-86F6-1A8CEE3CA5E4}"/>
              </a:ext>
            </a:extLst>
          </p:cNvPr>
          <p:cNvSpPr>
            <a:spLocks noGrp="1"/>
          </p:cNvSpPr>
          <p:nvPr>
            <p:ph type="title"/>
          </p:nvPr>
        </p:nvSpPr>
        <p:spPr/>
        <p:txBody>
          <a:bodyPr/>
          <a:lstStyle/>
          <a:p>
            <a:r>
              <a:rPr lang="en-US">
                <a:cs typeface="Segoe UI"/>
              </a:rPr>
              <a:t>Do More with Less | Finance</a:t>
            </a:r>
            <a:endParaRPr lang="en-IN">
              <a:cs typeface="Segoe UI"/>
            </a:endParaRPr>
          </a:p>
        </p:txBody>
      </p:sp>
      <p:sp>
        <p:nvSpPr>
          <p:cNvPr id="64" name="TextBox 63">
            <a:extLst>
              <a:ext uri="{FF2B5EF4-FFF2-40B4-BE49-F238E27FC236}">
                <a16:creationId xmlns:a16="http://schemas.microsoft.com/office/drawing/2014/main" id="{715ECC30-A889-4ACF-AEBD-9ACE753695E0}"/>
              </a:ext>
            </a:extLst>
          </p:cNvPr>
          <p:cNvSpPr txBox="1"/>
          <p:nvPr/>
        </p:nvSpPr>
        <p:spPr>
          <a:xfrm>
            <a:off x="4781492" y="5026573"/>
            <a:ext cx="2629016" cy="276672"/>
          </a:xfrm>
          <a:prstGeom prst="rect">
            <a:avLst/>
          </a:prstGeom>
          <a:noFill/>
        </p:spPr>
        <p:txBody>
          <a:bodyPr wrap="square" lIns="0" tIns="0" rIns="0" bIns="0" rtlCol="0">
            <a:noAutofit/>
          </a:bodyPr>
          <a:lstStyle/>
          <a:p>
            <a:pPr marL="0" marR="0" lvl="0" indent="0" algn="ctr" defTabSz="914367" rtl="0" eaLnBrk="1" fontAlgn="auto" latinLnBrk="0" hangingPunct="1">
              <a:lnSpc>
                <a:spcPct val="100000"/>
              </a:lnSpc>
              <a:spcBef>
                <a:spcPts val="0"/>
              </a:spcBef>
              <a:spcAft>
                <a:spcPts val="10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Semibold"/>
              <a:ea typeface="+mn-ea"/>
              <a:cs typeface="+mn-cs"/>
            </a:endParaRPr>
          </a:p>
        </p:txBody>
      </p:sp>
      <p:grpSp>
        <p:nvGrpSpPr>
          <p:cNvPr id="29" name="Group 28">
            <a:extLst>
              <a:ext uri="{FF2B5EF4-FFF2-40B4-BE49-F238E27FC236}">
                <a16:creationId xmlns:a16="http://schemas.microsoft.com/office/drawing/2014/main" id="{C8D0D094-83E5-4B97-B0A6-8FC221A6A979}"/>
              </a:ext>
            </a:extLst>
          </p:cNvPr>
          <p:cNvGrpSpPr>
            <a:grpSpLocks noChangeAspect="1"/>
          </p:cNvGrpSpPr>
          <p:nvPr/>
        </p:nvGrpSpPr>
        <p:grpSpPr>
          <a:xfrm>
            <a:off x="1732743" y="1272825"/>
            <a:ext cx="2130016" cy="2194560"/>
            <a:chOff x="1167028" y="1818727"/>
            <a:chExt cx="2136344" cy="2201080"/>
          </a:xfrm>
          <a:effectLst>
            <a:outerShdw blurRad="50800" dist="38100" dir="5400000" algn="t" rotWithShape="0">
              <a:prstClr val="black">
                <a:alpha val="40000"/>
              </a:prstClr>
            </a:outerShdw>
          </a:effectLst>
        </p:grpSpPr>
        <p:sp>
          <p:nvSpPr>
            <p:cNvPr id="30" name="Oval 29">
              <a:extLst>
                <a:ext uri="{FF2B5EF4-FFF2-40B4-BE49-F238E27FC236}">
                  <a16:creationId xmlns:a16="http://schemas.microsoft.com/office/drawing/2014/main" id="{E2EEEBD1-56C6-46F6-A49B-5DE717EFA426}"/>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31" name="Oval 30">
              <a:extLst>
                <a:ext uri="{FF2B5EF4-FFF2-40B4-BE49-F238E27FC236}">
                  <a16:creationId xmlns:a16="http://schemas.microsoft.com/office/drawing/2014/main" id="{2D97CCB1-5FFE-4C1B-8CF1-BB83EC10963F}"/>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81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2285AFB0-9288-4F9A-874F-35152A128899}"/>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400">
                  <a:solidFill>
                    <a:srgbClr val="FFFFFF"/>
                  </a:solidFill>
                  <a:latin typeface="Segoe UI Semibold"/>
                  <a:ea typeface="Segoe UI" pitchFamily="34" charset="0"/>
                  <a:cs typeface="Segoe UI" pitchFamily="34" charset="0"/>
                </a:rPr>
                <a:t>122</a:t>
              </a:r>
              <a:r>
                <a:rPr kumimoji="0" lang="en-US" sz="4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a:t>
              </a:r>
              <a:endParaRPr kumimoji="0" lang="en-IN" sz="4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sp>
        <p:nvSpPr>
          <p:cNvPr id="40" name="Rectangle 39">
            <a:extLst>
              <a:ext uri="{FF2B5EF4-FFF2-40B4-BE49-F238E27FC236}">
                <a16:creationId xmlns:a16="http://schemas.microsoft.com/office/drawing/2014/main" id="{CE2169E2-5D0E-4199-BE11-3839ED7EE3E8}"/>
              </a:ext>
            </a:extLst>
          </p:cNvPr>
          <p:cNvSpPr/>
          <p:nvPr/>
        </p:nvSpPr>
        <p:spPr bwMode="auto">
          <a:xfrm>
            <a:off x="1055751" y="15288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Segoe UI Semibold"/>
                <a:ea typeface="Segoe UI" pitchFamily="34" charset="0"/>
                <a:cs typeface="Segoe UI"/>
              </a:rPr>
              <a:t>ROI</a:t>
            </a:r>
            <a:endParaRPr kumimoji="0" lang="en-IN" sz="22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7" name="Group 6">
            <a:extLst>
              <a:ext uri="{FF2B5EF4-FFF2-40B4-BE49-F238E27FC236}">
                <a16:creationId xmlns:a16="http://schemas.microsoft.com/office/drawing/2014/main" id="{F5FB407E-89DE-4C46-9BF6-B3FEB5720D38}"/>
              </a:ext>
            </a:extLst>
          </p:cNvPr>
          <p:cNvGrpSpPr/>
          <p:nvPr/>
        </p:nvGrpSpPr>
        <p:grpSpPr>
          <a:xfrm>
            <a:off x="4143566" y="4343401"/>
            <a:ext cx="3904869" cy="353520"/>
            <a:chOff x="4143566" y="4125701"/>
            <a:chExt cx="3904869" cy="712718"/>
          </a:xfrm>
        </p:grpSpPr>
        <p:cxnSp>
          <p:nvCxnSpPr>
            <p:cNvPr id="61" name="Straight Connector 60">
              <a:extLst>
                <a:ext uri="{FF2B5EF4-FFF2-40B4-BE49-F238E27FC236}">
                  <a16:creationId xmlns:a16="http://schemas.microsoft.com/office/drawing/2014/main" id="{3710E177-C686-43F8-B272-3DD2A36C3A4D}"/>
                </a:ext>
              </a:extLst>
            </p:cNvPr>
            <p:cNvCxnSpPr>
              <a:cxnSpLocks/>
            </p:cNvCxnSpPr>
            <p:nvPr/>
          </p:nvCxnSpPr>
          <p:spPr>
            <a:xfrm>
              <a:off x="4143566"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62" name="Straight Connector 61">
              <a:extLst>
                <a:ext uri="{FF2B5EF4-FFF2-40B4-BE49-F238E27FC236}">
                  <a16:creationId xmlns:a16="http://schemas.microsoft.com/office/drawing/2014/main" id="{06187AFA-6582-416D-9E47-BF179A0AEF7E}"/>
                </a:ext>
              </a:extLst>
            </p:cNvPr>
            <p:cNvCxnSpPr>
              <a:cxnSpLocks/>
            </p:cNvCxnSpPr>
            <p:nvPr/>
          </p:nvCxnSpPr>
          <p:spPr>
            <a:xfrm>
              <a:off x="8048435"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 name="TextBox 1">
            <a:extLst>
              <a:ext uri="{FF2B5EF4-FFF2-40B4-BE49-F238E27FC236}">
                <a16:creationId xmlns:a16="http://schemas.microsoft.com/office/drawing/2014/main" id="{71B448F9-D72F-9153-EDDC-A88B0ACE828C}"/>
              </a:ext>
            </a:extLst>
          </p:cNvPr>
          <p:cNvSpPr txBox="1"/>
          <p:nvPr/>
        </p:nvSpPr>
        <p:spPr>
          <a:xfrm>
            <a:off x="1633537" y="5606995"/>
            <a:ext cx="9451909" cy="307777"/>
          </a:xfrm>
          <a:prstGeom prst="rect">
            <a:avLst/>
          </a:prstGeom>
          <a:solidFill>
            <a:srgbClr val="080D14"/>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dirty="0">
                <a:solidFill>
                  <a:srgbClr val="50E6FF"/>
                </a:solidFill>
              </a:rPr>
              <a:t>Dynamics 365 Finance customers can enjoy a cloud migration </a:t>
            </a:r>
            <a:r>
              <a:rPr lang="en-US" sz="2000" dirty="0">
                <a:solidFill>
                  <a:srgbClr val="50E6FF"/>
                </a:solidFill>
                <a:hlinkClick r:id="rId3"/>
              </a:rPr>
              <a:t>offer</a:t>
            </a:r>
            <a:endParaRPr kumimoji="0" lang="en-US" sz="2000" b="0" i="0" u="none" strike="noStrike" kern="1200" cap="none" spc="0" normalizeH="0" baseline="0" noProof="0" dirty="0">
              <a:ln>
                <a:noFill/>
              </a:ln>
              <a:solidFill>
                <a:srgbClr val="50E6FF"/>
              </a:solidFill>
              <a:effectLst/>
              <a:uLnTx/>
              <a:uFillTx/>
              <a:latin typeface="Segoe UI"/>
              <a:ea typeface="+mn-ea"/>
              <a:cs typeface="+mn-cs"/>
            </a:endParaRPr>
          </a:p>
        </p:txBody>
      </p:sp>
      <p:grpSp>
        <p:nvGrpSpPr>
          <p:cNvPr id="66" name="Group 65">
            <a:extLst>
              <a:ext uri="{FF2B5EF4-FFF2-40B4-BE49-F238E27FC236}">
                <a16:creationId xmlns:a16="http://schemas.microsoft.com/office/drawing/2014/main" id="{37279BD4-8773-4CB5-8F3A-76D54E8AB4F8}"/>
              </a:ext>
            </a:extLst>
          </p:cNvPr>
          <p:cNvGrpSpPr>
            <a:grpSpLocks noChangeAspect="1"/>
          </p:cNvGrpSpPr>
          <p:nvPr/>
        </p:nvGrpSpPr>
        <p:grpSpPr>
          <a:xfrm>
            <a:off x="5030992" y="1272825"/>
            <a:ext cx="2130015" cy="2194560"/>
            <a:chOff x="1167028" y="1818727"/>
            <a:chExt cx="2136344" cy="2201080"/>
          </a:xfrm>
          <a:effectLst>
            <a:outerShdw blurRad="50800" dist="38100" dir="5400000" algn="t" rotWithShape="0">
              <a:prstClr val="black">
                <a:alpha val="40000"/>
              </a:prstClr>
            </a:outerShdw>
          </a:effectLst>
        </p:grpSpPr>
        <p:sp>
          <p:nvSpPr>
            <p:cNvPr id="67" name="Oval 66">
              <a:extLst>
                <a:ext uri="{FF2B5EF4-FFF2-40B4-BE49-F238E27FC236}">
                  <a16:creationId xmlns:a16="http://schemas.microsoft.com/office/drawing/2014/main" id="{8A70E827-BD30-42B8-A0BC-90A0CC187E8B}"/>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68" name="Oval 67">
              <a:extLst>
                <a:ext uri="{FF2B5EF4-FFF2-40B4-BE49-F238E27FC236}">
                  <a16:creationId xmlns:a16="http://schemas.microsoft.com/office/drawing/2014/main" id="{3E1506A1-CA46-46AA-B17C-7F9189C2E91B}"/>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90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9" name="Oval 68">
              <a:extLst>
                <a:ext uri="{FF2B5EF4-FFF2-40B4-BE49-F238E27FC236}">
                  <a16:creationId xmlns:a16="http://schemas.microsoft.com/office/drawing/2014/main" id="{1AFF0BD1-5653-4D8D-AD2F-92011028CA75}"/>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Segoe UI Semibold"/>
                  <a:ea typeface="+mn-ea"/>
                  <a:cs typeface="Segoe UI" pitchFamily="34" charset="0"/>
                </a:rPr>
                <a:t>$3.5M</a:t>
              </a:r>
              <a:endParaRPr kumimoji="0" lang="en-IN" sz="3600" b="0" i="0" u="none" strike="noStrike" kern="1200" cap="none" spc="0" normalizeH="0" baseline="0" noProof="0">
                <a:ln>
                  <a:noFill/>
                </a:ln>
                <a:solidFill>
                  <a:srgbClr val="FFFFFF"/>
                </a:solidFill>
                <a:effectLst/>
                <a:uLnTx/>
                <a:uFillTx/>
                <a:latin typeface="Segoe UI Semibold"/>
                <a:ea typeface="+mn-ea"/>
                <a:cs typeface="Segoe UI" pitchFamily="34" charset="0"/>
              </a:endParaRPr>
            </a:p>
          </p:txBody>
        </p:sp>
      </p:grpSp>
      <p:sp>
        <p:nvSpPr>
          <p:cNvPr id="50" name="Rectangle 49">
            <a:extLst>
              <a:ext uri="{FF2B5EF4-FFF2-40B4-BE49-F238E27FC236}">
                <a16:creationId xmlns:a16="http://schemas.microsoft.com/office/drawing/2014/main" id="{F4B71971-0E4A-4287-A456-CFC10D4603FB}"/>
              </a:ext>
            </a:extLst>
          </p:cNvPr>
          <p:cNvSpPr/>
          <p:nvPr/>
        </p:nvSpPr>
        <p:spPr bwMode="auto">
          <a:xfrm>
            <a:off x="4363562" y="15288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Segoe UI Semibold"/>
                <a:ea typeface="Segoe UI" pitchFamily="34" charset="0"/>
                <a:cs typeface="Segoe UI"/>
              </a:rPr>
              <a:t>Savings</a:t>
            </a:r>
            <a:endParaRPr lang="en-IN" sz="22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70" name="Group 69">
            <a:extLst>
              <a:ext uri="{FF2B5EF4-FFF2-40B4-BE49-F238E27FC236}">
                <a16:creationId xmlns:a16="http://schemas.microsoft.com/office/drawing/2014/main" id="{ED256FF1-A67E-44C4-88CD-D7EBC82EE951}"/>
              </a:ext>
            </a:extLst>
          </p:cNvPr>
          <p:cNvGrpSpPr>
            <a:grpSpLocks noChangeAspect="1"/>
          </p:cNvGrpSpPr>
          <p:nvPr/>
        </p:nvGrpSpPr>
        <p:grpSpPr>
          <a:xfrm>
            <a:off x="8398029" y="1272825"/>
            <a:ext cx="2130015" cy="2194560"/>
            <a:chOff x="1167028" y="1818727"/>
            <a:chExt cx="2136344" cy="2201080"/>
          </a:xfrm>
          <a:effectLst>
            <a:outerShdw blurRad="50800" dist="38100" dir="5400000" algn="t" rotWithShape="0">
              <a:prstClr val="black">
                <a:alpha val="40000"/>
              </a:prstClr>
            </a:outerShdw>
          </a:effectLst>
        </p:grpSpPr>
        <p:sp>
          <p:nvSpPr>
            <p:cNvPr id="71" name="Oval 70">
              <a:extLst>
                <a:ext uri="{FF2B5EF4-FFF2-40B4-BE49-F238E27FC236}">
                  <a16:creationId xmlns:a16="http://schemas.microsoft.com/office/drawing/2014/main" id="{433C7DA5-C40B-4026-B30F-EFFC9F5A6048}"/>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72" name="Oval 71">
              <a:extLst>
                <a:ext uri="{FF2B5EF4-FFF2-40B4-BE49-F238E27FC236}">
                  <a16:creationId xmlns:a16="http://schemas.microsoft.com/office/drawing/2014/main" id="{A86DB6CB-268A-4BAD-A481-72F7ED7640E5}"/>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chemeClr val="accent1"/>
                  </a:gs>
                  <a:gs pos="90000">
                    <a:srgbClr val="8661C5"/>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3" name="Oval 72">
              <a:extLst>
                <a:ext uri="{FF2B5EF4-FFF2-40B4-BE49-F238E27FC236}">
                  <a16:creationId xmlns:a16="http://schemas.microsoft.com/office/drawing/2014/main" id="{0076E604-5B02-4EA7-81F0-6C765D1B3935}"/>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Segoe UI Semibold"/>
                  <a:ea typeface="+mn-ea"/>
                  <a:cs typeface="Segoe UI" pitchFamily="34" charset="0"/>
                </a:rPr>
                <a:t>55%</a:t>
              </a:r>
              <a:endParaRPr kumimoji="0" lang="en-IN" sz="4400" b="0" i="0" u="none" strike="noStrike" kern="1200" cap="none" spc="0" normalizeH="0" baseline="0" noProof="0">
                <a:ln>
                  <a:noFill/>
                </a:ln>
                <a:solidFill>
                  <a:srgbClr val="FFFFFF"/>
                </a:solidFill>
                <a:effectLst/>
                <a:uLnTx/>
                <a:uFillTx/>
                <a:latin typeface="Segoe UI Semibold"/>
                <a:ea typeface="+mn-ea"/>
                <a:cs typeface="Segoe UI" pitchFamily="34" charset="0"/>
              </a:endParaRPr>
            </a:p>
          </p:txBody>
        </p:sp>
      </p:grpSp>
      <p:sp>
        <p:nvSpPr>
          <p:cNvPr id="51" name="Rectangle 50">
            <a:extLst>
              <a:ext uri="{FF2B5EF4-FFF2-40B4-BE49-F238E27FC236}">
                <a16:creationId xmlns:a16="http://schemas.microsoft.com/office/drawing/2014/main" id="{9C051B44-5CA8-4E2E-A2A6-58754DB8768D}"/>
              </a:ext>
            </a:extLst>
          </p:cNvPr>
          <p:cNvSpPr/>
          <p:nvPr/>
        </p:nvSpPr>
        <p:spPr bwMode="auto">
          <a:xfrm>
            <a:off x="7742345" y="1582658"/>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noProof="0">
                <a:ln>
                  <a:noFill/>
                </a:ln>
                <a:solidFill>
                  <a:srgbClr val="FFFFFF"/>
                </a:solidFill>
                <a:effectLst/>
                <a:uLnTx/>
                <a:uFillTx/>
                <a:latin typeface="Segoe UI Semibold"/>
                <a:ea typeface="Segoe UI" pitchFamily="34" charset="0"/>
                <a:cs typeface="Segoe UI"/>
              </a:rPr>
              <a:t>Productivity</a:t>
            </a:r>
            <a:endParaRPr lang="en-IN" sz="22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4" name="Group 3">
            <a:extLst>
              <a:ext uri="{FF2B5EF4-FFF2-40B4-BE49-F238E27FC236}">
                <a16:creationId xmlns:a16="http://schemas.microsoft.com/office/drawing/2014/main" id="{B957DB6B-8A59-C157-09C3-B496C333C25D}"/>
              </a:ext>
            </a:extLst>
          </p:cNvPr>
          <p:cNvGrpSpPr/>
          <p:nvPr/>
        </p:nvGrpSpPr>
        <p:grpSpPr>
          <a:xfrm>
            <a:off x="1267976" y="4156439"/>
            <a:ext cx="3053122" cy="1105450"/>
            <a:chOff x="1267976" y="4117501"/>
            <a:chExt cx="3053122" cy="1105450"/>
          </a:xfrm>
        </p:grpSpPr>
        <p:sp>
          <p:nvSpPr>
            <p:cNvPr id="10" name="Rectangle: Rounded Corners 9">
              <a:extLst>
                <a:ext uri="{FF2B5EF4-FFF2-40B4-BE49-F238E27FC236}">
                  <a16:creationId xmlns:a16="http://schemas.microsoft.com/office/drawing/2014/main" id="{6B4F5A24-2FE6-E6EE-20FD-CC98D7D88465}"/>
                </a:ext>
              </a:extLst>
            </p:cNvPr>
            <p:cNvSpPr/>
            <p:nvPr/>
          </p:nvSpPr>
          <p:spPr bwMode="auto">
            <a:xfrm>
              <a:off x="1267976" y="411750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3" name="TextBox 12">
              <a:extLst>
                <a:ext uri="{FF2B5EF4-FFF2-40B4-BE49-F238E27FC236}">
                  <a16:creationId xmlns:a16="http://schemas.microsoft.com/office/drawing/2014/main" id="{CA370F53-C90A-BC2D-AA3C-E03DDFE94F36}"/>
                </a:ext>
              </a:extLst>
            </p:cNvPr>
            <p:cNvSpPr txBox="1"/>
            <p:nvPr/>
          </p:nvSpPr>
          <p:spPr>
            <a:xfrm>
              <a:off x="1267976" y="4221464"/>
              <a:ext cx="303914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4"/>
                </a:rPr>
                <a:t>GN Group </a:t>
              </a: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unified financial data to gain AI-based predictive insights</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5" name="Group 4">
            <a:extLst>
              <a:ext uri="{FF2B5EF4-FFF2-40B4-BE49-F238E27FC236}">
                <a16:creationId xmlns:a16="http://schemas.microsoft.com/office/drawing/2014/main" id="{80B5A8F8-7C82-05CB-9941-577CE23530A1}"/>
              </a:ext>
            </a:extLst>
          </p:cNvPr>
          <p:cNvGrpSpPr/>
          <p:nvPr/>
        </p:nvGrpSpPr>
        <p:grpSpPr>
          <a:xfrm>
            <a:off x="4569438" y="4156439"/>
            <a:ext cx="3053122" cy="1105450"/>
            <a:chOff x="4569438" y="4089161"/>
            <a:chExt cx="3053122" cy="1105450"/>
          </a:xfrm>
        </p:grpSpPr>
        <p:sp>
          <p:nvSpPr>
            <p:cNvPr id="9" name="Rectangle: Rounded Corners 8">
              <a:extLst>
                <a:ext uri="{FF2B5EF4-FFF2-40B4-BE49-F238E27FC236}">
                  <a16:creationId xmlns:a16="http://schemas.microsoft.com/office/drawing/2014/main" id="{8FE9267E-594F-FD2E-0056-788160623E33}"/>
                </a:ext>
              </a:extLst>
            </p:cNvPr>
            <p:cNvSpPr/>
            <p:nvPr/>
          </p:nvSpPr>
          <p:spPr bwMode="auto">
            <a:xfrm>
              <a:off x="4569438" y="408916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37DFFD63-30F6-6B09-4B22-ED7F7F26F32A}"/>
                </a:ext>
              </a:extLst>
            </p:cNvPr>
            <p:cNvSpPr txBox="1"/>
            <p:nvPr/>
          </p:nvSpPr>
          <p:spPr>
            <a:xfrm>
              <a:off x="4569438" y="4221723"/>
              <a:ext cx="305312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5"/>
                </a:rPr>
                <a:t>Music Tribe </a:t>
              </a: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replaced 18 legacy applications</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8" name="Group 7">
            <a:extLst>
              <a:ext uri="{FF2B5EF4-FFF2-40B4-BE49-F238E27FC236}">
                <a16:creationId xmlns:a16="http://schemas.microsoft.com/office/drawing/2014/main" id="{D2ECECC5-D89B-78EF-BAA1-322382E82B13}"/>
              </a:ext>
            </a:extLst>
          </p:cNvPr>
          <p:cNvGrpSpPr/>
          <p:nvPr/>
        </p:nvGrpSpPr>
        <p:grpSpPr>
          <a:xfrm>
            <a:off x="7878933" y="4156439"/>
            <a:ext cx="3053122" cy="1105450"/>
            <a:chOff x="7878933" y="4069351"/>
            <a:chExt cx="3053122" cy="1105450"/>
          </a:xfrm>
        </p:grpSpPr>
        <p:sp>
          <p:nvSpPr>
            <p:cNvPr id="11" name="Rectangle: Rounded Corners 10">
              <a:extLst>
                <a:ext uri="{FF2B5EF4-FFF2-40B4-BE49-F238E27FC236}">
                  <a16:creationId xmlns:a16="http://schemas.microsoft.com/office/drawing/2014/main" id="{E4AE2200-212B-0BC1-68CA-34BF91DF6625}"/>
                </a:ext>
              </a:extLst>
            </p:cNvPr>
            <p:cNvSpPr/>
            <p:nvPr/>
          </p:nvSpPr>
          <p:spPr bwMode="auto">
            <a:xfrm>
              <a:off x="7878933" y="406935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5" name="TextBox 14">
              <a:extLst>
                <a:ext uri="{FF2B5EF4-FFF2-40B4-BE49-F238E27FC236}">
                  <a16:creationId xmlns:a16="http://schemas.microsoft.com/office/drawing/2014/main" id="{7C33B1DA-0E7E-15F8-AD37-EBCB35092799}"/>
                </a:ext>
              </a:extLst>
            </p:cNvPr>
            <p:cNvSpPr txBox="1"/>
            <p:nvPr/>
          </p:nvSpPr>
          <p:spPr>
            <a:xfrm>
              <a:off x="7878933" y="4200916"/>
              <a:ext cx="304509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6"/>
                </a:rPr>
                <a:t>DCH</a:t>
              </a: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 improved operational efficiency, agility, and financial reporting</a:t>
              </a:r>
            </a:p>
          </p:txBody>
        </p:sp>
      </p:grpSp>
      <p:grpSp>
        <p:nvGrpSpPr>
          <p:cNvPr id="18" name="Group 17">
            <a:extLst>
              <a:ext uri="{FF2B5EF4-FFF2-40B4-BE49-F238E27FC236}">
                <a16:creationId xmlns:a16="http://schemas.microsoft.com/office/drawing/2014/main" id="{A1B13522-11BD-0BB1-BD38-C66EFFB03FA6}"/>
              </a:ext>
            </a:extLst>
          </p:cNvPr>
          <p:cNvGrpSpPr/>
          <p:nvPr/>
        </p:nvGrpSpPr>
        <p:grpSpPr>
          <a:xfrm>
            <a:off x="596458" y="3694211"/>
            <a:ext cx="11010327" cy="260558"/>
            <a:chOff x="660400" y="5368326"/>
            <a:chExt cx="10941050" cy="260558"/>
          </a:xfrm>
        </p:grpSpPr>
        <p:cxnSp>
          <p:nvCxnSpPr>
            <p:cNvPr id="19" name="Straight Connector 18">
              <a:extLst>
                <a:ext uri="{FF2B5EF4-FFF2-40B4-BE49-F238E27FC236}">
                  <a16:creationId xmlns:a16="http://schemas.microsoft.com/office/drawing/2014/main" id="{D9F235BB-1DE3-53BF-5E7E-49B47D06957E}"/>
                </a:ext>
              </a:extLst>
            </p:cNvPr>
            <p:cNvCxnSpPr>
              <a:cxnSpLocks/>
            </p:cNvCxnSpPr>
            <p:nvPr/>
          </p:nvCxnSpPr>
          <p:spPr>
            <a:xfrm>
              <a:off x="660400" y="5510948"/>
              <a:ext cx="10941050" cy="0"/>
            </a:xfrm>
            <a:prstGeom prst="line">
              <a:avLst/>
            </a:prstGeom>
            <a:ln w="158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3613B06E-5013-C83C-073C-F75A4B70EEA1}"/>
                </a:ext>
              </a:extLst>
            </p:cNvPr>
            <p:cNvSpPr txBox="1"/>
            <p:nvPr/>
          </p:nvSpPr>
          <p:spPr>
            <a:xfrm>
              <a:off x="5107363" y="5368326"/>
              <a:ext cx="2089887" cy="260558"/>
            </a:xfrm>
            <a:prstGeom prst="rect">
              <a:avLst/>
            </a:prstGeom>
            <a:solidFill>
              <a:srgbClr val="121E2F"/>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E6FF"/>
                  </a:solidFill>
                  <a:effectLst/>
                  <a:uLnTx/>
                  <a:uFillTx/>
                  <a:latin typeface="Segoe UI Semibold"/>
                  <a:ea typeface="+mn-ea"/>
                  <a:cs typeface="+mn-cs"/>
                </a:rPr>
                <a:t>Customer Results</a:t>
              </a:r>
            </a:p>
          </p:txBody>
        </p:sp>
      </p:grpSp>
      <p:grpSp>
        <p:nvGrpSpPr>
          <p:cNvPr id="21" name="Group 20">
            <a:extLst>
              <a:ext uri="{FF2B5EF4-FFF2-40B4-BE49-F238E27FC236}">
                <a16:creationId xmlns:a16="http://schemas.microsoft.com/office/drawing/2014/main" id="{F48C4371-8895-0B8F-9F53-9936004D222E}"/>
              </a:ext>
            </a:extLst>
          </p:cNvPr>
          <p:cNvGrpSpPr/>
          <p:nvPr/>
        </p:nvGrpSpPr>
        <p:grpSpPr>
          <a:xfrm>
            <a:off x="1904117" y="2626751"/>
            <a:ext cx="8530801" cy="670772"/>
            <a:chOff x="1904117" y="2626751"/>
            <a:chExt cx="8530801" cy="670772"/>
          </a:xfrm>
        </p:grpSpPr>
        <p:sp>
          <p:nvSpPr>
            <p:cNvPr id="22" name="TextBox 21">
              <a:extLst>
                <a:ext uri="{FF2B5EF4-FFF2-40B4-BE49-F238E27FC236}">
                  <a16:creationId xmlns:a16="http://schemas.microsoft.com/office/drawing/2014/main" id="{D6F0C4FB-F410-4B0F-9D23-2762763519E2}"/>
                </a:ext>
              </a:extLst>
            </p:cNvPr>
            <p:cNvSpPr txBox="1"/>
            <p:nvPr/>
          </p:nvSpPr>
          <p:spPr>
            <a:xfrm>
              <a:off x="1904117" y="2651192"/>
              <a:ext cx="1778883" cy="646331"/>
            </a:xfrm>
            <a:prstGeom prst="rect">
              <a:avLst/>
            </a:prstGeom>
            <a:noFill/>
          </p:spPr>
          <p:txBody>
            <a:bodyPr wrap="square">
              <a:sp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With Dynamics 365 Finance over three years¹</a:t>
              </a:r>
              <a:endParaRPr kumimoji="0" lang="en-IN"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D61B4510-6D25-0DEB-4BF2-B9D77593BBAD}"/>
                </a:ext>
              </a:extLst>
            </p:cNvPr>
            <p:cNvSpPr txBox="1"/>
            <p:nvPr/>
          </p:nvSpPr>
          <p:spPr>
            <a:xfrm>
              <a:off x="4846494" y="2711618"/>
              <a:ext cx="2525905" cy="276999"/>
            </a:xfrm>
            <a:prstGeom prst="rect">
              <a:avLst/>
            </a:prstGeom>
            <a:noFill/>
          </p:spPr>
          <p:txBody>
            <a:bodyPr wrap="square">
              <a:sp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Legacy cost savings¹ </a:t>
              </a:r>
              <a:endParaRPr kumimoji="0" lang="en-IN"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38C0E9F8-9A41-8338-A466-0548E145F100}"/>
                </a:ext>
              </a:extLst>
            </p:cNvPr>
            <p:cNvSpPr txBox="1"/>
            <p:nvPr/>
          </p:nvSpPr>
          <p:spPr>
            <a:xfrm>
              <a:off x="8534915" y="2626751"/>
              <a:ext cx="1900003" cy="646331"/>
            </a:xfrm>
            <a:prstGeom prst="rect">
              <a:avLst/>
            </a:prstGeom>
            <a:noFill/>
          </p:spPr>
          <p:txBody>
            <a:bodyPr wrap="square" lIns="91440" tIns="45720" rIns="91440" bIns="45720" anchor="t">
              <a:spAutoFit/>
            </a:bodyPr>
            <a:lstStyle/>
            <a:p>
              <a:pPr algn="ctr" defTabSz="932472" fontAlgn="base">
                <a:spcBef>
                  <a:spcPct val="0"/>
                </a:spcBef>
                <a:spcAft>
                  <a:spcPct val="0"/>
                </a:spcAft>
                <a:defRPr/>
              </a:pPr>
              <a:r>
                <a:rPr lang="en-US" sz="1200">
                  <a:solidFill>
                    <a:srgbClr val="FFFFFF"/>
                  </a:solidFill>
                  <a:latin typeface="Segoe UI"/>
                  <a:ea typeface="Segoe UI" panose="020B0502040204020203" pitchFamily="34" charset="0"/>
                  <a:cs typeface="Segoe UI"/>
                </a:rPr>
                <a:t>Finance personnel productivity</a:t>
              </a:r>
              <a:r>
                <a:rPr kumimoji="0" lang="en-US" sz="1200" b="0" i="0" u="none" strike="noStrike" kern="1200" cap="none" spc="0" normalizeH="0" baseline="0" noProof="0">
                  <a:ln>
                    <a:noFill/>
                  </a:ln>
                  <a:solidFill>
                    <a:srgbClr val="FFFFFF"/>
                  </a:solidFill>
                  <a:effectLst/>
                  <a:uLnTx/>
                  <a:uFillTx/>
                  <a:latin typeface="Segoe UI"/>
                  <a:ea typeface="Segoe UI" panose="020B0502040204020203" pitchFamily="34" charset="0"/>
                  <a:cs typeface="Segoe UI"/>
                </a:rPr>
                <a:t> </a:t>
              </a:r>
              <a:r>
                <a:rPr lang="en-US" sz="1200">
                  <a:solidFill>
                    <a:srgbClr val="FFFFFF"/>
                  </a:solidFill>
                  <a:latin typeface="Segoe UI"/>
                  <a:ea typeface="Segoe UI" panose="020B0502040204020203" pitchFamily="34" charset="0"/>
                  <a:cs typeface="Segoe UI"/>
                </a:rPr>
                <a:t>improvements²</a:t>
              </a:r>
              <a:endParaRPr kumimoji="0" lang="en-IN" sz="1200" b="0" i="0" u="none" strike="noStrike" kern="1200" cap="none" spc="0" normalizeH="0" baseline="0" noProof="0">
                <a:ln>
                  <a:noFill/>
                </a:ln>
                <a:solidFill>
                  <a:srgbClr val="FFFFFF"/>
                </a:solidFill>
                <a:effectLst/>
                <a:uLnTx/>
                <a:uFillTx/>
                <a:latin typeface="Segoe UI"/>
                <a:ea typeface="Segoe UI" panose="020B0502040204020203" pitchFamily="34" charset="0"/>
                <a:cs typeface="Segoe UI"/>
              </a:endParaRPr>
            </a:p>
          </p:txBody>
        </p:sp>
      </p:grpSp>
      <p:sp>
        <p:nvSpPr>
          <p:cNvPr id="2" name="TextBox 1">
            <a:extLst>
              <a:ext uri="{FF2B5EF4-FFF2-40B4-BE49-F238E27FC236}">
                <a16:creationId xmlns:a16="http://schemas.microsoft.com/office/drawing/2014/main" id="{20422724-D2F5-3ACC-213C-BB23B4D88B2F}"/>
              </a:ext>
            </a:extLst>
          </p:cNvPr>
          <p:cNvSpPr txBox="1"/>
          <p:nvPr/>
        </p:nvSpPr>
        <p:spPr>
          <a:xfrm>
            <a:off x="8611263" y="6051370"/>
            <a:ext cx="3252083" cy="738664"/>
          </a:xfrm>
          <a:prstGeom prst="rect">
            <a:avLst/>
          </a:prstGeom>
          <a:noFill/>
        </p:spPr>
        <p:txBody>
          <a:bodyPr wrap="square">
            <a:spAutoFit/>
          </a:bodyPr>
          <a:lstStyle/>
          <a:p>
            <a:r>
              <a:rPr kumimoji="0" lang="en-US" sz="700" b="0" i="0" u="none" strike="noStrike" kern="1200" cap="none" spc="0" normalizeH="0" baseline="0" noProof="0">
                <a:ln>
                  <a:noFill/>
                </a:ln>
                <a:solidFill>
                  <a:schemeClr val="tx2">
                    <a:lumMod val="75000"/>
                  </a:schemeClr>
                </a:solidFill>
                <a:effectLst/>
                <a:uLnTx/>
                <a:uFillTx/>
                <a:ea typeface="Segoe UI" panose="020B0502040204020203" pitchFamily="34" charset="0"/>
                <a:cs typeface="Segoe UI" panose="020B0502040204020203" pitchFamily="34" charset="0"/>
              </a:rPr>
              <a:t>¹ </a:t>
            </a:r>
            <a:r>
              <a:rPr lang="en-US" sz="700" b="0" i="0">
                <a:solidFill>
                  <a:schemeClr val="tx2">
                    <a:lumMod val="75000"/>
                  </a:schemeClr>
                </a:solidFill>
                <a:effectLst/>
              </a:rPr>
              <a:t>Source: Results are over three years for a composite organization based on interviewed customers. </a:t>
            </a:r>
            <a:r>
              <a:rPr lang="en-US" sz="700">
                <a:solidFill>
                  <a:schemeClr val="tx2">
                    <a:lumMod val="75000"/>
                  </a:schemeClr>
                </a:solidFill>
                <a:effectLst/>
                <a:hlinkClick r:id="rId7">
                  <a:extLst>
                    <a:ext uri="{A12FA001-AC4F-418D-AE19-62706E023703}">
                      <ahyp:hlinkClr xmlns:ahyp="http://schemas.microsoft.com/office/drawing/2018/hyperlinkcolor" val="tx"/>
                    </a:ext>
                  </a:extLst>
                </a:hlinkClick>
              </a:rPr>
              <a:t>The Total Economic Impact</a:t>
            </a:r>
            <a:r>
              <a:rPr lang="en-US" sz="700">
                <a:solidFill>
                  <a:schemeClr val="tx2">
                    <a:lumMod val="75000"/>
                  </a:schemeClr>
                </a:solidFill>
                <a:ea typeface="+mn-lt"/>
                <a:cs typeface="+mn-lt"/>
                <a:hlinkClick r:id="rId8">
                  <a:extLst>
                    <a:ext uri="{A12FA001-AC4F-418D-AE19-62706E023703}">
                      <ahyp:hlinkClr xmlns:ahyp="http://schemas.microsoft.com/office/drawing/2018/hyperlinkcolor" val="tx"/>
                    </a:ext>
                  </a:extLst>
                </a:hlinkClick>
              </a:rPr>
              <a:t> ™</a:t>
            </a:r>
            <a:r>
              <a:rPr lang="en-US" sz="700" b="0" i="0">
                <a:solidFill>
                  <a:schemeClr val="tx2">
                    <a:lumMod val="75000"/>
                  </a:schemeClr>
                </a:solidFill>
                <a:effectLst/>
              </a:rPr>
              <a:t> </a:t>
            </a:r>
            <a:r>
              <a:rPr lang="en-US" sz="700">
                <a:solidFill>
                  <a:schemeClr val="tx2">
                    <a:lumMod val="75000"/>
                  </a:schemeClr>
                </a:solidFill>
                <a:effectLst/>
                <a:hlinkClick r:id="rId7">
                  <a:extLst>
                    <a:ext uri="{A12FA001-AC4F-418D-AE19-62706E023703}">
                      <ahyp:hlinkClr xmlns:ahyp="http://schemas.microsoft.com/office/drawing/2018/hyperlinkcolor" val="tx"/>
                    </a:ext>
                  </a:extLst>
                </a:hlinkClick>
              </a:rPr>
              <a:t> of Microsoft Dynamics 365 Finance, 2022</a:t>
            </a:r>
            <a:endParaRPr lang="en-US" sz="700">
              <a:solidFill>
                <a:schemeClr val="tx2">
                  <a:lumMod val="75000"/>
                </a:schemeClr>
              </a:solidFill>
              <a:effectLst/>
            </a:endParaRPr>
          </a:p>
          <a:p>
            <a:r>
              <a:rPr lang="en-US" sz="700">
                <a:solidFill>
                  <a:schemeClr val="tx2">
                    <a:lumMod val="75000"/>
                  </a:schemeClr>
                </a:solidFill>
              </a:rPr>
              <a:t>²Up to 55% Finance Personnel productivity improvements, </a:t>
            </a:r>
            <a:r>
              <a:rPr lang="en-US" sz="700">
                <a:solidFill>
                  <a:schemeClr val="tx2">
                    <a:lumMod val="75000"/>
                  </a:schemeClr>
                </a:solidFill>
                <a:effectLst/>
                <a:hlinkClick r:id="rId7">
                  <a:extLst>
                    <a:ext uri="{A12FA001-AC4F-418D-AE19-62706E023703}">
                      <ahyp:hlinkClr xmlns:ahyp="http://schemas.microsoft.com/office/drawing/2018/hyperlinkcolor" val="tx"/>
                    </a:ext>
                  </a:extLst>
                </a:hlinkClick>
              </a:rPr>
              <a:t>The Total Economic Impact</a:t>
            </a:r>
            <a:r>
              <a:rPr lang="en-US" sz="700">
                <a:solidFill>
                  <a:schemeClr val="tx2">
                    <a:lumMod val="75000"/>
                  </a:schemeClr>
                </a:solidFill>
                <a:ea typeface="+mn-lt"/>
                <a:cs typeface="+mn-lt"/>
                <a:hlinkClick r:id="rId8">
                  <a:extLst>
                    <a:ext uri="{A12FA001-AC4F-418D-AE19-62706E023703}">
                      <ahyp:hlinkClr xmlns:ahyp="http://schemas.microsoft.com/office/drawing/2018/hyperlinkcolor" val="tx"/>
                    </a:ext>
                  </a:extLst>
                </a:hlinkClick>
              </a:rPr>
              <a:t> ™</a:t>
            </a:r>
            <a:r>
              <a:rPr lang="en-US" sz="700">
                <a:solidFill>
                  <a:schemeClr val="tx2">
                    <a:lumMod val="75000"/>
                  </a:schemeClr>
                </a:solidFill>
                <a:effectLst/>
                <a:hlinkClick r:id="rId7">
                  <a:extLst>
                    <a:ext uri="{A12FA001-AC4F-418D-AE19-62706E023703}">
                      <ahyp:hlinkClr xmlns:ahyp="http://schemas.microsoft.com/office/drawing/2018/hyperlinkcolor" val="tx"/>
                    </a:ext>
                  </a:extLst>
                </a:hlinkClick>
              </a:rPr>
              <a:t> of Microsoft Dynamics 365 Finance, 2022</a:t>
            </a:r>
            <a:endParaRPr lang="en-US" sz="700">
              <a:solidFill>
                <a:schemeClr val="tx2">
                  <a:lumMod val="75000"/>
                </a:schemeClr>
              </a:solidFill>
              <a:effectLst/>
            </a:endParaRPr>
          </a:p>
          <a:p>
            <a:endParaRPr lang="en-US" sz="700">
              <a:solidFill>
                <a:schemeClr val="tx2">
                  <a:lumMod val="75000"/>
                </a:schemeClr>
              </a:solidFill>
              <a:effectLst/>
            </a:endParaRPr>
          </a:p>
        </p:txBody>
      </p:sp>
      <p:sp>
        <p:nvSpPr>
          <p:cNvPr id="16" name="Arrow: Pentagon 15">
            <a:extLst>
              <a:ext uri="{FF2B5EF4-FFF2-40B4-BE49-F238E27FC236}">
                <a16:creationId xmlns:a16="http://schemas.microsoft.com/office/drawing/2014/main" id="{A6E25453-CDF5-3D5A-DFD2-856C496614CE}"/>
              </a:ext>
            </a:extLst>
          </p:cNvPr>
          <p:cNvSpPr/>
          <p:nvPr/>
        </p:nvSpPr>
        <p:spPr bwMode="auto">
          <a:xfrm rot="5400000">
            <a:off x="10632281" y="204787"/>
            <a:ext cx="1764506" cy="1354932"/>
          </a:xfrm>
          <a:prstGeom prst="homePlate">
            <a:avLst>
              <a:gd name="adj" fmla="val 13637"/>
            </a:avLst>
          </a:prstGeom>
          <a:solidFill>
            <a:schemeClr val="accent2">
              <a:lumMod val="50000"/>
              <a:alpha val="9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ts val="300"/>
              </a:spcBef>
              <a:spcAft>
                <a:spcPts val="300"/>
              </a:spcAft>
            </a:pPr>
            <a:endParaRPr lang="en-US" sz="1000" b="1">
              <a:solidFill>
                <a:srgbClr val="000000"/>
              </a:solidFill>
              <a:latin typeface="+mj-lt"/>
              <a:ea typeface="Segoe UI" pitchFamily="34" charset="0"/>
              <a:cs typeface="Segoe UI" pitchFamily="34" charset="0"/>
            </a:endParaRPr>
          </a:p>
        </p:txBody>
      </p:sp>
      <p:sp>
        <p:nvSpPr>
          <p:cNvPr id="17" name="TextBox 16">
            <a:extLst>
              <a:ext uri="{FF2B5EF4-FFF2-40B4-BE49-F238E27FC236}">
                <a16:creationId xmlns:a16="http://schemas.microsoft.com/office/drawing/2014/main" id="{7473911E-ACD1-2A10-A27C-B7B4406B7E5F}"/>
              </a:ext>
            </a:extLst>
          </p:cNvPr>
          <p:cNvSpPr txBox="1"/>
          <p:nvPr/>
        </p:nvSpPr>
        <p:spPr>
          <a:xfrm>
            <a:off x="10906123" y="157161"/>
            <a:ext cx="1221583" cy="1500411"/>
          </a:xfrm>
          <a:prstGeom prst="rect">
            <a:avLst/>
          </a:prstGeom>
          <a:noFill/>
        </p:spPr>
        <p:txBody>
          <a:bodyPr wrap="square" lIns="0" tIns="0" rIns="0" bIns="0" rtlCol="0">
            <a:spAutoFit/>
          </a:bodyPr>
          <a:lstStyle/>
          <a:p>
            <a:pPr algn="ctr" defTabSz="932472" fontAlgn="base">
              <a:spcBef>
                <a:spcPts val="300"/>
              </a:spcBef>
              <a:spcAft>
                <a:spcPts val="300"/>
              </a:spcAft>
            </a:pPr>
            <a:r>
              <a:rPr lang="en-US" sz="1000" b="1" i="1">
                <a:solidFill>
                  <a:schemeClr val="tx1">
                    <a:lumMod val="65000"/>
                  </a:schemeClr>
                </a:solidFill>
                <a:latin typeface="+mj-lt"/>
                <a:ea typeface="Segoe UI" pitchFamily="34" charset="0"/>
                <a:cs typeface="Segoe UI" pitchFamily="34" charset="0"/>
              </a:rPr>
              <a:t>Create your own business value  proposals: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9" action="ppaction://hlinkfile"/>
              </a:rPr>
              <a:t>Business Value Composer</a:t>
            </a:r>
            <a:endParaRPr lang="en-US" sz="1000" b="1">
              <a:solidFill>
                <a:srgbClr val="000000"/>
              </a:solidFill>
              <a:latin typeface="+mj-lt"/>
              <a:ea typeface="Segoe UI" pitchFamily="34" charset="0"/>
              <a:cs typeface="Segoe UI" pitchFamily="34" charset="0"/>
            </a:endParaRPr>
          </a:p>
          <a:p>
            <a:pPr algn="ctr" defTabSz="932472" fontAlgn="base">
              <a:spcBef>
                <a:spcPts val="300"/>
              </a:spcBef>
              <a:spcAft>
                <a:spcPts val="300"/>
              </a:spcAft>
            </a:pPr>
            <a:r>
              <a:rPr lang="en-US" sz="1000" b="1" i="1">
                <a:solidFill>
                  <a:schemeClr val="tx1">
                    <a:lumMod val="65000"/>
                  </a:schemeClr>
                </a:solidFill>
                <a:latin typeface="+mj-lt"/>
                <a:cs typeface="Segoe UI" pitchFamily="34" charset="0"/>
              </a:rPr>
              <a:t>and/ or the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10" action="ppaction://hlinkfile"/>
              </a:rPr>
              <a:t>BVM App</a:t>
            </a:r>
            <a:endParaRPr lang="en-US" sz="1000" b="1">
              <a:solidFill>
                <a:srgbClr val="000000"/>
              </a:solidFill>
              <a:latin typeface="+mj-lt"/>
              <a:ea typeface="Segoe UI" pitchFamily="34" charset="0"/>
              <a:cs typeface="Segoe UI" pitchFamily="34" charset="0"/>
            </a:endParaRPr>
          </a:p>
          <a:p>
            <a:pPr algn="l"/>
            <a:endParaRPr lang="en-US" sz="1000" err="1"/>
          </a:p>
        </p:txBody>
      </p:sp>
    </p:spTree>
    <p:extLst>
      <p:ext uri="{BB962C8B-B14F-4D97-AF65-F5344CB8AC3E}">
        <p14:creationId xmlns:p14="http://schemas.microsoft.com/office/powerpoint/2010/main" val="423069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750"/>
                                        <p:tgtEl>
                                          <p:spTgt spid="40"/>
                                        </p:tgtEl>
                                      </p:cBhvr>
                                    </p:animEffect>
                                    <p:anim calcmode="lin" valueType="num">
                                      <p:cBhvr>
                                        <p:cTn id="13" dur="750" fill="hold"/>
                                        <p:tgtEl>
                                          <p:spTgt spid="40"/>
                                        </p:tgtEl>
                                        <p:attrNameLst>
                                          <p:attrName>ppt_x</p:attrName>
                                        </p:attrNameLst>
                                      </p:cBhvr>
                                      <p:tavLst>
                                        <p:tav tm="0">
                                          <p:val>
                                            <p:strVal val="#ppt_x"/>
                                          </p:val>
                                        </p:tav>
                                        <p:tav tm="100000">
                                          <p:val>
                                            <p:strVal val="#ppt_x"/>
                                          </p:val>
                                        </p:tav>
                                      </p:tavLst>
                                    </p:anim>
                                    <p:anim calcmode="lin" valueType="num">
                                      <p:cBhvr>
                                        <p:cTn id="14" dur="75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750"/>
                                        <p:tgtEl>
                                          <p:spTgt spid="66"/>
                                        </p:tgtEl>
                                      </p:cBhvr>
                                    </p:animEffect>
                                    <p:anim calcmode="lin" valueType="num">
                                      <p:cBhvr>
                                        <p:cTn id="18" dur="750" fill="hold"/>
                                        <p:tgtEl>
                                          <p:spTgt spid="66"/>
                                        </p:tgtEl>
                                        <p:attrNameLst>
                                          <p:attrName>ppt_x</p:attrName>
                                        </p:attrNameLst>
                                      </p:cBhvr>
                                      <p:tavLst>
                                        <p:tav tm="0">
                                          <p:val>
                                            <p:strVal val="#ppt_x"/>
                                          </p:val>
                                        </p:tav>
                                        <p:tav tm="100000">
                                          <p:val>
                                            <p:strVal val="#ppt_x"/>
                                          </p:val>
                                        </p:tav>
                                      </p:tavLst>
                                    </p:anim>
                                    <p:anim calcmode="lin" valueType="num">
                                      <p:cBhvr>
                                        <p:cTn id="19" dur="75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750"/>
                                        <p:tgtEl>
                                          <p:spTgt spid="50"/>
                                        </p:tgtEl>
                                      </p:cBhvr>
                                    </p:animEffect>
                                    <p:anim calcmode="lin" valueType="num">
                                      <p:cBhvr>
                                        <p:cTn id="23" dur="750" fill="hold"/>
                                        <p:tgtEl>
                                          <p:spTgt spid="50"/>
                                        </p:tgtEl>
                                        <p:attrNameLst>
                                          <p:attrName>ppt_x</p:attrName>
                                        </p:attrNameLst>
                                      </p:cBhvr>
                                      <p:tavLst>
                                        <p:tav tm="0">
                                          <p:val>
                                            <p:strVal val="#ppt_x"/>
                                          </p:val>
                                        </p:tav>
                                        <p:tav tm="100000">
                                          <p:val>
                                            <p:strVal val="#ppt_x"/>
                                          </p:val>
                                        </p:tav>
                                      </p:tavLst>
                                    </p:anim>
                                    <p:anim calcmode="lin" valueType="num">
                                      <p:cBhvr>
                                        <p:cTn id="24" dur="75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750"/>
                                        <p:tgtEl>
                                          <p:spTgt spid="70"/>
                                        </p:tgtEl>
                                      </p:cBhvr>
                                    </p:animEffect>
                                    <p:anim calcmode="lin" valueType="num">
                                      <p:cBhvr>
                                        <p:cTn id="28" dur="750" fill="hold"/>
                                        <p:tgtEl>
                                          <p:spTgt spid="70"/>
                                        </p:tgtEl>
                                        <p:attrNameLst>
                                          <p:attrName>ppt_x</p:attrName>
                                        </p:attrNameLst>
                                      </p:cBhvr>
                                      <p:tavLst>
                                        <p:tav tm="0">
                                          <p:val>
                                            <p:strVal val="#ppt_x"/>
                                          </p:val>
                                        </p:tav>
                                        <p:tav tm="100000">
                                          <p:val>
                                            <p:strVal val="#ppt_x"/>
                                          </p:val>
                                        </p:tav>
                                      </p:tavLst>
                                    </p:anim>
                                    <p:anim calcmode="lin" valueType="num">
                                      <p:cBhvr>
                                        <p:cTn id="29" dur="750" fill="hold"/>
                                        <p:tgtEl>
                                          <p:spTgt spid="7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750"/>
                                        <p:tgtEl>
                                          <p:spTgt spid="51"/>
                                        </p:tgtEl>
                                      </p:cBhvr>
                                    </p:animEffect>
                                    <p:anim calcmode="lin" valueType="num">
                                      <p:cBhvr>
                                        <p:cTn id="33" dur="750" fill="hold"/>
                                        <p:tgtEl>
                                          <p:spTgt spid="51"/>
                                        </p:tgtEl>
                                        <p:attrNameLst>
                                          <p:attrName>ppt_x</p:attrName>
                                        </p:attrNameLst>
                                      </p:cBhvr>
                                      <p:tavLst>
                                        <p:tav tm="0">
                                          <p:val>
                                            <p:strVal val="#ppt_x"/>
                                          </p:val>
                                        </p:tav>
                                        <p:tav tm="100000">
                                          <p:val>
                                            <p:strVal val="#ppt_x"/>
                                          </p:val>
                                        </p:tav>
                                      </p:tavLst>
                                    </p:anim>
                                    <p:anim calcmode="lin" valueType="num">
                                      <p:cBhvr>
                                        <p:cTn id="34" dur="75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animBg="1"/>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341B266-EFF8-55DC-8E96-10413B3E7BC1}"/>
              </a:ext>
            </a:extLst>
          </p:cNvPr>
          <p:cNvGrpSpPr>
            <a:grpSpLocks noChangeAspect="1"/>
          </p:cNvGrpSpPr>
          <p:nvPr/>
        </p:nvGrpSpPr>
        <p:grpSpPr>
          <a:xfrm>
            <a:off x="8407554" y="1401412"/>
            <a:ext cx="2130015" cy="2194560"/>
            <a:chOff x="1167028" y="1818727"/>
            <a:chExt cx="2136344" cy="2201080"/>
          </a:xfrm>
          <a:effectLst>
            <a:outerShdw blurRad="50800" dist="38100" dir="5400000" algn="t" rotWithShape="0">
              <a:prstClr val="black">
                <a:alpha val="40000"/>
              </a:prstClr>
            </a:outerShdw>
          </a:effectLst>
        </p:grpSpPr>
        <p:sp>
          <p:nvSpPr>
            <p:cNvPr id="16" name="Oval 15">
              <a:extLst>
                <a:ext uri="{FF2B5EF4-FFF2-40B4-BE49-F238E27FC236}">
                  <a16:creationId xmlns:a16="http://schemas.microsoft.com/office/drawing/2014/main" id="{91B717F0-A2BE-2EF0-2252-293EF45219EC}"/>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17" name="Oval 16">
              <a:extLst>
                <a:ext uri="{FF2B5EF4-FFF2-40B4-BE49-F238E27FC236}">
                  <a16:creationId xmlns:a16="http://schemas.microsoft.com/office/drawing/2014/main" id="{7695F940-0539-9123-135C-40C8B7687852}"/>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chemeClr val="accent1"/>
                  </a:gs>
                  <a:gs pos="90000">
                    <a:srgbClr val="8661C5"/>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5" name="Oval 24">
              <a:extLst>
                <a:ext uri="{FF2B5EF4-FFF2-40B4-BE49-F238E27FC236}">
                  <a16:creationId xmlns:a16="http://schemas.microsoft.com/office/drawing/2014/main" id="{1D090A1A-CB07-3D5D-6DDA-59DF44885E4B}"/>
                </a:ext>
              </a:extLst>
            </p:cNvPr>
            <p:cNvSpPr/>
            <p:nvPr/>
          </p:nvSpPr>
          <p:spPr bwMode="auto">
            <a:xfrm>
              <a:off x="1254755" y="1986855"/>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400">
                  <a:solidFill>
                    <a:srgbClr val="FFFFFF"/>
                  </a:solidFill>
                  <a:latin typeface="Segoe UI Semibold"/>
                  <a:cs typeface="Segoe UI" pitchFamily="34" charset="0"/>
                </a:rPr>
                <a:t> 15%</a:t>
              </a:r>
              <a:endParaRPr kumimoji="0" lang="en-IN" sz="4400" b="0" i="0" u="none" strike="noStrike" kern="1200" cap="none" spc="0" normalizeH="0" baseline="0" noProof="0">
                <a:ln>
                  <a:noFill/>
                </a:ln>
                <a:solidFill>
                  <a:srgbClr val="FFFFFF"/>
                </a:solidFill>
                <a:effectLst/>
                <a:uLnTx/>
                <a:uFillTx/>
                <a:latin typeface="Segoe UI Semibold"/>
                <a:ea typeface="+mn-ea"/>
                <a:cs typeface="Segoe UI" pitchFamily="34" charset="0"/>
              </a:endParaRPr>
            </a:p>
          </p:txBody>
        </p:sp>
      </p:grpSp>
      <p:sp>
        <p:nvSpPr>
          <p:cNvPr id="6" name="Title 5">
            <a:extLst>
              <a:ext uri="{FF2B5EF4-FFF2-40B4-BE49-F238E27FC236}">
                <a16:creationId xmlns:a16="http://schemas.microsoft.com/office/drawing/2014/main" id="{1D66C96B-0EFB-485E-86F6-1A8CEE3CA5E4}"/>
              </a:ext>
            </a:extLst>
          </p:cNvPr>
          <p:cNvSpPr>
            <a:spLocks noGrp="1"/>
          </p:cNvSpPr>
          <p:nvPr>
            <p:ph type="title"/>
          </p:nvPr>
        </p:nvSpPr>
        <p:spPr>
          <a:xfrm>
            <a:off x="498209" y="457201"/>
            <a:ext cx="11589015" cy="430887"/>
          </a:xfrm>
        </p:spPr>
        <p:txBody>
          <a:bodyPr/>
          <a:lstStyle/>
          <a:p>
            <a:r>
              <a:rPr lang="en-US" sz="2800">
                <a:cs typeface="Segoe UI"/>
              </a:rPr>
              <a:t>Do More with Less | Customer Experience </a:t>
            </a:r>
          </a:p>
        </p:txBody>
      </p:sp>
      <p:sp>
        <p:nvSpPr>
          <p:cNvPr id="64" name="TextBox 63">
            <a:extLst>
              <a:ext uri="{FF2B5EF4-FFF2-40B4-BE49-F238E27FC236}">
                <a16:creationId xmlns:a16="http://schemas.microsoft.com/office/drawing/2014/main" id="{715ECC30-A889-4ACF-AEBD-9ACE753695E0}"/>
              </a:ext>
            </a:extLst>
          </p:cNvPr>
          <p:cNvSpPr txBox="1"/>
          <p:nvPr/>
        </p:nvSpPr>
        <p:spPr>
          <a:xfrm>
            <a:off x="4781492" y="5026573"/>
            <a:ext cx="2629016" cy="276672"/>
          </a:xfrm>
          <a:prstGeom prst="rect">
            <a:avLst/>
          </a:prstGeom>
          <a:noFill/>
        </p:spPr>
        <p:txBody>
          <a:bodyPr wrap="square" lIns="0" tIns="0" rIns="0" bIns="0" rtlCol="0">
            <a:noAutofit/>
          </a:bodyPr>
          <a:lstStyle/>
          <a:p>
            <a:pPr marL="0" marR="0" lvl="0" indent="0" algn="ctr" defTabSz="914367" rtl="0" eaLnBrk="1" fontAlgn="auto" latinLnBrk="0" hangingPunct="1">
              <a:lnSpc>
                <a:spcPct val="100000"/>
              </a:lnSpc>
              <a:spcBef>
                <a:spcPts val="0"/>
              </a:spcBef>
              <a:spcAft>
                <a:spcPts val="10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Semibold"/>
              <a:ea typeface="+mn-ea"/>
              <a:cs typeface="+mn-cs"/>
            </a:endParaRPr>
          </a:p>
        </p:txBody>
      </p:sp>
      <p:grpSp>
        <p:nvGrpSpPr>
          <p:cNvPr id="29" name="Group 28">
            <a:extLst>
              <a:ext uri="{FF2B5EF4-FFF2-40B4-BE49-F238E27FC236}">
                <a16:creationId xmlns:a16="http://schemas.microsoft.com/office/drawing/2014/main" id="{C8D0D094-83E5-4B97-B0A6-8FC221A6A979}"/>
              </a:ext>
            </a:extLst>
          </p:cNvPr>
          <p:cNvGrpSpPr>
            <a:grpSpLocks noChangeAspect="1"/>
          </p:cNvGrpSpPr>
          <p:nvPr/>
        </p:nvGrpSpPr>
        <p:grpSpPr>
          <a:xfrm>
            <a:off x="1789893" y="1401412"/>
            <a:ext cx="2130016" cy="2194560"/>
            <a:chOff x="1167028" y="1818727"/>
            <a:chExt cx="2136344" cy="2201080"/>
          </a:xfrm>
          <a:effectLst>
            <a:outerShdw blurRad="50800" dist="38100" dir="5400000" algn="t" rotWithShape="0">
              <a:prstClr val="black">
                <a:alpha val="40000"/>
              </a:prstClr>
            </a:outerShdw>
          </a:effectLst>
        </p:grpSpPr>
        <p:sp>
          <p:nvSpPr>
            <p:cNvPr id="30" name="Oval 29">
              <a:extLst>
                <a:ext uri="{FF2B5EF4-FFF2-40B4-BE49-F238E27FC236}">
                  <a16:creationId xmlns:a16="http://schemas.microsoft.com/office/drawing/2014/main" id="{E2EEEBD1-56C6-46F6-A49B-5DE717EFA426}"/>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31" name="Oval 30">
              <a:extLst>
                <a:ext uri="{FF2B5EF4-FFF2-40B4-BE49-F238E27FC236}">
                  <a16:creationId xmlns:a16="http://schemas.microsoft.com/office/drawing/2014/main" id="{2D97CCB1-5FFE-4C1B-8CF1-BB83EC10963F}"/>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81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2285AFB0-9288-4F9A-874F-35152A128899}"/>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400">
                  <a:solidFill>
                    <a:srgbClr val="FFFFFF"/>
                  </a:solidFill>
                  <a:latin typeface="Segoe UI Semibold"/>
                  <a:ea typeface="Segoe UI" pitchFamily="34" charset="0"/>
                  <a:cs typeface="Segoe UI" pitchFamily="34" charset="0"/>
                </a:rPr>
                <a:t>215</a:t>
              </a:r>
              <a:r>
                <a:rPr kumimoji="0" lang="en-US" sz="4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a:t>
              </a:r>
              <a:endParaRPr kumimoji="0" lang="en-IN" sz="4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sp>
        <p:nvSpPr>
          <p:cNvPr id="40" name="Rectangle 39">
            <a:extLst>
              <a:ext uri="{FF2B5EF4-FFF2-40B4-BE49-F238E27FC236}">
                <a16:creationId xmlns:a16="http://schemas.microsoft.com/office/drawing/2014/main" id="{CE2169E2-5D0E-4199-BE11-3839ED7EE3E8}"/>
              </a:ext>
            </a:extLst>
          </p:cNvPr>
          <p:cNvSpPr/>
          <p:nvPr/>
        </p:nvSpPr>
        <p:spPr bwMode="auto">
          <a:xfrm>
            <a:off x="1112901" y="16812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ROI</a:t>
            </a:r>
            <a:endPar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nvGrpSpPr>
          <p:cNvPr id="7" name="Group 6">
            <a:extLst>
              <a:ext uri="{FF2B5EF4-FFF2-40B4-BE49-F238E27FC236}">
                <a16:creationId xmlns:a16="http://schemas.microsoft.com/office/drawing/2014/main" id="{F5FB407E-89DE-4C46-9BF6-B3FEB5720D38}"/>
              </a:ext>
            </a:extLst>
          </p:cNvPr>
          <p:cNvGrpSpPr/>
          <p:nvPr/>
        </p:nvGrpSpPr>
        <p:grpSpPr>
          <a:xfrm>
            <a:off x="4143566" y="4343401"/>
            <a:ext cx="3904869" cy="353520"/>
            <a:chOff x="4143566" y="4125701"/>
            <a:chExt cx="3904869" cy="712718"/>
          </a:xfrm>
        </p:grpSpPr>
        <p:cxnSp>
          <p:nvCxnSpPr>
            <p:cNvPr id="61" name="Straight Connector 60">
              <a:extLst>
                <a:ext uri="{FF2B5EF4-FFF2-40B4-BE49-F238E27FC236}">
                  <a16:creationId xmlns:a16="http://schemas.microsoft.com/office/drawing/2014/main" id="{3710E177-C686-43F8-B272-3DD2A36C3A4D}"/>
                </a:ext>
              </a:extLst>
            </p:cNvPr>
            <p:cNvCxnSpPr>
              <a:cxnSpLocks/>
            </p:cNvCxnSpPr>
            <p:nvPr/>
          </p:nvCxnSpPr>
          <p:spPr>
            <a:xfrm>
              <a:off x="4143566"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62" name="Straight Connector 61">
              <a:extLst>
                <a:ext uri="{FF2B5EF4-FFF2-40B4-BE49-F238E27FC236}">
                  <a16:creationId xmlns:a16="http://schemas.microsoft.com/office/drawing/2014/main" id="{06187AFA-6582-416D-9E47-BF179A0AEF7E}"/>
                </a:ext>
              </a:extLst>
            </p:cNvPr>
            <p:cNvCxnSpPr>
              <a:cxnSpLocks/>
            </p:cNvCxnSpPr>
            <p:nvPr/>
          </p:nvCxnSpPr>
          <p:spPr>
            <a:xfrm>
              <a:off x="8048435"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 name="TextBox 1">
            <a:extLst>
              <a:ext uri="{FF2B5EF4-FFF2-40B4-BE49-F238E27FC236}">
                <a16:creationId xmlns:a16="http://schemas.microsoft.com/office/drawing/2014/main" id="{71B448F9-D72F-9153-EDDC-A88B0ACE828C}"/>
              </a:ext>
            </a:extLst>
          </p:cNvPr>
          <p:cNvSpPr txBox="1"/>
          <p:nvPr/>
        </p:nvSpPr>
        <p:spPr>
          <a:xfrm>
            <a:off x="1521111" y="5706699"/>
            <a:ext cx="9451909" cy="3077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a:solidFill>
                  <a:srgbClr val="50E6FF"/>
                </a:solidFill>
              </a:rPr>
              <a:t>Enjoy cost </a:t>
            </a:r>
            <a:r>
              <a:rPr lang="en-US" sz="2000">
                <a:solidFill>
                  <a:srgbClr val="50E6FF"/>
                </a:solidFill>
                <a:hlinkClick r:id="rId3"/>
              </a:rPr>
              <a:t>savings</a:t>
            </a:r>
            <a:r>
              <a:rPr lang="en-US" sz="2000">
                <a:solidFill>
                  <a:srgbClr val="50E6FF"/>
                </a:solidFill>
              </a:rPr>
              <a:t> with D365 Enterprise and Premium + Viva Sales </a:t>
            </a:r>
            <a:endParaRPr lang="en-US" sz="2000">
              <a:solidFill>
                <a:srgbClr val="50E6FF"/>
              </a:solidFill>
              <a:cs typeface="Segoe UI"/>
            </a:endParaRPr>
          </a:p>
        </p:txBody>
      </p:sp>
      <p:grpSp>
        <p:nvGrpSpPr>
          <p:cNvPr id="66" name="Group 65">
            <a:extLst>
              <a:ext uri="{FF2B5EF4-FFF2-40B4-BE49-F238E27FC236}">
                <a16:creationId xmlns:a16="http://schemas.microsoft.com/office/drawing/2014/main" id="{37279BD4-8773-4CB5-8F3A-76D54E8AB4F8}"/>
              </a:ext>
            </a:extLst>
          </p:cNvPr>
          <p:cNvGrpSpPr>
            <a:grpSpLocks noChangeAspect="1"/>
          </p:cNvGrpSpPr>
          <p:nvPr/>
        </p:nvGrpSpPr>
        <p:grpSpPr>
          <a:xfrm>
            <a:off x="5088142" y="1401412"/>
            <a:ext cx="2130015" cy="2194560"/>
            <a:chOff x="1167028" y="1818727"/>
            <a:chExt cx="2136344" cy="2201080"/>
          </a:xfrm>
          <a:effectLst>
            <a:outerShdw blurRad="50800" dist="38100" dir="5400000" algn="t" rotWithShape="0">
              <a:prstClr val="black">
                <a:alpha val="40000"/>
              </a:prstClr>
            </a:outerShdw>
          </a:effectLst>
        </p:grpSpPr>
        <p:sp>
          <p:nvSpPr>
            <p:cNvPr id="67" name="Oval 66">
              <a:extLst>
                <a:ext uri="{FF2B5EF4-FFF2-40B4-BE49-F238E27FC236}">
                  <a16:creationId xmlns:a16="http://schemas.microsoft.com/office/drawing/2014/main" id="{8A70E827-BD30-42B8-A0BC-90A0CC187E8B}"/>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68" name="Oval 67">
              <a:extLst>
                <a:ext uri="{FF2B5EF4-FFF2-40B4-BE49-F238E27FC236}">
                  <a16:creationId xmlns:a16="http://schemas.microsoft.com/office/drawing/2014/main" id="{3E1506A1-CA46-46AA-B17C-7F9189C2E91B}"/>
                </a:ext>
              </a:extLst>
            </p:cNvPr>
            <p:cNvSpPr/>
            <p:nvPr/>
          </p:nvSpPr>
          <p:spPr bwMode="auto">
            <a:xfrm>
              <a:off x="1167028" y="1883463"/>
              <a:ext cx="2126818" cy="2136344"/>
            </a:xfrm>
            <a:prstGeom prst="ellipse">
              <a:avLst/>
            </a:prstGeom>
            <a:solidFill>
              <a:schemeClr val="bg2">
                <a:lumMod val="75000"/>
              </a:schemeClr>
            </a:solidFill>
            <a:ln w="76200">
              <a:gradFill flip="none" rotWithShape="1">
                <a:gsLst>
                  <a:gs pos="10000">
                    <a:srgbClr val="8661C5"/>
                  </a:gs>
                  <a:gs pos="90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9" name="Oval 68">
              <a:extLst>
                <a:ext uri="{FF2B5EF4-FFF2-40B4-BE49-F238E27FC236}">
                  <a16:creationId xmlns:a16="http://schemas.microsoft.com/office/drawing/2014/main" id="{1AFF0BD1-5653-4D8D-AD2F-92011028CA75}"/>
                </a:ext>
              </a:extLst>
            </p:cNvPr>
            <p:cNvSpPr/>
            <p:nvPr/>
          </p:nvSpPr>
          <p:spPr bwMode="auto">
            <a:xfrm>
              <a:off x="1278312" y="1972009"/>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400">
                  <a:solidFill>
                    <a:srgbClr val="FFFFFF"/>
                  </a:solidFill>
                  <a:latin typeface="Segoe UI Semibold"/>
                  <a:cs typeface="Segoe UI" pitchFamily="34" charset="0"/>
                </a:rPr>
                <a:t>55%</a:t>
              </a:r>
              <a:endParaRPr kumimoji="0" lang="en-IN" sz="4400" b="0" i="0" u="none" strike="noStrike" kern="1200" cap="none" spc="0" normalizeH="0" baseline="0" noProof="0">
                <a:ln>
                  <a:noFill/>
                </a:ln>
                <a:solidFill>
                  <a:srgbClr val="FFFFFF"/>
                </a:solidFill>
                <a:effectLst/>
                <a:uLnTx/>
                <a:uFillTx/>
                <a:latin typeface="Segoe UI Semibold"/>
                <a:ea typeface="+mn-ea"/>
                <a:cs typeface="Segoe UI" pitchFamily="34" charset="0"/>
              </a:endParaRPr>
            </a:p>
          </p:txBody>
        </p:sp>
      </p:grpSp>
      <p:sp>
        <p:nvSpPr>
          <p:cNvPr id="50" name="Rectangle 49">
            <a:extLst>
              <a:ext uri="{FF2B5EF4-FFF2-40B4-BE49-F238E27FC236}">
                <a16:creationId xmlns:a16="http://schemas.microsoft.com/office/drawing/2014/main" id="{F4B71971-0E4A-4287-A456-CFC10D4603FB}"/>
              </a:ext>
            </a:extLst>
          </p:cNvPr>
          <p:cNvSpPr/>
          <p:nvPr/>
        </p:nvSpPr>
        <p:spPr bwMode="auto">
          <a:xfrm>
            <a:off x="4394497" y="16812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2400">
                <a:solidFill>
                  <a:srgbClr val="FFFFFF"/>
                </a:solidFill>
                <a:latin typeface="Segoe UI Semibold"/>
                <a:ea typeface="Segoe UI" pitchFamily="34" charset="0"/>
                <a:cs typeface="Segoe UI" pitchFamily="34" charset="0"/>
              </a:rPr>
              <a:t>Savings</a:t>
            </a:r>
            <a:endPar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51" name="Rectangle 50">
            <a:extLst>
              <a:ext uri="{FF2B5EF4-FFF2-40B4-BE49-F238E27FC236}">
                <a16:creationId xmlns:a16="http://schemas.microsoft.com/office/drawing/2014/main" id="{9C051B44-5CA8-4E2E-A2A6-58754DB8768D}"/>
              </a:ext>
            </a:extLst>
          </p:cNvPr>
          <p:cNvSpPr/>
          <p:nvPr/>
        </p:nvSpPr>
        <p:spPr bwMode="auto">
          <a:xfrm>
            <a:off x="7707608" y="1650451"/>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2400">
                <a:solidFill>
                  <a:srgbClr val="FFFFFF"/>
                </a:solidFill>
                <a:latin typeface="Segoe UI Semibold"/>
                <a:ea typeface="Segoe UI" pitchFamily="34" charset="0"/>
                <a:cs typeface="Segoe UI" pitchFamily="34" charset="0"/>
              </a:rPr>
              <a:t>  Efficiency</a:t>
            </a:r>
            <a:endPar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nvGrpSpPr>
          <p:cNvPr id="4" name="Group 3">
            <a:extLst>
              <a:ext uri="{FF2B5EF4-FFF2-40B4-BE49-F238E27FC236}">
                <a16:creationId xmlns:a16="http://schemas.microsoft.com/office/drawing/2014/main" id="{B957DB6B-8A59-C157-09C3-B496C333C25D}"/>
              </a:ext>
            </a:extLst>
          </p:cNvPr>
          <p:cNvGrpSpPr/>
          <p:nvPr/>
        </p:nvGrpSpPr>
        <p:grpSpPr>
          <a:xfrm>
            <a:off x="1267976" y="4156439"/>
            <a:ext cx="3053122" cy="1105450"/>
            <a:chOff x="1267976" y="4117501"/>
            <a:chExt cx="3053122" cy="1105450"/>
          </a:xfrm>
        </p:grpSpPr>
        <p:sp>
          <p:nvSpPr>
            <p:cNvPr id="10" name="Rectangle: Rounded Corners 9">
              <a:extLst>
                <a:ext uri="{FF2B5EF4-FFF2-40B4-BE49-F238E27FC236}">
                  <a16:creationId xmlns:a16="http://schemas.microsoft.com/office/drawing/2014/main" id="{6B4F5A24-2FE6-E6EE-20FD-CC98D7D88465}"/>
                </a:ext>
              </a:extLst>
            </p:cNvPr>
            <p:cNvSpPr/>
            <p:nvPr/>
          </p:nvSpPr>
          <p:spPr bwMode="auto">
            <a:xfrm>
              <a:off x="1267976" y="411750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3" name="TextBox 12">
              <a:extLst>
                <a:ext uri="{FF2B5EF4-FFF2-40B4-BE49-F238E27FC236}">
                  <a16:creationId xmlns:a16="http://schemas.microsoft.com/office/drawing/2014/main" id="{CA370F53-C90A-BC2D-AA3C-E03DDFE94F36}"/>
                </a:ext>
              </a:extLst>
            </p:cNvPr>
            <p:cNvSpPr txBox="1"/>
            <p:nvPr/>
          </p:nvSpPr>
          <p:spPr>
            <a:xfrm>
              <a:off x="1267976" y="4283108"/>
              <a:ext cx="303914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4"/>
                </a:rPr>
                <a:t>MVP Healthcare </a:t>
              </a: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expects</a:t>
              </a:r>
              <a:r>
                <a:rPr lang="en-US" sz="1600">
                  <a:solidFill>
                    <a:srgbClr val="FFFFFF"/>
                  </a:solidFill>
                  <a:latin typeface="Segoe UI Semibold" panose="020B0702040204020203" pitchFamily="34" charset="0"/>
                </a:rPr>
                <a:t> $6 million in savings by modernizing their CX platform</a:t>
              </a: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5" name="Group 4">
            <a:extLst>
              <a:ext uri="{FF2B5EF4-FFF2-40B4-BE49-F238E27FC236}">
                <a16:creationId xmlns:a16="http://schemas.microsoft.com/office/drawing/2014/main" id="{80B5A8F8-7C82-05CB-9941-577CE23530A1}"/>
              </a:ext>
            </a:extLst>
          </p:cNvPr>
          <p:cNvGrpSpPr/>
          <p:nvPr/>
        </p:nvGrpSpPr>
        <p:grpSpPr>
          <a:xfrm>
            <a:off x="4569438" y="4156439"/>
            <a:ext cx="3053122" cy="1105450"/>
            <a:chOff x="4569438" y="4089161"/>
            <a:chExt cx="3053122" cy="1105450"/>
          </a:xfrm>
        </p:grpSpPr>
        <p:sp>
          <p:nvSpPr>
            <p:cNvPr id="9" name="Rectangle: Rounded Corners 8">
              <a:extLst>
                <a:ext uri="{FF2B5EF4-FFF2-40B4-BE49-F238E27FC236}">
                  <a16:creationId xmlns:a16="http://schemas.microsoft.com/office/drawing/2014/main" id="{8FE9267E-594F-FD2E-0056-788160623E33}"/>
                </a:ext>
              </a:extLst>
            </p:cNvPr>
            <p:cNvSpPr/>
            <p:nvPr/>
          </p:nvSpPr>
          <p:spPr bwMode="auto">
            <a:xfrm>
              <a:off x="4569438" y="408916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37DFFD63-30F6-6B09-4B22-ED7F7F26F32A}"/>
                </a:ext>
              </a:extLst>
            </p:cNvPr>
            <p:cNvSpPr txBox="1"/>
            <p:nvPr/>
          </p:nvSpPr>
          <p:spPr>
            <a:xfrm>
              <a:off x="4569438" y="4262819"/>
              <a:ext cx="30531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5"/>
                </a:rPr>
                <a:t>Business Finland </a:t>
              </a: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increased export sales by 20% by moving to the CX platform</a:t>
              </a: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8" name="Group 7">
            <a:extLst>
              <a:ext uri="{FF2B5EF4-FFF2-40B4-BE49-F238E27FC236}">
                <a16:creationId xmlns:a16="http://schemas.microsoft.com/office/drawing/2014/main" id="{D2ECECC5-D89B-78EF-BAA1-322382E82B13}"/>
              </a:ext>
            </a:extLst>
          </p:cNvPr>
          <p:cNvGrpSpPr/>
          <p:nvPr/>
        </p:nvGrpSpPr>
        <p:grpSpPr>
          <a:xfrm>
            <a:off x="7878933" y="4156439"/>
            <a:ext cx="3053122" cy="1147443"/>
            <a:chOff x="7878933" y="4069351"/>
            <a:chExt cx="3053122" cy="1147443"/>
          </a:xfrm>
        </p:grpSpPr>
        <p:sp>
          <p:nvSpPr>
            <p:cNvPr id="11" name="Rectangle: Rounded Corners 10">
              <a:extLst>
                <a:ext uri="{FF2B5EF4-FFF2-40B4-BE49-F238E27FC236}">
                  <a16:creationId xmlns:a16="http://schemas.microsoft.com/office/drawing/2014/main" id="{E4AE2200-212B-0BC1-68CA-34BF91DF6625}"/>
                </a:ext>
              </a:extLst>
            </p:cNvPr>
            <p:cNvSpPr/>
            <p:nvPr/>
          </p:nvSpPr>
          <p:spPr bwMode="auto">
            <a:xfrm>
              <a:off x="7878933" y="406935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5" name="TextBox 14">
              <a:extLst>
                <a:ext uri="{FF2B5EF4-FFF2-40B4-BE49-F238E27FC236}">
                  <a16:creationId xmlns:a16="http://schemas.microsoft.com/office/drawing/2014/main" id="{7C33B1DA-0E7E-15F8-AD37-EBCB35092799}"/>
                </a:ext>
              </a:extLst>
            </p:cNvPr>
            <p:cNvSpPr txBox="1"/>
            <p:nvPr/>
          </p:nvSpPr>
          <p:spPr>
            <a:xfrm>
              <a:off x="7878933" y="4139576"/>
              <a:ext cx="3045091"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6"/>
                </a:rPr>
                <a:t>DP World </a:t>
              </a: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shortened sales cycles enabling 5x proactive sales and 2x greater retention with D365 Sales</a:t>
              </a: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A1B13522-11BD-0BB1-BD38-C66EFFB03FA6}"/>
              </a:ext>
            </a:extLst>
          </p:cNvPr>
          <p:cNvGrpSpPr/>
          <p:nvPr/>
        </p:nvGrpSpPr>
        <p:grpSpPr>
          <a:xfrm>
            <a:off x="596458" y="3694211"/>
            <a:ext cx="11010327" cy="260558"/>
            <a:chOff x="660400" y="5368326"/>
            <a:chExt cx="10941050" cy="260558"/>
          </a:xfrm>
        </p:grpSpPr>
        <p:cxnSp>
          <p:nvCxnSpPr>
            <p:cNvPr id="19" name="Straight Connector 18">
              <a:extLst>
                <a:ext uri="{FF2B5EF4-FFF2-40B4-BE49-F238E27FC236}">
                  <a16:creationId xmlns:a16="http://schemas.microsoft.com/office/drawing/2014/main" id="{D9F235BB-1DE3-53BF-5E7E-49B47D06957E}"/>
                </a:ext>
              </a:extLst>
            </p:cNvPr>
            <p:cNvCxnSpPr>
              <a:cxnSpLocks/>
            </p:cNvCxnSpPr>
            <p:nvPr/>
          </p:nvCxnSpPr>
          <p:spPr>
            <a:xfrm>
              <a:off x="660400" y="5510948"/>
              <a:ext cx="10941050" cy="0"/>
            </a:xfrm>
            <a:prstGeom prst="line">
              <a:avLst/>
            </a:prstGeom>
            <a:ln w="158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3613B06E-5013-C83C-073C-F75A4B70EEA1}"/>
                </a:ext>
              </a:extLst>
            </p:cNvPr>
            <p:cNvSpPr txBox="1"/>
            <p:nvPr/>
          </p:nvSpPr>
          <p:spPr>
            <a:xfrm>
              <a:off x="5107363" y="5368326"/>
              <a:ext cx="2089887" cy="260558"/>
            </a:xfrm>
            <a:prstGeom prst="rect">
              <a:avLst/>
            </a:prstGeom>
            <a:solidFill>
              <a:srgbClr val="121E2F"/>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E6FF"/>
                  </a:solidFill>
                  <a:effectLst/>
                  <a:uLnTx/>
                  <a:uFillTx/>
                  <a:latin typeface="Segoe UI Semibold"/>
                  <a:ea typeface="+mn-ea"/>
                  <a:cs typeface="+mn-cs"/>
                </a:rPr>
                <a:t>Customer Results</a:t>
              </a:r>
            </a:p>
          </p:txBody>
        </p:sp>
      </p:grpSp>
      <p:grpSp>
        <p:nvGrpSpPr>
          <p:cNvPr id="21" name="Group 20">
            <a:extLst>
              <a:ext uri="{FF2B5EF4-FFF2-40B4-BE49-F238E27FC236}">
                <a16:creationId xmlns:a16="http://schemas.microsoft.com/office/drawing/2014/main" id="{F48C4371-8895-0B8F-9F53-9936004D222E}"/>
              </a:ext>
            </a:extLst>
          </p:cNvPr>
          <p:cNvGrpSpPr/>
          <p:nvPr/>
        </p:nvGrpSpPr>
        <p:grpSpPr>
          <a:xfrm>
            <a:off x="2120218" y="2772420"/>
            <a:ext cx="8473311" cy="728303"/>
            <a:chOff x="2063068" y="2620020"/>
            <a:chExt cx="8473311" cy="728303"/>
          </a:xfrm>
        </p:grpSpPr>
        <p:sp>
          <p:nvSpPr>
            <p:cNvPr id="22" name="TextBox 21">
              <a:extLst>
                <a:ext uri="{FF2B5EF4-FFF2-40B4-BE49-F238E27FC236}">
                  <a16:creationId xmlns:a16="http://schemas.microsoft.com/office/drawing/2014/main" id="{D6F0C4FB-F410-4B0F-9D23-2762763519E2}"/>
                </a:ext>
              </a:extLst>
            </p:cNvPr>
            <p:cNvSpPr txBox="1"/>
            <p:nvPr/>
          </p:nvSpPr>
          <p:spPr>
            <a:xfrm>
              <a:off x="2063068" y="2701992"/>
              <a:ext cx="1428278" cy="646331"/>
            </a:xfrm>
            <a:prstGeom prst="rect">
              <a:avLst/>
            </a:prstGeom>
            <a:noFill/>
          </p:spPr>
          <p:txBody>
            <a:bodyPr wrap="square">
              <a:sp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With Dynamics 365 Sales over three years</a:t>
              </a:r>
              <a:r>
                <a:rPr kumimoji="0" lang="en-US" sz="1200" b="0" i="0" u="none" strike="noStrike" kern="1200" cap="none" spc="0" normalizeH="0" baseline="3000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1</a:t>
              </a:r>
              <a:endParaRPr kumimoji="0" lang="en-IN" sz="1200" b="0" i="0" u="none" strike="noStrike" kern="1200" cap="none" spc="0" normalizeH="0" baseline="3000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D61B4510-6D25-0DEB-4BF2-B9D77593BBAD}"/>
                </a:ext>
              </a:extLst>
            </p:cNvPr>
            <p:cNvSpPr txBox="1"/>
            <p:nvPr/>
          </p:nvSpPr>
          <p:spPr>
            <a:xfrm>
              <a:off x="5358870" y="2648153"/>
              <a:ext cx="1546748" cy="461665"/>
            </a:xfrm>
            <a:prstGeom prst="rect">
              <a:avLst/>
            </a:prstGeom>
            <a:noFill/>
          </p:spPr>
          <p:txBody>
            <a:bodyPr wrap="square" lIns="91440" tIns="45720" rIns="91440" bIns="45720" anchor="t">
              <a:spAutoFit/>
            </a:bodyPr>
            <a:lstStyle/>
            <a:p>
              <a:pPr algn="ctr" defTabSz="932472" fontAlgn="base">
                <a:spcBef>
                  <a:spcPct val="0"/>
                </a:spcBef>
                <a:spcAft>
                  <a:spcPct val="0"/>
                </a:spcAft>
                <a:defRPr/>
              </a:pPr>
              <a:r>
                <a:rPr kumimoji="0" lang="en-US" sz="1200" b="0" i="0" u="none" strike="noStrike" kern="1200" cap="none" spc="0" normalizeH="0" baseline="0" noProof="0">
                  <a:ln>
                    <a:noFill/>
                  </a:ln>
                  <a:solidFill>
                    <a:srgbClr val="FFFFFF"/>
                  </a:solidFill>
                  <a:effectLst/>
                  <a:uLnTx/>
                  <a:uFillTx/>
                  <a:latin typeface="Segoe UI"/>
                  <a:ea typeface="Segoe UI" panose="020B0502040204020203" pitchFamily="34" charset="0"/>
                  <a:cs typeface="Segoe UI"/>
                </a:rPr>
                <a:t>Cost savings </a:t>
              </a:r>
              <a:r>
                <a:rPr lang="en-US" sz="1200">
                  <a:solidFill>
                    <a:srgbClr val="FFFFFF"/>
                  </a:solidFill>
                  <a:latin typeface="Segoe UI"/>
                  <a:ea typeface="Segoe UI" panose="020B0502040204020203" pitchFamily="34" charset="0"/>
                  <a:cs typeface="Segoe UI"/>
                </a:rPr>
                <a:t>relative to Salesforce</a:t>
              </a:r>
              <a:r>
                <a:rPr lang="en-US" sz="1200" baseline="30000">
                  <a:solidFill>
                    <a:srgbClr val="FFFFFF"/>
                  </a:solidFill>
                  <a:latin typeface="Segoe UI"/>
                  <a:ea typeface="Segoe UI" panose="020B0502040204020203" pitchFamily="34" charset="0"/>
                  <a:cs typeface="Segoe UI"/>
                </a:rPr>
                <a:t>2</a:t>
              </a:r>
              <a:endParaRPr lang="en-US" sz="1200" b="0" i="0" u="none" strike="noStrike" kern="1200" cap="none" spc="0" normalizeH="0" baseline="30000" noProof="0">
                <a:ln>
                  <a:noFill/>
                </a:ln>
                <a:solidFill>
                  <a:srgbClr val="FFFFFF"/>
                </a:solidFill>
                <a:effectLst/>
                <a:uLnTx/>
                <a:uFillTx/>
                <a:latin typeface="Segoe UI"/>
                <a:ea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38C0E9F8-9A41-8338-A466-0548E145F100}"/>
                </a:ext>
              </a:extLst>
            </p:cNvPr>
            <p:cNvSpPr txBox="1"/>
            <p:nvPr/>
          </p:nvSpPr>
          <p:spPr>
            <a:xfrm>
              <a:off x="8406364" y="2620020"/>
              <a:ext cx="2130015" cy="646331"/>
            </a:xfrm>
            <a:prstGeom prst="rect">
              <a:avLst/>
            </a:prstGeom>
            <a:noFill/>
          </p:spPr>
          <p:txBody>
            <a:bodyPr wrap="square">
              <a:sp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200">
                  <a:solidFill>
                    <a:srgbClr val="FFFFFF"/>
                  </a:solidFill>
                  <a:latin typeface="Segoe UI" panose="020B0502040204020203" pitchFamily="34" charset="0"/>
                  <a:ea typeface="Segoe UI" panose="020B0502040204020203" pitchFamily="34" charset="0"/>
                  <a:cs typeface="Segoe UI" panose="020B0502040204020203" pitchFamily="34" charset="0"/>
                </a:rPr>
                <a:t>For sellers when collaborating with </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1200">
                  <a:solidFill>
                    <a:srgbClr val="FFFFFF"/>
                  </a:solidFill>
                  <a:latin typeface="Segoe UI" panose="020B0502040204020203" pitchFamily="34" charset="0"/>
                  <a:ea typeface="Segoe UI" panose="020B0502040204020203" pitchFamily="34" charset="0"/>
                  <a:cs typeface="Segoe UI" panose="020B0502040204020203" pitchFamily="34" charset="0"/>
                </a:rPr>
                <a:t>Dynamics 365 Sales</a:t>
              </a:r>
              <a:r>
                <a:rPr lang="en-US" sz="1200" baseline="30000">
                  <a:solidFill>
                    <a:srgbClr val="FFFFFF"/>
                  </a:solidFill>
                  <a:latin typeface="Segoe UI" panose="020B0502040204020203" pitchFamily="34" charset="0"/>
                  <a:ea typeface="Segoe UI" panose="020B0502040204020203" pitchFamily="34" charset="0"/>
                  <a:cs typeface="Segoe UI" panose="020B0502040204020203" pitchFamily="34" charset="0"/>
                </a:rPr>
                <a:t>1 </a:t>
              </a:r>
              <a:endParaRPr kumimoji="0" lang="en-IN" sz="1200" b="0" i="0" u="none" strike="noStrike" kern="1200" cap="none" spc="0" normalizeH="0" baseline="3000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2" name="TextBox 1">
            <a:extLst>
              <a:ext uri="{FF2B5EF4-FFF2-40B4-BE49-F238E27FC236}">
                <a16:creationId xmlns:a16="http://schemas.microsoft.com/office/drawing/2014/main" id="{925497D1-9FFE-FD1E-C39D-204486A72906}"/>
              </a:ext>
            </a:extLst>
          </p:cNvPr>
          <p:cNvSpPr txBox="1"/>
          <p:nvPr/>
        </p:nvSpPr>
        <p:spPr>
          <a:xfrm>
            <a:off x="7861738" y="6187653"/>
            <a:ext cx="41868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lumMod val="75000"/>
                  </a:schemeClr>
                </a:solidFill>
                <a:effectLst/>
                <a:uLnTx/>
                <a:uFillTx/>
                <a:latin typeface="Segoe UI"/>
                <a:ea typeface="Segoe UI" panose="020B0502040204020203" pitchFamily="34" charset="0"/>
                <a:cs typeface="Segoe UI" panose="020B0502040204020203" pitchFamily="34" charset="0"/>
              </a:rPr>
              <a:t>¹ </a:t>
            </a:r>
            <a:r>
              <a:rPr lang="en-US" sz="700" b="0" i="0">
                <a:solidFill>
                  <a:schemeClr val="tx2">
                    <a:lumMod val="75000"/>
                  </a:schemeClr>
                </a:solidFill>
                <a:effectLst/>
              </a:rPr>
              <a:t>Source: Results are over three years for a composite organization based on interviewed customers </a:t>
            </a:r>
            <a:r>
              <a:rPr kumimoji="0" lang="en-US" sz="700" b="0" i="0" u="none" strike="noStrike" kern="1200" cap="none" spc="0" normalizeH="0" baseline="0" noProof="0">
                <a:ln>
                  <a:noFill/>
                </a:ln>
                <a:solidFill>
                  <a:schemeClr val="tx2">
                    <a:lumMod val="75000"/>
                  </a:schemeClr>
                </a:solidFill>
                <a:effectLst/>
                <a:uLnTx/>
                <a:uFillTx/>
                <a:latin typeface="Segoe UI"/>
                <a:ea typeface="Segoe UI" panose="020B0502040204020203" pitchFamily="34" charset="0"/>
                <a:cs typeface="Segoe UI" panose="020B0502040204020203" pitchFamily="34" charset="0"/>
                <a:hlinkClick r:id="rId7">
                  <a:extLst>
                    <a:ext uri="{A12FA001-AC4F-418D-AE19-62706E023703}">
                      <ahyp:hlinkClr xmlns:ahyp="http://schemas.microsoft.com/office/drawing/2018/hyperlinkcolor" val="tx"/>
                    </a:ext>
                  </a:extLst>
                </a:hlinkClick>
              </a:rPr>
              <a:t>The Total Economic Impact</a:t>
            </a:r>
            <a:r>
              <a:rPr lang="en-US" sz="700">
                <a:solidFill>
                  <a:schemeClr val="tx2">
                    <a:lumMod val="75000"/>
                  </a:schemeClr>
                </a:solidFill>
                <a:ea typeface="+mn-lt"/>
                <a:cs typeface="+mn-lt"/>
                <a:hlinkClick r:id="rId8">
                  <a:extLst>
                    <a:ext uri="{A12FA001-AC4F-418D-AE19-62706E023703}">
                      <ahyp:hlinkClr xmlns:ahyp="http://schemas.microsoft.com/office/drawing/2018/hyperlinkcolor" val="tx"/>
                    </a:ext>
                  </a:extLst>
                </a:hlinkClick>
              </a:rPr>
              <a:t> ™</a:t>
            </a:r>
            <a:r>
              <a:rPr kumimoji="0" lang="en-US" sz="700" b="0" i="0" u="none" strike="noStrike" kern="1200" cap="none" spc="0" normalizeH="0" baseline="0" noProof="0">
                <a:ln>
                  <a:noFill/>
                </a:ln>
                <a:solidFill>
                  <a:schemeClr val="tx2">
                    <a:lumMod val="75000"/>
                  </a:schemeClr>
                </a:solidFill>
                <a:effectLst/>
                <a:uLnTx/>
                <a:uFillTx/>
                <a:latin typeface="Segoe UI"/>
                <a:ea typeface="Segoe UI" panose="020B0502040204020203" pitchFamily="34" charset="0"/>
                <a:cs typeface="Segoe UI" panose="020B0502040204020203" pitchFamily="34" charset="0"/>
                <a:hlinkClick r:id="rId7">
                  <a:extLst>
                    <a:ext uri="{A12FA001-AC4F-418D-AE19-62706E023703}">
                      <ahyp:hlinkClr xmlns:ahyp="http://schemas.microsoft.com/office/drawing/2018/hyperlinkcolor" val="tx"/>
                    </a:ext>
                  </a:extLst>
                </a:hlinkClick>
              </a:rPr>
              <a:t> of Microsoft Dynamics 365 Sales, 2022</a:t>
            </a:r>
            <a:endParaRPr lang="en-US" sz="700">
              <a:solidFill>
                <a:schemeClr val="tx2">
                  <a:lumMod val="75000"/>
                </a:schemeClr>
              </a:solidFill>
              <a:latin typeface="Segoe UI"/>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a:ln>
                  <a:noFill/>
                </a:ln>
                <a:solidFill>
                  <a:schemeClr val="tx2">
                    <a:lumMod val="75000"/>
                  </a:schemeClr>
                </a:solidFill>
                <a:effectLst/>
                <a:uLnTx/>
                <a:uFillTx/>
                <a:latin typeface="Segoe UI"/>
                <a:ea typeface="Segoe UI" panose="020B0502040204020203" pitchFamily="34" charset="0"/>
                <a:cs typeface="Segoe UI" panose="020B0502040204020203" pitchFamily="34" charset="0"/>
              </a:rPr>
              <a:t>2</a:t>
            </a:r>
            <a:r>
              <a:rPr kumimoji="0" lang="en-US" sz="700" b="0" i="0" u="none" strike="noStrike" kern="1200" cap="none" spc="0" normalizeH="0" baseline="0" noProof="0">
                <a:ln>
                  <a:noFill/>
                </a:ln>
                <a:solidFill>
                  <a:schemeClr val="tx2">
                    <a:lumMod val="75000"/>
                  </a:schemeClr>
                </a:solidFill>
                <a:effectLst/>
                <a:uLnTx/>
                <a:uFillTx/>
                <a:latin typeface="Segoe UI"/>
                <a:ea typeface="Segoe UI" panose="020B0502040204020203" pitchFamily="34" charset="0"/>
                <a:cs typeface="Segoe UI" panose="020B0502040204020203" pitchFamily="34" charset="0"/>
              </a:rPr>
              <a:t> Savings estimated based on US pricing for Salesforce and Microsoft offerings as published on their websites. Microsoft internal research, September 2022.</a:t>
            </a:r>
            <a:endParaRPr kumimoji="0" lang="en-US" sz="700" b="0" i="0" u="none" strike="noStrike" kern="1200" cap="none" spc="0" normalizeH="0" baseline="0" noProof="0">
              <a:ln>
                <a:noFill/>
              </a:ln>
              <a:solidFill>
                <a:schemeClr val="tx2">
                  <a:lumMod val="75000"/>
                </a:schemeClr>
              </a:solidFill>
              <a:effectLst/>
              <a:uLnTx/>
              <a:uFillTx/>
              <a:latin typeface="Segoe UI"/>
              <a:ea typeface="+mn-ea"/>
              <a:cs typeface="+mn-cs"/>
            </a:endParaRPr>
          </a:p>
        </p:txBody>
      </p:sp>
      <p:sp>
        <p:nvSpPr>
          <p:cNvPr id="27" name="Arrow: Pentagon 26">
            <a:extLst>
              <a:ext uri="{FF2B5EF4-FFF2-40B4-BE49-F238E27FC236}">
                <a16:creationId xmlns:a16="http://schemas.microsoft.com/office/drawing/2014/main" id="{6F8273F6-7EEC-3E51-6846-757FDB271299}"/>
              </a:ext>
            </a:extLst>
          </p:cNvPr>
          <p:cNvSpPr/>
          <p:nvPr/>
        </p:nvSpPr>
        <p:spPr bwMode="auto">
          <a:xfrm rot="5400000">
            <a:off x="10632281" y="204787"/>
            <a:ext cx="1764506" cy="1354932"/>
          </a:xfrm>
          <a:prstGeom prst="homePlate">
            <a:avLst>
              <a:gd name="adj" fmla="val 13637"/>
            </a:avLst>
          </a:prstGeom>
          <a:solidFill>
            <a:schemeClr val="accent2">
              <a:lumMod val="50000"/>
              <a:alpha val="9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ts val="300"/>
              </a:spcBef>
              <a:spcAft>
                <a:spcPts val="300"/>
              </a:spcAft>
            </a:pPr>
            <a:endParaRPr lang="en-US" sz="1000" b="1">
              <a:solidFill>
                <a:srgbClr val="000000"/>
              </a:solidFill>
              <a:latin typeface="+mj-lt"/>
              <a:ea typeface="Segoe UI" pitchFamily="34" charset="0"/>
              <a:cs typeface="Segoe UI" pitchFamily="34" charset="0"/>
            </a:endParaRPr>
          </a:p>
        </p:txBody>
      </p:sp>
      <p:sp>
        <p:nvSpPr>
          <p:cNvPr id="33" name="TextBox 32">
            <a:extLst>
              <a:ext uri="{FF2B5EF4-FFF2-40B4-BE49-F238E27FC236}">
                <a16:creationId xmlns:a16="http://schemas.microsoft.com/office/drawing/2014/main" id="{0B30AE8D-57A6-71A2-E973-04A199BDE1E9}"/>
              </a:ext>
            </a:extLst>
          </p:cNvPr>
          <p:cNvSpPr txBox="1"/>
          <p:nvPr/>
        </p:nvSpPr>
        <p:spPr>
          <a:xfrm>
            <a:off x="10906123" y="157161"/>
            <a:ext cx="1221583" cy="1500411"/>
          </a:xfrm>
          <a:prstGeom prst="rect">
            <a:avLst/>
          </a:prstGeom>
          <a:noFill/>
        </p:spPr>
        <p:txBody>
          <a:bodyPr wrap="square" lIns="0" tIns="0" rIns="0" bIns="0" rtlCol="0">
            <a:spAutoFit/>
          </a:bodyPr>
          <a:lstStyle/>
          <a:p>
            <a:pPr algn="ctr" defTabSz="932472" fontAlgn="base">
              <a:spcBef>
                <a:spcPts val="300"/>
              </a:spcBef>
              <a:spcAft>
                <a:spcPts val="300"/>
              </a:spcAft>
            </a:pPr>
            <a:r>
              <a:rPr lang="en-US" sz="1000" b="1" i="1">
                <a:solidFill>
                  <a:schemeClr val="tx1">
                    <a:lumMod val="65000"/>
                  </a:schemeClr>
                </a:solidFill>
                <a:latin typeface="+mj-lt"/>
                <a:ea typeface="Segoe UI" pitchFamily="34" charset="0"/>
                <a:cs typeface="Segoe UI" pitchFamily="34" charset="0"/>
              </a:rPr>
              <a:t>Create your own business value  proposals: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9" action="ppaction://hlinkfile"/>
              </a:rPr>
              <a:t>Business Value Composer</a:t>
            </a:r>
            <a:endParaRPr lang="en-US" sz="1000" b="1">
              <a:solidFill>
                <a:srgbClr val="000000"/>
              </a:solidFill>
              <a:latin typeface="+mj-lt"/>
              <a:ea typeface="Segoe UI" pitchFamily="34" charset="0"/>
              <a:cs typeface="Segoe UI" pitchFamily="34" charset="0"/>
            </a:endParaRPr>
          </a:p>
          <a:p>
            <a:pPr algn="ctr" defTabSz="932472" fontAlgn="base">
              <a:spcBef>
                <a:spcPts val="300"/>
              </a:spcBef>
              <a:spcAft>
                <a:spcPts val="300"/>
              </a:spcAft>
            </a:pPr>
            <a:r>
              <a:rPr lang="en-US" sz="1000" b="1" i="1">
                <a:solidFill>
                  <a:schemeClr val="tx1">
                    <a:lumMod val="65000"/>
                  </a:schemeClr>
                </a:solidFill>
                <a:latin typeface="+mj-lt"/>
                <a:cs typeface="Segoe UI" pitchFamily="34" charset="0"/>
              </a:rPr>
              <a:t>and/ or the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10" action="ppaction://hlinkfile"/>
              </a:rPr>
              <a:t>BVM App</a:t>
            </a:r>
            <a:endParaRPr lang="en-US" sz="1000" b="1">
              <a:solidFill>
                <a:srgbClr val="000000"/>
              </a:solidFill>
              <a:latin typeface="+mj-lt"/>
              <a:ea typeface="Segoe UI" pitchFamily="34" charset="0"/>
              <a:cs typeface="Segoe UI" pitchFamily="34" charset="0"/>
            </a:endParaRPr>
          </a:p>
          <a:p>
            <a:pPr algn="l"/>
            <a:endParaRPr lang="en-US" sz="1000" err="1"/>
          </a:p>
        </p:txBody>
      </p:sp>
    </p:spTree>
    <p:extLst>
      <p:ext uri="{BB962C8B-B14F-4D97-AF65-F5344CB8AC3E}">
        <p14:creationId xmlns:p14="http://schemas.microsoft.com/office/powerpoint/2010/main" val="29255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750"/>
                                        <p:tgtEl>
                                          <p:spTgt spid="40"/>
                                        </p:tgtEl>
                                      </p:cBhvr>
                                    </p:animEffect>
                                    <p:anim calcmode="lin" valueType="num">
                                      <p:cBhvr>
                                        <p:cTn id="13" dur="750" fill="hold"/>
                                        <p:tgtEl>
                                          <p:spTgt spid="40"/>
                                        </p:tgtEl>
                                        <p:attrNameLst>
                                          <p:attrName>ppt_x</p:attrName>
                                        </p:attrNameLst>
                                      </p:cBhvr>
                                      <p:tavLst>
                                        <p:tav tm="0">
                                          <p:val>
                                            <p:strVal val="#ppt_x"/>
                                          </p:val>
                                        </p:tav>
                                        <p:tav tm="100000">
                                          <p:val>
                                            <p:strVal val="#ppt_x"/>
                                          </p:val>
                                        </p:tav>
                                      </p:tavLst>
                                    </p:anim>
                                    <p:anim calcmode="lin" valueType="num">
                                      <p:cBhvr>
                                        <p:cTn id="14" dur="75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750"/>
                                        <p:tgtEl>
                                          <p:spTgt spid="66"/>
                                        </p:tgtEl>
                                      </p:cBhvr>
                                    </p:animEffect>
                                    <p:anim calcmode="lin" valueType="num">
                                      <p:cBhvr>
                                        <p:cTn id="18" dur="750" fill="hold"/>
                                        <p:tgtEl>
                                          <p:spTgt spid="66"/>
                                        </p:tgtEl>
                                        <p:attrNameLst>
                                          <p:attrName>ppt_x</p:attrName>
                                        </p:attrNameLst>
                                      </p:cBhvr>
                                      <p:tavLst>
                                        <p:tav tm="0">
                                          <p:val>
                                            <p:strVal val="#ppt_x"/>
                                          </p:val>
                                        </p:tav>
                                        <p:tav tm="100000">
                                          <p:val>
                                            <p:strVal val="#ppt_x"/>
                                          </p:val>
                                        </p:tav>
                                      </p:tavLst>
                                    </p:anim>
                                    <p:anim calcmode="lin" valueType="num">
                                      <p:cBhvr>
                                        <p:cTn id="19" dur="75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750"/>
                                        <p:tgtEl>
                                          <p:spTgt spid="50"/>
                                        </p:tgtEl>
                                      </p:cBhvr>
                                    </p:animEffect>
                                    <p:anim calcmode="lin" valueType="num">
                                      <p:cBhvr>
                                        <p:cTn id="23" dur="750" fill="hold"/>
                                        <p:tgtEl>
                                          <p:spTgt spid="50"/>
                                        </p:tgtEl>
                                        <p:attrNameLst>
                                          <p:attrName>ppt_x</p:attrName>
                                        </p:attrNameLst>
                                      </p:cBhvr>
                                      <p:tavLst>
                                        <p:tav tm="0">
                                          <p:val>
                                            <p:strVal val="#ppt_x"/>
                                          </p:val>
                                        </p:tav>
                                        <p:tav tm="100000">
                                          <p:val>
                                            <p:strVal val="#ppt_x"/>
                                          </p:val>
                                        </p:tav>
                                      </p:tavLst>
                                    </p:anim>
                                    <p:anim calcmode="lin" valueType="num">
                                      <p:cBhvr>
                                        <p:cTn id="24" dur="75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750"/>
                                        <p:tgtEl>
                                          <p:spTgt spid="51"/>
                                        </p:tgtEl>
                                      </p:cBhvr>
                                    </p:animEffect>
                                    <p:anim calcmode="lin" valueType="num">
                                      <p:cBhvr>
                                        <p:cTn id="28" dur="750" fill="hold"/>
                                        <p:tgtEl>
                                          <p:spTgt spid="51"/>
                                        </p:tgtEl>
                                        <p:attrNameLst>
                                          <p:attrName>ppt_x</p:attrName>
                                        </p:attrNameLst>
                                      </p:cBhvr>
                                      <p:tavLst>
                                        <p:tav tm="0">
                                          <p:val>
                                            <p:strVal val="#ppt_x"/>
                                          </p:val>
                                        </p:tav>
                                        <p:tav tm="100000">
                                          <p:val>
                                            <p:strVal val="#ppt_x"/>
                                          </p:val>
                                        </p:tav>
                                      </p:tavLst>
                                    </p:anim>
                                    <p:anim calcmode="lin" valueType="num">
                                      <p:cBhvr>
                                        <p:cTn id="29" dur="750" fill="hold"/>
                                        <p:tgtEl>
                                          <p:spTgt spid="5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animBg="1"/>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66C96B-0EFB-485E-86F6-1A8CEE3CA5E4}"/>
              </a:ext>
            </a:extLst>
          </p:cNvPr>
          <p:cNvSpPr>
            <a:spLocks noGrp="1"/>
          </p:cNvSpPr>
          <p:nvPr>
            <p:ph type="title"/>
          </p:nvPr>
        </p:nvSpPr>
        <p:spPr>
          <a:xfrm>
            <a:off x="600075" y="300039"/>
            <a:ext cx="10610850" cy="492443"/>
          </a:xfrm>
        </p:spPr>
        <p:txBody>
          <a:bodyPr/>
          <a:lstStyle/>
          <a:p>
            <a:r>
              <a:rPr lang="en-US">
                <a:cs typeface="Segoe UI"/>
              </a:rPr>
              <a:t>Do More with Less | Service</a:t>
            </a:r>
            <a:endParaRPr lang="en-IN">
              <a:cs typeface="Segoe UI"/>
            </a:endParaRPr>
          </a:p>
        </p:txBody>
      </p:sp>
      <p:sp>
        <p:nvSpPr>
          <p:cNvPr id="64" name="TextBox 63">
            <a:extLst>
              <a:ext uri="{FF2B5EF4-FFF2-40B4-BE49-F238E27FC236}">
                <a16:creationId xmlns:a16="http://schemas.microsoft.com/office/drawing/2014/main" id="{715ECC30-A889-4ACF-AEBD-9ACE753695E0}"/>
              </a:ext>
            </a:extLst>
          </p:cNvPr>
          <p:cNvSpPr txBox="1"/>
          <p:nvPr/>
        </p:nvSpPr>
        <p:spPr>
          <a:xfrm>
            <a:off x="4781492" y="5026573"/>
            <a:ext cx="2629016" cy="276672"/>
          </a:xfrm>
          <a:prstGeom prst="rect">
            <a:avLst/>
          </a:prstGeom>
          <a:noFill/>
        </p:spPr>
        <p:txBody>
          <a:bodyPr wrap="square" lIns="0" tIns="0" rIns="0" bIns="0" rtlCol="0">
            <a:noAutofit/>
          </a:bodyPr>
          <a:lstStyle/>
          <a:p>
            <a:pPr marL="0" marR="0" lvl="0" indent="0" algn="ctr" defTabSz="914367" rtl="0" eaLnBrk="1" fontAlgn="auto" latinLnBrk="0" hangingPunct="1">
              <a:lnSpc>
                <a:spcPct val="100000"/>
              </a:lnSpc>
              <a:spcBef>
                <a:spcPts val="0"/>
              </a:spcBef>
              <a:spcAft>
                <a:spcPts val="10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Semibold"/>
              <a:ea typeface="+mn-ea"/>
              <a:cs typeface="+mn-cs"/>
            </a:endParaRPr>
          </a:p>
        </p:txBody>
      </p:sp>
      <p:grpSp>
        <p:nvGrpSpPr>
          <p:cNvPr id="29" name="Group 28">
            <a:extLst>
              <a:ext uri="{FF2B5EF4-FFF2-40B4-BE49-F238E27FC236}">
                <a16:creationId xmlns:a16="http://schemas.microsoft.com/office/drawing/2014/main" id="{C8D0D094-83E5-4B97-B0A6-8FC221A6A979}"/>
              </a:ext>
            </a:extLst>
          </p:cNvPr>
          <p:cNvGrpSpPr>
            <a:grpSpLocks noChangeAspect="1"/>
          </p:cNvGrpSpPr>
          <p:nvPr/>
        </p:nvGrpSpPr>
        <p:grpSpPr>
          <a:xfrm>
            <a:off x="1732743" y="1272825"/>
            <a:ext cx="2130016" cy="2194560"/>
            <a:chOff x="1167028" y="1818727"/>
            <a:chExt cx="2136344" cy="2201080"/>
          </a:xfrm>
          <a:effectLst>
            <a:outerShdw blurRad="50800" dist="38100" dir="5400000" algn="t" rotWithShape="0">
              <a:prstClr val="black">
                <a:alpha val="40000"/>
              </a:prstClr>
            </a:outerShdw>
          </a:effectLst>
        </p:grpSpPr>
        <p:sp>
          <p:nvSpPr>
            <p:cNvPr id="30" name="Oval 29">
              <a:extLst>
                <a:ext uri="{FF2B5EF4-FFF2-40B4-BE49-F238E27FC236}">
                  <a16:creationId xmlns:a16="http://schemas.microsoft.com/office/drawing/2014/main" id="{E2EEEBD1-56C6-46F6-A49B-5DE717EFA426}"/>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31" name="Oval 30">
              <a:extLst>
                <a:ext uri="{FF2B5EF4-FFF2-40B4-BE49-F238E27FC236}">
                  <a16:creationId xmlns:a16="http://schemas.microsoft.com/office/drawing/2014/main" id="{2D97CCB1-5FFE-4C1B-8CF1-BB83EC10963F}"/>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81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2285AFB0-9288-4F9A-874F-35152A128899}"/>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131%</a:t>
              </a:r>
              <a:endParaRPr kumimoji="0" lang="en-IN" sz="4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sp>
        <p:nvSpPr>
          <p:cNvPr id="40" name="Rectangle 39">
            <a:extLst>
              <a:ext uri="{FF2B5EF4-FFF2-40B4-BE49-F238E27FC236}">
                <a16:creationId xmlns:a16="http://schemas.microsoft.com/office/drawing/2014/main" id="{CE2169E2-5D0E-4199-BE11-3839ED7EE3E8}"/>
              </a:ext>
            </a:extLst>
          </p:cNvPr>
          <p:cNvSpPr/>
          <p:nvPr/>
        </p:nvSpPr>
        <p:spPr bwMode="auto">
          <a:xfrm>
            <a:off x="1055751" y="15288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Segoe UI Semibold"/>
                <a:ea typeface="Segoe UI" pitchFamily="34" charset="0"/>
                <a:cs typeface="Segoe UI"/>
              </a:rPr>
              <a:t>ROI</a:t>
            </a:r>
            <a:endParaRPr kumimoji="0" lang="en-IN" sz="22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7" name="Group 6">
            <a:extLst>
              <a:ext uri="{FF2B5EF4-FFF2-40B4-BE49-F238E27FC236}">
                <a16:creationId xmlns:a16="http://schemas.microsoft.com/office/drawing/2014/main" id="{F5FB407E-89DE-4C46-9BF6-B3FEB5720D38}"/>
              </a:ext>
            </a:extLst>
          </p:cNvPr>
          <p:cNvGrpSpPr/>
          <p:nvPr/>
        </p:nvGrpSpPr>
        <p:grpSpPr>
          <a:xfrm>
            <a:off x="4143566" y="4343401"/>
            <a:ext cx="3904869" cy="353520"/>
            <a:chOff x="4143566" y="4125701"/>
            <a:chExt cx="3904869" cy="712718"/>
          </a:xfrm>
        </p:grpSpPr>
        <p:cxnSp>
          <p:nvCxnSpPr>
            <p:cNvPr id="61" name="Straight Connector 60">
              <a:extLst>
                <a:ext uri="{FF2B5EF4-FFF2-40B4-BE49-F238E27FC236}">
                  <a16:creationId xmlns:a16="http://schemas.microsoft.com/office/drawing/2014/main" id="{3710E177-C686-43F8-B272-3DD2A36C3A4D}"/>
                </a:ext>
              </a:extLst>
            </p:cNvPr>
            <p:cNvCxnSpPr>
              <a:cxnSpLocks/>
            </p:cNvCxnSpPr>
            <p:nvPr/>
          </p:nvCxnSpPr>
          <p:spPr>
            <a:xfrm>
              <a:off x="4143566"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62" name="Straight Connector 61">
              <a:extLst>
                <a:ext uri="{FF2B5EF4-FFF2-40B4-BE49-F238E27FC236}">
                  <a16:creationId xmlns:a16="http://schemas.microsoft.com/office/drawing/2014/main" id="{06187AFA-6582-416D-9E47-BF179A0AEF7E}"/>
                </a:ext>
              </a:extLst>
            </p:cNvPr>
            <p:cNvCxnSpPr>
              <a:cxnSpLocks/>
            </p:cNvCxnSpPr>
            <p:nvPr/>
          </p:nvCxnSpPr>
          <p:spPr>
            <a:xfrm>
              <a:off x="8048435"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 name="TextBox 1">
            <a:extLst>
              <a:ext uri="{FF2B5EF4-FFF2-40B4-BE49-F238E27FC236}">
                <a16:creationId xmlns:a16="http://schemas.microsoft.com/office/drawing/2014/main" id="{71B448F9-D72F-9153-EDDC-A88B0ACE828C}"/>
              </a:ext>
            </a:extLst>
          </p:cNvPr>
          <p:cNvSpPr txBox="1"/>
          <p:nvPr/>
        </p:nvSpPr>
        <p:spPr>
          <a:xfrm>
            <a:off x="1633537" y="5606995"/>
            <a:ext cx="9451909" cy="615553"/>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0E6FF"/>
                </a:solidFill>
                <a:effectLst/>
                <a:uLnTx/>
                <a:uFillTx/>
                <a:latin typeface="Segoe UI"/>
                <a:ea typeface="+mn-ea"/>
                <a:cs typeface="+mn-cs"/>
              </a:rPr>
              <a:t>Take advantage of Nuance + Microsoft EA “Better Together” </a:t>
            </a:r>
            <a:r>
              <a:rPr kumimoji="0" lang="en-US" sz="2000" b="0" i="0" u="none" strike="noStrike" kern="1200" cap="none" spc="0" normalizeH="0" baseline="0" noProof="0">
                <a:ln>
                  <a:noFill/>
                </a:ln>
                <a:solidFill>
                  <a:srgbClr val="50E6FF"/>
                </a:solidFill>
                <a:effectLst/>
                <a:uLnTx/>
                <a:uFillTx/>
                <a:latin typeface="Segoe UI"/>
                <a:ea typeface="+mn-ea"/>
                <a:cs typeface="+mn-cs"/>
                <a:hlinkClick r:id="rId3"/>
              </a:rPr>
              <a:t>discount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0E6FF"/>
              </a:solidFill>
              <a:effectLst/>
              <a:uLnTx/>
              <a:uFillTx/>
              <a:latin typeface="Segoe UI"/>
              <a:ea typeface="+mn-ea"/>
              <a:cs typeface="+mn-cs"/>
            </a:endParaRPr>
          </a:p>
        </p:txBody>
      </p:sp>
      <p:grpSp>
        <p:nvGrpSpPr>
          <p:cNvPr id="66" name="Group 65">
            <a:extLst>
              <a:ext uri="{FF2B5EF4-FFF2-40B4-BE49-F238E27FC236}">
                <a16:creationId xmlns:a16="http://schemas.microsoft.com/office/drawing/2014/main" id="{37279BD4-8773-4CB5-8F3A-76D54E8AB4F8}"/>
              </a:ext>
            </a:extLst>
          </p:cNvPr>
          <p:cNvGrpSpPr>
            <a:grpSpLocks noChangeAspect="1"/>
          </p:cNvGrpSpPr>
          <p:nvPr/>
        </p:nvGrpSpPr>
        <p:grpSpPr>
          <a:xfrm>
            <a:off x="5030992" y="1272825"/>
            <a:ext cx="2130015" cy="2194560"/>
            <a:chOff x="1167028" y="1818727"/>
            <a:chExt cx="2136344" cy="2201080"/>
          </a:xfrm>
          <a:effectLst>
            <a:outerShdw blurRad="50800" dist="38100" dir="5400000" algn="t" rotWithShape="0">
              <a:prstClr val="black">
                <a:alpha val="40000"/>
              </a:prstClr>
            </a:outerShdw>
          </a:effectLst>
        </p:grpSpPr>
        <p:sp>
          <p:nvSpPr>
            <p:cNvPr id="67" name="Oval 66">
              <a:extLst>
                <a:ext uri="{FF2B5EF4-FFF2-40B4-BE49-F238E27FC236}">
                  <a16:creationId xmlns:a16="http://schemas.microsoft.com/office/drawing/2014/main" id="{8A70E827-BD30-42B8-A0BC-90A0CC187E8B}"/>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68" name="Oval 67">
              <a:extLst>
                <a:ext uri="{FF2B5EF4-FFF2-40B4-BE49-F238E27FC236}">
                  <a16:creationId xmlns:a16="http://schemas.microsoft.com/office/drawing/2014/main" id="{3E1506A1-CA46-46AA-B17C-7F9189C2E91B}"/>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90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9" name="Oval 68">
              <a:extLst>
                <a:ext uri="{FF2B5EF4-FFF2-40B4-BE49-F238E27FC236}">
                  <a16:creationId xmlns:a16="http://schemas.microsoft.com/office/drawing/2014/main" id="{1AFF0BD1-5653-4D8D-AD2F-92011028CA75}"/>
                </a:ext>
              </a:extLst>
            </p:cNvPr>
            <p:cNvSpPr/>
            <p:nvPr/>
          </p:nvSpPr>
          <p:spPr bwMode="auto">
            <a:xfrm>
              <a:off x="1270732" y="1987168"/>
              <a:ext cx="1912751"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IN" sz="3700">
                  <a:solidFill>
                    <a:srgbClr val="FFFFFF"/>
                  </a:solidFill>
                  <a:latin typeface="Segoe UI Semibold"/>
                  <a:cs typeface="Segoe UI" pitchFamily="34" charset="0"/>
                </a:rPr>
                <a:t>&gt;50%</a:t>
              </a:r>
              <a:endParaRPr kumimoji="0" lang="en-IN" sz="3700" b="0" i="0" u="none" strike="noStrike" kern="1200" cap="none" spc="0" normalizeH="0" baseline="0" noProof="0">
                <a:ln>
                  <a:noFill/>
                </a:ln>
                <a:solidFill>
                  <a:srgbClr val="FFFFFF"/>
                </a:solidFill>
                <a:effectLst/>
                <a:uLnTx/>
                <a:uFillTx/>
                <a:latin typeface="Segoe UI Semibold"/>
                <a:ea typeface="+mn-ea"/>
                <a:cs typeface="Segoe UI" pitchFamily="34" charset="0"/>
              </a:endParaRPr>
            </a:p>
          </p:txBody>
        </p:sp>
      </p:grpSp>
      <p:sp>
        <p:nvSpPr>
          <p:cNvPr id="50" name="Rectangle 49">
            <a:extLst>
              <a:ext uri="{FF2B5EF4-FFF2-40B4-BE49-F238E27FC236}">
                <a16:creationId xmlns:a16="http://schemas.microsoft.com/office/drawing/2014/main" id="{F4B71971-0E4A-4287-A456-CFC10D4603FB}"/>
              </a:ext>
            </a:extLst>
          </p:cNvPr>
          <p:cNvSpPr/>
          <p:nvPr/>
        </p:nvSpPr>
        <p:spPr bwMode="auto">
          <a:xfrm>
            <a:off x="4382689" y="1536427"/>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Segoe UI Semibold"/>
                <a:ea typeface="Segoe UI" pitchFamily="34" charset="0"/>
                <a:cs typeface="Segoe UI"/>
              </a:rPr>
              <a:t>Savings</a:t>
            </a:r>
            <a:endParaRPr kumimoji="0" lang="en-IN" sz="22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70" name="Group 69">
            <a:extLst>
              <a:ext uri="{FF2B5EF4-FFF2-40B4-BE49-F238E27FC236}">
                <a16:creationId xmlns:a16="http://schemas.microsoft.com/office/drawing/2014/main" id="{ED256FF1-A67E-44C4-88CD-D7EBC82EE951}"/>
              </a:ext>
            </a:extLst>
          </p:cNvPr>
          <p:cNvGrpSpPr>
            <a:grpSpLocks noChangeAspect="1"/>
          </p:cNvGrpSpPr>
          <p:nvPr/>
        </p:nvGrpSpPr>
        <p:grpSpPr>
          <a:xfrm>
            <a:off x="8398029" y="1272825"/>
            <a:ext cx="2130015" cy="2194560"/>
            <a:chOff x="1167028" y="1818727"/>
            <a:chExt cx="2136344" cy="2201080"/>
          </a:xfrm>
          <a:effectLst>
            <a:outerShdw blurRad="50800" dist="38100" dir="5400000" algn="t" rotWithShape="0">
              <a:prstClr val="black">
                <a:alpha val="40000"/>
              </a:prstClr>
            </a:outerShdw>
          </a:effectLst>
        </p:grpSpPr>
        <p:sp>
          <p:nvSpPr>
            <p:cNvPr id="71" name="Oval 70">
              <a:extLst>
                <a:ext uri="{FF2B5EF4-FFF2-40B4-BE49-F238E27FC236}">
                  <a16:creationId xmlns:a16="http://schemas.microsoft.com/office/drawing/2014/main" id="{433C7DA5-C40B-4026-B30F-EFFC9F5A6048}"/>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72" name="Oval 71">
              <a:extLst>
                <a:ext uri="{FF2B5EF4-FFF2-40B4-BE49-F238E27FC236}">
                  <a16:creationId xmlns:a16="http://schemas.microsoft.com/office/drawing/2014/main" id="{A86DB6CB-268A-4BAD-A481-72F7ED7640E5}"/>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chemeClr val="accent1"/>
                  </a:gs>
                  <a:gs pos="90000">
                    <a:srgbClr val="8661C5"/>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3" name="Oval 72">
              <a:extLst>
                <a:ext uri="{FF2B5EF4-FFF2-40B4-BE49-F238E27FC236}">
                  <a16:creationId xmlns:a16="http://schemas.microsoft.com/office/drawing/2014/main" id="{0076E604-5B02-4EA7-81F0-6C765D1B3935}"/>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Segoe UI Semibold"/>
                  <a:ea typeface="+mn-ea"/>
                  <a:cs typeface="Segoe UI" pitchFamily="34" charset="0"/>
                </a:rPr>
                <a:t>73%</a:t>
              </a:r>
              <a:endParaRPr kumimoji="0" lang="en-IN" sz="4400" b="0" i="0" u="none" strike="noStrike" kern="1200" cap="none" spc="0" normalizeH="0" baseline="0" noProof="0">
                <a:ln>
                  <a:noFill/>
                </a:ln>
                <a:solidFill>
                  <a:srgbClr val="FFFFFF"/>
                </a:solidFill>
                <a:effectLst/>
                <a:uLnTx/>
                <a:uFillTx/>
                <a:latin typeface="Segoe UI Semibold"/>
                <a:ea typeface="+mn-ea"/>
                <a:cs typeface="Segoe UI" pitchFamily="34" charset="0"/>
              </a:endParaRPr>
            </a:p>
          </p:txBody>
        </p:sp>
      </p:grpSp>
      <p:sp>
        <p:nvSpPr>
          <p:cNvPr id="51" name="Rectangle 50">
            <a:extLst>
              <a:ext uri="{FF2B5EF4-FFF2-40B4-BE49-F238E27FC236}">
                <a16:creationId xmlns:a16="http://schemas.microsoft.com/office/drawing/2014/main" id="{9C051B44-5CA8-4E2E-A2A6-58754DB8768D}"/>
              </a:ext>
            </a:extLst>
          </p:cNvPr>
          <p:cNvSpPr/>
          <p:nvPr/>
        </p:nvSpPr>
        <p:spPr bwMode="auto">
          <a:xfrm>
            <a:off x="7771324" y="1589827"/>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a:ln>
                  <a:noFill/>
                </a:ln>
                <a:solidFill>
                  <a:srgbClr val="FFFFFF"/>
                </a:solidFill>
                <a:effectLst/>
                <a:uLnTx/>
                <a:uFillTx/>
                <a:latin typeface="Segoe UI Semibold"/>
                <a:ea typeface="Segoe UI" pitchFamily="34" charset="0"/>
                <a:cs typeface="Segoe UI"/>
              </a:rPr>
              <a:t>Reduce </a:t>
            </a:r>
            <a:endParaRPr kumimoji="0" lang="en-IN" sz="21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4" name="Group 3">
            <a:extLst>
              <a:ext uri="{FF2B5EF4-FFF2-40B4-BE49-F238E27FC236}">
                <a16:creationId xmlns:a16="http://schemas.microsoft.com/office/drawing/2014/main" id="{B957DB6B-8A59-C157-09C3-B496C333C25D}"/>
              </a:ext>
            </a:extLst>
          </p:cNvPr>
          <p:cNvGrpSpPr/>
          <p:nvPr/>
        </p:nvGrpSpPr>
        <p:grpSpPr>
          <a:xfrm>
            <a:off x="1259945" y="4156439"/>
            <a:ext cx="3061153" cy="1105450"/>
            <a:chOff x="1259945" y="4117501"/>
            <a:chExt cx="3061153" cy="1105450"/>
          </a:xfrm>
        </p:grpSpPr>
        <p:sp>
          <p:nvSpPr>
            <p:cNvPr id="10" name="Rectangle: Rounded Corners 9">
              <a:extLst>
                <a:ext uri="{FF2B5EF4-FFF2-40B4-BE49-F238E27FC236}">
                  <a16:creationId xmlns:a16="http://schemas.microsoft.com/office/drawing/2014/main" id="{6B4F5A24-2FE6-E6EE-20FD-CC98D7D88465}"/>
                </a:ext>
              </a:extLst>
            </p:cNvPr>
            <p:cNvSpPr/>
            <p:nvPr/>
          </p:nvSpPr>
          <p:spPr bwMode="auto">
            <a:xfrm>
              <a:off x="1267976" y="411750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3" name="TextBox 12">
              <a:extLst>
                <a:ext uri="{FF2B5EF4-FFF2-40B4-BE49-F238E27FC236}">
                  <a16:creationId xmlns:a16="http://schemas.microsoft.com/office/drawing/2014/main" id="{CA370F53-C90A-BC2D-AA3C-E03DDFE94F36}"/>
                </a:ext>
              </a:extLst>
            </p:cNvPr>
            <p:cNvSpPr txBox="1"/>
            <p:nvPr/>
          </p:nvSpPr>
          <p:spPr>
            <a:xfrm>
              <a:off x="1259945" y="4223208"/>
              <a:ext cx="303914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4"/>
                </a:rPr>
                <a:t>HP</a:t>
              </a:r>
              <a:r>
                <a:rPr lang="en-US">
                  <a:solidFill>
                    <a:srgbClr val="FFFFFF"/>
                  </a:solidFill>
                  <a:latin typeface="Segoe UI Semibold" panose="020B0702040204020203" pitchFamily="34" charset="0"/>
                </a:rPr>
                <a:t>’s issue resolution jumped from 15-20% to 70-80%</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5" name="Group 4">
            <a:extLst>
              <a:ext uri="{FF2B5EF4-FFF2-40B4-BE49-F238E27FC236}">
                <a16:creationId xmlns:a16="http://schemas.microsoft.com/office/drawing/2014/main" id="{80B5A8F8-7C82-05CB-9941-577CE23530A1}"/>
              </a:ext>
            </a:extLst>
          </p:cNvPr>
          <p:cNvGrpSpPr/>
          <p:nvPr/>
        </p:nvGrpSpPr>
        <p:grpSpPr>
          <a:xfrm>
            <a:off x="4569438" y="4156439"/>
            <a:ext cx="3066976" cy="1105450"/>
            <a:chOff x="4569438" y="4089161"/>
            <a:chExt cx="3066976" cy="1105450"/>
          </a:xfrm>
        </p:grpSpPr>
        <p:sp>
          <p:nvSpPr>
            <p:cNvPr id="9" name="Rectangle: Rounded Corners 8">
              <a:extLst>
                <a:ext uri="{FF2B5EF4-FFF2-40B4-BE49-F238E27FC236}">
                  <a16:creationId xmlns:a16="http://schemas.microsoft.com/office/drawing/2014/main" id="{8FE9267E-594F-FD2E-0056-788160623E33}"/>
                </a:ext>
              </a:extLst>
            </p:cNvPr>
            <p:cNvSpPr/>
            <p:nvPr/>
          </p:nvSpPr>
          <p:spPr bwMode="auto">
            <a:xfrm>
              <a:off x="4569438" y="408916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37DFFD63-30F6-6B09-4B22-ED7F7F26F32A}"/>
                </a:ext>
              </a:extLst>
            </p:cNvPr>
            <p:cNvSpPr txBox="1"/>
            <p:nvPr/>
          </p:nvSpPr>
          <p:spPr>
            <a:xfrm>
              <a:off x="4583292" y="4179691"/>
              <a:ext cx="3053122" cy="923330"/>
            </a:xfrm>
            <a:prstGeom prst="rect">
              <a:avLst/>
            </a:prstGeom>
            <a:noFill/>
          </p:spPr>
          <p:txBody>
            <a:bodyPr wrap="square" lIns="91440" tIns="45720" rIns="91440" bIns="45720" anchor="t">
              <a:spAutoFit/>
            </a:bodyPr>
            <a:lstStyle/>
            <a:p>
              <a:pPr algn="ctr">
                <a:defRPr/>
              </a:pPr>
              <a:r>
                <a:rPr lang="en-US">
                  <a:solidFill>
                    <a:srgbClr val="FFFFFF"/>
                  </a:solidFill>
                  <a:latin typeface="Segoe UI Semibold"/>
                  <a:cs typeface="Segoe UI Semibold"/>
                </a:rPr>
                <a:t>Workers from </a:t>
              </a:r>
              <a:r>
                <a:rPr lang="en-US">
                  <a:solidFill>
                    <a:srgbClr val="FFFFFF"/>
                  </a:solidFill>
                  <a:latin typeface="Segoe UI Semibold"/>
                  <a:cs typeface="Segoe UI Semibold"/>
                  <a:hlinkClick r:id="rId5"/>
                </a:rPr>
                <a:t>Westpac New Zealand</a:t>
              </a:r>
              <a:r>
                <a:rPr lang="en-US">
                  <a:solidFill>
                    <a:srgbClr val="FFFFFF"/>
                  </a:solidFill>
                  <a:latin typeface="Segoe UI Semibold"/>
                  <a:cs typeface="Segoe UI Semibold"/>
                </a:rPr>
                <a:t> bank saved 3,850 hours per week</a:t>
              </a:r>
              <a:endParaRPr lang="en-US" sz="1800" b="0" i="0" u="none" strike="noStrike" kern="1200" cap="none" spc="0" normalizeH="0" baseline="0" noProof="0">
                <a:ln>
                  <a:noFill/>
                </a:ln>
                <a:solidFill>
                  <a:srgbClr val="FFFFFF"/>
                </a:solidFill>
                <a:effectLst/>
                <a:uLnTx/>
                <a:uFillTx/>
                <a:latin typeface="Segoe UI Semibold"/>
                <a:cs typeface="Segoe UI Semibold"/>
              </a:endParaRPr>
            </a:p>
          </p:txBody>
        </p:sp>
      </p:grpSp>
      <p:grpSp>
        <p:nvGrpSpPr>
          <p:cNvPr id="8" name="Group 7">
            <a:extLst>
              <a:ext uri="{FF2B5EF4-FFF2-40B4-BE49-F238E27FC236}">
                <a16:creationId xmlns:a16="http://schemas.microsoft.com/office/drawing/2014/main" id="{D2ECECC5-D89B-78EF-BAA1-322382E82B13}"/>
              </a:ext>
            </a:extLst>
          </p:cNvPr>
          <p:cNvGrpSpPr/>
          <p:nvPr/>
        </p:nvGrpSpPr>
        <p:grpSpPr>
          <a:xfrm>
            <a:off x="7834614" y="4156439"/>
            <a:ext cx="3097441" cy="1105450"/>
            <a:chOff x="7834614" y="4069351"/>
            <a:chExt cx="3097441" cy="1105450"/>
          </a:xfrm>
        </p:grpSpPr>
        <p:sp>
          <p:nvSpPr>
            <p:cNvPr id="11" name="Rectangle: Rounded Corners 10">
              <a:extLst>
                <a:ext uri="{FF2B5EF4-FFF2-40B4-BE49-F238E27FC236}">
                  <a16:creationId xmlns:a16="http://schemas.microsoft.com/office/drawing/2014/main" id="{E4AE2200-212B-0BC1-68CA-34BF91DF6625}"/>
                </a:ext>
              </a:extLst>
            </p:cNvPr>
            <p:cNvSpPr/>
            <p:nvPr/>
          </p:nvSpPr>
          <p:spPr bwMode="auto">
            <a:xfrm>
              <a:off x="7878933" y="406935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5" name="TextBox 14">
              <a:extLst>
                <a:ext uri="{FF2B5EF4-FFF2-40B4-BE49-F238E27FC236}">
                  <a16:creationId xmlns:a16="http://schemas.microsoft.com/office/drawing/2014/main" id="{7C33B1DA-0E7E-15F8-AD37-EBCB35092799}"/>
                </a:ext>
              </a:extLst>
            </p:cNvPr>
            <p:cNvSpPr txBox="1"/>
            <p:nvPr/>
          </p:nvSpPr>
          <p:spPr>
            <a:xfrm>
              <a:off x="7834614" y="4089753"/>
              <a:ext cx="304509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6"/>
                </a:rPr>
                <a:t>SHI Cryogenics </a:t>
              </a: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increased the revenue by 79% through agent productivity</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A1B13522-11BD-0BB1-BD38-C66EFFB03FA6}"/>
              </a:ext>
            </a:extLst>
          </p:cNvPr>
          <p:cNvGrpSpPr/>
          <p:nvPr/>
        </p:nvGrpSpPr>
        <p:grpSpPr>
          <a:xfrm>
            <a:off x="596458" y="3694211"/>
            <a:ext cx="11010327" cy="260558"/>
            <a:chOff x="660400" y="5368326"/>
            <a:chExt cx="10941050" cy="260558"/>
          </a:xfrm>
        </p:grpSpPr>
        <p:cxnSp>
          <p:nvCxnSpPr>
            <p:cNvPr id="19" name="Straight Connector 18">
              <a:extLst>
                <a:ext uri="{FF2B5EF4-FFF2-40B4-BE49-F238E27FC236}">
                  <a16:creationId xmlns:a16="http://schemas.microsoft.com/office/drawing/2014/main" id="{D9F235BB-1DE3-53BF-5E7E-49B47D06957E}"/>
                </a:ext>
              </a:extLst>
            </p:cNvPr>
            <p:cNvCxnSpPr>
              <a:cxnSpLocks/>
            </p:cNvCxnSpPr>
            <p:nvPr/>
          </p:nvCxnSpPr>
          <p:spPr>
            <a:xfrm>
              <a:off x="660400" y="5510948"/>
              <a:ext cx="10941050" cy="0"/>
            </a:xfrm>
            <a:prstGeom prst="line">
              <a:avLst/>
            </a:prstGeom>
            <a:ln w="158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3613B06E-5013-C83C-073C-F75A4B70EEA1}"/>
                </a:ext>
              </a:extLst>
            </p:cNvPr>
            <p:cNvSpPr txBox="1"/>
            <p:nvPr/>
          </p:nvSpPr>
          <p:spPr>
            <a:xfrm>
              <a:off x="5107363" y="5368326"/>
              <a:ext cx="2089887" cy="260558"/>
            </a:xfrm>
            <a:prstGeom prst="rect">
              <a:avLst/>
            </a:prstGeom>
            <a:solidFill>
              <a:srgbClr val="121E2F"/>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E6FF"/>
                  </a:solidFill>
                  <a:effectLst/>
                  <a:uLnTx/>
                  <a:uFillTx/>
                  <a:latin typeface="Segoe UI Semibold"/>
                  <a:ea typeface="+mn-ea"/>
                  <a:cs typeface="+mn-cs"/>
                </a:rPr>
                <a:t>Customer Results</a:t>
              </a:r>
            </a:p>
          </p:txBody>
        </p:sp>
      </p:grpSp>
      <p:grpSp>
        <p:nvGrpSpPr>
          <p:cNvPr id="21" name="Group 20">
            <a:extLst>
              <a:ext uri="{FF2B5EF4-FFF2-40B4-BE49-F238E27FC236}">
                <a16:creationId xmlns:a16="http://schemas.microsoft.com/office/drawing/2014/main" id="{F48C4371-8895-0B8F-9F53-9936004D222E}"/>
              </a:ext>
            </a:extLst>
          </p:cNvPr>
          <p:cNvGrpSpPr/>
          <p:nvPr/>
        </p:nvGrpSpPr>
        <p:grpSpPr>
          <a:xfrm>
            <a:off x="1853053" y="2587692"/>
            <a:ext cx="8364044" cy="646331"/>
            <a:chOff x="1853053" y="2587692"/>
            <a:chExt cx="8364044" cy="646331"/>
          </a:xfrm>
        </p:grpSpPr>
        <p:sp>
          <p:nvSpPr>
            <p:cNvPr id="22" name="TextBox 21">
              <a:extLst>
                <a:ext uri="{FF2B5EF4-FFF2-40B4-BE49-F238E27FC236}">
                  <a16:creationId xmlns:a16="http://schemas.microsoft.com/office/drawing/2014/main" id="{D6F0C4FB-F410-4B0F-9D23-2762763519E2}"/>
                </a:ext>
              </a:extLst>
            </p:cNvPr>
            <p:cNvSpPr txBox="1"/>
            <p:nvPr/>
          </p:nvSpPr>
          <p:spPr>
            <a:xfrm>
              <a:off x="1853053" y="2587692"/>
              <a:ext cx="1868841" cy="646331"/>
            </a:xfrm>
            <a:prstGeom prst="rect">
              <a:avLst/>
            </a:prstGeom>
            <a:noFill/>
          </p:spPr>
          <p:txBody>
            <a:bodyPr wrap="square">
              <a:sp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With Dynamics 365 Customer Service over three years¹</a:t>
              </a:r>
              <a:endParaRPr kumimoji="0" lang="en-IN"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D61B4510-6D25-0DEB-4BF2-B9D77593BBAD}"/>
                </a:ext>
              </a:extLst>
            </p:cNvPr>
            <p:cNvSpPr txBox="1"/>
            <p:nvPr/>
          </p:nvSpPr>
          <p:spPr>
            <a:xfrm>
              <a:off x="5209232" y="2643605"/>
              <a:ext cx="1894372" cy="461665"/>
            </a:xfrm>
            <a:prstGeom prst="rect">
              <a:avLst/>
            </a:prstGeom>
            <a:noFill/>
          </p:spPr>
          <p:txBody>
            <a:bodyPr wrap="square" lIns="91440" tIns="45720" rIns="91440" bIns="45720" anchor="t">
              <a:spAutoFit/>
            </a:bodyPr>
            <a:lstStyle/>
            <a:p>
              <a:pPr algn="ctr" defTabSz="932472" fontAlgn="base">
                <a:spcBef>
                  <a:spcPct val="0"/>
                </a:spcBef>
                <a:spcAft>
                  <a:spcPct val="0"/>
                </a:spcAft>
                <a:defRPr/>
              </a:pPr>
              <a:r>
                <a:rPr kumimoji="0" lang="en-US" sz="1200" b="0" i="0" u="none" strike="noStrike" kern="1200" cap="none" spc="0" normalizeH="0" baseline="0" noProof="0">
                  <a:ln>
                    <a:noFill/>
                  </a:ln>
                  <a:solidFill>
                    <a:srgbClr val="FFFFFF"/>
                  </a:solidFill>
                  <a:effectLst/>
                  <a:uLnTx/>
                  <a:uFillTx/>
                  <a:latin typeface="Segoe UI"/>
                  <a:ea typeface="Segoe UI" panose="020B0502040204020203" pitchFamily="34" charset="0"/>
                  <a:cs typeface="Segoe UI"/>
                </a:rPr>
                <a:t>Cost savings </a:t>
              </a:r>
              <a:r>
                <a:rPr lang="en-US" sz="1200">
                  <a:solidFill>
                    <a:srgbClr val="FFFFFF"/>
                  </a:solidFill>
                  <a:latin typeface="Segoe UI"/>
                  <a:ea typeface="Segoe UI" panose="020B0502040204020203" pitchFamily="34" charset="0"/>
                  <a:cs typeface="Segoe UI"/>
                </a:rPr>
                <a:t>relative to Salesforce</a:t>
              </a:r>
              <a:r>
                <a:rPr lang="en-US" sz="1200" baseline="30000">
                  <a:solidFill>
                    <a:srgbClr val="FFFFFF"/>
                  </a:solidFill>
                  <a:latin typeface="Segoe UI"/>
                  <a:ea typeface="Segoe UI" panose="020B0502040204020203" pitchFamily="34" charset="0"/>
                  <a:cs typeface="Segoe UI"/>
                </a:rPr>
                <a:t>2</a:t>
              </a:r>
              <a:endParaRPr lang="en-US" sz="1200" b="0" i="0" u="none" strike="noStrike" kern="1200" cap="none" spc="0" normalizeH="0" baseline="30000" noProof="0">
                <a:ln>
                  <a:noFill/>
                </a:ln>
                <a:solidFill>
                  <a:srgbClr val="FFFFFF"/>
                </a:solidFill>
                <a:effectLst/>
                <a:uLnTx/>
                <a:uFillTx/>
                <a:latin typeface="Segoe UI"/>
                <a:ea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38C0E9F8-9A41-8338-A466-0548E145F100}"/>
                </a:ext>
              </a:extLst>
            </p:cNvPr>
            <p:cNvSpPr txBox="1"/>
            <p:nvPr/>
          </p:nvSpPr>
          <p:spPr>
            <a:xfrm>
              <a:off x="8698135" y="2622639"/>
              <a:ext cx="1518962" cy="461665"/>
            </a:xfrm>
            <a:prstGeom prst="rect">
              <a:avLst/>
            </a:prstGeom>
            <a:noFill/>
          </p:spPr>
          <p:txBody>
            <a:bodyPr wrap="square">
              <a:sp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Average agent handling time¹</a:t>
              </a:r>
              <a:endParaRPr kumimoji="0" lang="en-IN"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2" name="TextBox 1">
            <a:extLst>
              <a:ext uri="{FF2B5EF4-FFF2-40B4-BE49-F238E27FC236}">
                <a16:creationId xmlns:a16="http://schemas.microsoft.com/office/drawing/2014/main" id="{69CB8A29-B2DC-2191-8193-B1D61EDE0808}"/>
              </a:ext>
            </a:extLst>
          </p:cNvPr>
          <p:cNvSpPr txBox="1"/>
          <p:nvPr/>
        </p:nvSpPr>
        <p:spPr>
          <a:xfrm>
            <a:off x="7772399" y="6130007"/>
            <a:ext cx="4222793" cy="630942"/>
          </a:xfrm>
          <a:prstGeom prst="rect">
            <a:avLst/>
          </a:prstGeom>
          <a:noFill/>
        </p:spPr>
        <p:txBody>
          <a:bodyPr wrap="square" lIns="91440" tIns="45720" rIns="91440" bIns="45720" anchor="t">
            <a:spAutoFit/>
          </a:bodyPr>
          <a:lstStyle/>
          <a:p>
            <a:pPr>
              <a:defRPr/>
            </a:pPr>
            <a:r>
              <a:rPr kumimoji="0" lang="en-US" sz="700" b="0" i="0" u="none" strike="noStrike" kern="1200" cap="none" spc="0" normalizeH="0" baseline="0" noProof="0">
                <a:ln>
                  <a:noFill/>
                </a:ln>
                <a:solidFill>
                  <a:schemeClr val="tx2">
                    <a:lumMod val="75000"/>
                  </a:schemeClr>
                </a:solidFill>
                <a:effectLst/>
                <a:uLnTx/>
                <a:uFillTx/>
                <a:latin typeface="Segoe UI"/>
                <a:ea typeface="Segoe UI" panose="020B0502040204020203" pitchFamily="34" charset="0"/>
                <a:cs typeface="Segoe UI"/>
              </a:rPr>
              <a:t>¹ </a:t>
            </a:r>
            <a:r>
              <a:rPr lang="en-US" sz="700" b="0" i="0">
                <a:solidFill>
                  <a:schemeClr val="tx2">
                    <a:lumMod val="75000"/>
                  </a:schemeClr>
                </a:solidFill>
                <a:effectLst/>
              </a:rPr>
              <a:t>Source: Results are over three years for a composite organization based on interviewed customers. </a:t>
            </a:r>
            <a:r>
              <a:rPr kumimoji="0" lang="en-US" sz="700" b="0" i="0" u="none" strike="noStrike" kern="1200" cap="none" spc="0" normalizeH="0" baseline="0" noProof="0">
                <a:ln>
                  <a:noFill/>
                </a:ln>
                <a:solidFill>
                  <a:schemeClr val="tx2">
                    <a:lumMod val="75000"/>
                  </a:schemeClr>
                </a:solidFill>
                <a:effectLst/>
                <a:uLnTx/>
                <a:uFillTx/>
                <a:latin typeface="Segoe UI"/>
                <a:ea typeface="Segoe UI" panose="020B0502040204020203" pitchFamily="34" charset="0"/>
                <a:cs typeface="Segoe UI"/>
                <a:hlinkClick r:id="rId7">
                  <a:extLst>
                    <a:ext uri="{A12FA001-AC4F-418D-AE19-62706E023703}">
                      <ahyp:hlinkClr xmlns:ahyp="http://schemas.microsoft.com/office/drawing/2018/hyperlinkcolor" val="tx"/>
                    </a:ext>
                  </a:extLst>
                </a:hlinkClick>
              </a:rPr>
              <a:t>The Total Economic Impact</a:t>
            </a:r>
            <a:r>
              <a:rPr lang="en-US" sz="700">
                <a:solidFill>
                  <a:schemeClr val="tx2">
                    <a:lumMod val="75000"/>
                  </a:schemeClr>
                </a:solidFill>
                <a:ea typeface="+mn-lt"/>
                <a:cs typeface="+mn-lt"/>
                <a:hlinkClick r:id="rId8">
                  <a:extLst>
                    <a:ext uri="{A12FA001-AC4F-418D-AE19-62706E023703}">
                      <ahyp:hlinkClr xmlns:ahyp="http://schemas.microsoft.com/office/drawing/2018/hyperlinkcolor" val="tx"/>
                    </a:ext>
                  </a:extLst>
                </a:hlinkClick>
              </a:rPr>
              <a:t> ™</a:t>
            </a:r>
            <a:r>
              <a:rPr kumimoji="0" lang="en-US" sz="700" b="0" i="0" u="none" strike="noStrike" kern="1200" cap="none" spc="0" normalizeH="0" baseline="0" noProof="0">
                <a:ln>
                  <a:noFill/>
                </a:ln>
                <a:solidFill>
                  <a:schemeClr val="tx2">
                    <a:lumMod val="75000"/>
                  </a:schemeClr>
                </a:solidFill>
                <a:effectLst/>
                <a:uLnTx/>
                <a:uFillTx/>
                <a:latin typeface="Segoe UI"/>
                <a:ea typeface="Segoe UI" panose="020B0502040204020203" pitchFamily="34" charset="0"/>
                <a:cs typeface="Segoe UI"/>
                <a:hlinkClick r:id="rId7">
                  <a:extLst>
                    <a:ext uri="{A12FA001-AC4F-418D-AE19-62706E023703}">
                      <ahyp:hlinkClr xmlns:ahyp="http://schemas.microsoft.com/office/drawing/2018/hyperlinkcolor" val="tx"/>
                    </a:ext>
                  </a:extLst>
                </a:hlinkClick>
              </a:rPr>
              <a:t>Microsoft Dynamics 365 Customer Service, 2020</a:t>
            </a:r>
            <a:br>
              <a:rPr lang="en-US" sz="700">
                <a:latin typeface="Segoe UI"/>
                <a:ea typeface="Segoe UI" panose="020B0502040204020203" pitchFamily="34" charset="0"/>
                <a:cs typeface="Segoe UI"/>
              </a:rPr>
            </a:br>
            <a:r>
              <a:rPr lang="en-US" sz="700">
                <a:solidFill>
                  <a:schemeClr val="tx2">
                    <a:lumMod val="75000"/>
                  </a:schemeClr>
                </a:solidFill>
                <a:latin typeface="Segoe UI"/>
                <a:cs typeface="Segoe UI"/>
              </a:rPr>
              <a:t>2 </a:t>
            </a:r>
            <a:r>
              <a:rPr kumimoji="0" lang="en-US" sz="700" b="0" i="0" u="none" strike="noStrike" kern="1200" cap="none" spc="0" normalizeH="0" baseline="0" noProof="0">
                <a:ln>
                  <a:noFill/>
                </a:ln>
                <a:solidFill>
                  <a:schemeClr val="tx2">
                    <a:lumMod val="75000"/>
                  </a:schemeClr>
                </a:solidFill>
                <a:effectLst/>
                <a:uLnTx/>
                <a:uFillTx/>
                <a:latin typeface="Segoe UI"/>
                <a:ea typeface="Segoe UI" panose="020B0502040204020203" pitchFamily="34" charset="0"/>
                <a:cs typeface="Segoe UI" panose="020B0502040204020203" pitchFamily="34" charset="0"/>
              </a:rPr>
              <a:t> Savings estimated based on USD website prices (unit cost per month). Salesforce estimate includes 2000 minutes per month of Amazon Connect voice service via the Service Cloud Voice add-on. Microsoft estimate includes 2000 agent voice minutes per month via Azure Communication Services.</a:t>
            </a:r>
            <a:endParaRPr kumimoji="0" lang="en-US" sz="700" b="0" i="0" u="none" strike="noStrike" kern="1200" cap="none" spc="0" normalizeH="0" baseline="0" noProof="0">
              <a:ln>
                <a:noFill/>
              </a:ln>
              <a:solidFill>
                <a:schemeClr val="tx2">
                  <a:lumMod val="75000"/>
                </a:schemeClr>
              </a:solidFill>
              <a:effectLst/>
              <a:uLnTx/>
              <a:uFillTx/>
              <a:latin typeface="Segoe UI"/>
              <a:ea typeface="+mn-ea"/>
              <a:cs typeface="+mn-cs"/>
            </a:endParaRPr>
          </a:p>
        </p:txBody>
      </p:sp>
      <p:sp>
        <p:nvSpPr>
          <p:cNvPr id="17" name="Arrow: Pentagon 16">
            <a:extLst>
              <a:ext uri="{FF2B5EF4-FFF2-40B4-BE49-F238E27FC236}">
                <a16:creationId xmlns:a16="http://schemas.microsoft.com/office/drawing/2014/main" id="{963FEA2F-DAD8-5942-6194-FCE57248A745}"/>
              </a:ext>
            </a:extLst>
          </p:cNvPr>
          <p:cNvSpPr/>
          <p:nvPr/>
        </p:nvSpPr>
        <p:spPr bwMode="auto">
          <a:xfrm rot="5400000">
            <a:off x="10632281" y="204787"/>
            <a:ext cx="1764506" cy="1354932"/>
          </a:xfrm>
          <a:prstGeom prst="homePlate">
            <a:avLst>
              <a:gd name="adj" fmla="val 13637"/>
            </a:avLst>
          </a:prstGeom>
          <a:solidFill>
            <a:schemeClr val="accent2">
              <a:lumMod val="50000"/>
              <a:alpha val="9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ts val="300"/>
              </a:spcBef>
              <a:spcAft>
                <a:spcPts val="300"/>
              </a:spcAft>
            </a:pPr>
            <a:endParaRPr lang="en-US" sz="1000" b="1">
              <a:solidFill>
                <a:srgbClr val="000000"/>
              </a:solidFill>
              <a:latin typeface="+mj-lt"/>
              <a:ea typeface="Segoe UI" pitchFamily="34" charset="0"/>
              <a:cs typeface="Segoe UI" pitchFamily="34" charset="0"/>
            </a:endParaRPr>
          </a:p>
        </p:txBody>
      </p:sp>
      <p:sp>
        <p:nvSpPr>
          <p:cNvPr id="25" name="TextBox 24">
            <a:extLst>
              <a:ext uri="{FF2B5EF4-FFF2-40B4-BE49-F238E27FC236}">
                <a16:creationId xmlns:a16="http://schemas.microsoft.com/office/drawing/2014/main" id="{57610650-67E9-EB4C-E7EC-4FB7FF06E1BF}"/>
              </a:ext>
            </a:extLst>
          </p:cNvPr>
          <p:cNvSpPr txBox="1"/>
          <p:nvPr/>
        </p:nvSpPr>
        <p:spPr>
          <a:xfrm>
            <a:off x="10906123" y="157161"/>
            <a:ext cx="1221583" cy="1500411"/>
          </a:xfrm>
          <a:prstGeom prst="rect">
            <a:avLst/>
          </a:prstGeom>
          <a:noFill/>
        </p:spPr>
        <p:txBody>
          <a:bodyPr wrap="square" lIns="0" tIns="0" rIns="0" bIns="0" rtlCol="0">
            <a:spAutoFit/>
          </a:bodyPr>
          <a:lstStyle/>
          <a:p>
            <a:pPr algn="ctr" defTabSz="932472" fontAlgn="base">
              <a:spcBef>
                <a:spcPts val="300"/>
              </a:spcBef>
              <a:spcAft>
                <a:spcPts val="300"/>
              </a:spcAft>
            </a:pPr>
            <a:r>
              <a:rPr lang="en-US" sz="1000" b="1" i="1">
                <a:solidFill>
                  <a:schemeClr val="tx1">
                    <a:lumMod val="65000"/>
                  </a:schemeClr>
                </a:solidFill>
                <a:latin typeface="+mj-lt"/>
                <a:ea typeface="Segoe UI" pitchFamily="34" charset="0"/>
                <a:cs typeface="Segoe UI" pitchFamily="34" charset="0"/>
              </a:rPr>
              <a:t>Create your own business value  proposals: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9" action="ppaction://hlinkfile"/>
              </a:rPr>
              <a:t>Business Value Composer</a:t>
            </a:r>
            <a:endParaRPr lang="en-US" sz="1000" b="1">
              <a:solidFill>
                <a:srgbClr val="000000"/>
              </a:solidFill>
              <a:latin typeface="+mj-lt"/>
              <a:ea typeface="Segoe UI" pitchFamily="34" charset="0"/>
              <a:cs typeface="Segoe UI" pitchFamily="34" charset="0"/>
            </a:endParaRPr>
          </a:p>
          <a:p>
            <a:pPr algn="ctr" defTabSz="932472" fontAlgn="base">
              <a:spcBef>
                <a:spcPts val="300"/>
              </a:spcBef>
              <a:spcAft>
                <a:spcPts val="300"/>
              </a:spcAft>
            </a:pPr>
            <a:r>
              <a:rPr lang="en-US" sz="1000" b="1" i="1">
                <a:solidFill>
                  <a:schemeClr val="tx1">
                    <a:lumMod val="65000"/>
                  </a:schemeClr>
                </a:solidFill>
                <a:latin typeface="+mj-lt"/>
                <a:cs typeface="Segoe UI" pitchFamily="34" charset="0"/>
              </a:rPr>
              <a:t>and/ or the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10" action="ppaction://hlinkfile"/>
              </a:rPr>
              <a:t>BVM App</a:t>
            </a:r>
            <a:endParaRPr lang="en-US" sz="1000" b="1">
              <a:solidFill>
                <a:srgbClr val="000000"/>
              </a:solidFill>
              <a:latin typeface="+mj-lt"/>
              <a:ea typeface="Segoe UI" pitchFamily="34" charset="0"/>
              <a:cs typeface="Segoe UI" pitchFamily="34" charset="0"/>
            </a:endParaRPr>
          </a:p>
          <a:p>
            <a:pPr algn="l"/>
            <a:endParaRPr lang="en-US" sz="1000" err="1"/>
          </a:p>
        </p:txBody>
      </p:sp>
    </p:spTree>
    <p:extLst>
      <p:ext uri="{BB962C8B-B14F-4D97-AF65-F5344CB8AC3E}">
        <p14:creationId xmlns:p14="http://schemas.microsoft.com/office/powerpoint/2010/main" val="35767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750"/>
                                        <p:tgtEl>
                                          <p:spTgt spid="40"/>
                                        </p:tgtEl>
                                      </p:cBhvr>
                                    </p:animEffect>
                                    <p:anim calcmode="lin" valueType="num">
                                      <p:cBhvr>
                                        <p:cTn id="13" dur="750" fill="hold"/>
                                        <p:tgtEl>
                                          <p:spTgt spid="40"/>
                                        </p:tgtEl>
                                        <p:attrNameLst>
                                          <p:attrName>ppt_x</p:attrName>
                                        </p:attrNameLst>
                                      </p:cBhvr>
                                      <p:tavLst>
                                        <p:tav tm="0">
                                          <p:val>
                                            <p:strVal val="#ppt_x"/>
                                          </p:val>
                                        </p:tav>
                                        <p:tav tm="100000">
                                          <p:val>
                                            <p:strVal val="#ppt_x"/>
                                          </p:val>
                                        </p:tav>
                                      </p:tavLst>
                                    </p:anim>
                                    <p:anim calcmode="lin" valueType="num">
                                      <p:cBhvr>
                                        <p:cTn id="14" dur="75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750"/>
                                        <p:tgtEl>
                                          <p:spTgt spid="66"/>
                                        </p:tgtEl>
                                      </p:cBhvr>
                                    </p:animEffect>
                                    <p:anim calcmode="lin" valueType="num">
                                      <p:cBhvr>
                                        <p:cTn id="18" dur="750" fill="hold"/>
                                        <p:tgtEl>
                                          <p:spTgt spid="66"/>
                                        </p:tgtEl>
                                        <p:attrNameLst>
                                          <p:attrName>ppt_x</p:attrName>
                                        </p:attrNameLst>
                                      </p:cBhvr>
                                      <p:tavLst>
                                        <p:tav tm="0">
                                          <p:val>
                                            <p:strVal val="#ppt_x"/>
                                          </p:val>
                                        </p:tav>
                                        <p:tav tm="100000">
                                          <p:val>
                                            <p:strVal val="#ppt_x"/>
                                          </p:val>
                                        </p:tav>
                                      </p:tavLst>
                                    </p:anim>
                                    <p:anim calcmode="lin" valueType="num">
                                      <p:cBhvr>
                                        <p:cTn id="19" dur="75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750"/>
                                        <p:tgtEl>
                                          <p:spTgt spid="50"/>
                                        </p:tgtEl>
                                      </p:cBhvr>
                                    </p:animEffect>
                                    <p:anim calcmode="lin" valueType="num">
                                      <p:cBhvr>
                                        <p:cTn id="23" dur="750" fill="hold"/>
                                        <p:tgtEl>
                                          <p:spTgt spid="50"/>
                                        </p:tgtEl>
                                        <p:attrNameLst>
                                          <p:attrName>ppt_x</p:attrName>
                                        </p:attrNameLst>
                                      </p:cBhvr>
                                      <p:tavLst>
                                        <p:tav tm="0">
                                          <p:val>
                                            <p:strVal val="#ppt_x"/>
                                          </p:val>
                                        </p:tav>
                                        <p:tav tm="100000">
                                          <p:val>
                                            <p:strVal val="#ppt_x"/>
                                          </p:val>
                                        </p:tav>
                                      </p:tavLst>
                                    </p:anim>
                                    <p:anim calcmode="lin" valueType="num">
                                      <p:cBhvr>
                                        <p:cTn id="24" dur="75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750"/>
                                        <p:tgtEl>
                                          <p:spTgt spid="70"/>
                                        </p:tgtEl>
                                      </p:cBhvr>
                                    </p:animEffect>
                                    <p:anim calcmode="lin" valueType="num">
                                      <p:cBhvr>
                                        <p:cTn id="28" dur="750" fill="hold"/>
                                        <p:tgtEl>
                                          <p:spTgt spid="70"/>
                                        </p:tgtEl>
                                        <p:attrNameLst>
                                          <p:attrName>ppt_x</p:attrName>
                                        </p:attrNameLst>
                                      </p:cBhvr>
                                      <p:tavLst>
                                        <p:tav tm="0">
                                          <p:val>
                                            <p:strVal val="#ppt_x"/>
                                          </p:val>
                                        </p:tav>
                                        <p:tav tm="100000">
                                          <p:val>
                                            <p:strVal val="#ppt_x"/>
                                          </p:val>
                                        </p:tav>
                                      </p:tavLst>
                                    </p:anim>
                                    <p:anim calcmode="lin" valueType="num">
                                      <p:cBhvr>
                                        <p:cTn id="29" dur="750" fill="hold"/>
                                        <p:tgtEl>
                                          <p:spTgt spid="7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750"/>
                                        <p:tgtEl>
                                          <p:spTgt spid="51"/>
                                        </p:tgtEl>
                                      </p:cBhvr>
                                    </p:animEffect>
                                    <p:anim calcmode="lin" valueType="num">
                                      <p:cBhvr>
                                        <p:cTn id="33" dur="750" fill="hold"/>
                                        <p:tgtEl>
                                          <p:spTgt spid="51"/>
                                        </p:tgtEl>
                                        <p:attrNameLst>
                                          <p:attrName>ppt_x</p:attrName>
                                        </p:attrNameLst>
                                      </p:cBhvr>
                                      <p:tavLst>
                                        <p:tav tm="0">
                                          <p:val>
                                            <p:strVal val="#ppt_x"/>
                                          </p:val>
                                        </p:tav>
                                        <p:tav tm="100000">
                                          <p:val>
                                            <p:strVal val="#ppt_x"/>
                                          </p:val>
                                        </p:tav>
                                      </p:tavLst>
                                    </p:anim>
                                    <p:anim calcmode="lin" valueType="num">
                                      <p:cBhvr>
                                        <p:cTn id="34" dur="75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animBg="1"/>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66C96B-0EFB-485E-86F6-1A8CEE3CA5E4}"/>
              </a:ext>
            </a:extLst>
          </p:cNvPr>
          <p:cNvSpPr>
            <a:spLocks noGrp="1"/>
          </p:cNvSpPr>
          <p:nvPr>
            <p:ph type="title"/>
          </p:nvPr>
        </p:nvSpPr>
        <p:spPr>
          <a:xfrm>
            <a:off x="435864" y="457201"/>
            <a:ext cx="11319717" cy="492443"/>
          </a:xfrm>
        </p:spPr>
        <p:txBody>
          <a:bodyPr/>
          <a:lstStyle/>
          <a:p>
            <a:r>
              <a:rPr lang="en-US">
                <a:cs typeface="Segoe UI"/>
              </a:rPr>
              <a:t>Do More with Less | Supply Chain</a:t>
            </a:r>
            <a:endParaRPr lang="en-IN">
              <a:cs typeface="Segoe UI"/>
            </a:endParaRPr>
          </a:p>
        </p:txBody>
      </p:sp>
      <p:sp>
        <p:nvSpPr>
          <p:cNvPr id="64" name="TextBox 63">
            <a:extLst>
              <a:ext uri="{FF2B5EF4-FFF2-40B4-BE49-F238E27FC236}">
                <a16:creationId xmlns:a16="http://schemas.microsoft.com/office/drawing/2014/main" id="{715ECC30-A889-4ACF-AEBD-9ACE753695E0}"/>
              </a:ext>
            </a:extLst>
          </p:cNvPr>
          <p:cNvSpPr txBox="1"/>
          <p:nvPr/>
        </p:nvSpPr>
        <p:spPr>
          <a:xfrm>
            <a:off x="4781492" y="5026573"/>
            <a:ext cx="2629016" cy="276672"/>
          </a:xfrm>
          <a:prstGeom prst="rect">
            <a:avLst/>
          </a:prstGeom>
          <a:noFill/>
        </p:spPr>
        <p:txBody>
          <a:bodyPr wrap="square" lIns="0" tIns="0" rIns="0" bIns="0" rtlCol="0">
            <a:noAutofit/>
          </a:bodyPr>
          <a:lstStyle/>
          <a:p>
            <a:pPr marL="0" marR="0" lvl="0" indent="0" algn="ctr" defTabSz="914367" rtl="0" eaLnBrk="1" fontAlgn="auto" latinLnBrk="0" hangingPunct="1">
              <a:lnSpc>
                <a:spcPct val="100000"/>
              </a:lnSpc>
              <a:spcBef>
                <a:spcPts val="0"/>
              </a:spcBef>
              <a:spcAft>
                <a:spcPts val="10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Semibold"/>
              <a:ea typeface="+mn-ea"/>
              <a:cs typeface="+mn-cs"/>
            </a:endParaRPr>
          </a:p>
        </p:txBody>
      </p:sp>
      <p:grpSp>
        <p:nvGrpSpPr>
          <p:cNvPr id="29" name="Group 28">
            <a:extLst>
              <a:ext uri="{FF2B5EF4-FFF2-40B4-BE49-F238E27FC236}">
                <a16:creationId xmlns:a16="http://schemas.microsoft.com/office/drawing/2014/main" id="{C8D0D094-83E5-4B97-B0A6-8FC221A6A979}"/>
              </a:ext>
            </a:extLst>
          </p:cNvPr>
          <p:cNvGrpSpPr>
            <a:grpSpLocks noChangeAspect="1"/>
          </p:cNvGrpSpPr>
          <p:nvPr/>
        </p:nvGrpSpPr>
        <p:grpSpPr>
          <a:xfrm>
            <a:off x="1732743" y="1272825"/>
            <a:ext cx="2130016" cy="2194560"/>
            <a:chOff x="1167028" y="1818727"/>
            <a:chExt cx="2136344" cy="2201080"/>
          </a:xfrm>
          <a:effectLst>
            <a:outerShdw blurRad="50800" dist="38100" dir="5400000" algn="t" rotWithShape="0">
              <a:prstClr val="black">
                <a:alpha val="40000"/>
              </a:prstClr>
            </a:outerShdw>
          </a:effectLst>
        </p:grpSpPr>
        <p:sp>
          <p:nvSpPr>
            <p:cNvPr id="30" name="Oval 29">
              <a:extLst>
                <a:ext uri="{FF2B5EF4-FFF2-40B4-BE49-F238E27FC236}">
                  <a16:creationId xmlns:a16="http://schemas.microsoft.com/office/drawing/2014/main" id="{E2EEEBD1-56C6-46F6-A49B-5DE717EFA426}"/>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31" name="Oval 30">
              <a:extLst>
                <a:ext uri="{FF2B5EF4-FFF2-40B4-BE49-F238E27FC236}">
                  <a16:creationId xmlns:a16="http://schemas.microsoft.com/office/drawing/2014/main" id="{2D97CCB1-5FFE-4C1B-8CF1-BB83EC10963F}"/>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81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2285AFB0-9288-4F9A-874F-35152A128899}"/>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400">
                  <a:solidFill>
                    <a:srgbClr val="FFFFFF"/>
                  </a:solidFill>
                  <a:latin typeface="Segoe UI Semibold"/>
                  <a:ea typeface="Segoe UI" pitchFamily="34" charset="0"/>
                  <a:cs typeface="Segoe UI"/>
                </a:rPr>
                <a:t>90</a:t>
              </a:r>
              <a:r>
                <a:rPr kumimoji="0" lang="en-US" sz="4400" b="0" i="0" u="none" strike="noStrike" kern="1200" cap="none" spc="0" normalizeH="0" baseline="0" noProof="0">
                  <a:ln>
                    <a:noFill/>
                  </a:ln>
                  <a:solidFill>
                    <a:srgbClr val="FFFFFF"/>
                  </a:solidFill>
                  <a:effectLst/>
                  <a:uLnTx/>
                  <a:uFillTx/>
                  <a:latin typeface="Segoe UI Semibold"/>
                  <a:ea typeface="Segoe UI" pitchFamily="34" charset="0"/>
                  <a:cs typeface="Segoe UI"/>
                </a:rPr>
                <a:t>%</a:t>
              </a:r>
              <a:endParaRPr kumimoji="0" lang="en-IN" sz="44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sp>
        <p:nvSpPr>
          <p:cNvPr id="40" name="Rectangle 39">
            <a:extLst>
              <a:ext uri="{FF2B5EF4-FFF2-40B4-BE49-F238E27FC236}">
                <a16:creationId xmlns:a16="http://schemas.microsoft.com/office/drawing/2014/main" id="{CE2169E2-5D0E-4199-BE11-3839ED7EE3E8}"/>
              </a:ext>
            </a:extLst>
          </p:cNvPr>
          <p:cNvSpPr/>
          <p:nvPr/>
        </p:nvSpPr>
        <p:spPr bwMode="auto">
          <a:xfrm>
            <a:off x="1055751" y="15288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Segoe UI Semibold"/>
                <a:ea typeface="Segoe UI" pitchFamily="34" charset="0"/>
                <a:cs typeface="Segoe UI"/>
              </a:rPr>
              <a:t>ROI</a:t>
            </a:r>
            <a:endParaRPr kumimoji="0" lang="en-IN" sz="23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7" name="Group 6">
            <a:extLst>
              <a:ext uri="{FF2B5EF4-FFF2-40B4-BE49-F238E27FC236}">
                <a16:creationId xmlns:a16="http://schemas.microsoft.com/office/drawing/2014/main" id="{F5FB407E-89DE-4C46-9BF6-B3FEB5720D38}"/>
              </a:ext>
            </a:extLst>
          </p:cNvPr>
          <p:cNvGrpSpPr/>
          <p:nvPr/>
        </p:nvGrpSpPr>
        <p:grpSpPr>
          <a:xfrm>
            <a:off x="4143566" y="4343401"/>
            <a:ext cx="3904869" cy="353520"/>
            <a:chOff x="4143566" y="4125701"/>
            <a:chExt cx="3904869" cy="712718"/>
          </a:xfrm>
        </p:grpSpPr>
        <p:cxnSp>
          <p:nvCxnSpPr>
            <p:cNvPr id="61" name="Straight Connector 60">
              <a:extLst>
                <a:ext uri="{FF2B5EF4-FFF2-40B4-BE49-F238E27FC236}">
                  <a16:creationId xmlns:a16="http://schemas.microsoft.com/office/drawing/2014/main" id="{3710E177-C686-43F8-B272-3DD2A36C3A4D}"/>
                </a:ext>
              </a:extLst>
            </p:cNvPr>
            <p:cNvCxnSpPr>
              <a:cxnSpLocks/>
            </p:cNvCxnSpPr>
            <p:nvPr/>
          </p:nvCxnSpPr>
          <p:spPr>
            <a:xfrm>
              <a:off x="4143566"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62" name="Straight Connector 61">
              <a:extLst>
                <a:ext uri="{FF2B5EF4-FFF2-40B4-BE49-F238E27FC236}">
                  <a16:creationId xmlns:a16="http://schemas.microsoft.com/office/drawing/2014/main" id="{06187AFA-6582-416D-9E47-BF179A0AEF7E}"/>
                </a:ext>
              </a:extLst>
            </p:cNvPr>
            <p:cNvCxnSpPr>
              <a:cxnSpLocks/>
            </p:cNvCxnSpPr>
            <p:nvPr/>
          </p:nvCxnSpPr>
          <p:spPr>
            <a:xfrm>
              <a:off x="8048435"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66" name="Group 65">
            <a:extLst>
              <a:ext uri="{FF2B5EF4-FFF2-40B4-BE49-F238E27FC236}">
                <a16:creationId xmlns:a16="http://schemas.microsoft.com/office/drawing/2014/main" id="{37279BD4-8773-4CB5-8F3A-76D54E8AB4F8}"/>
              </a:ext>
            </a:extLst>
          </p:cNvPr>
          <p:cNvGrpSpPr>
            <a:grpSpLocks noChangeAspect="1"/>
          </p:cNvGrpSpPr>
          <p:nvPr/>
        </p:nvGrpSpPr>
        <p:grpSpPr>
          <a:xfrm>
            <a:off x="5030992" y="1272825"/>
            <a:ext cx="2130015" cy="2194560"/>
            <a:chOff x="1167028" y="1818727"/>
            <a:chExt cx="2136344" cy="2201080"/>
          </a:xfrm>
          <a:effectLst>
            <a:outerShdw blurRad="50800" dist="38100" dir="5400000" algn="t" rotWithShape="0">
              <a:prstClr val="black">
                <a:alpha val="40000"/>
              </a:prstClr>
            </a:outerShdw>
          </a:effectLst>
        </p:grpSpPr>
        <p:sp>
          <p:nvSpPr>
            <p:cNvPr id="67" name="Oval 66">
              <a:extLst>
                <a:ext uri="{FF2B5EF4-FFF2-40B4-BE49-F238E27FC236}">
                  <a16:creationId xmlns:a16="http://schemas.microsoft.com/office/drawing/2014/main" id="{8A70E827-BD30-42B8-A0BC-90A0CC187E8B}"/>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68" name="Oval 67">
              <a:extLst>
                <a:ext uri="{FF2B5EF4-FFF2-40B4-BE49-F238E27FC236}">
                  <a16:creationId xmlns:a16="http://schemas.microsoft.com/office/drawing/2014/main" id="{3E1506A1-CA46-46AA-B17C-7F9189C2E91B}"/>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90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9" name="Oval 68">
              <a:extLst>
                <a:ext uri="{FF2B5EF4-FFF2-40B4-BE49-F238E27FC236}">
                  <a16:creationId xmlns:a16="http://schemas.microsoft.com/office/drawing/2014/main" id="{1AFF0BD1-5653-4D8D-AD2F-92011028CA75}"/>
                </a:ext>
              </a:extLst>
            </p:cNvPr>
            <p:cNvSpPr/>
            <p:nvPr/>
          </p:nvSpPr>
          <p:spPr bwMode="auto">
            <a:xfrm>
              <a:off x="1229715" y="1987168"/>
              <a:ext cx="2020521"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Segoe UI Semibold"/>
                  <a:ea typeface="+mn-ea"/>
                  <a:cs typeface="Segoe UI"/>
                </a:rPr>
                <a:t>$</a:t>
              </a:r>
              <a:r>
                <a:rPr lang="en-US" sz="4000">
                  <a:solidFill>
                    <a:srgbClr val="FFFFFF"/>
                  </a:solidFill>
                  <a:latin typeface="Segoe UI Semibold"/>
                  <a:cs typeface="Segoe UI"/>
                </a:rPr>
                <a:t>1.5M</a:t>
              </a:r>
              <a:endParaRPr kumimoji="0" lang="en-IN" sz="4000" b="0" i="0" u="none" strike="noStrike" kern="1200" cap="none" spc="0" normalizeH="0" baseline="0" noProof="0">
                <a:ln>
                  <a:noFill/>
                </a:ln>
                <a:solidFill>
                  <a:srgbClr val="FFFFFF"/>
                </a:solidFill>
                <a:effectLst/>
                <a:uLnTx/>
                <a:uFillTx/>
                <a:latin typeface="Segoe UI Semibold"/>
                <a:ea typeface="+mn-ea"/>
                <a:cs typeface="Segoe UI" pitchFamily="34" charset="0"/>
              </a:endParaRPr>
            </a:p>
          </p:txBody>
        </p:sp>
      </p:grpSp>
      <p:sp>
        <p:nvSpPr>
          <p:cNvPr id="50" name="Rectangle 49">
            <a:extLst>
              <a:ext uri="{FF2B5EF4-FFF2-40B4-BE49-F238E27FC236}">
                <a16:creationId xmlns:a16="http://schemas.microsoft.com/office/drawing/2014/main" id="{F4B71971-0E4A-4287-A456-CFC10D4603FB}"/>
              </a:ext>
            </a:extLst>
          </p:cNvPr>
          <p:cNvSpPr/>
          <p:nvPr/>
        </p:nvSpPr>
        <p:spPr bwMode="auto">
          <a:xfrm>
            <a:off x="4372902" y="15288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2300">
                <a:solidFill>
                  <a:srgbClr val="FFFFFF"/>
                </a:solidFill>
                <a:latin typeface="Segoe UI Semibold"/>
                <a:ea typeface="Segoe UI" pitchFamily="34" charset="0"/>
                <a:cs typeface="Segoe UI"/>
              </a:rPr>
              <a:t>Efficiency</a:t>
            </a:r>
            <a:endParaRPr lang="en-US" sz="23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70" name="Group 69">
            <a:extLst>
              <a:ext uri="{FF2B5EF4-FFF2-40B4-BE49-F238E27FC236}">
                <a16:creationId xmlns:a16="http://schemas.microsoft.com/office/drawing/2014/main" id="{ED256FF1-A67E-44C4-88CD-D7EBC82EE951}"/>
              </a:ext>
            </a:extLst>
          </p:cNvPr>
          <p:cNvGrpSpPr>
            <a:grpSpLocks noChangeAspect="1"/>
          </p:cNvGrpSpPr>
          <p:nvPr/>
        </p:nvGrpSpPr>
        <p:grpSpPr>
          <a:xfrm>
            <a:off x="8398029" y="1272825"/>
            <a:ext cx="2130015" cy="2194560"/>
            <a:chOff x="1167028" y="1818727"/>
            <a:chExt cx="2136344" cy="2201080"/>
          </a:xfrm>
          <a:effectLst>
            <a:outerShdw blurRad="50800" dist="38100" dir="5400000" algn="t" rotWithShape="0">
              <a:prstClr val="black">
                <a:alpha val="40000"/>
              </a:prstClr>
            </a:outerShdw>
          </a:effectLst>
        </p:grpSpPr>
        <p:sp>
          <p:nvSpPr>
            <p:cNvPr id="71" name="Oval 70">
              <a:extLst>
                <a:ext uri="{FF2B5EF4-FFF2-40B4-BE49-F238E27FC236}">
                  <a16:creationId xmlns:a16="http://schemas.microsoft.com/office/drawing/2014/main" id="{433C7DA5-C40B-4026-B30F-EFFC9F5A6048}"/>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72" name="Oval 71">
              <a:extLst>
                <a:ext uri="{FF2B5EF4-FFF2-40B4-BE49-F238E27FC236}">
                  <a16:creationId xmlns:a16="http://schemas.microsoft.com/office/drawing/2014/main" id="{A86DB6CB-268A-4BAD-A481-72F7ED7640E5}"/>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chemeClr val="accent1"/>
                  </a:gs>
                  <a:gs pos="90000">
                    <a:srgbClr val="8661C5"/>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3" name="Oval 72">
              <a:extLst>
                <a:ext uri="{FF2B5EF4-FFF2-40B4-BE49-F238E27FC236}">
                  <a16:creationId xmlns:a16="http://schemas.microsoft.com/office/drawing/2014/main" id="{0076E604-5B02-4EA7-81F0-6C765D1B3935}"/>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000">
                  <a:solidFill>
                    <a:srgbClr val="FFFFFF"/>
                  </a:solidFill>
                  <a:latin typeface="Segoe UI Semibold"/>
                  <a:cs typeface="Segoe UI"/>
                </a:rPr>
                <a:t>50%</a:t>
              </a:r>
              <a:endParaRPr kumimoji="0" lang="en-IN" sz="4000" b="0" i="0" u="none" strike="noStrike" kern="1200" cap="none" spc="0" normalizeH="0" baseline="0" noProof="0">
                <a:ln>
                  <a:noFill/>
                </a:ln>
                <a:solidFill>
                  <a:srgbClr val="FFFFFF"/>
                </a:solidFill>
                <a:effectLst/>
                <a:uLnTx/>
                <a:uFillTx/>
                <a:latin typeface="Segoe UI Semibold"/>
                <a:ea typeface="+mn-ea"/>
                <a:cs typeface="Segoe UI" pitchFamily="34" charset="0"/>
              </a:endParaRPr>
            </a:p>
          </p:txBody>
        </p:sp>
      </p:grpSp>
      <p:sp>
        <p:nvSpPr>
          <p:cNvPr id="51" name="Rectangle 50">
            <a:extLst>
              <a:ext uri="{FF2B5EF4-FFF2-40B4-BE49-F238E27FC236}">
                <a16:creationId xmlns:a16="http://schemas.microsoft.com/office/drawing/2014/main" id="{9C051B44-5CA8-4E2E-A2A6-58754DB8768D}"/>
              </a:ext>
            </a:extLst>
          </p:cNvPr>
          <p:cNvSpPr/>
          <p:nvPr/>
        </p:nvSpPr>
        <p:spPr bwMode="auto">
          <a:xfrm>
            <a:off x="7734171" y="1601233"/>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Segoe UI Semibold"/>
                <a:ea typeface="Segoe UI" pitchFamily="34" charset="0"/>
                <a:cs typeface="Segoe UI"/>
              </a:rPr>
              <a:t>Productivity</a:t>
            </a:r>
            <a:endParaRPr lang="en-IN" sz="23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4" name="Group 3">
            <a:extLst>
              <a:ext uri="{FF2B5EF4-FFF2-40B4-BE49-F238E27FC236}">
                <a16:creationId xmlns:a16="http://schemas.microsoft.com/office/drawing/2014/main" id="{B957DB6B-8A59-C157-09C3-B496C333C25D}"/>
              </a:ext>
            </a:extLst>
          </p:cNvPr>
          <p:cNvGrpSpPr/>
          <p:nvPr/>
        </p:nvGrpSpPr>
        <p:grpSpPr>
          <a:xfrm>
            <a:off x="1267976" y="4156439"/>
            <a:ext cx="3053122" cy="1105450"/>
            <a:chOff x="1267976" y="4117501"/>
            <a:chExt cx="3053122" cy="1105450"/>
          </a:xfrm>
        </p:grpSpPr>
        <p:sp>
          <p:nvSpPr>
            <p:cNvPr id="10" name="Rectangle: Rounded Corners 9">
              <a:extLst>
                <a:ext uri="{FF2B5EF4-FFF2-40B4-BE49-F238E27FC236}">
                  <a16:creationId xmlns:a16="http://schemas.microsoft.com/office/drawing/2014/main" id="{6B4F5A24-2FE6-E6EE-20FD-CC98D7D88465}"/>
                </a:ext>
              </a:extLst>
            </p:cNvPr>
            <p:cNvSpPr/>
            <p:nvPr/>
          </p:nvSpPr>
          <p:spPr bwMode="auto">
            <a:xfrm>
              <a:off x="1267976" y="411750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3" name="TextBox 12">
              <a:extLst>
                <a:ext uri="{FF2B5EF4-FFF2-40B4-BE49-F238E27FC236}">
                  <a16:creationId xmlns:a16="http://schemas.microsoft.com/office/drawing/2014/main" id="{CA370F53-C90A-BC2D-AA3C-E03DDFE94F36}"/>
                </a:ext>
              </a:extLst>
            </p:cNvPr>
            <p:cNvSpPr txBox="1"/>
            <p:nvPr/>
          </p:nvSpPr>
          <p:spPr>
            <a:xfrm>
              <a:off x="1267976" y="4283108"/>
              <a:ext cx="303914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3"/>
                </a:rPr>
                <a:t>Tillamook</a:t>
              </a: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 improves pallet throughput by over 50% in warehouses</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5" name="Group 4">
            <a:extLst>
              <a:ext uri="{FF2B5EF4-FFF2-40B4-BE49-F238E27FC236}">
                <a16:creationId xmlns:a16="http://schemas.microsoft.com/office/drawing/2014/main" id="{80B5A8F8-7C82-05CB-9941-577CE23530A1}"/>
              </a:ext>
            </a:extLst>
          </p:cNvPr>
          <p:cNvGrpSpPr/>
          <p:nvPr/>
        </p:nvGrpSpPr>
        <p:grpSpPr>
          <a:xfrm>
            <a:off x="4569438" y="4156439"/>
            <a:ext cx="3053122" cy="1105450"/>
            <a:chOff x="4569438" y="4089161"/>
            <a:chExt cx="3053122" cy="1105450"/>
          </a:xfrm>
        </p:grpSpPr>
        <p:sp>
          <p:nvSpPr>
            <p:cNvPr id="9" name="Rectangle: Rounded Corners 8">
              <a:extLst>
                <a:ext uri="{FF2B5EF4-FFF2-40B4-BE49-F238E27FC236}">
                  <a16:creationId xmlns:a16="http://schemas.microsoft.com/office/drawing/2014/main" id="{8FE9267E-594F-FD2E-0056-788160623E33}"/>
                </a:ext>
              </a:extLst>
            </p:cNvPr>
            <p:cNvSpPr/>
            <p:nvPr/>
          </p:nvSpPr>
          <p:spPr bwMode="auto">
            <a:xfrm>
              <a:off x="4569438" y="408916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37DFFD63-30F6-6B09-4B22-ED7F7F26F32A}"/>
                </a:ext>
              </a:extLst>
            </p:cNvPr>
            <p:cNvSpPr txBox="1"/>
            <p:nvPr/>
          </p:nvSpPr>
          <p:spPr>
            <a:xfrm>
              <a:off x="4569438" y="4262819"/>
              <a:ext cx="305312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4"/>
                </a:rPr>
                <a:t>Peets Coffee</a:t>
              </a: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 automation efficiency delivers 98% Fill Rate of online orders </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8" name="Group 7">
            <a:extLst>
              <a:ext uri="{FF2B5EF4-FFF2-40B4-BE49-F238E27FC236}">
                <a16:creationId xmlns:a16="http://schemas.microsoft.com/office/drawing/2014/main" id="{D2ECECC5-D89B-78EF-BAA1-322382E82B13}"/>
              </a:ext>
            </a:extLst>
          </p:cNvPr>
          <p:cNvGrpSpPr/>
          <p:nvPr/>
        </p:nvGrpSpPr>
        <p:grpSpPr>
          <a:xfrm>
            <a:off x="7878933" y="4156439"/>
            <a:ext cx="3071404" cy="1105450"/>
            <a:chOff x="7878933" y="4069351"/>
            <a:chExt cx="3071404" cy="1105450"/>
          </a:xfrm>
        </p:grpSpPr>
        <p:sp>
          <p:nvSpPr>
            <p:cNvPr id="11" name="Rectangle: Rounded Corners 10">
              <a:extLst>
                <a:ext uri="{FF2B5EF4-FFF2-40B4-BE49-F238E27FC236}">
                  <a16:creationId xmlns:a16="http://schemas.microsoft.com/office/drawing/2014/main" id="{E4AE2200-212B-0BC1-68CA-34BF91DF6625}"/>
                </a:ext>
              </a:extLst>
            </p:cNvPr>
            <p:cNvSpPr/>
            <p:nvPr/>
          </p:nvSpPr>
          <p:spPr bwMode="auto">
            <a:xfrm>
              <a:off x="7878933" y="406935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5" name="TextBox 14">
              <a:extLst>
                <a:ext uri="{FF2B5EF4-FFF2-40B4-BE49-F238E27FC236}">
                  <a16:creationId xmlns:a16="http://schemas.microsoft.com/office/drawing/2014/main" id="{7C33B1DA-0E7E-15F8-AD37-EBCB35092799}"/>
                </a:ext>
              </a:extLst>
            </p:cNvPr>
            <p:cNvSpPr txBox="1"/>
            <p:nvPr/>
          </p:nvSpPr>
          <p:spPr>
            <a:xfrm>
              <a:off x="7905246" y="4204167"/>
              <a:ext cx="304509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FFFFFF"/>
                  </a:solidFill>
                  <a:latin typeface="Segoe UI Semibold" panose="020B0702040204020203" pitchFamily="34" charset="0"/>
                  <a:hlinkClick r:id="rId5"/>
                </a:rPr>
                <a:t>Microsoft Circular Centers </a:t>
              </a:r>
              <a:r>
                <a:rPr lang="en-US">
                  <a:solidFill>
                    <a:srgbClr val="FFFFFF"/>
                  </a:solidFill>
                  <a:latin typeface="Segoe UI Semibold" panose="020B0702040204020203" pitchFamily="34" charset="0"/>
                </a:rPr>
                <a:t>program achieves 83% reuse efficiency</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A1B13522-11BD-0BB1-BD38-C66EFFB03FA6}"/>
              </a:ext>
            </a:extLst>
          </p:cNvPr>
          <p:cNvGrpSpPr/>
          <p:nvPr/>
        </p:nvGrpSpPr>
        <p:grpSpPr>
          <a:xfrm>
            <a:off x="596458" y="3694211"/>
            <a:ext cx="11010327" cy="260558"/>
            <a:chOff x="660400" y="5368326"/>
            <a:chExt cx="10941050" cy="260558"/>
          </a:xfrm>
        </p:grpSpPr>
        <p:cxnSp>
          <p:nvCxnSpPr>
            <p:cNvPr id="19" name="Straight Connector 18">
              <a:extLst>
                <a:ext uri="{FF2B5EF4-FFF2-40B4-BE49-F238E27FC236}">
                  <a16:creationId xmlns:a16="http://schemas.microsoft.com/office/drawing/2014/main" id="{D9F235BB-1DE3-53BF-5E7E-49B47D06957E}"/>
                </a:ext>
              </a:extLst>
            </p:cNvPr>
            <p:cNvCxnSpPr>
              <a:cxnSpLocks/>
            </p:cNvCxnSpPr>
            <p:nvPr/>
          </p:nvCxnSpPr>
          <p:spPr>
            <a:xfrm>
              <a:off x="660400" y="5510948"/>
              <a:ext cx="10941050" cy="0"/>
            </a:xfrm>
            <a:prstGeom prst="line">
              <a:avLst/>
            </a:prstGeom>
            <a:ln w="158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3613B06E-5013-C83C-073C-F75A4B70EEA1}"/>
                </a:ext>
              </a:extLst>
            </p:cNvPr>
            <p:cNvSpPr txBox="1"/>
            <p:nvPr/>
          </p:nvSpPr>
          <p:spPr>
            <a:xfrm>
              <a:off x="5107363" y="5368326"/>
              <a:ext cx="2089887" cy="260558"/>
            </a:xfrm>
            <a:prstGeom prst="rect">
              <a:avLst/>
            </a:prstGeom>
            <a:solidFill>
              <a:srgbClr val="121E2F"/>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E6FF"/>
                  </a:solidFill>
                  <a:effectLst/>
                  <a:uLnTx/>
                  <a:uFillTx/>
                  <a:latin typeface="Segoe UI Semibold"/>
                  <a:ea typeface="+mn-ea"/>
                  <a:cs typeface="+mn-cs"/>
                </a:rPr>
                <a:t>Customer Results</a:t>
              </a:r>
            </a:p>
          </p:txBody>
        </p:sp>
      </p:grpSp>
      <p:grpSp>
        <p:nvGrpSpPr>
          <p:cNvPr id="21" name="Group 20">
            <a:extLst>
              <a:ext uri="{FF2B5EF4-FFF2-40B4-BE49-F238E27FC236}">
                <a16:creationId xmlns:a16="http://schemas.microsoft.com/office/drawing/2014/main" id="{F48C4371-8895-0B8F-9F53-9936004D222E}"/>
              </a:ext>
            </a:extLst>
          </p:cNvPr>
          <p:cNvGrpSpPr/>
          <p:nvPr/>
        </p:nvGrpSpPr>
        <p:grpSpPr>
          <a:xfrm>
            <a:off x="1870252" y="2577608"/>
            <a:ext cx="8549961" cy="830997"/>
            <a:chOff x="1870252" y="2577608"/>
            <a:chExt cx="8549961" cy="830997"/>
          </a:xfrm>
        </p:grpSpPr>
        <p:sp>
          <p:nvSpPr>
            <p:cNvPr id="22" name="TextBox 21">
              <a:extLst>
                <a:ext uri="{FF2B5EF4-FFF2-40B4-BE49-F238E27FC236}">
                  <a16:creationId xmlns:a16="http://schemas.microsoft.com/office/drawing/2014/main" id="{D6F0C4FB-F410-4B0F-9D23-2762763519E2}"/>
                </a:ext>
              </a:extLst>
            </p:cNvPr>
            <p:cNvSpPr txBox="1"/>
            <p:nvPr/>
          </p:nvSpPr>
          <p:spPr>
            <a:xfrm>
              <a:off x="1870252" y="2617325"/>
              <a:ext cx="1846616" cy="646331"/>
            </a:xfrm>
            <a:prstGeom prst="rect">
              <a:avLst/>
            </a:prstGeom>
            <a:noFill/>
          </p:spPr>
          <p:txBody>
            <a:bodyPr wrap="square">
              <a:sp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200">
                  <a:solidFill>
                    <a:srgbClr val="FFFFFF"/>
                  </a:solidFill>
                  <a:latin typeface="Segoe UI" panose="020B0502040204020203" pitchFamily="34" charset="0"/>
                  <a:ea typeface="Segoe UI" panose="020B0502040204020203" pitchFamily="34" charset="0"/>
                  <a:cs typeface="Segoe UI" panose="020B0502040204020203" pitchFamily="34" charset="0"/>
                </a:rPr>
                <a:t>With Dynamics 365 Supply Chain over three years¹</a:t>
              </a:r>
              <a:endParaRPr kumimoji="0" lang="en-IN"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D61B4510-6D25-0DEB-4BF2-B9D77593BBAD}"/>
                </a:ext>
              </a:extLst>
            </p:cNvPr>
            <p:cNvSpPr txBox="1"/>
            <p:nvPr/>
          </p:nvSpPr>
          <p:spPr>
            <a:xfrm>
              <a:off x="5213621" y="2577608"/>
              <a:ext cx="1844403" cy="830997"/>
            </a:xfrm>
            <a:prstGeom prst="rect">
              <a:avLst/>
            </a:prstGeom>
            <a:noFill/>
          </p:spPr>
          <p:txBody>
            <a:bodyPr wrap="square" lIns="91440" tIns="45720" rIns="91440" bIns="45720" anchor="t">
              <a:spAutoFit/>
            </a:bodyPr>
            <a:lstStyle/>
            <a:p>
              <a:pPr algn="ctr" defTabSz="932472">
                <a:spcBef>
                  <a:spcPct val="0"/>
                </a:spcBef>
                <a:spcAft>
                  <a:spcPct val="0"/>
                </a:spcAft>
                <a:defRPr/>
              </a:pPr>
              <a:r>
                <a:rPr lang="en-US" sz="1200"/>
                <a:t>Improved operation efficiency from reduced unplanned machine downtime ¹</a:t>
              </a:r>
              <a:endParaRPr lang="en-IN"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38C0E9F8-9A41-8338-A466-0548E145F100}"/>
                </a:ext>
              </a:extLst>
            </p:cNvPr>
            <p:cNvSpPr txBox="1"/>
            <p:nvPr/>
          </p:nvSpPr>
          <p:spPr>
            <a:xfrm>
              <a:off x="8553828" y="2655096"/>
              <a:ext cx="1866385" cy="461665"/>
            </a:xfrm>
            <a:prstGeom prst="rect">
              <a:avLst/>
            </a:prstGeom>
            <a:noFill/>
          </p:spPr>
          <p:txBody>
            <a:bodyPr wrap="square" lIns="91440" tIns="45720" rIns="91440" bIns="45720" anchor="t">
              <a:spAutoFit/>
            </a:bodyPr>
            <a:lstStyle/>
            <a:p>
              <a:pPr algn="ctr" defTabSz="932472" fontAlgn="base">
                <a:spcBef>
                  <a:spcPct val="0"/>
                </a:spcBef>
                <a:spcAft>
                  <a:spcPct val="0"/>
                </a:spcAft>
                <a:defRPr/>
              </a:pPr>
              <a:r>
                <a:rPr lang="en-US" sz="1200">
                  <a:solidFill>
                    <a:srgbClr val="FFFFFF"/>
                  </a:solidFill>
                  <a:latin typeface="Segoe UI"/>
                  <a:ea typeface="Segoe UI" panose="020B0502040204020203" pitchFamily="34" charset="0"/>
                  <a:cs typeface="Segoe UI"/>
                </a:rPr>
                <a:t>Increased developer productivity</a:t>
              </a:r>
              <a:r>
                <a:rPr kumimoji="0" lang="en-US" sz="1200" b="0" i="0" u="none" strike="noStrike" kern="1200" cap="none" spc="0" normalizeH="0" baseline="0" noProof="0">
                  <a:ln>
                    <a:noFill/>
                  </a:ln>
                  <a:solidFill>
                    <a:srgbClr val="FFFFFF"/>
                  </a:solidFill>
                  <a:effectLst/>
                  <a:uLnTx/>
                  <a:uFillTx/>
                  <a:latin typeface="Segoe UI"/>
                  <a:ea typeface="Segoe UI" panose="020B0502040204020203" pitchFamily="34" charset="0"/>
                  <a:cs typeface="Segoe UI"/>
                </a:rPr>
                <a:t> </a:t>
              </a:r>
              <a:r>
                <a:rPr lang="en-US" sz="1200">
                  <a:solidFill>
                    <a:srgbClr val="FFFFFF"/>
                  </a:solidFill>
                  <a:latin typeface="Segoe UI"/>
                  <a:ea typeface="Segoe UI" panose="020B0502040204020203" pitchFamily="34" charset="0"/>
                  <a:cs typeface="Segoe UI"/>
                </a:rPr>
                <a:t>¹</a:t>
              </a:r>
              <a:endParaRPr lang="en-US" sz="1200" b="0" i="0" u="none" strike="noStrike" kern="1200" cap="none" spc="0" normalizeH="0" baseline="0" noProof="0">
                <a:ln>
                  <a:noFill/>
                </a:ln>
                <a:solidFill>
                  <a:srgbClr val="FFFFFF"/>
                </a:solidFill>
                <a:effectLst/>
                <a:uLnTx/>
                <a:uFillTx/>
                <a:latin typeface="Segoe UI"/>
                <a:ea typeface="Segoe UI" panose="020B0502040204020203" pitchFamily="34" charset="0"/>
                <a:cs typeface="Segoe UI"/>
              </a:endParaRPr>
            </a:p>
          </p:txBody>
        </p:sp>
      </p:grpSp>
      <p:sp>
        <p:nvSpPr>
          <p:cNvPr id="16" name="TextBox 15">
            <a:extLst>
              <a:ext uri="{FF2B5EF4-FFF2-40B4-BE49-F238E27FC236}">
                <a16:creationId xmlns:a16="http://schemas.microsoft.com/office/drawing/2014/main" id="{FF1F68F6-49B8-A1E2-BF43-4BE21001F505}"/>
              </a:ext>
            </a:extLst>
          </p:cNvPr>
          <p:cNvSpPr txBox="1"/>
          <p:nvPr/>
        </p:nvSpPr>
        <p:spPr>
          <a:xfrm>
            <a:off x="8754387" y="6226384"/>
            <a:ext cx="3061251" cy="415498"/>
          </a:xfrm>
          <a:prstGeom prst="rect">
            <a:avLst/>
          </a:prstGeom>
          <a:noFill/>
        </p:spPr>
        <p:txBody>
          <a:bodyPr wrap="square" lIns="91440" tIns="45720" rIns="91440" bIns="45720" anchor="t">
            <a:spAutoFit/>
          </a:bodyPr>
          <a:lstStyle/>
          <a:p>
            <a:r>
              <a:rPr lang="en-US" sz="700">
                <a:solidFill>
                  <a:schemeClr val="tx2">
                    <a:lumMod val="75000"/>
                  </a:schemeClr>
                </a:solidFill>
                <a:latin typeface="Segoe UI"/>
                <a:cs typeface="Segoe UI"/>
              </a:rPr>
              <a:t>¹</a:t>
            </a:r>
            <a:r>
              <a:rPr lang="en-US" sz="700" b="0" i="0">
                <a:solidFill>
                  <a:schemeClr val="tx2">
                    <a:lumMod val="75000"/>
                  </a:schemeClr>
                </a:solidFill>
                <a:effectLst/>
              </a:rPr>
              <a:t> Source: Results are over three years for a composite organization based on interviewed customers</a:t>
            </a:r>
            <a:r>
              <a:rPr lang="en-US" sz="700">
                <a:solidFill>
                  <a:schemeClr val="tx2">
                    <a:lumMod val="75000"/>
                  </a:schemeClr>
                </a:solidFill>
                <a:latin typeface="Segoe UI"/>
                <a:cs typeface="Segoe UI"/>
              </a:rPr>
              <a:t> </a:t>
            </a:r>
            <a:r>
              <a:rPr lang="en-US" sz="700">
                <a:solidFill>
                  <a:schemeClr val="tx2">
                    <a:lumMod val="75000"/>
                  </a:schemeClr>
                </a:solidFill>
                <a:latin typeface="Segoe UI"/>
                <a:cs typeface="Segoe UI"/>
                <a:hlinkClick r:id="rId6"/>
              </a:rPr>
              <a:t>The Total Economic Impact </a:t>
            </a:r>
            <a:r>
              <a:rPr lang="en-US" sz="700">
                <a:solidFill>
                  <a:schemeClr val="tx2">
                    <a:lumMod val="75000"/>
                  </a:schemeClr>
                </a:solidFill>
                <a:ea typeface="+mn-lt"/>
                <a:cs typeface="+mn-lt"/>
                <a:hlinkClick r:id="rId6"/>
              </a:rPr>
              <a:t>™ </a:t>
            </a:r>
            <a:r>
              <a:rPr lang="en-US" sz="700">
                <a:solidFill>
                  <a:schemeClr val="tx2">
                    <a:lumMod val="75000"/>
                  </a:schemeClr>
                </a:solidFill>
                <a:latin typeface="Segoe UI"/>
                <a:cs typeface="Segoe UI"/>
                <a:hlinkClick r:id="rId6"/>
              </a:rPr>
              <a:t>of Microsoft Dynamics 365 Supply Chain Management, 2021</a:t>
            </a:r>
            <a:endParaRPr lang="en-US" sz="700">
              <a:solidFill>
                <a:schemeClr val="tx2">
                  <a:lumMod val="75000"/>
                </a:schemeClr>
              </a:solidFill>
              <a:latin typeface="Segoe UI" panose="020B0502040204020203" pitchFamily="34" charset="0"/>
              <a:cs typeface="Segoe UI" panose="020B0502040204020203" pitchFamily="34" charset="0"/>
            </a:endParaRPr>
          </a:p>
        </p:txBody>
      </p:sp>
      <p:sp>
        <p:nvSpPr>
          <p:cNvPr id="17" name="TextBox 1">
            <a:extLst>
              <a:ext uri="{FF2B5EF4-FFF2-40B4-BE49-F238E27FC236}">
                <a16:creationId xmlns:a16="http://schemas.microsoft.com/office/drawing/2014/main" id="{FBA0CC07-A07E-9BD3-72D4-A8F6ADD5FE48}"/>
              </a:ext>
            </a:extLst>
          </p:cNvPr>
          <p:cNvSpPr txBox="1"/>
          <p:nvPr/>
        </p:nvSpPr>
        <p:spPr>
          <a:xfrm>
            <a:off x="1657349" y="5680813"/>
            <a:ext cx="9451909" cy="307777"/>
          </a:xfrm>
          <a:prstGeom prst="rect">
            <a:avLst/>
          </a:prstGeom>
          <a:solidFill>
            <a:srgbClr val="080D14"/>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dirty="0">
                <a:solidFill>
                  <a:srgbClr val="50E6FF"/>
                </a:solidFill>
              </a:rPr>
              <a:t>Dynamics 365 Supply Chain customers can enjoy a cloud migration </a:t>
            </a:r>
            <a:r>
              <a:rPr lang="en-US" sz="2000" dirty="0">
                <a:solidFill>
                  <a:srgbClr val="50E6FF"/>
                </a:solidFill>
                <a:hlinkClick r:id="rId7"/>
              </a:rPr>
              <a:t>offer</a:t>
            </a:r>
            <a:endParaRPr kumimoji="0" lang="en-US" sz="2000" b="0" i="0" u="none" strike="noStrike" kern="1200" cap="none" spc="0" normalizeH="0" baseline="0" noProof="0" dirty="0">
              <a:ln>
                <a:noFill/>
              </a:ln>
              <a:solidFill>
                <a:srgbClr val="50E6FF"/>
              </a:solidFill>
              <a:effectLst/>
              <a:uLnTx/>
              <a:uFillTx/>
              <a:latin typeface="Segoe UI"/>
              <a:ea typeface="+mn-ea"/>
              <a:cs typeface="+mn-cs"/>
            </a:endParaRPr>
          </a:p>
        </p:txBody>
      </p:sp>
      <p:sp>
        <p:nvSpPr>
          <p:cNvPr id="3" name="Arrow: Pentagon 2">
            <a:extLst>
              <a:ext uri="{FF2B5EF4-FFF2-40B4-BE49-F238E27FC236}">
                <a16:creationId xmlns:a16="http://schemas.microsoft.com/office/drawing/2014/main" id="{49B658D9-413C-7599-C667-4FAE5E730DBB}"/>
              </a:ext>
            </a:extLst>
          </p:cNvPr>
          <p:cNvSpPr/>
          <p:nvPr/>
        </p:nvSpPr>
        <p:spPr bwMode="auto">
          <a:xfrm rot="5400000">
            <a:off x="10632281" y="204787"/>
            <a:ext cx="1764506" cy="1354932"/>
          </a:xfrm>
          <a:prstGeom prst="homePlate">
            <a:avLst>
              <a:gd name="adj" fmla="val 13637"/>
            </a:avLst>
          </a:prstGeom>
          <a:solidFill>
            <a:schemeClr val="accent2">
              <a:lumMod val="50000"/>
              <a:alpha val="9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ts val="300"/>
              </a:spcBef>
              <a:spcAft>
                <a:spcPts val="300"/>
              </a:spcAft>
            </a:pPr>
            <a:endParaRPr lang="en-US" sz="1000" b="1">
              <a:solidFill>
                <a:srgbClr val="000000"/>
              </a:solidFill>
              <a:latin typeface="+mj-lt"/>
              <a:ea typeface="Segoe UI" pitchFamily="34" charset="0"/>
              <a:cs typeface="Segoe UI" pitchFamily="34" charset="0"/>
            </a:endParaRPr>
          </a:p>
        </p:txBody>
      </p:sp>
      <p:sp>
        <p:nvSpPr>
          <p:cNvPr id="12" name="TextBox 11">
            <a:extLst>
              <a:ext uri="{FF2B5EF4-FFF2-40B4-BE49-F238E27FC236}">
                <a16:creationId xmlns:a16="http://schemas.microsoft.com/office/drawing/2014/main" id="{2E444645-B771-13DA-9D22-52104D814BBA}"/>
              </a:ext>
            </a:extLst>
          </p:cNvPr>
          <p:cNvSpPr txBox="1"/>
          <p:nvPr/>
        </p:nvSpPr>
        <p:spPr>
          <a:xfrm>
            <a:off x="10906123" y="157161"/>
            <a:ext cx="1221583" cy="1500411"/>
          </a:xfrm>
          <a:prstGeom prst="rect">
            <a:avLst/>
          </a:prstGeom>
          <a:noFill/>
        </p:spPr>
        <p:txBody>
          <a:bodyPr wrap="square" lIns="0" tIns="0" rIns="0" bIns="0" rtlCol="0">
            <a:spAutoFit/>
          </a:bodyPr>
          <a:lstStyle/>
          <a:p>
            <a:pPr algn="ctr" defTabSz="932472" fontAlgn="base">
              <a:spcBef>
                <a:spcPts val="300"/>
              </a:spcBef>
              <a:spcAft>
                <a:spcPts val="300"/>
              </a:spcAft>
            </a:pPr>
            <a:r>
              <a:rPr lang="en-US" sz="1000" b="1" i="1">
                <a:solidFill>
                  <a:schemeClr val="tx1">
                    <a:lumMod val="65000"/>
                  </a:schemeClr>
                </a:solidFill>
                <a:latin typeface="+mj-lt"/>
                <a:ea typeface="Segoe UI" pitchFamily="34" charset="0"/>
                <a:cs typeface="Segoe UI" pitchFamily="34" charset="0"/>
              </a:rPr>
              <a:t>Create your own business value  proposals: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8" action="ppaction://hlinkfile"/>
              </a:rPr>
              <a:t>Business Value Composer</a:t>
            </a:r>
            <a:endParaRPr lang="en-US" sz="1000" b="1">
              <a:solidFill>
                <a:srgbClr val="000000"/>
              </a:solidFill>
              <a:latin typeface="+mj-lt"/>
              <a:ea typeface="Segoe UI" pitchFamily="34" charset="0"/>
              <a:cs typeface="Segoe UI" pitchFamily="34" charset="0"/>
            </a:endParaRPr>
          </a:p>
          <a:p>
            <a:pPr algn="ctr" defTabSz="932472" fontAlgn="base">
              <a:spcBef>
                <a:spcPts val="300"/>
              </a:spcBef>
              <a:spcAft>
                <a:spcPts val="300"/>
              </a:spcAft>
            </a:pPr>
            <a:r>
              <a:rPr lang="en-US" sz="1000" b="1" i="1">
                <a:solidFill>
                  <a:schemeClr val="tx1">
                    <a:lumMod val="65000"/>
                  </a:schemeClr>
                </a:solidFill>
                <a:latin typeface="+mj-lt"/>
                <a:cs typeface="Segoe UI" pitchFamily="34" charset="0"/>
              </a:rPr>
              <a:t>and/ or the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9"/>
              </a:rPr>
              <a:t>BVM App</a:t>
            </a:r>
            <a:endParaRPr lang="en-US" sz="1000" b="1">
              <a:solidFill>
                <a:srgbClr val="000000"/>
              </a:solidFill>
              <a:latin typeface="+mj-lt"/>
              <a:ea typeface="Segoe UI" pitchFamily="34" charset="0"/>
              <a:cs typeface="Segoe UI" pitchFamily="34" charset="0"/>
            </a:endParaRPr>
          </a:p>
          <a:p>
            <a:pPr algn="l"/>
            <a:endParaRPr lang="en-US" sz="1000"/>
          </a:p>
        </p:txBody>
      </p:sp>
    </p:spTree>
    <p:extLst>
      <p:ext uri="{BB962C8B-B14F-4D97-AF65-F5344CB8AC3E}">
        <p14:creationId xmlns:p14="http://schemas.microsoft.com/office/powerpoint/2010/main" val="301919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750"/>
                                        <p:tgtEl>
                                          <p:spTgt spid="40"/>
                                        </p:tgtEl>
                                      </p:cBhvr>
                                    </p:animEffect>
                                    <p:anim calcmode="lin" valueType="num">
                                      <p:cBhvr>
                                        <p:cTn id="13" dur="750" fill="hold"/>
                                        <p:tgtEl>
                                          <p:spTgt spid="40"/>
                                        </p:tgtEl>
                                        <p:attrNameLst>
                                          <p:attrName>ppt_x</p:attrName>
                                        </p:attrNameLst>
                                      </p:cBhvr>
                                      <p:tavLst>
                                        <p:tav tm="0">
                                          <p:val>
                                            <p:strVal val="#ppt_x"/>
                                          </p:val>
                                        </p:tav>
                                        <p:tav tm="100000">
                                          <p:val>
                                            <p:strVal val="#ppt_x"/>
                                          </p:val>
                                        </p:tav>
                                      </p:tavLst>
                                    </p:anim>
                                    <p:anim calcmode="lin" valueType="num">
                                      <p:cBhvr>
                                        <p:cTn id="14" dur="75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750"/>
                                        <p:tgtEl>
                                          <p:spTgt spid="66"/>
                                        </p:tgtEl>
                                      </p:cBhvr>
                                    </p:animEffect>
                                    <p:anim calcmode="lin" valueType="num">
                                      <p:cBhvr>
                                        <p:cTn id="18" dur="750" fill="hold"/>
                                        <p:tgtEl>
                                          <p:spTgt spid="66"/>
                                        </p:tgtEl>
                                        <p:attrNameLst>
                                          <p:attrName>ppt_x</p:attrName>
                                        </p:attrNameLst>
                                      </p:cBhvr>
                                      <p:tavLst>
                                        <p:tav tm="0">
                                          <p:val>
                                            <p:strVal val="#ppt_x"/>
                                          </p:val>
                                        </p:tav>
                                        <p:tav tm="100000">
                                          <p:val>
                                            <p:strVal val="#ppt_x"/>
                                          </p:val>
                                        </p:tav>
                                      </p:tavLst>
                                    </p:anim>
                                    <p:anim calcmode="lin" valueType="num">
                                      <p:cBhvr>
                                        <p:cTn id="19" dur="75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750"/>
                                        <p:tgtEl>
                                          <p:spTgt spid="50"/>
                                        </p:tgtEl>
                                      </p:cBhvr>
                                    </p:animEffect>
                                    <p:anim calcmode="lin" valueType="num">
                                      <p:cBhvr>
                                        <p:cTn id="23" dur="750" fill="hold"/>
                                        <p:tgtEl>
                                          <p:spTgt spid="50"/>
                                        </p:tgtEl>
                                        <p:attrNameLst>
                                          <p:attrName>ppt_x</p:attrName>
                                        </p:attrNameLst>
                                      </p:cBhvr>
                                      <p:tavLst>
                                        <p:tav tm="0">
                                          <p:val>
                                            <p:strVal val="#ppt_x"/>
                                          </p:val>
                                        </p:tav>
                                        <p:tav tm="100000">
                                          <p:val>
                                            <p:strVal val="#ppt_x"/>
                                          </p:val>
                                        </p:tav>
                                      </p:tavLst>
                                    </p:anim>
                                    <p:anim calcmode="lin" valueType="num">
                                      <p:cBhvr>
                                        <p:cTn id="24" dur="75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750"/>
                                        <p:tgtEl>
                                          <p:spTgt spid="70"/>
                                        </p:tgtEl>
                                      </p:cBhvr>
                                    </p:animEffect>
                                    <p:anim calcmode="lin" valueType="num">
                                      <p:cBhvr>
                                        <p:cTn id="28" dur="750" fill="hold"/>
                                        <p:tgtEl>
                                          <p:spTgt spid="70"/>
                                        </p:tgtEl>
                                        <p:attrNameLst>
                                          <p:attrName>ppt_x</p:attrName>
                                        </p:attrNameLst>
                                      </p:cBhvr>
                                      <p:tavLst>
                                        <p:tav tm="0">
                                          <p:val>
                                            <p:strVal val="#ppt_x"/>
                                          </p:val>
                                        </p:tav>
                                        <p:tav tm="100000">
                                          <p:val>
                                            <p:strVal val="#ppt_x"/>
                                          </p:val>
                                        </p:tav>
                                      </p:tavLst>
                                    </p:anim>
                                    <p:anim calcmode="lin" valueType="num">
                                      <p:cBhvr>
                                        <p:cTn id="29" dur="750" fill="hold"/>
                                        <p:tgtEl>
                                          <p:spTgt spid="7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750"/>
                                        <p:tgtEl>
                                          <p:spTgt spid="51"/>
                                        </p:tgtEl>
                                      </p:cBhvr>
                                    </p:animEffect>
                                    <p:anim calcmode="lin" valueType="num">
                                      <p:cBhvr>
                                        <p:cTn id="33" dur="750" fill="hold"/>
                                        <p:tgtEl>
                                          <p:spTgt spid="51"/>
                                        </p:tgtEl>
                                        <p:attrNameLst>
                                          <p:attrName>ppt_x</p:attrName>
                                        </p:attrNameLst>
                                      </p:cBhvr>
                                      <p:tavLst>
                                        <p:tav tm="0">
                                          <p:val>
                                            <p:strVal val="#ppt_x"/>
                                          </p:val>
                                        </p:tav>
                                        <p:tav tm="100000">
                                          <p:val>
                                            <p:strVal val="#ppt_x"/>
                                          </p:val>
                                        </p:tav>
                                      </p:tavLst>
                                    </p:anim>
                                    <p:anim calcmode="lin" valueType="num">
                                      <p:cBhvr>
                                        <p:cTn id="34" dur="75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0" grpId="0"/>
      <p:bldP spid="51"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66C96B-0EFB-485E-86F6-1A8CEE3CA5E4}"/>
              </a:ext>
            </a:extLst>
          </p:cNvPr>
          <p:cNvSpPr>
            <a:spLocks noGrp="1"/>
          </p:cNvSpPr>
          <p:nvPr>
            <p:ph type="title"/>
          </p:nvPr>
        </p:nvSpPr>
        <p:spPr>
          <a:xfrm>
            <a:off x="435864" y="457201"/>
            <a:ext cx="11319717" cy="492443"/>
          </a:xfrm>
        </p:spPr>
        <p:txBody>
          <a:bodyPr/>
          <a:lstStyle/>
          <a:p>
            <a:r>
              <a:rPr lang="en-US">
                <a:cs typeface="Segoe UI"/>
              </a:rPr>
              <a:t>Do More with Less | Business Central</a:t>
            </a:r>
            <a:endParaRPr lang="en-IN">
              <a:cs typeface="Segoe UI"/>
            </a:endParaRPr>
          </a:p>
        </p:txBody>
      </p:sp>
      <p:sp>
        <p:nvSpPr>
          <p:cNvPr id="64" name="TextBox 63">
            <a:extLst>
              <a:ext uri="{FF2B5EF4-FFF2-40B4-BE49-F238E27FC236}">
                <a16:creationId xmlns:a16="http://schemas.microsoft.com/office/drawing/2014/main" id="{715ECC30-A889-4ACF-AEBD-9ACE753695E0}"/>
              </a:ext>
            </a:extLst>
          </p:cNvPr>
          <p:cNvSpPr txBox="1"/>
          <p:nvPr/>
        </p:nvSpPr>
        <p:spPr>
          <a:xfrm>
            <a:off x="4781492" y="5026573"/>
            <a:ext cx="2629016" cy="276672"/>
          </a:xfrm>
          <a:prstGeom prst="rect">
            <a:avLst/>
          </a:prstGeom>
          <a:noFill/>
        </p:spPr>
        <p:txBody>
          <a:bodyPr wrap="square" lIns="0" tIns="0" rIns="0" bIns="0" rtlCol="0">
            <a:noAutofit/>
          </a:bodyPr>
          <a:lstStyle/>
          <a:p>
            <a:pPr marL="0" marR="0" lvl="0" indent="0" algn="ctr" defTabSz="914367" rtl="0" eaLnBrk="1" fontAlgn="auto" latinLnBrk="0" hangingPunct="1">
              <a:lnSpc>
                <a:spcPct val="100000"/>
              </a:lnSpc>
              <a:spcBef>
                <a:spcPts val="0"/>
              </a:spcBef>
              <a:spcAft>
                <a:spcPts val="10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Semibold"/>
              <a:ea typeface="+mn-ea"/>
              <a:cs typeface="+mn-cs"/>
            </a:endParaRPr>
          </a:p>
        </p:txBody>
      </p:sp>
      <p:grpSp>
        <p:nvGrpSpPr>
          <p:cNvPr id="29" name="Group 28">
            <a:extLst>
              <a:ext uri="{FF2B5EF4-FFF2-40B4-BE49-F238E27FC236}">
                <a16:creationId xmlns:a16="http://schemas.microsoft.com/office/drawing/2014/main" id="{C8D0D094-83E5-4B97-B0A6-8FC221A6A979}"/>
              </a:ext>
            </a:extLst>
          </p:cNvPr>
          <p:cNvGrpSpPr>
            <a:grpSpLocks noChangeAspect="1"/>
          </p:cNvGrpSpPr>
          <p:nvPr/>
        </p:nvGrpSpPr>
        <p:grpSpPr>
          <a:xfrm>
            <a:off x="1732743" y="1272825"/>
            <a:ext cx="2130016" cy="2194560"/>
            <a:chOff x="1167028" y="1818727"/>
            <a:chExt cx="2136344" cy="2201080"/>
          </a:xfrm>
          <a:effectLst>
            <a:outerShdw blurRad="50800" dist="38100" dir="5400000" algn="t" rotWithShape="0">
              <a:prstClr val="black">
                <a:alpha val="40000"/>
              </a:prstClr>
            </a:outerShdw>
          </a:effectLst>
        </p:grpSpPr>
        <p:sp>
          <p:nvSpPr>
            <p:cNvPr id="30" name="Oval 29">
              <a:extLst>
                <a:ext uri="{FF2B5EF4-FFF2-40B4-BE49-F238E27FC236}">
                  <a16:creationId xmlns:a16="http://schemas.microsoft.com/office/drawing/2014/main" id="{E2EEEBD1-56C6-46F6-A49B-5DE717EFA426}"/>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31" name="Oval 30">
              <a:extLst>
                <a:ext uri="{FF2B5EF4-FFF2-40B4-BE49-F238E27FC236}">
                  <a16:creationId xmlns:a16="http://schemas.microsoft.com/office/drawing/2014/main" id="{2D97CCB1-5FFE-4C1B-8CF1-BB83EC10963F}"/>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81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2285AFB0-9288-4F9A-874F-35152A128899}"/>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400">
                  <a:solidFill>
                    <a:srgbClr val="FFFFFF"/>
                  </a:solidFill>
                  <a:latin typeface="Segoe UI Semibold"/>
                  <a:ea typeface="Segoe UI" pitchFamily="34" charset="0"/>
                  <a:cs typeface="Segoe UI"/>
                </a:rPr>
                <a:t>162</a:t>
              </a:r>
              <a:r>
                <a:rPr kumimoji="0" lang="en-US" sz="4400" b="0" i="0" u="none" strike="noStrike" kern="1200" cap="none" spc="0" normalizeH="0" baseline="0" noProof="0">
                  <a:ln>
                    <a:noFill/>
                  </a:ln>
                  <a:solidFill>
                    <a:srgbClr val="FFFFFF"/>
                  </a:solidFill>
                  <a:effectLst/>
                  <a:uLnTx/>
                  <a:uFillTx/>
                  <a:latin typeface="Segoe UI Semibold"/>
                  <a:ea typeface="Segoe UI" pitchFamily="34" charset="0"/>
                  <a:cs typeface="Segoe UI"/>
                </a:rPr>
                <a:t>%</a:t>
              </a:r>
              <a:endParaRPr kumimoji="0" lang="en-IN" sz="44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sp>
        <p:nvSpPr>
          <p:cNvPr id="40" name="Rectangle 39">
            <a:extLst>
              <a:ext uri="{FF2B5EF4-FFF2-40B4-BE49-F238E27FC236}">
                <a16:creationId xmlns:a16="http://schemas.microsoft.com/office/drawing/2014/main" id="{CE2169E2-5D0E-4199-BE11-3839ED7EE3E8}"/>
              </a:ext>
            </a:extLst>
          </p:cNvPr>
          <p:cNvSpPr/>
          <p:nvPr/>
        </p:nvSpPr>
        <p:spPr bwMode="auto">
          <a:xfrm>
            <a:off x="1055751" y="15288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Segoe UI Semibold"/>
                <a:ea typeface="Segoe UI" pitchFamily="34" charset="0"/>
                <a:cs typeface="Segoe UI"/>
              </a:rPr>
              <a:t>ROI</a:t>
            </a:r>
            <a:endParaRPr kumimoji="0" lang="en-IN" sz="23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7" name="Group 6">
            <a:extLst>
              <a:ext uri="{FF2B5EF4-FFF2-40B4-BE49-F238E27FC236}">
                <a16:creationId xmlns:a16="http://schemas.microsoft.com/office/drawing/2014/main" id="{F5FB407E-89DE-4C46-9BF6-B3FEB5720D38}"/>
              </a:ext>
            </a:extLst>
          </p:cNvPr>
          <p:cNvGrpSpPr/>
          <p:nvPr/>
        </p:nvGrpSpPr>
        <p:grpSpPr>
          <a:xfrm>
            <a:off x="4143566" y="4343401"/>
            <a:ext cx="3904869" cy="353520"/>
            <a:chOff x="4143566" y="4125701"/>
            <a:chExt cx="3904869" cy="712718"/>
          </a:xfrm>
        </p:grpSpPr>
        <p:cxnSp>
          <p:nvCxnSpPr>
            <p:cNvPr id="61" name="Straight Connector 60">
              <a:extLst>
                <a:ext uri="{FF2B5EF4-FFF2-40B4-BE49-F238E27FC236}">
                  <a16:creationId xmlns:a16="http://schemas.microsoft.com/office/drawing/2014/main" id="{3710E177-C686-43F8-B272-3DD2A36C3A4D}"/>
                </a:ext>
              </a:extLst>
            </p:cNvPr>
            <p:cNvCxnSpPr>
              <a:cxnSpLocks/>
            </p:cNvCxnSpPr>
            <p:nvPr/>
          </p:nvCxnSpPr>
          <p:spPr>
            <a:xfrm>
              <a:off x="4143566"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62" name="Straight Connector 61">
              <a:extLst>
                <a:ext uri="{FF2B5EF4-FFF2-40B4-BE49-F238E27FC236}">
                  <a16:creationId xmlns:a16="http://schemas.microsoft.com/office/drawing/2014/main" id="{06187AFA-6582-416D-9E47-BF179A0AEF7E}"/>
                </a:ext>
              </a:extLst>
            </p:cNvPr>
            <p:cNvCxnSpPr>
              <a:cxnSpLocks/>
            </p:cNvCxnSpPr>
            <p:nvPr/>
          </p:nvCxnSpPr>
          <p:spPr>
            <a:xfrm>
              <a:off x="8048435" y="4125701"/>
              <a:ext cx="0" cy="712718"/>
            </a:xfrm>
            <a:prstGeom prst="line">
              <a:avLst/>
            </a:prstGeom>
            <a:noFill/>
            <a:ln w="3175">
              <a:noFill/>
              <a:headEnd type="none" w="sm" len="sm"/>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66" name="Group 65">
            <a:extLst>
              <a:ext uri="{FF2B5EF4-FFF2-40B4-BE49-F238E27FC236}">
                <a16:creationId xmlns:a16="http://schemas.microsoft.com/office/drawing/2014/main" id="{37279BD4-8773-4CB5-8F3A-76D54E8AB4F8}"/>
              </a:ext>
            </a:extLst>
          </p:cNvPr>
          <p:cNvGrpSpPr>
            <a:grpSpLocks noChangeAspect="1"/>
          </p:cNvGrpSpPr>
          <p:nvPr/>
        </p:nvGrpSpPr>
        <p:grpSpPr>
          <a:xfrm>
            <a:off x="5030992" y="1272825"/>
            <a:ext cx="2130015" cy="2194560"/>
            <a:chOff x="1167028" y="1818727"/>
            <a:chExt cx="2136344" cy="2201080"/>
          </a:xfrm>
          <a:effectLst>
            <a:outerShdw blurRad="50800" dist="38100" dir="5400000" algn="t" rotWithShape="0">
              <a:prstClr val="black">
                <a:alpha val="40000"/>
              </a:prstClr>
            </a:outerShdw>
          </a:effectLst>
        </p:grpSpPr>
        <p:sp>
          <p:nvSpPr>
            <p:cNvPr id="67" name="Oval 66">
              <a:extLst>
                <a:ext uri="{FF2B5EF4-FFF2-40B4-BE49-F238E27FC236}">
                  <a16:creationId xmlns:a16="http://schemas.microsoft.com/office/drawing/2014/main" id="{8A70E827-BD30-42B8-A0BC-90A0CC187E8B}"/>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68" name="Oval 67">
              <a:extLst>
                <a:ext uri="{FF2B5EF4-FFF2-40B4-BE49-F238E27FC236}">
                  <a16:creationId xmlns:a16="http://schemas.microsoft.com/office/drawing/2014/main" id="{3E1506A1-CA46-46AA-B17C-7F9189C2E91B}"/>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rgbClr val="8661C5"/>
                  </a:gs>
                  <a:gs pos="90000">
                    <a:srgbClr val="52E8FF"/>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9" name="Oval 68">
              <a:extLst>
                <a:ext uri="{FF2B5EF4-FFF2-40B4-BE49-F238E27FC236}">
                  <a16:creationId xmlns:a16="http://schemas.microsoft.com/office/drawing/2014/main" id="{1AFF0BD1-5653-4D8D-AD2F-92011028CA75}"/>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defRPr/>
              </a:pPr>
              <a:r>
                <a:rPr lang="en-US" sz="4000">
                  <a:solidFill>
                    <a:srgbClr val="FFFFFF"/>
                  </a:solidFill>
                  <a:latin typeface="Segoe UI Semibold"/>
                  <a:cs typeface="Segoe UI"/>
                </a:rPr>
                <a:t>$44K</a:t>
              </a:r>
              <a:endParaRPr lang="en-US" sz="4000" b="0" i="0" u="none" strike="noStrike" kern="1200" cap="none" spc="0" normalizeH="0" baseline="0" noProof="0">
                <a:ln>
                  <a:noFill/>
                </a:ln>
                <a:solidFill>
                  <a:srgbClr val="FFFFFF"/>
                </a:solidFill>
                <a:effectLst/>
                <a:uLnTx/>
                <a:uFillTx/>
                <a:latin typeface="Segoe UI Semibold"/>
                <a:cs typeface="Segoe UI" pitchFamily="34" charset="0"/>
              </a:endParaRPr>
            </a:p>
          </p:txBody>
        </p:sp>
      </p:grpSp>
      <p:sp>
        <p:nvSpPr>
          <p:cNvPr id="50" name="Rectangle 49">
            <a:extLst>
              <a:ext uri="{FF2B5EF4-FFF2-40B4-BE49-F238E27FC236}">
                <a16:creationId xmlns:a16="http://schemas.microsoft.com/office/drawing/2014/main" id="{F4B71971-0E4A-4287-A456-CFC10D4603FB}"/>
              </a:ext>
            </a:extLst>
          </p:cNvPr>
          <p:cNvSpPr/>
          <p:nvPr/>
        </p:nvSpPr>
        <p:spPr bwMode="auto">
          <a:xfrm>
            <a:off x="4372902" y="1528870"/>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2300">
                <a:solidFill>
                  <a:srgbClr val="FFFFFF"/>
                </a:solidFill>
                <a:latin typeface="Segoe UI Semibold"/>
                <a:ea typeface="Segoe UI" pitchFamily="34" charset="0"/>
                <a:cs typeface="Segoe UI"/>
              </a:rPr>
              <a:t>Savings</a:t>
            </a:r>
            <a:endParaRPr kumimoji="0" lang="en-IN" sz="23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70" name="Group 69">
            <a:extLst>
              <a:ext uri="{FF2B5EF4-FFF2-40B4-BE49-F238E27FC236}">
                <a16:creationId xmlns:a16="http://schemas.microsoft.com/office/drawing/2014/main" id="{ED256FF1-A67E-44C4-88CD-D7EBC82EE951}"/>
              </a:ext>
            </a:extLst>
          </p:cNvPr>
          <p:cNvGrpSpPr>
            <a:grpSpLocks noChangeAspect="1"/>
          </p:cNvGrpSpPr>
          <p:nvPr/>
        </p:nvGrpSpPr>
        <p:grpSpPr>
          <a:xfrm>
            <a:off x="8398029" y="1272825"/>
            <a:ext cx="2130015" cy="2194560"/>
            <a:chOff x="1167028" y="1818727"/>
            <a:chExt cx="2136344" cy="2201080"/>
          </a:xfrm>
          <a:effectLst>
            <a:outerShdw blurRad="50800" dist="38100" dir="5400000" algn="t" rotWithShape="0">
              <a:prstClr val="black">
                <a:alpha val="40000"/>
              </a:prstClr>
            </a:outerShdw>
          </a:effectLst>
        </p:grpSpPr>
        <p:sp>
          <p:nvSpPr>
            <p:cNvPr id="71" name="Oval 70">
              <a:extLst>
                <a:ext uri="{FF2B5EF4-FFF2-40B4-BE49-F238E27FC236}">
                  <a16:creationId xmlns:a16="http://schemas.microsoft.com/office/drawing/2014/main" id="{433C7DA5-C40B-4026-B30F-EFFC9F5A6048}"/>
                </a:ext>
              </a:extLst>
            </p:cNvPr>
            <p:cNvSpPr/>
            <p:nvPr/>
          </p:nvSpPr>
          <p:spPr bwMode="auto">
            <a:xfrm>
              <a:off x="1167028" y="1818727"/>
              <a:ext cx="2136344" cy="2136344"/>
            </a:xfrm>
            <a:prstGeom prst="ellipse">
              <a:avLst/>
            </a:prstGeom>
            <a:solidFill>
              <a:schemeClr val="bg1">
                <a:lumMod val="95000"/>
                <a:alpha val="45000"/>
              </a:schemeClr>
            </a:solidFill>
            <a:ln>
              <a:noFill/>
              <a:headEnd type="none" w="med" len="med"/>
              <a:tailEnd type="none" w="med" len="med"/>
            </a:ln>
            <a:effectLst>
              <a:outerShdw blurRad="38100" dir="2700000" algn="tl" rotWithShape="0">
                <a:schemeClr val="tx1">
                  <a:lumMod val="50000"/>
                  <a:lumOff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4800" b="0" i="0" u="none" strike="noStrike" kern="1200" cap="none" spc="0" normalizeH="0" baseline="0" noProof="0" err="1">
                <a:ln>
                  <a:noFill/>
                </a:ln>
                <a:solidFill>
                  <a:srgbClr val="000000"/>
                </a:solidFill>
                <a:effectLst/>
                <a:uLnTx/>
                <a:uFillTx/>
                <a:latin typeface="Segoe UI Semibold"/>
                <a:ea typeface="+mn-ea"/>
                <a:cs typeface="+mn-cs"/>
              </a:endParaRPr>
            </a:p>
          </p:txBody>
        </p:sp>
        <p:sp>
          <p:nvSpPr>
            <p:cNvPr id="72" name="Oval 71">
              <a:extLst>
                <a:ext uri="{FF2B5EF4-FFF2-40B4-BE49-F238E27FC236}">
                  <a16:creationId xmlns:a16="http://schemas.microsoft.com/office/drawing/2014/main" id="{A86DB6CB-268A-4BAD-A481-72F7ED7640E5}"/>
                </a:ext>
              </a:extLst>
            </p:cNvPr>
            <p:cNvSpPr/>
            <p:nvPr/>
          </p:nvSpPr>
          <p:spPr bwMode="auto">
            <a:xfrm>
              <a:off x="1167029" y="1883463"/>
              <a:ext cx="2126818" cy="2136344"/>
            </a:xfrm>
            <a:prstGeom prst="ellipse">
              <a:avLst/>
            </a:prstGeom>
            <a:solidFill>
              <a:schemeClr val="bg2">
                <a:lumMod val="75000"/>
              </a:schemeClr>
            </a:solidFill>
            <a:ln w="76200">
              <a:gradFill flip="none" rotWithShape="1">
                <a:gsLst>
                  <a:gs pos="10000">
                    <a:schemeClr val="accent1"/>
                  </a:gs>
                  <a:gs pos="90000">
                    <a:srgbClr val="8661C5"/>
                  </a:gs>
                </a:gsLst>
                <a:lin ang="27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3" name="Oval 72">
              <a:extLst>
                <a:ext uri="{FF2B5EF4-FFF2-40B4-BE49-F238E27FC236}">
                  <a16:creationId xmlns:a16="http://schemas.microsoft.com/office/drawing/2014/main" id="{0076E604-5B02-4EA7-81F0-6C765D1B3935}"/>
                </a:ext>
              </a:extLst>
            </p:cNvPr>
            <p:cNvSpPr/>
            <p:nvPr/>
          </p:nvSpPr>
          <p:spPr bwMode="auto">
            <a:xfrm>
              <a:off x="1270732" y="1987168"/>
              <a:ext cx="1912752" cy="1912750"/>
            </a:xfrm>
            <a:prstGeom prst="ellipse">
              <a:avLst/>
            </a:prstGeom>
            <a:noFill/>
            <a:ln w="6350" cap="rnd">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4000">
                  <a:solidFill>
                    <a:srgbClr val="FFFFFF"/>
                  </a:solidFill>
                  <a:latin typeface="Segoe UI Semibold"/>
                  <a:cs typeface="Segoe UI"/>
                </a:rPr>
                <a:t>10%</a:t>
              </a:r>
              <a:endParaRPr kumimoji="0" lang="en-IN" sz="4000" b="0" i="0" u="none" strike="noStrike" kern="1200" cap="none" spc="0" normalizeH="0" baseline="0" noProof="0">
                <a:ln>
                  <a:noFill/>
                </a:ln>
                <a:solidFill>
                  <a:srgbClr val="FFFFFF"/>
                </a:solidFill>
                <a:effectLst/>
                <a:uLnTx/>
                <a:uFillTx/>
                <a:latin typeface="Segoe UI Semibold"/>
                <a:ea typeface="+mn-ea"/>
                <a:cs typeface="Segoe UI" pitchFamily="34" charset="0"/>
              </a:endParaRPr>
            </a:p>
          </p:txBody>
        </p:sp>
      </p:grpSp>
      <p:sp>
        <p:nvSpPr>
          <p:cNvPr id="51" name="Rectangle 50">
            <a:extLst>
              <a:ext uri="{FF2B5EF4-FFF2-40B4-BE49-F238E27FC236}">
                <a16:creationId xmlns:a16="http://schemas.microsoft.com/office/drawing/2014/main" id="{9C051B44-5CA8-4E2E-A2A6-58754DB8768D}"/>
              </a:ext>
            </a:extLst>
          </p:cNvPr>
          <p:cNvSpPr/>
          <p:nvPr/>
        </p:nvSpPr>
        <p:spPr bwMode="auto">
          <a:xfrm>
            <a:off x="7734171" y="1601233"/>
            <a:ext cx="3467863" cy="592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Segoe UI Semibold"/>
                <a:ea typeface="Segoe UI" pitchFamily="34" charset="0"/>
                <a:cs typeface="Segoe UI"/>
              </a:rPr>
              <a:t>Productivity</a:t>
            </a:r>
            <a:endParaRPr lang="en-IN" sz="2300" b="0" i="0" u="none" strike="noStrike" kern="1200" cap="none" spc="0" normalizeH="0" baseline="0" noProof="0">
              <a:ln>
                <a:noFill/>
              </a:ln>
              <a:solidFill>
                <a:srgbClr val="FFFFFF"/>
              </a:solidFill>
              <a:effectLst/>
              <a:uLnTx/>
              <a:uFillTx/>
              <a:latin typeface="Segoe UI Semibold"/>
              <a:ea typeface="Segoe UI" pitchFamily="34" charset="0"/>
              <a:cs typeface="Segoe UI"/>
            </a:endParaRPr>
          </a:p>
        </p:txBody>
      </p:sp>
      <p:grpSp>
        <p:nvGrpSpPr>
          <p:cNvPr id="4" name="Group 3">
            <a:extLst>
              <a:ext uri="{FF2B5EF4-FFF2-40B4-BE49-F238E27FC236}">
                <a16:creationId xmlns:a16="http://schemas.microsoft.com/office/drawing/2014/main" id="{B957DB6B-8A59-C157-09C3-B496C333C25D}"/>
              </a:ext>
            </a:extLst>
          </p:cNvPr>
          <p:cNvGrpSpPr/>
          <p:nvPr/>
        </p:nvGrpSpPr>
        <p:grpSpPr>
          <a:xfrm>
            <a:off x="1257300" y="4156439"/>
            <a:ext cx="3086100" cy="1105450"/>
            <a:chOff x="1257300" y="4117501"/>
            <a:chExt cx="3086100" cy="1105450"/>
          </a:xfrm>
        </p:grpSpPr>
        <p:sp>
          <p:nvSpPr>
            <p:cNvPr id="10" name="Rectangle: Rounded Corners 9">
              <a:extLst>
                <a:ext uri="{FF2B5EF4-FFF2-40B4-BE49-F238E27FC236}">
                  <a16:creationId xmlns:a16="http://schemas.microsoft.com/office/drawing/2014/main" id="{6B4F5A24-2FE6-E6EE-20FD-CC98D7D88465}"/>
                </a:ext>
              </a:extLst>
            </p:cNvPr>
            <p:cNvSpPr/>
            <p:nvPr/>
          </p:nvSpPr>
          <p:spPr bwMode="auto">
            <a:xfrm>
              <a:off x="1267976" y="411750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3" name="TextBox 12">
              <a:extLst>
                <a:ext uri="{FF2B5EF4-FFF2-40B4-BE49-F238E27FC236}">
                  <a16:creationId xmlns:a16="http://schemas.microsoft.com/office/drawing/2014/main" id="{CA370F53-C90A-BC2D-AA3C-E03DDFE94F36}"/>
                </a:ext>
              </a:extLst>
            </p:cNvPr>
            <p:cNvSpPr txBox="1"/>
            <p:nvPr/>
          </p:nvSpPr>
          <p:spPr>
            <a:xfrm>
              <a:off x="1257300" y="4204526"/>
              <a:ext cx="30861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3"/>
                </a:rPr>
                <a:t>Call2Recycle</a:t>
              </a: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 saves $25K annually </a:t>
              </a:r>
              <a:r>
                <a:rPr lang="en-US">
                  <a:solidFill>
                    <a:srgbClr val="FFFFFF"/>
                  </a:solidFill>
                  <a:latin typeface="Segoe UI Semibold" panose="020B0702040204020203" pitchFamily="34" charset="0"/>
                </a:rPr>
                <a:t>by reducing costs of previous system</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5" name="Group 4">
            <a:extLst>
              <a:ext uri="{FF2B5EF4-FFF2-40B4-BE49-F238E27FC236}">
                <a16:creationId xmlns:a16="http://schemas.microsoft.com/office/drawing/2014/main" id="{80B5A8F8-7C82-05CB-9941-577CE23530A1}"/>
              </a:ext>
            </a:extLst>
          </p:cNvPr>
          <p:cNvGrpSpPr/>
          <p:nvPr/>
        </p:nvGrpSpPr>
        <p:grpSpPr>
          <a:xfrm>
            <a:off x="4569438" y="4156439"/>
            <a:ext cx="3088841" cy="1105450"/>
            <a:chOff x="4569438" y="4089161"/>
            <a:chExt cx="3088841" cy="1105450"/>
          </a:xfrm>
        </p:grpSpPr>
        <p:sp>
          <p:nvSpPr>
            <p:cNvPr id="9" name="Rectangle: Rounded Corners 8">
              <a:extLst>
                <a:ext uri="{FF2B5EF4-FFF2-40B4-BE49-F238E27FC236}">
                  <a16:creationId xmlns:a16="http://schemas.microsoft.com/office/drawing/2014/main" id="{8FE9267E-594F-FD2E-0056-788160623E33}"/>
                </a:ext>
              </a:extLst>
            </p:cNvPr>
            <p:cNvSpPr/>
            <p:nvPr/>
          </p:nvSpPr>
          <p:spPr bwMode="auto">
            <a:xfrm>
              <a:off x="4569438" y="408916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37DFFD63-30F6-6B09-4B22-ED7F7F26F32A}"/>
                </a:ext>
              </a:extLst>
            </p:cNvPr>
            <p:cNvSpPr txBox="1"/>
            <p:nvPr/>
          </p:nvSpPr>
          <p:spPr>
            <a:xfrm>
              <a:off x="4605157" y="4191382"/>
              <a:ext cx="305312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hlinkClick r:id="rId4"/>
                </a:rPr>
                <a:t>CURRAX</a:t>
              </a: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 realized year-over-year growth of 12% in project handling</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8" name="Group 7">
            <a:extLst>
              <a:ext uri="{FF2B5EF4-FFF2-40B4-BE49-F238E27FC236}">
                <a16:creationId xmlns:a16="http://schemas.microsoft.com/office/drawing/2014/main" id="{D2ECECC5-D89B-78EF-BAA1-322382E82B13}"/>
              </a:ext>
            </a:extLst>
          </p:cNvPr>
          <p:cNvGrpSpPr/>
          <p:nvPr/>
        </p:nvGrpSpPr>
        <p:grpSpPr>
          <a:xfrm>
            <a:off x="7869528" y="4156439"/>
            <a:ext cx="3062527" cy="1105450"/>
            <a:chOff x="7869528" y="4069351"/>
            <a:chExt cx="3062527" cy="1105450"/>
          </a:xfrm>
        </p:grpSpPr>
        <p:sp>
          <p:nvSpPr>
            <p:cNvPr id="11" name="Rectangle: Rounded Corners 10">
              <a:extLst>
                <a:ext uri="{FF2B5EF4-FFF2-40B4-BE49-F238E27FC236}">
                  <a16:creationId xmlns:a16="http://schemas.microsoft.com/office/drawing/2014/main" id="{E4AE2200-212B-0BC1-68CA-34BF91DF6625}"/>
                </a:ext>
              </a:extLst>
            </p:cNvPr>
            <p:cNvSpPr/>
            <p:nvPr/>
          </p:nvSpPr>
          <p:spPr bwMode="auto">
            <a:xfrm>
              <a:off x="7878933" y="4069351"/>
              <a:ext cx="3053122" cy="1105450"/>
            </a:xfrm>
            <a:prstGeom prst="roundRect">
              <a:avLst>
                <a:gd name="adj" fmla="val 5045"/>
              </a:avLst>
            </a:prstGeom>
            <a:noFill/>
            <a:ln w="25400" cap="flat" cmpd="sng" algn="ctr">
              <a:gradFill>
                <a:gsLst>
                  <a:gs pos="0">
                    <a:srgbClr val="50E6FF"/>
                  </a:gs>
                  <a:gs pos="100000">
                    <a:srgbClr val="8661C5"/>
                  </a:gs>
                </a:gsLst>
                <a:lin ang="2700000" scaled="0"/>
              </a:gradFill>
              <a:prstDash val="solid"/>
              <a:headEnd type="none" w="med" len="med"/>
              <a:tailEnd type="none" w="med" len="med"/>
            </a:ln>
            <a:effectLst/>
          </p:spPr>
          <p:txBody>
            <a:bodyPr rot="0" spcFirstLastPara="0" vert="horz" wrap="square" lIns="91440" tIns="73152" rIns="91440" bIns="731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6236"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Segoe UI"/>
                <a:ea typeface="+mn-ea"/>
                <a:cs typeface="Segoe UI" pitchFamily="34" charset="0"/>
              </a:endParaRPr>
            </a:p>
          </p:txBody>
        </p:sp>
        <p:sp>
          <p:nvSpPr>
            <p:cNvPr id="15" name="TextBox 14">
              <a:extLst>
                <a:ext uri="{FF2B5EF4-FFF2-40B4-BE49-F238E27FC236}">
                  <a16:creationId xmlns:a16="http://schemas.microsoft.com/office/drawing/2014/main" id="{7C33B1DA-0E7E-15F8-AD37-EBCB35092799}"/>
                </a:ext>
              </a:extLst>
            </p:cNvPr>
            <p:cNvSpPr txBox="1"/>
            <p:nvPr/>
          </p:nvSpPr>
          <p:spPr>
            <a:xfrm>
              <a:off x="7869528" y="4297036"/>
              <a:ext cx="304509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err="1">
                  <a:solidFill>
                    <a:srgbClr val="FFFFFF"/>
                  </a:solidFill>
                  <a:latin typeface="Segoe UI Semibold" panose="020B0702040204020203" pitchFamily="34" charset="0"/>
                  <a:hlinkClick r:id="rId5"/>
                </a:rPr>
                <a:t>Payzone</a:t>
              </a:r>
              <a:r>
                <a:rPr lang="en-US">
                  <a:solidFill>
                    <a:srgbClr val="FFFFFF"/>
                  </a:solidFill>
                  <a:latin typeface="Segoe UI Semibold" panose="020B0702040204020203" pitchFamily="34" charset="0"/>
                </a:rPr>
                <a:t> increased staff productivity by 40%</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A1B13522-11BD-0BB1-BD38-C66EFFB03FA6}"/>
              </a:ext>
            </a:extLst>
          </p:cNvPr>
          <p:cNvGrpSpPr/>
          <p:nvPr/>
        </p:nvGrpSpPr>
        <p:grpSpPr>
          <a:xfrm>
            <a:off x="596458" y="3694211"/>
            <a:ext cx="11010327" cy="260558"/>
            <a:chOff x="660400" y="5368326"/>
            <a:chExt cx="10941050" cy="260558"/>
          </a:xfrm>
        </p:grpSpPr>
        <p:cxnSp>
          <p:nvCxnSpPr>
            <p:cNvPr id="19" name="Straight Connector 18">
              <a:extLst>
                <a:ext uri="{FF2B5EF4-FFF2-40B4-BE49-F238E27FC236}">
                  <a16:creationId xmlns:a16="http://schemas.microsoft.com/office/drawing/2014/main" id="{D9F235BB-1DE3-53BF-5E7E-49B47D06957E}"/>
                </a:ext>
              </a:extLst>
            </p:cNvPr>
            <p:cNvCxnSpPr>
              <a:cxnSpLocks/>
            </p:cNvCxnSpPr>
            <p:nvPr/>
          </p:nvCxnSpPr>
          <p:spPr>
            <a:xfrm>
              <a:off x="660400" y="5510948"/>
              <a:ext cx="10941050" cy="0"/>
            </a:xfrm>
            <a:prstGeom prst="line">
              <a:avLst/>
            </a:prstGeom>
            <a:ln w="158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3613B06E-5013-C83C-073C-F75A4B70EEA1}"/>
                </a:ext>
              </a:extLst>
            </p:cNvPr>
            <p:cNvSpPr txBox="1"/>
            <p:nvPr/>
          </p:nvSpPr>
          <p:spPr>
            <a:xfrm>
              <a:off x="5107363" y="5368326"/>
              <a:ext cx="2089887" cy="260558"/>
            </a:xfrm>
            <a:prstGeom prst="rect">
              <a:avLst/>
            </a:prstGeom>
            <a:solidFill>
              <a:srgbClr val="121E2F"/>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E6FF"/>
                  </a:solidFill>
                  <a:effectLst/>
                  <a:uLnTx/>
                  <a:uFillTx/>
                  <a:latin typeface="Segoe UI Semibold"/>
                  <a:ea typeface="+mn-ea"/>
                  <a:cs typeface="+mn-cs"/>
                </a:rPr>
                <a:t>Customer Results</a:t>
              </a:r>
            </a:p>
          </p:txBody>
        </p:sp>
      </p:grpSp>
      <p:grpSp>
        <p:nvGrpSpPr>
          <p:cNvPr id="21" name="Group 20">
            <a:extLst>
              <a:ext uri="{FF2B5EF4-FFF2-40B4-BE49-F238E27FC236}">
                <a16:creationId xmlns:a16="http://schemas.microsoft.com/office/drawing/2014/main" id="{F48C4371-8895-0B8F-9F53-9936004D222E}"/>
              </a:ext>
            </a:extLst>
          </p:cNvPr>
          <p:cNvGrpSpPr/>
          <p:nvPr/>
        </p:nvGrpSpPr>
        <p:grpSpPr>
          <a:xfrm>
            <a:off x="1870252" y="2617325"/>
            <a:ext cx="8459724" cy="684102"/>
            <a:chOff x="1870252" y="2617325"/>
            <a:chExt cx="8459724" cy="684102"/>
          </a:xfrm>
        </p:grpSpPr>
        <p:sp>
          <p:nvSpPr>
            <p:cNvPr id="22" name="TextBox 21">
              <a:extLst>
                <a:ext uri="{FF2B5EF4-FFF2-40B4-BE49-F238E27FC236}">
                  <a16:creationId xmlns:a16="http://schemas.microsoft.com/office/drawing/2014/main" id="{D6F0C4FB-F410-4B0F-9D23-2762763519E2}"/>
                </a:ext>
              </a:extLst>
            </p:cNvPr>
            <p:cNvSpPr txBox="1"/>
            <p:nvPr/>
          </p:nvSpPr>
          <p:spPr>
            <a:xfrm>
              <a:off x="1870252" y="2617325"/>
              <a:ext cx="1846616" cy="646331"/>
            </a:xfrm>
            <a:prstGeom prst="rect">
              <a:avLst/>
            </a:prstGeom>
            <a:noFill/>
          </p:spPr>
          <p:txBody>
            <a:bodyPr wrap="square" lIns="91440" tIns="45720" rIns="91440" bIns="45720" anchor="t">
              <a:spAutoFit/>
            </a:bodyPr>
            <a:lstStyle/>
            <a:p>
              <a:pPr algn="ctr" defTabSz="932472" fontAlgn="base">
                <a:spcBef>
                  <a:spcPct val="0"/>
                </a:spcBef>
                <a:spcAft>
                  <a:spcPct val="0"/>
                </a:spcAft>
                <a:defRPr/>
              </a:pPr>
              <a:r>
                <a:rPr lang="en-US" sz="1200">
                  <a:solidFill>
                    <a:srgbClr val="FFFFFF"/>
                  </a:solidFill>
                  <a:latin typeface="Segoe UI"/>
                  <a:ea typeface="Segoe UI" panose="020B0502040204020203" pitchFamily="34" charset="0"/>
                  <a:cs typeface="Segoe UI"/>
                </a:rPr>
                <a:t>With Dynamics 365 Business Central over three years¹</a:t>
              </a:r>
              <a:endParaRPr lang="en-IN" sz="1200" b="0" i="0" u="none" strike="noStrike" kern="1200" cap="none" spc="0" normalizeH="0" baseline="0" noProof="0">
                <a:ln>
                  <a:noFill/>
                </a:ln>
                <a:solidFill>
                  <a:srgbClr val="FFFFFF"/>
                </a:solidFill>
                <a:effectLst/>
                <a:uLnTx/>
                <a:uFillTx/>
                <a:latin typeface="Segoe UI"/>
                <a:ea typeface="Segoe UI" panose="020B0502040204020203" pitchFamily="34" charset="0"/>
                <a:cs typeface="Segoe UI"/>
              </a:endParaRPr>
            </a:p>
          </p:txBody>
        </p:sp>
        <p:sp>
          <p:nvSpPr>
            <p:cNvPr id="23" name="TextBox 22">
              <a:extLst>
                <a:ext uri="{FF2B5EF4-FFF2-40B4-BE49-F238E27FC236}">
                  <a16:creationId xmlns:a16="http://schemas.microsoft.com/office/drawing/2014/main" id="{D61B4510-6D25-0DEB-4BF2-B9D77593BBAD}"/>
                </a:ext>
              </a:extLst>
            </p:cNvPr>
            <p:cNvSpPr txBox="1"/>
            <p:nvPr/>
          </p:nvSpPr>
          <p:spPr>
            <a:xfrm>
              <a:off x="5228044" y="2685304"/>
              <a:ext cx="1804286" cy="461665"/>
            </a:xfrm>
            <a:prstGeom prst="rect">
              <a:avLst/>
            </a:prstGeom>
            <a:noFill/>
          </p:spPr>
          <p:txBody>
            <a:bodyPr wrap="square" lIns="91440" tIns="45720" rIns="91440" bIns="45720" anchor="t">
              <a:spAutoFit/>
            </a:bodyPr>
            <a:lstStyle/>
            <a:p>
              <a:pPr algn="ctr" defTabSz="932472" fontAlgn="base">
                <a:spcBef>
                  <a:spcPct val="0"/>
                </a:spcBef>
                <a:spcAft>
                  <a:spcPct val="0"/>
                </a:spcAft>
                <a:defRPr/>
              </a:pPr>
              <a:r>
                <a:rPr lang="en-US" sz="1200"/>
                <a:t>Third-party reporting spend reduction ¹</a:t>
              </a:r>
              <a:endParaRPr kumimoji="0" lang="en-IN" sz="12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38C0E9F8-9A41-8338-A466-0548E145F100}"/>
                </a:ext>
              </a:extLst>
            </p:cNvPr>
            <p:cNvSpPr txBox="1"/>
            <p:nvPr/>
          </p:nvSpPr>
          <p:spPr>
            <a:xfrm>
              <a:off x="8553828" y="2655096"/>
              <a:ext cx="1776148" cy="646331"/>
            </a:xfrm>
            <a:prstGeom prst="rect">
              <a:avLst/>
            </a:prstGeom>
            <a:noFill/>
          </p:spPr>
          <p:txBody>
            <a:bodyPr wrap="square" lIns="91440" tIns="45720" rIns="91440" bIns="45720" anchor="t">
              <a:spAutoFit/>
            </a:bodyPr>
            <a:lstStyle/>
            <a:p>
              <a:pPr algn="ctr" defTabSz="932472" fontAlgn="base">
                <a:spcBef>
                  <a:spcPct val="0"/>
                </a:spcBef>
                <a:spcAft>
                  <a:spcPct val="0"/>
                </a:spcAft>
                <a:defRPr/>
              </a:pPr>
              <a:r>
                <a:rPr lang="en-US" sz="1200">
                  <a:solidFill>
                    <a:srgbClr val="FFFFFF"/>
                  </a:solidFill>
                  <a:latin typeface="Segoe UI"/>
                  <a:ea typeface="Segoe UI" panose="020B0502040204020203" pitchFamily="34" charset="0"/>
                  <a:cs typeface="Segoe UI"/>
                </a:rPr>
                <a:t>Reduction in finance and operations hiring needs¹</a:t>
              </a:r>
              <a:endParaRPr kumimoji="0" lang="en-IN" sz="1200" b="0" i="0" u="none" strike="noStrike" kern="1200" cap="none" spc="0" normalizeH="0" baseline="0" noProof="0">
                <a:ln>
                  <a:noFill/>
                </a:ln>
                <a:solidFill>
                  <a:srgbClr val="FFFFFF"/>
                </a:solidFill>
                <a:effectLst/>
                <a:uLnTx/>
                <a:uFillTx/>
                <a:latin typeface="Segoe UI"/>
                <a:ea typeface="Segoe UI" panose="020B0502040204020203" pitchFamily="34" charset="0"/>
                <a:cs typeface="Segoe UI" panose="020B0502040204020203" pitchFamily="34" charset="0"/>
              </a:endParaRPr>
            </a:p>
          </p:txBody>
        </p:sp>
      </p:grpSp>
      <p:sp>
        <p:nvSpPr>
          <p:cNvPr id="16" name="TextBox 15">
            <a:extLst>
              <a:ext uri="{FF2B5EF4-FFF2-40B4-BE49-F238E27FC236}">
                <a16:creationId xmlns:a16="http://schemas.microsoft.com/office/drawing/2014/main" id="{FF1F68F6-49B8-A1E2-BF43-4BE21001F505}"/>
              </a:ext>
            </a:extLst>
          </p:cNvPr>
          <p:cNvSpPr txBox="1"/>
          <p:nvPr/>
        </p:nvSpPr>
        <p:spPr>
          <a:xfrm>
            <a:off x="8754387" y="6226384"/>
            <a:ext cx="3061251" cy="415498"/>
          </a:xfrm>
          <a:prstGeom prst="rect">
            <a:avLst/>
          </a:prstGeom>
          <a:noFill/>
        </p:spPr>
        <p:txBody>
          <a:bodyPr wrap="square">
            <a:spAutoFit/>
          </a:bodyPr>
          <a:lstStyle/>
          <a:p>
            <a:r>
              <a:rPr lang="en-US" sz="700">
                <a:solidFill>
                  <a:schemeClr val="tx2">
                    <a:lumMod val="75000"/>
                  </a:schemeClr>
                </a:solidFill>
                <a:latin typeface="Segoe UI" panose="020B0502040204020203" pitchFamily="34" charset="0"/>
                <a:cs typeface="Segoe UI" panose="020B0502040204020203" pitchFamily="34" charset="0"/>
              </a:rPr>
              <a:t>¹</a:t>
            </a:r>
            <a:r>
              <a:rPr lang="en-US" sz="700" b="0" i="0">
                <a:solidFill>
                  <a:schemeClr val="tx2">
                    <a:lumMod val="75000"/>
                  </a:schemeClr>
                </a:solidFill>
                <a:effectLst/>
              </a:rPr>
              <a:t> Source: Results are over three years for a composite organization based on interviewed customers</a:t>
            </a:r>
            <a:r>
              <a:rPr lang="en-US" sz="700">
                <a:solidFill>
                  <a:schemeClr val="tx2">
                    <a:lumMod val="75000"/>
                  </a:schemeClr>
                </a:solidFill>
                <a:latin typeface="Segoe UI" panose="020B0502040204020203" pitchFamily="34" charset="0"/>
                <a:cs typeface="Segoe UI" panose="020B0502040204020203" pitchFamily="34" charset="0"/>
              </a:rPr>
              <a:t> </a:t>
            </a:r>
            <a:r>
              <a:rPr lang="en-US" sz="700">
                <a:solidFill>
                  <a:schemeClr val="tx2">
                    <a:lumMod val="75000"/>
                  </a:schemeClr>
                </a:solidFill>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The Total Economic Impact </a:t>
            </a:r>
            <a:r>
              <a:rPr lang="en-US" sz="700">
                <a:solidFill>
                  <a:schemeClr val="tx2">
                    <a:lumMod val="75000"/>
                  </a:schemeClr>
                </a:solidFill>
                <a:ea typeface="+mn-lt"/>
                <a:cs typeface="+mn-lt"/>
                <a:hlinkClick r:id="rId7">
                  <a:extLst>
                    <a:ext uri="{A12FA001-AC4F-418D-AE19-62706E023703}">
                      <ahyp:hlinkClr xmlns:ahyp="http://schemas.microsoft.com/office/drawing/2018/hyperlinkcolor" val="tx"/>
                    </a:ext>
                  </a:extLst>
                </a:hlinkClick>
              </a:rPr>
              <a:t>™ </a:t>
            </a:r>
            <a:r>
              <a:rPr lang="en-US" sz="700">
                <a:solidFill>
                  <a:schemeClr val="tx2">
                    <a:lumMod val="75000"/>
                  </a:schemeClr>
                </a:solidFill>
                <a:latin typeface="Segoe UI" panose="020B0502040204020203" pitchFamily="34" charset="0"/>
                <a:cs typeface="Segoe UI" panose="020B0502040204020203" pitchFamily="34" charset="0"/>
                <a:hlinkClick r:id="rId8">
                  <a:extLst>
                    <a:ext uri="{A12FA001-AC4F-418D-AE19-62706E023703}">
                      <ahyp:hlinkClr xmlns:ahyp="http://schemas.microsoft.com/office/drawing/2018/hyperlinkcolor" val="tx"/>
                    </a:ext>
                  </a:extLst>
                </a:hlinkClick>
              </a:rPr>
              <a:t>of Microsoft Dynamics 365 Business Central, 2020</a:t>
            </a:r>
            <a:endParaRPr lang="en-US" sz="700">
              <a:solidFill>
                <a:schemeClr val="tx2">
                  <a:lumMod val="75000"/>
                </a:schemeClr>
              </a:solidFill>
              <a:latin typeface="Segoe UI" panose="020B0502040204020203" pitchFamily="34" charset="0"/>
              <a:cs typeface="Segoe UI" panose="020B0502040204020203" pitchFamily="34" charset="0"/>
            </a:endParaRPr>
          </a:p>
        </p:txBody>
      </p:sp>
      <p:sp>
        <p:nvSpPr>
          <p:cNvPr id="17" name="TextBox 1">
            <a:extLst>
              <a:ext uri="{FF2B5EF4-FFF2-40B4-BE49-F238E27FC236}">
                <a16:creationId xmlns:a16="http://schemas.microsoft.com/office/drawing/2014/main" id="{FBA0CC07-A07E-9BD3-72D4-A8F6ADD5FE48}"/>
              </a:ext>
            </a:extLst>
          </p:cNvPr>
          <p:cNvSpPr txBox="1"/>
          <p:nvPr/>
        </p:nvSpPr>
        <p:spPr>
          <a:xfrm>
            <a:off x="1657349" y="5680813"/>
            <a:ext cx="9451909" cy="307777"/>
          </a:xfrm>
          <a:prstGeom prst="rect">
            <a:avLst/>
          </a:prstGeom>
          <a:solidFill>
            <a:srgbClr val="080D14"/>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dirty="0">
                <a:solidFill>
                  <a:srgbClr val="50E6FF"/>
                </a:solidFill>
              </a:rPr>
              <a:t>Dynamics 365 Business Central customers can enjoy a cloud migration </a:t>
            </a:r>
            <a:r>
              <a:rPr lang="en-US" sz="2000" dirty="0">
                <a:solidFill>
                  <a:srgbClr val="50E6FF"/>
                </a:solidFill>
                <a:hlinkClick r:id="rId9"/>
              </a:rPr>
              <a:t>offer</a:t>
            </a:r>
            <a:endParaRPr kumimoji="0" lang="en-US" sz="2000" b="0" i="0" u="none" strike="noStrike" kern="1200" cap="none" spc="0" normalizeH="0" baseline="0" noProof="0" dirty="0">
              <a:ln>
                <a:noFill/>
              </a:ln>
              <a:solidFill>
                <a:srgbClr val="50E6FF"/>
              </a:solidFill>
              <a:effectLst/>
              <a:uLnTx/>
              <a:uFillTx/>
              <a:latin typeface="Segoe UI"/>
              <a:ea typeface="+mn-ea"/>
              <a:cs typeface="+mn-cs"/>
            </a:endParaRPr>
          </a:p>
        </p:txBody>
      </p:sp>
      <p:sp>
        <p:nvSpPr>
          <p:cNvPr id="3" name="Arrow: Pentagon 2">
            <a:extLst>
              <a:ext uri="{FF2B5EF4-FFF2-40B4-BE49-F238E27FC236}">
                <a16:creationId xmlns:a16="http://schemas.microsoft.com/office/drawing/2014/main" id="{49B658D9-413C-7599-C667-4FAE5E730DBB}"/>
              </a:ext>
            </a:extLst>
          </p:cNvPr>
          <p:cNvSpPr/>
          <p:nvPr/>
        </p:nvSpPr>
        <p:spPr bwMode="auto">
          <a:xfrm rot="5400000">
            <a:off x="10632281" y="204787"/>
            <a:ext cx="1764506" cy="1354932"/>
          </a:xfrm>
          <a:prstGeom prst="homePlate">
            <a:avLst>
              <a:gd name="adj" fmla="val 13637"/>
            </a:avLst>
          </a:prstGeom>
          <a:solidFill>
            <a:schemeClr val="accent2">
              <a:lumMod val="50000"/>
              <a:alpha val="9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ts val="300"/>
              </a:spcBef>
              <a:spcAft>
                <a:spcPts val="300"/>
              </a:spcAft>
            </a:pPr>
            <a:endParaRPr lang="en-US" sz="1000" b="1">
              <a:solidFill>
                <a:srgbClr val="000000"/>
              </a:solidFill>
              <a:latin typeface="+mj-lt"/>
              <a:ea typeface="Segoe UI" pitchFamily="34" charset="0"/>
              <a:cs typeface="Segoe UI" pitchFamily="34" charset="0"/>
            </a:endParaRPr>
          </a:p>
        </p:txBody>
      </p:sp>
      <p:sp>
        <p:nvSpPr>
          <p:cNvPr id="12" name="TextBox 11">
            <a:extLst>
              <a:ext uri="{FF2B5EF4-FFF2-40B4-BE49-F238E27FC236}">
                <a16:creationId xmlns:a16="http://schemas.microsoft.com/office/drawing/2014/main" id="{2E444645-B771-13DA-9D22-52104D814BBA}"/>
              </a:ext>
            </a:extLst>
          </p:cNvPr>
          <p:cNvSpPr txBox="1"/>
          <p:nvPr/>
        </p:nvSpPr>
        <p:spPr>
          <a:xfrm>
            <a:off x="10906123" y="157161"/>
            <a:ext cx="1221583" cy="1500411"/>
          </a:xfrm>
          <a:prstGeom prst="rect">
            <a:avLst/>
          </a:prstGeom>
          <a:noFill/>
        </p:spPr>
        <p:txBody>
          <a:bodyPr wrap="square" lIns="0" tIns="0" rIns="0" bIns="0" rtlCol="0">
            <a:spAutoFit/>
          </a:bodyPr>
          <a:lstStyle/>
          <a:p>
            <a:pPr algn="ctr" defTabSz="932472" fontAlgn="base">
              <a:spcBef>
                <a:spcPts val="300"/>
              </a:spcBef>
              <a:spcAft>
                <a:spcPts val="300"/>
              </a:spcAft>
            </a:pPr>
            <a:r>
              <a:rPr lang="en-US" sz="1000" b="1" i="1">
                <a:solidFill>
                  <a:schemeClr val="tx1">
                    <a:lumMod val="65000"/>
                  </a:schemeClr>
                </a:solidFill>
                <a:latin typeface="+mj-lt"/>
                <a:ea typeface="Segoe UI" pitchFamily="34" charset="0"/>
                <a:cs typeface="Segoe UI" pitchFamily="34" charset="0"/>
              </a:rPr>
              <a:t>Create your own business value  proposals: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10" action="ppaction://hlinkfile"/>
              </a:rPr>
              <a:t>Business Value Composer</a:t>
            </a:r>
            <a:endParaRPr lang="en-US" sz="1000" b="1">
              <a:solidFill>
                <a:srgbClr val="000000"/>
              </a:solidFill>
              <a:latin typeface="+mj-lt"/>
              <a:ea typeface="Segoe UI" pitchFamily="34" charset="0"/>
              <a:cs typeface="Segoe UI" pitchFamily="34" charset="0"/>
            </a:endParaRPr>
          </a:p>
          <a:p>
            <a:pPr algn="ctr" defTabSz="932472" fontAlgn="base">
              <a:spcBef>
                <a:spcPts val="300"/>
              </a:spcBef>
              <a:spcAft>
                <a:spcPts val="300"/>
              </a:spcAft>
            </a:pPr>
            <a:r>
              <a:rPr lang="en-US" sz="1000" b="1" i="1">
                <a:solidFill>
                  <a:schemeClr val="tx1">
                    <a:lumMod val="65000"/>
                  </a:schemeClr>
                </a:solidFill>
                <a:latin typeface="+mj-lt"/>
                <a:cs typeface="Segoe UI" pitchFamily="34" charset="0"/>
              </a:rPr>
              <a:t>and/ or the </a:t>
            </a:r>
          </a:p>
          <a:p>
            <a:pPr algn="ctr" defTabSz="932472" fontAlgn="base">
              <a:spcBef>
                <a:spcPts val="300"/>
              </a:spcBef>
              <a:spcAft>
                <a:spcPts val="300"/>
              </a:spcAft>
            </a:pPr>
            <a:r>
              <a:rPr lang="en-US" sz="1000" b="1">
                <a:solidFill>
                  <a:srgbClr val="000000"/>
                </a:solidFill>
                <a:latin typeface="+mj-lt"/>
                <a:ea typeface="Segoe UI" pitchFamily="34" charset="0"/>
                <a:cs typeface="Segoe UI" pitchFamily="34" charset="0"/>
                <a:hlinkClick r:id="rId11"/>
              </a:rPr>
              <a:t>BVM App</a:t>
            </a:r>
            <a:endParaRPr lang="en-US" sz="1000" b="1">
              <a:solidFill>
                <a:srgbClr val="000000"/>
              </a:solidFill>
              <a:latin typeface="+mj-lt"/>
              <a:ea typeface="Segoe UI" pitchFamily="34" charset="0"/>
              <a:cs typeface="Segoe UI" pitchFamily="34" charset="0"/>
            </a:endParaRPr>
          </a:p>
          <a:p>
            <a:pPr algn="l"/>
            <a:endParaRPr lang="en-US" sz="1000"/>
          </a:p>
        </p:txBody>
      </p:sp>
    </p:spTree>
    <p:extLst>
      <p:ext uri="{BB962C8B-B14F-4D97-AF65-F5344CB8AC3E}">
        <p14:creationId xmlns:p14="http://schemas.microsoft.com/office/powerpoint/2010/main" val="114102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750"/>
                                        <p:tgtEl>
                                          <p:spTgt spid="40"/>
                                        </p:tgtEl>
                                      </p:cBhvr>
                                    </p:animEffect>
                                    <p:anim calcmode="lin" valueType="num">
                                      <p:cBhvr>
                                        <p:cTn id="13" dur="750" fill="hold"/>
                                        <p:tgtEl>
                                          <p:spTgt spid="40"/>
                                        </p:tgtEl>
                                        <p:attrNameLst>
                                          <p:attrName>ppt_x</p:attrName>
                                        </p:attrNameLst>
                                      </p:cBhvr>
                                      <p:tavLst>
                                        <p:tav tm="0">
                                          <p:val>
                                            <p:strVal val="#ppt_x"/>
                                          </p:val>
                                        </p:tav>
                                        <p:tav tm="100000">
                                          <p:val>
                                            <p:strVal val="#ppt_x"/>
                                          </p:val>
                                        </p:tav>
                                      </p:tavLst>
                                    </p:anim>
                                    <p:anim calcmode="lin" valueType="num">
                                      <p:cBhvr>
                                        <p:cTn id="14" dur="75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750"/>
                                        <p:tgtEl>
                                          <p:spTgt spid="66"/>
                                        </p:tgtEl>
                                      </p:cBhvr>
                                    </p:animEffect>
                                    <p:anim calcmode="lin" valueType="num">
                                      <p:cBhvr>
                                        <p:cTn id="18" dur="750" fill="hold"/>
                                        <p:tgtEl>
                                          <p:spTgt spid="66"/>
                                        </p:tgtEl>
                                        <p:attrNameLst>
                                          <p:attrName>ppt_x</p:attrName>
                                        </p:attrNameLst>
                                      </p:cBhvr>
                                      <p:tavLst>
                                        <p:tav tm="0">
                                          <p:val>
                                            <p:strVal val="#ppt_x"/>
                                          </p:val>
                                        </p:tav>
                                        <p:tav tm="100000">
                                          <p:val>
                                            <p:strVal val="#ppt_x"/>
                                          </p:val>
                                        </p:tav>
                                      </p:tavLst>
                                    </p:anim>
                                    <p:anim calcmode="lin" valueType="num">
                                      <p:cBhvr>
                                        <p:cTn id="19" dur="75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750"/>
                                        <p:tgtEl>
                                          <p:spTgt spid="50"/>
                                        </p:tgtEl>
                                      </p:cBhvr>
                                    </p:animEffect>
                                    <p:anim calcmode="lin" valueType="num">
                                      <p:cBhvr>
                                        <p:cTn id="23" dur="750" fill="hold"/>
                                        <p:tgtEl>
                                          <p:spTgt spid="50"/>
                                        </p:tgtEl>
                                        <p:attrNameLst>
                                          <p:attrName>ppt_x</p:attrName>
                                        </p:attrNameLst>
                                      </p:cBhvr>
                                      <p:tavLst>
                                        <p:tav tm="0">
                                          <p:val>
                                            <p:strVal val="#ppt_x"/>
                                          </p:val>
                                        </p:tav>
                                        <p:tav tm="100000">
                                          <p:val>
                                            <p:strVal val="#ppt_x"/>
                                          </p:val>
                                        </p:tav>
                                      </p:tavLst>
                                    </p:anim>
                                    <p:anim calcmode="lin" valueType="num">
                                      <p:cBhvr>
                                        <p:cTn id="24" dur="75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750"/>
                                        <p:tgtEl>
                                          <p:spTgt spid="70"/>
                                        </p:tgtEl>
                                      </p:cBhvr>
                                    </p:animEffect>
                                    <p:anim calcmode="lin" valueType="num">
                                      <p:cBhvr>
                                        <p:cTn id="28" dur="750" fill="hold"/>
                                        <p:tgtEl>
                                          <p:spTgt spid="70"/>
                                        </p:tgtEl>
                                        <p:attrNameLst>
                                          <p:attrName>ppt_x</p:attrName>
                                        </p:attrNameLst>
                                      </p:cBhvr>
                                      <p:tavLst>
                                        <p:tav tm="0">
                                          <p:val>
                                            <p:strVal val="#ppt_x"/>
                                          </p:val>
                                        </p:tav>
                                        <p:tav tm="100000">
                                          <p:val>
                                            <p:strVal val="#ppt_x"/>
                                          </p:val>
                                        </p:tav>
                                      </p:tavLst>
                                    </p:anim>
                                    <p:anim calcmode="lin" valueType="num">
                                      <p:cBhvr>
                                        <p:cTn id="29" dur="750" fill="hold"/>
                                        <p:tgtEl>
                                          <p:spTgt spid="7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750"/>
                                        <p:tgtEl>
                                          <p:spTgt spid="51"/>
                                        </p:tgtEl>
                                      </p:cBhvr>
                                    </p:animEffect>
                                    <p:anim calcmode="lin" valueType="num">
                                      <p:cBhvr>
                                        <p:cTn id="33" dur="750" fill="hold"/>
                                        <p:tgtEl>
                                          <p:spTgt spid="51"/>
                                        </p:tgtEl>
                                        <p:attrNameLst>
                                          <p:attrName>ppt_x</p:attrName>
                                        </p:attrNameLst>
                                      </p:cBhvr>
                                      <p:tavLst>
                                        <p:tav tm="0">
                                          <p:val>
                                            <p:strVal val="#ppt_x"/>
                                          </p:val>
                                        </p:tav>
                                        <p:tav tm="100000">
                                          <p:val>
                                            <p:strVal val="#ppt_x"/>
                                          </p:val>
                                        </p:tav>
                                      </p:tavLst>
                                    </p:anim>
                                    <p:anim calcmode="lin" valueType="num">
                                      <p:cBhvr>
                                        <p:cTn id="34" dur="75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0" grpId="0"/>
      <p:bldP spid="51"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19BA-895B-F0D5-C3C0-0099702E2145}"/>
              </a:ext>
            </a:extLst>
          </p:cNvPr>
          <p:cNvSpPr>
            <a:spLocks noGrp="1"/>
          </p:cNvSpPr>
          <p:nvPr>
            <p:ph type="title"/>
          </p:nvPr>
        </p:nvSpPr>
        <p:spPr>
          <a:xfrm>
            <a:off x="555373" y="2884637"/>
            <a:ext cx="11018520" cy="492443"/>
          </a:xfrm>
        </p:spPr>
        <p:txBody>
          <a:bodyPr/>
          <a:lstStyle/>
          <a:p>
            <a:r>
              <a:rPr lang="en-US"/>
              <a:t>Power Platform</a:t>
            </a:r>
          </a:p>
        </p:txBody>
      </p:sp>
    </p:spTree>
    <p:extLst>
      <p:ext uri="{BB962C8B-B14F-4D97-AF65-F5344CB8AC3E}">
        <p14:creationId xmlns:p14="http://schemas.microsoft.com/office/powerpoint/2010/main" val="22410538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U-Turn 18">
            <a:extLst>
              <a:ext uri="{FF2B5EF4-FFF2-40B4-BE49-F238E27FC236}">
                <a16:creationId xmlns:a16="http://schemas.microsoft.com/office/drawing/2014/main" id="{89766D3B-EFE3-4B43-98DF-BC43CDFD5AB3}"/>
              </a:ext>
            </a:extLst>
          </p:cNvPr>
          <p:cNvSpPr/>
          <p:nvPr/>
        </p:nvSpPr>
        <p:spPr>
          <a:xfrm rot="5400000">
            <a:off x="5241720" y="-3240463"/>
            <a:ext cx="1087800" cy="10697692"/>
          </a:xfrm>
          <a:prstGeom prst="uturnArrow">
            <a:avLst>
              <a:gd name="adj1" fmla="val 25000"/>
              <a:gd name="adj2" fmla="val 0"/>
              <a:gd name="adj3" fmla="val 0"/>
              <a:gd name="adj4" fmla="val 50000"/>
              <a:gd name="adj5" fmla="val 100000"/>
            </a:avLst>
          </a:prstGeom>
          <a:noFill/>
          <a:ln w="25400" cap="flat" cmpd="sng" algn="ctr">
            <a:gradFill>
              <a:gsLst>
                <a:gs pos="0">
                  <a:srgbClr val="D59DFF"/>
                </a:gs>
                <a:gs pos="77000">
                  <a:srgbClr val="50E6FF"/>
                </a:gs>
              </a:gsLst>
              <a:lin ang="4200000" scaled="0"/>
            </a:gradFill>
            <a:prstDash val="solid"/>
            <a:headEnd type="none" w="med" len="med"/>
            <a:tailEnd type="oval" w="med" len="med"/>
          </a:ln>
          <a:effectLst/>
        </p:spPr>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18" name="TextBox 17">
            <a:extLst>
              <a:ext uri="{FF2B5EF4-FFF2-40B4-BE49-F238E27FC236}">
                <a16:creationId xmlns:a16="http://schemas.microsoft.com/office/drawing/2014/main" id="{98697BEB-6DDD-47F2-9A98-309D59E8B172}"/>
              </a:ext>
            </a:extLst>
          </p:cNvPr>
          <p:cNvSpPr txBox="1"/>
          <p:nvPr/>
        </p:nvSpPr>
        <p:spPr>
          <a:xfrm>
            <a:off x="573583" y="1734254"/>
            <a:ext cx="10263486" cy="738664"/>
          </a:xfrm>
          <a:prstGeom prst="rect">
            <a:avLst/>
          </a:prstGeom>
          <a:no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lvl="0" defTabSz="932563">
              <a:spcBef>
                <a:spcPct val="20000"/>
              </a:spcBef>
              <a:buSzPct val="90000"/>
              <a:defRPr/>
            </a:pPr>
            <a:r>
              <a:rPr lang="en-US" sz="2100">
                <a:latin typeface="+mj-lt"/>
                <a:cs typeface="Segoe UI"/>
              </a:rPr>
              <a:t>Accelerate innovation and </a:t>
            </a:r>
            <a:r>
              <a:rPr lang="en-US" sz="2100" b="1">
                <a:latin typeface="+mj-lt"/>
                <a:cs typeface="Segoe UI"/>
              </a:rPr>
              <a:t>save </a:t>
            </a:r>
            <a:r>
              <a:rPr lang="en-US" sz="2100">
                <a:latin typeface="+mj-lt"/>
                <a:cs typeface="Segoe UI"/>
              </a:rPr>
              <a:t>compared to other low-code development platforms with the world's most complete low-code platform </a:t>
            </a:r>
          </a:p>
        </p:txBody>
      </p:sp>
      <p:sp>
        <p:nvSpPr>
          <p:cNvPr id="3" name="TextBox 2">
            <a:extLst>
              <a:ext uri="{FF2B5EF4-FFF2-40B4-BE49-F238E27FC236}">
                <a16:creationId xmlns:a16="http://schemas.microsoft.com/office/drawing/2014/main" id="{15BD63DF-83BE-451B-AE4F-63C385B61271}"/>
              </a:ext>
            </a:extLst>
          </p:cNvPr>
          <p:cNvSpPr txBox="1">
            <a:spLocks/>
          </p:cNvSpPr>
          <p:nvPr/>
        </p:nvSpPr>
        <p:spPr>
          <a:xfrm>
            <a:off x="1196972" y="2874462"/>
            <a:ext cx="10229391" cy="962240"/>
          </a:xfrm>
          <a:prstGeom prst="rect">
            <a:avLst/>
          </a:prstGeom>
          <a:noFill/>
        </p:spPr>
        <p:txBody>
          <a:bodyPr wrap="square" lIns="0" tIns="0" rIns="0" bIns="0" rtlCol="0" anchor="ctr" anchorCtr="0">
            <a:noAutofit/>
          </a:bodyPr>
          <a:lstStyle/>
          <a:p>
            <a:pPr marL="0" marR="0" lvl="0" indent="0"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500" b="1" i="0" u="none" strike="noStrike" kern="1200" cap="none" spc="0" normalizeH="0" baseline="0" noProof="0">
                <a:ln>
                  <a:noFill/>
                </a:ln>
                <a:effectLst/>
                <a:uLnTx/>
                <a:uFillTx/>
                <a:cs typeface="Segoe UI"/>
              </a:rPr>
              <a:t>Realize an ROI of 140% over 3 years with Power Platform​¹</a:t>
            </a:r>
          </a:p>
          <a:p>
            <a:pPr marL="0" marR="0" lvl="0" indent="0"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500" i="0" u="none" strike="noStrike" kern="1200" cap="none" spc="0" normalizeH="0" baseline="0" noProof="0">
                <a:ln>
                  <a:noFill/>
                </a:ln>
                <a:effectLst/>
                <a:uLnTx/>
                <a:uFillTx/>
                <a:cs typeface="Segoe UI"/>
              </a:rPr>
              <a:t>Build solutions that move your business forward faster with lower development, integration and service costs, and lean on a large partner ecosystem to help you go even faster.</a:t>
            </a:r>
            <a:endParaRPr kumimoji="0" lang="en-US" sz="1500" i="0" u="none" strike="noStrike" kern="1200" cap="none" spc="0" normalizeH="0" baseline="0" noProof="0">
              <a:ln>
                <a:noFill/>
              </a:ln>
              <a:solidFill>
                <a:srgbClr val="FFFFFF"/>
              </a:solidFill>
              <a:effectLst/>
              <a:uLnTx/>
              <a:uFillTx/>
              <a:latin typeface="Segoe UI"/>
              <a:cs typeface="Segoe UI"/>
            </a:endParaRPr>
          </a:p>
        </p:txBody>
      </p:sp>
      <p:sp>
        <p:nvSpPr>
          <p:cNvPr id="5" name="Rectangle: Rounded Corners 40">
            <a:extLst>
              <a:ext uri="{FF2B5EF4-FFF2-40B4-BE49-F238E27FC236}">
                <a16:creationId xmlns:a16="http://schemas.microsoft.com/office/drawing/2014/main" id="{B8CC8572-0CFA-43A3-BD12-BB870807883F}"/>
              </a:ext>
            </a:extLst>
          </p:cNvPr>
          <p:cNvSpPr/>
          <p:nvPr/>
        </p:nvSpPr>
        <p:spPr bwMode="auto">
          <a:xfrm rot="2700000">
            <a:off x="534633" y="3166407"/>
            <a:ext cx="344146" cy="344146"/>
          </a:xfrm>
          <a:custGeom>
            <a:avLst/>
            <a:gdLst>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0 w 469124"/>
              <a:gd name="connsiteY8" fmla="*/ 520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91440 w 469124"/>
              <a:gd name="connsiteY8" fmla="*/ 14345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124" h="469124">
                <a:moveTo>
                  <a:pt x="0" y="52012"/>
                </a:moveTo>
                <a:cubicBezTo>
                  <a:pt x="0" y="23287"/>
                  <a:pt x="23287" y="0"/>
                  <a:pt x="52012" y="0"/>
                </a:cubicBezTo>
                <a:lnTo>
                  <a:pt x="417112" y="0"/>
                </a:lnTo>
                <a:cubicBezTo>
                  <a:pt x="445837" y="0"/>
                  <a:pt x="469124" y="23287"/>
                  <a:pt x="469124" y="52012"/>
                </a:cubicBezTo>
                <a:lnTo>
                  <a:pt x="469124" y="417112"/>
                </a:lnTo>
                <a:cubicBezTo>
                  <a:pt x="469124" y="445837"/>
                  <a:pt x="445837" y="469124"/>
                  <a:pt x="417112" y="469124"/>
                </a:cubicBezTo>
              </a:path>
            </a:pathLst>
          </a:custGeom>
          <a:gradFill flip="none" rotWithShape="1">
            <a:gsLst>
              <a:gs pos="100000">
                <a:srgbClr val="D59DFF"/>
              </a:gs>
              <a:gs pos="0">
                <a:srgbClr val="50E6FF"/>
              </a:gs>
            </a:gsLst>
            <a:lin ang="13200000" scaled="0"/>
            <a:tileRect/>
          </a:gradFill>
          <a:ln w="9525" cap="flat" cmpd="sng" algn="ctr">
            <a:solidFill>
              <a:schemeClr val="accent1"/>
            </a:solidFill>
            <a:prstDash val="solid"/>
            <a:headEnd type="none" w="med" len="med"/>
            <a:tailEnd type="none" w="med" len="med"/>
          </a:ln>
          <a:effectLst>
            <a:outerShdw blurRad="38100" dist="254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err="1">
              <a:gradFill>
                <a:gsLst>
                  <a:gs pos="0">
                    <a:srgbClr val="FFFFFF"/>
                  </a:gs>
                  <a:gs pos="100000">
                    <a:srgbClr val="FFFFFF"/>
                  </a:gs>
                </a:gsLst>
                <a:lin ang="5400000" scaled="0"/>
              </a:gradFill>
              <a:latin typeface="Segoe UI"/>
              <a:cs typeface="Segoe UI" pitchFamily="34" charset="0"/>
            </a:endParaRPr>
          </a:p>
        </p:txBody>
      </p:sp>
      <p:sp>
        <p:nvSpPr>
          <p:cNvPr id="6" name="Rectangle: Rounded Corners 40">
            <a:extLst>
              <a:ext uri="{FF2B5EF4-FFF2-40B4-BE49-F238E27FC236}">
                <a16:creationId xmlns:a16="http://schemas.microsoft.com/office/drawing/2014/main" id="{5E8E23E1-34D4-4617-B88E-867DC9603551}"/>
              </a:ext>
            </a:extLst>
          </p:cNvPr>
          <p:cNvSpPr/>
          <p:nvPr/>
        </p:nvSpPr>
        <p:spPr bwMode="auto">
          <a:xfrm rot="2700000">
            <a:off x="534633" y="4400208"/>
            <a:ext cx="344146" cy="344146"/>
          </a:xfrm>
          <a:custGeom>
            <a:avLst/>
            <a:gdLst>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0 w 469124"/>
              <a:gd name="connsiteY8" fmla="*/ 520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91440 w 469124"/>
              <a:gd name="connsiteY8" fmla="*/ 14345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124" h="469124">
                <a:moveTo>
                  <a:pt x="0" y="52012"/>
                </a:moveTo>
                <a:cubicBezTo>
                  <a:pt x="0" y="23287"/>
                  <a:pt x="23287" y="0"/>
                  <a:pt x="52012" y="0"/>
                </a:cubicBezTo>
                <a:lnTo>
                  <a:pt x="417112" y="0"/>
                </a:lnTo>
                <a:cubicBezTo>
                  <a:pt x="445837" y="0"/>
                  <a:pt x="469124" y="23287"/>
                  <a:pt x="469124" y="52012"/>
                </a:cubicBezTo>
                <a:lnTo>
                  <a:pt x="469124" y="417112"/>
                </a:lnTo>
                <a:cubicBezTo>
                  <a:pt x="469124" y="445837"/>
                  <a:pt x="445837" y="469124"/>
                  <a:pt x="417112" y="469124"/>
                </a:cubicBezTo>
              </a:path>
            </a:pathLst>
          </a:custGeom>
          <a:gradFill flip="none" rotWithShape="1">
            <a:gsLst>
              <a:gs pos="97464">
                <a:srgbClr val="D59DFF"/>
              </a:gs>
              <a:gs pos="0">
                <a:srgbClr val="50E6FF"/>
              </a:gs>
            </a:gsLst>
            <a:lin ang="13200000" scaled="0"/>
            <a:tileRect/>
          </a:gradFill>
          <a:ln w="9525" cap="flat" cmpd="sng" algn="ctr">
            <a:noFill/>
            <a:prstDash val="solid"/>
            <a:headEnd type="none" w="med" len="med"/>
            <a:tailEnd type="none" w="med" len="med"/>
          </a:ln>
          <a:effectLst>
            <a:outerShdw blurRad="38100" dist="254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err="1">
              <a:gradFill>
                <a:gsLst>
                  <a:gs pos="0">
                    <a:srgbClr val="FFFFFF"/>
                  </a:gs>
                  <a:gs pos="100000">
                    <a:srgbClr val="FFFFFF"/>
                  </a:gs>
                </a:gsLst>
                <a:lin ang="5400000" scaled="0"/>
              </a:gradFill>
              <a:latin typeface="Segoe UI"/>
              <a:cs typeface="Segoe UI" pitchFamily="34" charset="0"/>
            </a:endParaRPr>
          </a:p>
        </p:txBody>
      </p:sp>
      <p:sp>
        <p:nvSpPr>
          <p:cNvPr id="7" name="Rectangle: Rounded Corners 40">
            <a:extLst>
              <a:ext uri="{FF2B5EF4-FFF2-40B4-BE49-F238E27FC236}">
                <a16:creationId xmlns:a16="http://schemas.microsoft.com/office/drawing/2014/main" id="{6D3F6974-C202-424D-8892-4C592B1030DD}"/>
              </a:ext>
            </a:extLst>
          </p:cNvPr>
          <p:cNvSpPr/>
          <p:nvPr/>
        </p:nvSpPr>
        <p:spPr bwMode="auto">
          <a:xfrm rot="2700000">
            <a:off x="534633" y="5634008"/>
            <a:ext cx="344146" cy="344146"/>
          </a:xfrm>
          <a:custGeom>
            <a:avLst/>
            <a:gdLst>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0 w 469124"/>
              <a:gd name="connsiteY8" fmla="*/ 520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8" fmla="*/ 91440 w 469124"/>
              <a:gd name="connsiteY8" fmla="*/ 14345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7" fmla="*/ 0 w 469124"/>
              <a:gd name="connsiteY7" fmla="*/ 417112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 name="connsiteX6" fmla="*/ 52012 w 469124"/>
              <a:gd name="connsiteY6" fmla="*/ 469124 h 469124"/>
              <a:gd name="connsiteX0" fmla="*/ 0 w 469124"/>
              <a:gd name="connsiteY0" fmla="*/ 52012 h 469124"/>
              <a:gd name="connsiteX1" fmla="*/ 52012 w 469124"/>
              <a:gd name="connsiteY1" fmla="*/ 0 h 469124"/>
              <a:gd name="connsiteX2" fmla="*/ 417112 w 469124"/>
              <a:gd name="connsiteY2" fmla="*/ 0 h 469124"/>
              <a:gd name="connsiteX3" fmla="*/ 469124 w 469124"/>
              <a:gd name="connsiteY3" fmla="*/ 52012 h 469124"/>
              <a:gd name="connsiteX4" fmla="*/ 469124 w 469124"/>
              <a:gd name="connsiteY4" fmla="*/ 417112 h 469124"/>
              <a:gd name="connsiteX5" fmla="*/ 417112 w 469124"/>
              <a:gd name="connsiteY5" fmla="*/ 469124 h 46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124" h="469124">
                <a:moveTo>
                  <a:pt x="0" y="52012"/>
                </a:moveTo>
                <a:cubicBezTo>
                  <a:pt x="0" y="23287"/>
                  <a:pt x="23287" y="0"/>
                  <a:pt x="52012" y="0"/>
                </a:cubicBezTo>
                <a:lnTo>
                  <a:pt x="417112" y="0"/>
                </a:lnTo>
                <a:cubicBezTo>
                  <a:pt x="445837" y="0"/>
                  <a:pt x="469124" y="23287"/>
                  <a:pt x="469124" y="52012"/>
                </a:cubicBezTo>
                <a:lnTo>
                  <a:pt x="469124" y="417112"/>
                </a:lnTo>
                <a:cubicBezTo>
                  <a:pt x="469124" y="445837"/>
                  <a:pt x="445837" y="469124"/>
                  <a:pt x="417112" y="469124"/>
                </a:cubicBezTo>
              </a:path>
            </a:pathLst>
          </a:custGeom>
          <a:gradFill flip="none" rotWithShape="1">
            <a:gsLst>
              <a:gs pos="97464">
                <a:srgbClr val="D59DFF"/>
              </a:gs>
              <a:gs pos="0">
                <a:srgbClr val="50E6FF"/>
              </a:gs>
            </a:gsLst>
            <a:lin ang="13200000" scaled="0"/>
            <a:tileRect/>
          </a:gradFill>
          <a:ln w="9525" cap="flat" cmpd="sng" algn="ctr">
            <a:noFill/>
            <a:prstDash val="solid"/>
            <a:headEnd type="none" w="med" len="med"/>
            <a:tailEnd type="none" w="med" len="med"/>
          </a:ln>
          <a:effectLst>
            <a:outerShdw blurRad="38100" dist="254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kern="0" err="1">
              <a:gradFill>
                <a:gsLst>
                  <a:gs pos="0">
                    <a:srgbClr val="FFFFFF"/>
                  </a:gs>
                  <a:gs pos="100000">
                    <a:srgbClr val="FFFFFF"/>
                  </a:gs>
                </a:gsLst>
                <a:lin ang="5400000" scaled="0"/>
              </a:gradFill>
              <a:latin typeface="Segoe UI"/>
              <a:cs typeface="Segoe UI" pitchFamily="34" charset="0"/>
            </a:endParaRPr>
          </a:p>
        </p:txBody>
      </p:sp>
      <p:sp>
        <p:nvSpPr>
          <p:cNvPr id="22" name="TextBox 21">
            <a:extLst>
              <a:ext uri="{FF2B5EF4-FFF2-40B4-BE49-F238E27FC236}">
                <a16:creationId xmlns:a16="http://schemas.microsoft.com/office/drawing/2014/main" id="{9C461BEC-7E5E-4ACD-8F99-02F2B456369F}"/>
              </a:ext>
            </a:extLst>
          </p:cNvPr>
          <p:cNvSpPr txBox="1">
            <a:spLocks/>
          </p:cNvSpPr>
          <p:nvPr/>
        </p:nvSpPr>
        <p:spPr>
          <a:xfrm>
            <a:off x="1196972" y="4013741"/>
            <a:ext cx="10185918" cy="1192761"/>
          </a:xfrm>
          <a:prstGeom prst="rect">
            <a:avLst/>
          </a:prstGeom>
          <a:noFill/>
        </p:spPr>
        <p:txBody>
          <a:bodyPr wrap="square" lIns="0" tIns="0" rIns="0" bIns="0" rtlCol="0" anchor="ctr" anchorCtr="0">
            <a:noAutofit/>
          </a:bodyPr>
          <a:lstStyle/>
          <a:p>
            <a:pPr marL="0" indent="0" defTabSz="914400">
              <a:buNone/>
              <a:defRPr/>
            </a:pPr>
            <a:r>
              <a:rPr lang="en-US" sz="1500" b="1">
                <a:cs typeface="Segoe UI"/>
              </a:rPr>
              <a:t>Get more from your existing technology investments​</a:t>
            </a:r>
          </a:p>
          <a:p>
            <a:pPr marL="0" indent="0" defTabSz="914400">
              <a:buNone/>
              <a:defRPr/>
            </a:pPr>
            <a:r>
              <a:rPr lang="en-US" sz="1500">
                <a:cs typeface="Segoe UI"/>
              </a:rPr>
              <a:t>No need to rip and replace, easily connect to your systems of record and data you already have and get more value from all of it. Power Platform makes it easy with connectivity to over 800 apps and services along with robotic process automation for anything else.</a:t>
            </a:r>
            <a:endParaRPr lang="en-US" sz="1500"/>
          </a:p>
        </p:txBody>
      </p:sp>
      <p:sp>
        <p:nvSpPr>
          <p:cNvPr id="23" name="TextBox 22">
            <a:extLst>
              <a:ext uri="{FF2B5EF4-FFF2-40B4-BE49-F238E27FC236}">
                <a16:creationId xmlns:a16="http://schemas.microsoft.com/office/drawing/2014/main" id="{93AB02B3-5522-4CC2-8784-7F2CF0E8F970}"/>
              </a:ext>
            </a:extLst>
          </p:cNvPr>
          <p:cNvSpPr txBox="1">
            <a:spLocks/>
          </p:cNvSpPr>
          <p:nvPr/>
        </p:nvSpPr>
        <p:spPr>
          <a:xfrm>
            <a:off x="1196972" y="5383540"/>
            <a:ext cx="10257582" cy="1192761"/>
          </a:xfrm>
          <a:prstGeom prst="rect">
            <a:avLst/>
          </a:prstGeom>
          <a:noFill/>
        </p:spPr>
        <p:txBody>
          <a:bodyPr wrap="square" lIns="0" tIns="0" rIns="0" bIns="0" rtlCol="0" anchor="ctr" anchorCtr="0">
            <a:noAutofit/>
          </a:bodyPr>
          <a:lstStyle/>
          <a:p>
            <a:pPr marL="0" indent="0">
              <a:buNone/>
              <a:defRPr/>
            </a:pPr>
            <a:r>
              <a:rPr kumimoji="0" lang="en-US" sz="1500" b="1" i="0" u="none" strike="noStrike" kern="1200" cap="none" spc="0" normalizeH="0" baseline="0" noProof="0">
                <a:ln>
                  <a:noFill/>
                </a:ln>
                <a:effectLst/>
                <a:uLnTx/>
                <a:uFillTx/>
                <a:ea typeface="+mn-ea"/>
                <a:cs typeface="Segoe UI"/>
              </a:rPr>
              <a:t>Learn how customers are saving with Power Platform​</a:t>
            </a:r>
          </a:p>
          <a:p>
            <a:pPr marL="285750" indent="-285750">
              <a:buFont typeface="Arial" panose="020B0604020202020204" pitchFamily="34" charset="0"/>
              <a:buChar char="•"/>
              <a:defRPr/>
            </a:pPr>
            <a:r>
              <a:rPr kumimoji="0" lang="en-US" sz="1500" i="0" u="none" strike="noStrike" kern="1200" cap="none" spc="0" normalizeH="0" baseline="0" noProof="0">
                <a:ln>
                  <a:noFill/>
                </a:ln>
                <a:effectLst/>
                <a:uLnTx/>
                <a:uFillTx/>
                <a:ea typeface="+mn-ea"/>
                <a:cs typeface="Segoe UI"/>
              </a:rPr>
              <a:t>Coca-Cola beverages Africa reduced their IT costs from 2.85% of net sales revenue to just below 1.4% of net sales revenue​</a:t>
            </a:r>
          </a:p>
          <a:p>
            <a:pPr marL="285750" indent="-285750">
              <a:buFont typeface="Arial" panose="020B0604020202020204" pitchFamily="34" charset="0"/>
              <a:buChar char="•"/>
              <a:defRPr/>
            </a:pPr>
            <a:r>
              <a:rPr kumimoji="0" lang="en-US" sz="1500" i="0" u="none" strike="noStrike" kern="1200" cap="none" spc="0" normalizeH="0" baseline="0" noProof="0">
                <a:ln>
                  <a:noFill/>
                </a:ln>
                <a:effectLst/>
                <a:uLnTx/>
                <a:uFillTx/>
                <a:ea typeface="+mn-ea"/>
                <a:cs typeface="Segoe UI"/>
              </a:rPr>
              <a:t>City of </a:t>
            </a:r>
            <a:r>
              <a:rPr kumimoji="0" lang="en-US" sz="1500" i="0" u="none" strike="noStrike" kern="1200" cap="none" spc="0" normalizeH="0" baseline="0" noProof="0" err="1">
                <a:ln>
                  <a:noFill/>
                </a:ln>
                <a:effectLst/>
                <a:uLnTx/>
                <a:uFillTx/>
                <a:ea typeface="+mn-ea"/>
                <a:cs typeface="Segoe UI"/>
              </a:rPr>
              <a:t>Ottowa</a:t>
            </a:r>
            <a:r>
              <a:rPr kumimoji="0" lang="en-US" sz="1500" i="0" u="none" strike="noStrike" kern="1200" cap="none" spc="0" normalizeH="0" baseline="0" noProof="0">
                <a:ln>
                  <a:noFill/>
                </a:ln>
                <a:effectLst/>
                <a:uLnTx/>
                <a:uFillTx/>
                <a:ea typeface="+mn-ea"/>
                <a:cs typeface="Segoe UI"/>
              </a:rPr>
              <a:t> saved $240k on employee labor with Power Platform.</a:t>
            </a:r>
            <a:endParaRPr lang="en-US" sz="1500">
              <a:ea typeface="+mn-lt"/>
              <a:cs typeface="+mn-lt"/>
            </a:endParaRPr>
          </a:p>
        </p:txBody>
      </p:sp>
      <p:sp>
        <p:nvSpPr>
          <p:cNvPr id="14" name="Title 3">
            <a:extLst>
              <a:ext uri="{FF2B5EF4-FFF2-40B4-BE49-F238E27FC236}">
                <a16:creationId xmlns:a16="http://schemas.microsoft.com/office/drawing/2014/main" id="{D068C2BC-B58C-66C6-AFE3-5DB0C83E8B73}"/>
              </a:ext>
            </a:extLst>
          </p:cNvPr>
          <p:cNvSpPr>
            <a:spLocks noGrp="1"/>
          </p:cNvSpPr>
          <p:nvPr>
            <p:ph type="title"/>
          </p:nvPr>
        </p:nvSpPr>
        <p:spPr>
          <a:xfrm>
            <a:off x="588263" y="428624"/>
            <a:ext cx="11018520" cy="553998"/>
          </a:xfrm>
        </p:spPr>
        <p:txBody>
          <a:bodyPr/>
          <a:lstStyle/>
          <a:p>
            <a:r>
              <a:rPr lang="en-US">
                <a:solidFill>
                  <a:schemeClr val="accent1"/>
                </a:solidFill>
              </a:rPr>
              <a:t>Biz Apps: Power Platform| </a:t>
            </a:r>
            <a:r>
              <a:rPr lang="en-US" sz="3600" b="1" i="0">
                <a:effectLst/>
                <a:latin typeface="-apple-system"/>
              </a:rPr>
              <a:t>Do More with Less</a:t>
            </a:r>
            <a:endParaRPr lang="en-US"/>
          </a:p>
        </p:txBody>
      </p:sp>
      <p:sp>
        <p:nvSpPr>
          <p:cNvPr id="17" name="Arrow: Bent 16">
            <a:extLst>
              <a:ext uri="{FF2B5EF4-FFF2-40B4-BE49-F238E27FC236}">
                <a16:creationId xmlns:a16="http://schemas.microsoft.com/office/drawing/2014/main" id="{629377DA-56C2-4078-9CF3-5FD611BFDD9C}"/>
              </a:ext>
            </a:extLst>
          </p:cNvPr>
          <p:cNvSpPr/>
          <p:nvPr/>
        </p:nvSpPr>
        <p:spPr>
          <a:xfrm>
            <a:off x="430120" y="1570993"/>
            <a:ext cx="2796795" cy="5288269"/>
          </a:xfrm>
          <a:prstGeom prst="bentArrow">
            <a:avLst>
              <a:gd name="adj1" fmla="val 0"/>
              <a:gd name="adj2" fmla="val 0"/>
              <a:gd name="adj3" fmla="val 25000"/>
              <a:gd name="adj4" fmla="val 0"/>
            </a:avLst>
          </a:prstGeom>
          <a:noFill/>
          <a:ln w="25400" cap="flat" cmpd="sng" algn="ctr">
            <a:gradFill>
              <a:gsLst>
                <a:gs pos="0">
                  <a:srgbClr val="D59DFF"/>
                </a:gs>
                <a:gs pos="77000">
                  <a:srgbClr val="50E6FF"/>
                </a:gs>
              </a:gsLst>
              <a:lin ang="0" scaled="0"/>
            </a:gradFill>
            <a:prstDash val="solid"/>
            <a:headEnd type="none" w="med" len="med"/>
            <a:tailEnd type="oval" w="med" len="med"/>
          </a:ln>
          <a:effectLst/>
        </p:spPr>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2" name="TextBox 1">
            <a:extLst>
              <a:ext uri="{FF2B5EF4-FFF2-40B4-BE49-F238E27FC236}">
                <a16:creationId xmlns:a16="http://schemas.microsoft.com/office/drawing/2014/main" id="{35C13307-6DCE-3026-7C98-A12330C582C3}"/>
              </a:ext>
            </a:extLst>
          </p:cNvPr>
          <p:cNvSpPr txBox="1"/>
          <p:nvPr/>
        </p:nvSpPr>
        <p:spPr>
          <a:xfrm>
            <a:off x="9115647" y="6274105"/>
            <a:ext cx="2764465" cy="523220"/>
          </a:xfrm>
          <a:prstGeom prst="rect">
            <a:avLst/>
          </a:prstGeom>
          <a:noFill/>
        </p:spPr>
        <p:txBody>
          <a:bodyPr wrap="square">
            <a:spAutoFit/>
          </a:bodyPr>
          <a:lstStyle/>
          <a:p>
            <a:r>
              <a:rPr kumimoji="0" lang="en-US" sz="700" b="0" i="0" u="none" strike="noStrike" kern="1200" cap="none" spc="0" normalizeH="0" baseline="0" noProof="0">
                <a:ln>
                  <a:noFill/>
                </a:ln>
                <a:solidFill>
                  <a:schemeClr val="tx2">
                    <a:lumMod val="75000"/>
                  </a:schemeClr>
                </a:solidFill>
                <a:effectLst/>
                <a:uLnTx/>
                <a:uFillTx/>
                <a:ea typeface="Segoe UI" panose="020B0502040204020203" pitchFamily="34" charset="0"/>
                <a:cs typeface="Segoe UI" panose="020B0502040204020203" pitchFamily="34" charset="0"/>
              </a:rPr>
              <a:t>¹Results are over three years for a composite organization based on interviewed customers. </a:t>
            </a:r>
            <a:r>
              <a:rPr lang="en-US" sz="700">
                <a:solidFill>
                  <a:schemeClr val="tx2">
                    <a:lumMod val="75000"/>
                  </a:schemeClr>
                </a:solidFill>
                <a:effectLst/>
                <a:hlinkClick r:id="rId3">
                  <a:extLst>
                    <a:ext uri="{A12FA001-AC4F-418D-AE19-62706E023703}">
                      <ahyp:hlinkClr xmlns:ahyp="http://schemas.microsoft.com/office/drawing/2018/hyperlinkcolor" val="tx"/>
                    </a:ext>
                  </a:extLst>
                </a:hlinkClick>
              </a:rPr>
              <a:t>The Total Economic Impact of Microsoft Power Platform Premium Licenses, August 2022</a:t>
            </a:r>
            <a:endParaRPr lang="en-US" sz="700">
              <a:solidFill>
                <a:schemeClr val="tx2">
                  <a:lumMod val="75000"/>
                </a:schemeClr>
              </a:solidFill>
              <a:effectLst/>
            </a:endParaRPr>
          </a:p>
          <a:p>
            <a:endParaRPr lang="en-US" sz="700">
              <a:solidFill>
                <a:schemeClr val="tx2">
                  <a:lumMod val="75000"/>
                </a:schemeClr>
              </a:solidFill>
              <a:effectLst/>
            </a:endParaRPr>
          </a:p>
        </p:txBody>
      </p:sp>
    </p:spTree>
    <p:extLst>
      <p:ext uri="{BB962C8B-B14F-4D97-AF65-F5344CB8AC3E}">
        <p14:creationId xmlns:p14="http://schemas.microsoft.com/office/powerpoint/2010/main" val="33570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7" grpId="0" animBg="1"/>
    </p:bldLst>
  </p:timing>
</p:sld>
</file>

<file path=ppt/theme/theme1.xml><?xml version="1.0" encoding="utf-8"?>
<a:theme xmlns:a="http://schemas.openxmlformats.org/drawingml/2006/main" name="Biz Apps Dark">
  <a:themeElements>
    <a:clrScheme name="Biz Apps">
      <a:dk1>
        <a:srgbClr val="000000"/>
      </a:dk1>
      <a:lt1>
        <a:srgbClr val="FFFFFF"/>
      </a:lt1>
      <a:dk2>
        <a:srgbClr val="243A5E"/>
      </a:dk2>
      <a:lt2>
        <a:srgbClr val="E6E6E6"/>
      </a:lt2>
      <a:accent1>
        <a:srgbClr val="50E6FF"/>
      </a:accent1>
      <a:accent2>
        <a:srgbClr val="0078D4"/>
      </a:accent2>
      <a:accent3>
        <a:srgbClr val="243A5E"/>
      </a:accent3>
      <a:accent4>
        <a:srgbClr val="30E5D0"/>
      </a:accent4>
      <a:accent5>
        <a:srgbClr val="00857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6350">
          <a:solidFill>
            <a:schemeClr val="tx1">
              <a:alpha val="30000"/>
            </a:schemeClr>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BLACK Microsoft template BLUE Accent_10-20.potx" id="{936FC27D-29D7-439A-9712-BFAF6C362AAB}" vid="{D99BA823-0B64-4A5D-8684-9480EA3FB95C}"/>
    </a:ext>
  </a:extLst>
</a:theme>
</file>

<file path=ppt/theme/theme2.xml><?xml version="1.0" encoding="utf-8"?>
<a:theme xmlns:a="http://schemas.openxmlformats.org/drawingml/2006/main" name="8_White Template">
  <a:themeElements>
    <a:clrScheme name="MSFT">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05C7F47E8B3848A4F30C76D97CCFBF" ma:contentTypeVersion="10" ma:contentTypeDescription="Create a new document." ma:contentTypeScope="" ma:versionID="94e1d700db24920a9015ebb1b45b8fbd">
  <xsd:schema xmlns:xsd="http://www.w3.org/2001/XMLSchema" xmlns:xs="http://www.w3.org/2001/XMLSchema" xmlns:p="http://schemas.microsoft.com/office/2006/metadata/properties" xmlns:ns1="http://schemas.microsoft.com/sharepoint/v3" xmlns:ns2="da748a6d-26ce-421d-8d24-39d958387f7d" xmlns:ns3="8290ce78-adf2-4b93-b35f-72f4e0d8b093" targetNamespace="http://schemas.microsoft.com/office/2006/metadata/properties" ma:root="true" ma:fieldsID="16b19a171a3fc2e4e35193a57ed6e584" ns1:_="" ns2:_="" ns3:_="">
    <xsd:import namespace="http://schemas.microsoft.com/sharepoint/v3"/>
    <xsd:import namespace="da748a6d-26ce-421d-8d24-39d958387f7d"/>
    <xsd:import namespace="8290ce78-adf2-4b93-b35f-72f4e0d8b0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SearchPropertie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748a6d-26ce-421d-8d24-39d958387f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0ce78-adf2-4b93-b35f-72f4e0d8b0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605E61D-0E32-42EC-9ACA-2656CDC41907}"/>
</file>

<file path=customXml/itemProps2.xml><?xml version="1.0" encoding="utf-8"?>
<ds:datastoreItem xmlns:ds="http://schemas.openxmlformats.org/officeDocument/2006/customXml" ds:itemID="{ECF7B85B-0A2C-4B4A-B860-2F6795A92ABA}">
  <ds:schemaRefs>
    <ds:schemaRef ds:uri="http://schemas.microsoft.com/sharepoint/v3/contenttype/forms"/>
  </ds:schemaRefs>
</ds:datastoreItem>
</file>

<file path=customXml/itemProps3.xml><?xml version="1.0" encoding="utf-8"?>
<ds:datastoreItem xmlns:ds="http://schemas.openxmlformats.org/officeDocument/2006/customXml" ds:itemID="{EBE9A357-5676-4099-8DEE-90BA734229D4}">
  <ds:schemaRefs>
    <ds:schemaRef ds:uri="http://schemas.openxmlformats.org/package/2006/metadata/core-properties"/>
    <ds:schemaRef ds:uri="http://purl.org/dc/dcmitype/"/>
    <ds:schemaRef ds:uri="http://schemas.microsoft.com/office/2006/documentManagement/types"/>
    <ds:schemaRef ds:uri="http://schemas.microsoft.com/sharepoint/v3"/>
    <ds:schemaRef ds:uri="http://purl.org/dc/terms/"/>
    <ds:schemaRef ds:uri="http://purl.org/dc/elements/1.1/"/>
    <ds:schemaRef ds:uri="http://schemas.microsoft.com/office/infopath/2007/PartnerControls"/>
    <ds:schemaRef ds:uri="da748a6d-26ce-421d-8d24-39d958387f7d"/>
    <ds:schemaRef ds:uri="8290ce78-adf2-4b93-b35f-72f4e0d8b093"/>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TotalTime>
  <Words>2125</Words>
  <Application>Microsoft Office PowerPoint</Application>
  <PresentationFormat>Widescreen</PresentationFormat>
  <Paragraphs>262</Paragraphs>
  <Slides>14</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-apple-system</vt:lpstr>
      <vt:lpstr>Arial</vt:lpstr>
      <vt:lpstr>Calibri</vt:lpstr>
      <vt:lpstr>Consolas</vt:lpstr>
      <vt:lpstr>Segoe UI</vt:lpstr>
      <vt:lpstr>Segoe UI Light</vt:lpstr>
      <vt:lpstr>Segoe UI Semibold</vt:lpstr>
      <vt:lpstr>SegoeUI</vt:lpstr>
      <vt:lpstr>Wingdings</vt:lpstr>
      <vt:lpstr>Biz Apps Dark</vt:lpstr>
      <vt:lpstr>8_White Template</vt:lpstr>
      <vt:lpstr>Business Applications Helps Customers Do More with Less </vt:lpstr>
      <vt:lpstr>Biz Apps: Dynamics 365 | Do More with Less</vt:lpstr>
      <vt:lpstr>Do More with Less | Finance</vt:lpstr>
      <vt:lpstr>Do More with Less | Customer Experience </vt:lpstr>
      <vt:lpstr>Do More with Less | Service</vt:lpstr>
      <vt:lpstr>Do More with Less | Supply Chain</vt:lpstr>
      <vt:lpstr>Do More with Less | Business Central</vt:lpstr>
      <vt:lpstr>Power Platform</vt:lpstr>
      <vt:lpstr>Biz Apps: Power Platform| Do More with Less</vt:lpstr>
      <vt:lpstr>Do More with Less | Power Platform</vt:lpstr>
      <vt:lpstr>Do More with Less | Power Platform</vt:lpstr>
      <vt:lpstr>Do More with Less | Power BI</vt:lpstr>
      <vt:lpstr>Appendix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more with less</dc:title>
  <dc:creator>Richard Riley</dc:creator>
  <cp:lastModifiedBy>Evelyn Gil</cp:lastModifiedBy>
  <cp:revision>1</cp:revision>
  <dcterms:created xsi:type="dcterms:W3CDTF">2022-09-27T19:31:32Z</dcterms:created>
  <dcterms:modified xsi:type="dcterms:W3CDTF">2022-11-15T16:39:42Z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0x010100BC05C7F47E8B3848A4F30C76D97CCFBF</vt:lpwstr>
  </property>
</Properties>
</file>