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147478653" r:id="rId5"/>
    <p:sldId id="214747865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B0D6761-A686-9117-7B41-CBE1962C1AD2}" name="Amy Machi" initials="AM" userId="S::amymachi@microsoft.com::cd60956a-ee16-4bfe-843d-aa760af1b6df" providerId="AD"/>
  <p188:author id="{1255D561-BD5F-5286-E226-F11F86A5514D}" name="Willie Mason" initials="WM" userId="S::williem@microsoft.com::84a92627-5cdf-4da9-b3ea-759ec6bd9f51" providerId="AD"/>
  <p188:author id="{2F4DCF81-B13C-B385-3553-DF5278F1CB6E}" name="Tanya Aguila" initials="TA" userId="S::taaguila@microsoft.com::6a57dd73-b579-4452-ab31-e4bcb02efeec" providerId="AD"/>
  <p188:author id="{56D420B3-0F13-D9DA-AFEE-D0E0C75EBD83}" name="Wale Olokodana" initials="WO" userId="S::waleol@microsoft.com::d53cdbab-b2bf-4e8e-80bb-81543727f0af" providerId="AD"/>
  <p188:author id="{0BA6BFEE-1448-1543-420E-BE17CDF6ADD2}" name="Joel Graves" initials="JG" userId="S::jograves@microsoft.com::6ee462ed-f447-4a6d-98e0-f2b59511f4d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Logo&#10;&#10;Description automatically generated with low confidence">
            <a:extLst>
              <a:ext uri="{FF2B5EF4-FFF2-40B4-BE49-F238E27FC236}">
                <a16:creationId xmlns:a16="http://schemas.microsoft.com/office/drawing/2014/main" id="{DBF9C9C8-7A4F-3C8C-8B00-95940F24C7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0FDEF2A-A136-425B-7FB8-8A27F717C080}"/>
              </a:ext>
            </a:extLst>
          </p:cNvPr>
          <p:cNvSpPr txBox="1"/>
          <p:nvPr userDrawn="1"/>
        </p:nvSpPr>
        <p:spPr>
          <a:xfrm>
            <a:off x="582042" y="5651389"/>
            <a:ext cx="2523108" cy="43088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l" defTabSz="914400">
              <a:defRPr/>
            </a:pPr>
            <a:r>
              <a:rPr lang="en-US" sz="2000" b="1" kern="0" spc="0">
                <a:solidFill>
                  <a:srgbClr val="243A5E"/>
                </a:solidFill>
                <a:latin typeface="+mj-lt"/>
                <a:ea typeface="+mj-ea"/>
                <a:cs typeface="+mj-cs"/>
              </a:rPr>
              <a:t>MICROSOFT UNIFIED</a:t>
            </a:r>
            <a:endParaRPr lang="en-IN" sz="2000" b="1" kern="0" spc="0">
              <a:solidFill>
                <a:srgbClr val="243A5E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017713"/>
            <a:ext cx="4167887" cy="1107996"/>
          </a:xfrm>
        </p:spPr>
        <p:txBody>
          <a:bodyPr anchor="b" anchorCtr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379791"/>
            <a:ext cx="4164583" cy="338554"/>
          </a:xfrm>
          <a:noFill/>
        </p:spPr>
        <p:txBody>
          <a:bodyPr wrap="squar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200" spc="0" baseline="0"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14" name="MS logo gray - EMF" descr="Microsoft logo, gray text version">
            <a:extLst>
              <a:ext uri="{FF2B5EF4-FFF2-40B4-BE49-F238E27FC236}">
                <a16:creationId xmlns:a16="http://schemas.microsoft.com/office/drawing/2014/main" id="{14B7E2D6-51E6-6582-EA10-32FD853913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7"/>
            <a:ext cx="1366440" cy="29260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030C7B27-8872-F22C-70FD-4CDB64BB5F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62422" y="585788"/>
            <a:ext cx="666750" cy="76200"/>
          </a:xfrm>
          <a:prstGeom prst="rect">
            <a:avLst/>
          </a:prstGeom>
        </p:spPr>
      </p:pic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A09A7D54-670B-3E39-4107-4D955C051C45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82042" y="3926473"/>
            <a:ext cx="4164583" cy="338554"/>
          </a:xfrm>
          <a:noFill/>
        </p:spPr>
        <p:txBody>
          <a:bodyPr wrap="squar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7C096D-040C-6CD1-F3D7-9850361F1014}"/>
              </a:ext>
            </a:extLst>
          </p:cNvPr>
          <p:cNvSpPr txBox="1"/>
          <p:nvPr/>
        </p:nvSpPr>
        <p:spPr>
          <a:xfrm>
            <a:off x="582042" y="6082277"/>
            <a:ext cx="2388475" cy="21544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 lIns="0" tIns="0" rIns="0" bIns="0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30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</a:rPr>
              <a:t>ACCELERATES VALUE</a:t>
            </a:r>
            <a:endParaRPr kumimoji="0" lang="en-IN" sz="1400" b="0" i="0" u="none" strike="noStrike" kern="0" cap="none" spc="30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53372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55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04216DA-8354-CDC8-9906-9477D4342B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BAAF3E5-9E8D-25A3-5052-EB9429710B6D}"/>
              </a:ext>
            </a:extLst>
          </p:cNvPr>
          <p:cNvCxnSpPr>
            <a:cxnSpLocks/>
          </p:cNvCxnSpPr>
          <p:nvPr userDrawn="1"/>
        </p:nvCxnSpPr>
        <p:spPr>
          <a:xfrm>
            <a:off x="585216" y="3920808"/>
            <a:ext cx="1538287" cy="0"/>
          </a:xfrm>
          <a:prstGeom prst="line">
            <a:avLst/>
          </a:prstGeom>
          <a:ln w="31750" cap="rnd">
            <a:gradFill flip="none" rotWithShape="1"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0">
                  <a:schemeClr val="tx2"/>
                </a:gs>
                <a:gs pos="50000">
                  <a:schemeClr val="accent1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F99C30A-13D0-4024-763C-B4EF9AC4E2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216" y="3035808"/>
            <a:ext cx="6599809" cy="498598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3600" spc="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4FF01A51-2510-2B94-1D00-C318D5E3E5E7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87074" y="457200"/>
            <a:ext cx="719561" cy="58793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F06CA7D-FB90-1157-B807-18309F34A412}"/>
              </a:ext>
            </a:extLst>
          </p:cNvPr>
          <p:cNvGrpSpPr/>
          <p:nvPr userDrawn="1"/>
        </p:nvGrpSpPr>
        <p:grpSpPr>
          <a:xfrm>
            <a:off x="599505" y="5651389"/>
            <a:ext cx="2018181" cy="600165"/>
            <a:chOff x="582042" y="5651389"/>
            <a:chExt cx="2018181" cy="60016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781824A-0AEA-0A25-EE0A-F97F9AC5F3F9}"/>
                </a:ext>
              </a:extLst>
            </p:cNvPr>
            <p:cNvSpPr txBox="1"/>
            <p:nvPr userDrawn="1"/>
          </p:nvSpPr>
          <p:spPr>
            <a:xfrm>
              <a:off x="582042" y="5651389"/>
              <a:ext cx="2018181" cy="43088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l" defTabSz="914400">
                <a:defRPr/>
              </a:pPr>
              <a:r>
                <a:rPr lang="en-US" sz="1600" b="1" kern="0" spc="0">
                  <a:solidFill>
                    <a:srgbClr val="243A5E"/>
                  </a:solidFill>
                  <a:latin typeface="+mj-lt"/>
                  <a:ea typeface="+mj-ea"/>
                  <a:cs typeface="+mj-cs"/>
                </a:rPr>
                <a:t>MICROSOFT UNIFIED</a:t>
              </a:r>
              <a:endParaRPr lang="en-IN" sz="1600" b="1" kern="0" spc="0">
                <a:solidFill>
                  <a:srgbClr val="243A5E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35434A9-D35F-E8BF-7739-C65298934B90}"/>
                </a:ext>
              </a:extLst>
            </p:cNvPr>
            <p:cNvSpPr txBox="1"/>
            <p:nvPr userDrawn="1"/>
          </p:nvSpPr>
          <p:spPr>
            <a:xfrm>
              <a:off x="582042" y="6082277"/>
              <a:ext cx="2018181" cy="16927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30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</a:rPr>
                <a:t>ACCELERATES VALUE</a:t>
              </a:r>
              <a:endParaRPr kumimoji="0" lang="en-IN" sz="1100" b="0" i="0" u="none" strike="noStrike" kern="0" cap="none" spc="30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24290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2BFAACAB-7BC9-7DF5-2371-8A97CA9AF4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405" y="0"/>
            <a:ext cx="12192000" cy="6858000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C575DB8-3EDD-B82F-D0CA-DC6BED4BB392}"/>
              </a:ext>
            </a:extLst>
          </p:cNvPr>
          <p:cNvSpPr/>
          <p:nvPr userDrawn="1"/>
        </p:nvSpPr>
        <p:spPr bwMode="auto">
          <a:xfrm>
            <a:off x="293688" y="1971710"/>
            <a:ext cx="5330825" cy="4297328"/>
          </a:xfrm>
          <a:prstGeom prst="roundRect">
            <a:avLst>
              <a:gd name="adj" fmla="val 3000"/>
            </a:avLst>
          </a:prstGeom>
          <a:solidFill>
            <a:schemeClr val="bg1"/>
          </a:solidFill>
          <a:ln w="6350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572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IN" sz="180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33A3D7A-D925-B838-9E95-8732495FEA59}"/>
              </a:ext>
            </a:extLst>
          </p:cNvPr>
          <p:cNvCxnSpPr>
            <a:cxnSpLocks/>
          </p:cNvCxnSpPr>
          <p:nvPr userDrawn="1"/>
        </p:nvCxnSpPr>
        <p:spPr>
          <a:xfrm>
            <a:off x="588263" y="1755815"/>
            <a:ext cx="1538287" cy="0"/>
          </a:xfrm>
          <a:prstGeom prst="line">
            <a:avLst/>
          </a:prstGeom>
          <a:ln w="31750" cap="rnd">
            <a:gradFill flip="none" rotWithShape="1"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0">
                  <a:schemeClr val="tx2"/>
                </a:gs>
                <a:gs pos="50000">
                  <a:schemeClr val="accent1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935C9167-B5C7-4834-AC78-240C8C3EF1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2" y="381001"/>
            <a:ext cx="4745737" cy="1168398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Title square photo layout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2296303"/>
            <a:ext cx="4749800" cy="3661735"/>
          </a:xfrm>
        </p:spPr>
        <p:txBody>
          <a:bodyPr/>
          <a:lstStyle>
            <a:lvl1pPr marL="0" indent="0">
              <a:buNone/>
              <a:defRPr sz="22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E18FD0C-FA99-4937-92CD-5CF7F279CD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915025" y="0"/>
            <a:ext cx="6276974" cy="6858000"/>
          </a:xfrm>
          <a:blipFill>
            <a:blip r:embed="rId4"/>
            <a:stretch>
              <a:fillRect l="-9257" r="1"/>
            </a:stretch>
          </a:blipFill>
        </p:spPr>
        <p:txBody>
          <a:bodyPr lIns="0" tIns="210312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BDF4B0-32EF-4DA8-9A83-B73DD831057C}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  <p:sp>
        <p:nvSpPr>
          <p:cNvPr id="9" name="Footer Placeholder 79">
            <a:extLst>
              <a:ext uri="{FF2B5EF4-FFF2-40B4-BE49-F238E27FC236}">
                <a16:creationId xmlns:a16="http://schemas.microsoft.com/office/drawing/2014/main" id="{F71722DA-3DA1-00AD-C04F-0C6AA3297577}"/>
              </a:ext>
            </a:extLst>
          </p:cNvPr>
          <p:cNvSpPr txBox="1">
            <a:spLocks/>
          </p:cNvSpPr>
          <p:nvPr userDrawn="1"/>
        </p:nvSpPr>
        <p:spPr>
          <a:xfrm>
            <a:off x="588262" y="6633706"/>
            <a:ext cx="4114800" cy="1238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Microsoft confidential – Internal Only</a:t>
            </a:r>
          </a:p>
        </p:txBody>
      </p:sp>
    </p:spTree>
    <p:extLst>
      <p:ext uri="{BB962C8B-B14F-4D97-AF65-F5344CB8AC3E}">
        <p14:creationId xmlns:p14="http://schemas.microsoft.com/office/powerpoint/2010/main" val="141358279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6" orient="horz" pos="904">
          <p15:clr>
            <a:srgbClr val="5ACBF0"/>
          </p15:clr>
        </p15:guide>
        <p15:guide id="7" orient="horz" pos="1968">
          <p15:clr>
            <a:srgbClr val="5ACBF0"/>
          </p15:clr>
        </p15:guide>
        <p15:guide id="8" orient="horz" pos="2226">
          <p15:clr>
            <a:srgbClr val="5ACBF0"/>
          </p15:clr>
        </p15:guide>
        <p15:guide id="10" pos="3729">
          <p15:clr>
            <a:srgbClr val="C35EA4"/>
          </p15:clr>
        </p15:guide>
        <p15:guide id="11" pos="2993">
          <p15:clr>
            <a:srgbClr val="5ACBF0"/>
          </p15:clr>
        </p15:guide>
        <p15:guide id="12" pos="3543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Four column slide option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6A7BD36-F68B-B6F5-500D-4F97E16BDC07}"/>
              </a:ext>
            </a:extLst>
          </p:cNvPr>
          <p:cNvGrpSpPr/>
          <p:nvPr userDrawn="1"/>
        </p:nvGrpSpPr>
        <p:grpSpPr>
          <a:xfrm>
            <a:off x="588263" y="1209319"/>
            <a:ext cx="11032237" cy="76200"/>
            <a:chOff x="588263" y="1209319"/>
            <a:chExt cx="11032237" cy="762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EF47F78-9D84-D2C3-F19D-8EA41D6DD232}"/>
                </a:ext>
              </a:extLst>
            </p:cNvPr>
            <p:cNvCxnSpPr>
              <a:cxnSpLocks/>
            </p:cNvCxnSpPr>
            <p:nvPr/>
          </p:nvCxnSpPr>
          <p:spPr>
            <a:xfrm>
              <a:off x="588263" y="1247419"/>
              <a:ext cx="10232137" cy="0"/>
            </a:xfrm>
            <a:prstGeom prst="line">
              <a:avLst/>
            </a:prstGeom>
            <a:ln w="31750" cap="rnd">
              <a:gradFill flip="none" rotWithShape="1"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tx2"/>
                  </a:gs>
                  <a:gs pos="50000">
                    <a:schemeClr val="accent1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A9683FDC-041B-67EA-E494-5F9EDC8F7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53750" y="1209319"/>
              <a:ext cx="666750" cy="762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F83F083-6D40-0328-3D1B-1F553C162AC7}"/>
              </a:ext>
            </a:extLst>
          </p:cNvPr>
          <p:cNvGrpSpPr/>
          <p:nvPr userDrawn="1"/>
        </p:nvGrpSpPr>
        <p:grpSpPr>
          <a:xfrm>
            <a:off x="3290179" y="2090101"/>
            <a:ext cx="5624344" cy="4178937"/>
            <a:chOff x="3290179" y="2090101"/>
            <a:chExt cx="5624344" cy="417893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115938D-BBF2-9330-329B-559874B9C55D}"/>
                </a:ext>
              </a:extLst>
            </p:cNvPr>
            <p:cNvCxnSpPr>
              <a:cxnSpLocks/>
            </p:cNvCxnSpPr>
            <p:nvPr/>
          </p:nvCxnSpPr>
          <p:spPr>
            <a:xfrm>
              <a:off x="3290179" y="2090101"/>
              <a:ext cx="0" cy="4178937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8ACCB05-607B-BB78-08A2-219840598264}"/>
                </a:ext>
              </a:extLst>
            </p:cNvPr>
            <p:cNvCxnSpPr>
              <a:cxnSpLocks/>
            </p:cNvCxnSpPr>
            <p:nvPr/>
          </p:nvCxnSpPr>
          <p:spPr>
            <a:xfrm>
              <a:off x="6102351" y="2090101"/>
              <a:ext cx="0" cy="4178937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8BD70B0-CE46-F970-B410-DE91C14097A6}"/>
                </a:ext>
              </a:extLst>
            </p:cNvPr>
            <p:cNvCxnSpPr>
              <a:cxnSpLocks/>
            </p:cNvCxnSpPr>
            <p:nvPr/>
          </p:nvCxnSpPr>
          <p:spPr>
            <a:xfrm>
              <a:off x="8914523" y="2090101"/>
              <a:ext cx="0" cy="4178937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1114C6D-875F-F991-EF6E-4FF5608FCAF7}"/>
              </a:ext>
            </a:extLst>
          </p:cNvPr>
          <p:cNvGrpSpPr/>
          <p:nvPr userDrawn="1"/>
        </p:nvGrpSpPr>
        <p:grpSpPr>
          <a:xfrm>
            <a:off x="3290179" y="6269038"/>
            <a:ext cx="5624344" cy="588962"/>
            <a:chOff x="3290179" y="2090101"/>
            <a:chExt cx="5624344" cy="417893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961613-7F5F-5A45-8D42-679435F0B82A}"/>
                </a:ext>
              </a:extLst>
            </p:cNvPr>
            <p:cNvCxnSpPr>
              <a:cxnSpLocks/>
            </p:cNvCxnSpPr>
            <p:nvPr/>
          </p:nvCxnSpPr>
          <p:spPr>
            <a:xfrm>
              <a:off x="3290179" y="2090101"/>
              <a:ext cx="0" cy="4178937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AF4E4FF-7A0A-18C9-EFF6-E57EA0F9F136}"/>
                </a:ext>
              </a:extLst>
            </p:cNvPr>
            <p:cNvCxnSpPr>
              <a:cxnSpLocks/>
            </p:cNvCxnSpPr>
            <p:nvPr/>
          </p:nvCxnSpPr>
          <p:spPr>
            <a:xfrm>
              <a:off x="6102351" y="2090101"/>
              <a:ext cx="0" cy="4178937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B82B177-57C3-0A0A-6104-6D420055971E}"/>
                </a:ext>
              </a:extLst>
            </p:cNvPr>
            <p:cNvCxnSpPr>
              <a:cxnSpLocks/>
            </p:cNvCxnSpPr>
            <p:nvPr/>
          </p:nvCxnSpPr>
          <p:spPr>
            <a:xfrm>
              <a:off x="8914523" y="2090101"/>
              <a:ext cx="0" cy="4178937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F3C62062-92C5-276D-CE95-D6F233B07B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4200" y="2090101"/>
            <a:ext cx="2599786" cy="4178937"/>
          </a:xfrm>
          <a:noFill/>
        </p:spPr>
        <p:txBody>
          <a:bodyPr wrap="square" lIns="91440" tIns="45720" rIns="91440" bIns="45720">
            <a:noAutofit/>
          </a:bodyPr>
          <a:lstStyle>
            <a:lvl1pPr marL="58737" indent="0">
              <a:spcBef>
                <a:spcPts val="0"/>
              </a:spcBef>
              <a:buFont typeface="Arial" panose="020B0604020202020204" pitchFamily="34" charset="0"/>
              <a:buNone/>
              <a:defRPr sz="18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defTabSz="856756" fontAlgn="base">
              <a:lnSpc>
                <a:spcPct val="90000"/>
              </a:lnSpc>
              <a:spcBef>
                <a:spcPct val="0"/>
              </a:spcBef>
              <a:spcAft>
                <a:spcPts val="588"/>
              </a:spcAft>
              <a:defRPr/>
            </a:pPr>
            <a:r>
              <a:rPr lang="en-US" sz="1800">
                <a:solidFill>
                  <a:schemeClr val="tx1"/>
                </a:solidFill>
                <a:latin typeface="+mj-lt"/>
                <a:ea typeface="Segoe UI" pitchFamily="34" charset="0"/>
                <a:cs typeface="Segoe UI Semibold" panose="020B0702040204020203" pitchFamily="34" charset="0"/>
              </a:rPr>
              <a:t>Subhead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0C5C87FB-8B89-A2C3-1FA4-CEC4FE904CF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20714" y="2090101"/>
            <a:ext cx="2599786" cy="4178937"/>
          </a:xfrm>
          <a:noFill/>
        </p:spPr>
        <p:txBody>
          <a:bodyPr wrap="square" lIns="91440" tIns="45720" rIns="91440" bIns="45720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defTabSz="856756" fontAlgn="base">
              <a:lnSpc>
                <a:spcPct val="90000"/>
              </a:lnSpc>
              <a:spcBef>
                <a:spcPct val="0"/>
              </a:spcBef>
              <a:spcAft>
                <a:spcPts val="588"/>
              </a:spcAft>
              <a:defRPr/>
            </a:pPr>
            <a:r>
              <a:rPr lang="en-US" sz="1800">
                <a:solidFill>
                  <a:schemeClr val="tx1"/>
                </a:solidFill>
                <a:latin typeface="+mj-lt"/>
                <a:ea typeface="Segoe UI" pitchFamily="34" charset="0"/>
                <a:cs typeface="Segoe UI Semibold" panose="020B0702040204020203" pitchFamily="34" charset="0"/>
              </a:rPr>
              <a:t>Subhead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7B62DB65-E7AB-4928-6654-80769A2923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96371" y="2090101"/>
            <a:ext cx="2599786" cy="4178937"/>
          </a:xfrm>
          <a:noFill/>
        </p:spPr>
        <p:txBody>
          <a:bodyPr wrap="square" lIns="91440" tIns="45720" rIns="91440" bIns="45720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defTabSz="856756" fontAlgn="base">
              <a:lnSpc>
                <a:spcPct val="90000"/>
              </a:lnSpc>
              <a:spcBef>
                <a:spcPct val="0"/>
              </a:spcBef>
              <a:spcAft>
                <a:spcPts val="588"/>
              </a:spcAft>
              <a:defRPr/>
            </a:pPr>
            <a:r>
              <a:rPr lang="en-US" sz="1800">
                <a:solidFill>
                  <a:schemeClr val="tx1"/>
                </a:solidFill>
                <a:latin typeface="+mj-lt"/>
                <a:ea typeface="Segoe UI" pitchFamily="34" charset="0"/>
                <a:cs typeface="Segoe UI Semibold" panose="020B0702040204020203" pitchFamily="34" charset="0"/>
              </a:rPr>
              <a:t>Subhead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1782C28B-70A1-AD54-71BC-6290C46E1C0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08542" y="2090101"/>
            <a:ext cx="2599786" cy="4178937"/>
          </a:xfrm>
          <a:noFill/>
        </p:spPr>
        <p:txBody>
          <a:bodyPr wrap="square" lIns="91440" tIns="45720" rIns="91440" bIns="45720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defTabSz="856756" fontAlgn="base">
              <a:lnSpc>
                <a:spcPct val="90000"/>
              </a:lnSpc>
              <a:spcBef>
                <a:spcPct val="0"/>
              </a:spcBef>
              <a:spcAft>
                <a:spcPts val="588"/>
              </a:spcAft>
              <a:defRPr/>
            </a:pPr>
            <a:r>
              <a:rPr lang="en-US" sz="1800">
                <a:solidFill>
                  <a:schemeClr val="tx1"/>
                </a:solidFill>
                <a:latin typeface="+mj-lt"/>
                <a:ea typeface="Segoe UI" pitchFamily="34" charset="0"/>
                <a:cs typeface="Segoe UI Semibold" panose="020B0702040204020203" pitchFamily="34" charset="0"/>
              </a:rPr>
              <a:t>Subhead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39598BAC-E3D8-1809-CBF3-A9858A8916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1470314"/>
            <a:ext cx="2599786" cy="408623"/>
          </a:xfrm>
          <a:noFill/>
        </p:spPr>
        <p:txBody>
          <a:bodyPr wrap="square" lIns="91440" tIns="45720" rIns="91440" bIns="45720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accent1"/>
                </a:solidFill>
                <a:latin typeface="+mj-lt"/>
                <a:cs typeface="Segoe UI" panose="020B0502040204020203" pitchFamily="34" charset="0"/>
              </a:defRPr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defTabSz="856756" fontAlgn="base">
              <a:lnSpc>
                <a:spcPct val="90000"/>
              </a:lnSpc>
              <a:spcBef>
                <a:spcPct val="0"/>
              </a:spcBef>
              <a:spcAft>
                <a:spcPts val="588"/>
              </a:spcAft>
              <a:defRPr/>
            </a:pPr>
            <a:r>
              <a:rPr lang="en-US" sz="1800">
                <a:solidFill>
                  <a:schemeClr val="accent1"/>
                </a:solidFill>
                <a:latin typeface="+mj-lt"/>
                <a:ea typeface="Segoe UI" pitchFamily="34" charset="0"/>
                <a:cs typeface="Segoe UI Semibold" panose="020B0702040204020203" pitchFamily="34" charset="0"/>
              </a:rPr>
              <a:t>Section one title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57CC1E3A-22B7-7324-028B-B65D17CBC9A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96371" y="1470314"/>
            <a:ext cx="2599786" cy="408623"/>
          </a:xfrm>
          <a:noFill/>
        </p:spPr>
        <p:txBody>
          <a:bodyPr wrap="square" lIns="91440" tIns="45720" rIns="91440" bIns="45720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accent1"/>
                </a:solidFill>
                <a:latin typeface="+mj-lt"/>
                <a:cs typeface="Segoe UI" panose="020B0502040204020203" pitchFamily="34" charset="0"/>
              </a:defRPr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defTabSz="856756" fontAlgn="base">
              <a:lnSpc>
                <a:spcPct val="90000"/>
              </a:lnSpc>
              <a:spcBef>
                <a:spcPct val="0"/>
              </a:spcBef>
              <a:spcAft>
                <a:spcPts val="588"/>
              </a:spcAft>
              <a:defRPr/>
            </a:pPr>
            <a:r>
              <a:rPr lang="en-US" sz="1800">
                <a:solidFill>
                  <a:schemeClr val="accent1"/>
                </a:solidFill>
                <a:latin typeface="+mj-lt"/>
                <a:ea typeface="Segoe UI" pitchFamily="34" charset="0"/>
                <a:cs typeface="Segoe UI Semibold" panose="020B0702040204020203" pitchFamily="34" charset="0"/>
              </a:rPr>
              <a:t>Section one title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0CB3EB98-1BD5-E7E4-B2F5-EA044972D5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8542" y="1470314"/>
            <a:ext cx="2599786" cy="408623"/>
          </a:xfrm>
          <a:noFill/>
        </p:spPr>
        <p:txBody>
          <a:bodyPr wrap="square" lIns="91440" tIns="45720" rIns="91440" bIns="45720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accent1"/>
                </a:solidFill>
                <a:latin typeface="+mj-lt"/>
                <a:cs typeface="Segoe UI" panose="020B0502040204020203" pitchFamily="34" charset="0"/>
              </a:defRPr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defTabSz="856756" fontAlgn="base">
              <a:lnSpc>
                <a:spcPct val="90000"/>
              </a:lnSpc>
              <a:spcBef>
                <a:spcPct val="0"/>
              </a:spcBef>
              <a:spcAft>
                <a:spcPts val="588"/>
              </a:spcAft>
              <a:defRPr/>
            </a:pPr>
            <a:r>
              <a:rPr lang="en-US" sz="1800">
                <a:solidFill>
                  <a:schemeClr val="accent1"/>
                </a:solidFill>
                <a:latin typeface="+mj-lt"/>
                <a:ea typeface="Segoe UI" pitchFamily="34" charset="0"/>
                <a:cs typeface="Segoe UI Semibold" panose="020B0702040204020203" pitchFamily="34" charset="0"/>
              </a:rPr>
              <a:t>Section one title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9400DFFC-589E-F725-19EE-42ABB5FACB9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20714" y="1470314"/>
            <a:ext cx="2599786" cy="408623"/>
          </a:xfrm>
          <a:noFill/>
        </p:spPr>
        <p:txBody>
          <a:bodyPr wrap="square" lIns="91440" tIns="45720" rIns="91440" bIns="45720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accent1"/>
                </a:solidFill>
                <a:latin typeface="+mj-lt"/>
                <a:cs typeface="Segoe UI" panose="020B0502040204020203" pitchFamily="34" charset="0"/>
              </a:defRPr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defTabSz="856756" fontAlgn="base">
              <a:lnSpc>
                <a:spcPct val="90000"/>
              </a:lnSpc>
              <a:spcBef>
                <a:spcPct val="0"/>
              </a:spcBef>
              <a:spcAft>
                <a:spcPts val="588"/>
              </a:spcAft>
              <a:defRPr/>
            </a:pPr>
            <a:r>
              <a:rPr lang="en-US" sz="1800">
                <a:solidFill>
                  <a:schemeClr val="accent1"/>
                </a:solidFill>
                <a:latin typeface="+mj-lt"/>
                <a:ea typeface="Segoe UI" pitchFamily="34" charset="0"/>
                <a:cs typeface="Segoe UI Semibold" panose="020B0702040204020203" pitchFamily="34" charset="0"/>
              </a:rPr>
              <a:t>Section one title</a:t>
            </a:r>
          </a:p>
        </p:txBody>
      </p:sp>
    </p:spTree>
    <p:extLst>
      <p:ext uri="{BB962C8B-B14F-4D97-AF65-F5344CB8AC3E}">
        <p14:creationId xmlns:p14="http://schemas.microsoft.com/office/powerpoint/2010/main" val="82196719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6A7BD36-F68B-B6F5-500D-4F97E16BDC07}"/>
              </a:ext>
            </a:extLst>
          </p:cNvPr>
          <p:cNvGrpSpPr/>
          <p:nvPr userDrawn="1"/>
        </p:nvGrpSpPr>
        <p:grpSpPr>
          <a:xfrm>
            <a:off x="588263" y="1209319"/>
            <a:ext cx="11032237" cy="76200"/>
            <a:chOff x="588263" y="1209319"/>
            <a:chExt cx="11032237" cy="762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EF47F78-9D84-D2C3-F19D-8EA41D6DD232}"/>
                </a:ext>
              </a:extLst>
            </p:cNvPr>
            <p:cNvCxnSpPr>
              <a:cxnSpLocks/>
            </p:cNvCxnSpPr>
            <p:nvPr/>
          </p:nvCxnSpPr>
          <p:spPr>
            <a:xfrm>
              <a:off x="588263" y="1247419"/>
              <a:ext cx="10232137" cy="0"/>
            </a:xfrm>
            <a:prstGeom prst="line">
              <a:avLst/>
            </a:prstGeom>
            <a:ln w="31750" cap="rnd">
              <a:gradFill flip="none" rotWithShape="1"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tx2"/>
                  </a:gs>
                  <a:gs pos="50000">
                    <a:schemeClr val="accent1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A9683FDC-041B-67EA-E494-5F9EDC8F7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53750" y="1209319"/>
              <a:ext cx="666750" cy="76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784401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0EAFCA2-59AD-EC09-E859-7986DB1E17B8}"/>
              </a:ext>
            </a:extLst>
          </p:cNvPr>
          <p:cNvGrpSpPr/>
          <p:nvPr userDrawn="1"/>
        </p:nvGrpSpPr>
        <p:grpSpPr>
          <a:xfrm>
            <a:off x="-5405" y="0"/>
            <a:ext cx="12197404" cy="6858000"/>
            <a:chOff x="-5405" y="0"/>
            <a:chExt cx="12197404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43B1D8A-DCB0-568F-C94F-7D9F616E36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alphaModFix amt="43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5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5405" y="0"/>
              <a:ext cx="12192000" cy="6858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391A6E7-FF6B-E3BA-1D92-41B32EBD82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alphaModFix amt="43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5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4184860" y="0"/>
              <a:ext cx="8007139" cy="4066161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836234E-04C6-286E-C110-8D81045E2313}"/>
              </a:ext>
            </a:extLst>
          </p:cNvPr>
          <p:cNvSpPr/>
          <p:nvPr userDrawn="1"/>
        </p:nvSpPr>
        <p:spPr bwMode="auto">
          <a:xfrm>
            <a:off x="293688" y="1287224"/>
            <a:ext cx="11604625" cy="4981814"/>
          </a:xfrm>
          <a:prstGeom prst="roundRect">
            <a:avLst>
              <a:gd name="adj" fmla="val 3000"/>
            </a:avLst>
          </a:prstGeom>
          <a:solidFill>
            <a:schemeClr val="bg1"/>
          </a:solidFill>
          <a:ln w="6350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572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IN" sz="180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E7ACEAB-A5C1-DA18-3840-D094EBD1B7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62422" y="585788"/>
            <a:ext cx="666750" cy="762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040DEDF-A13E-F41A-2ECC-F32403002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9813037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196299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2C00DBDA-3837-68B3-A730-52E6C9DB16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623C10F2-8E04-0A1E-9C88-769204638B0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04240" y="5721939"/>
            <a:ext cx="583520" cy="4767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3A13ADD-1063-23C0-4994-95569BA748DE}"/>
              </a:ext>
            </a:extLst>
          </p:cNvPr>
          <p:cNvSpPr txBox="1"/>
          <p:nvPr userDrawn="1"/>
        </p:nvSpPr>
        <p:spPr>
          <a:xfrm>
            <a:off x="3193155" y="6080873"/>
            <a:ext cx="2225901" cy="246221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r" defTabSz="914400">
              <a:defRPr/>
            </a:pPr>
            <a:r>
              <a:rPr lang="en-US" sz="1600" b="1" kern="0" spc="0">
                <a:solidFill>
                  <a:srgbClr val="243A5E"/>
                </a:solidFill>
                <a:latin typeface="+mj-lt"/>
                <a:ea typeface="+mj-ea"/>
                <a:cs typeface="+mj-cs"/>
              </a:rPr>
              <a:t>MICROSOFT UNIFIED</a:t>
            </a:r>
            <a:endParaRPr lang="en-IN" sz="1600" b="1" kern="0" spc="0">
              <a:solidFill>
                <a:srgbClr val="243A5E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503F9F-0279-CE06-29B7-36E449852A21}"/>
              </a:ext>
            </a:extLst>
          </p:cNvPr>
          <p:cNvSpPr txBox="1"/>
          <p:nvPr userDrawn="1"/>
        </p:nvSpPr>
        <p:spPr>
          <a:xfrm>
            <a:off x="6772944" y="6080873"/>
            <a:ext cx="2225901" cy="24622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spc="0" noProof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ACCELERATES VALUE</a:t>
            </a:r>
            <a:endParaRPr lang="en-IN" sz="1600" b="1" kern="0" spc="0" noProof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2177215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51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212C2-8B30-4835-8711-AA981B6CFB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4200" y="1435100"/>
            <a:ext cx="11018838" cy="48339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9662A5-6E2F-47B0-9B6E-E87983D3753C}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3B87819-C4F4-1061-4A47-D932BB7CEF44}"/>
              </a:ext>
            </a:extLst>
          </p:cNvPr>
          <p:cNvGrpSpPr/>
          <p:nvPr userDrawn="1"/>
        </p:nvGrpSpPr>
        <p:grpSpPr>
          <a:xfrm>
            <a:off x="588263" y="1209319"/>
            <a:ext cx="11032237" cy="76200"/>
            <a:chOff x="588263" y="1209319"/>
            <a:chExt cx="11032237" cy="762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3A45B3F-8E7D-4A49-8845-D5647082603D}"/>
                </a:ext>
              </a:extLst>
            </p:cNvPr>
            <p:cNvCxnSpPr>
              <a:cxnSpLocks/>
            </p:cNvCxnSpPr>
            <p:nvPr/>
          </p:nvCxnSpPr>
          <p:spPr>
            <a:xfrm>
              <a:off x="588263" y="1247419"/>
              <a:ext cx="10232137" cy="0"/>
            </a:xfrm>
            <a:prstGeom prst="line">
              <a:avLst/>
            </a:prstGeom>
            <a:ln w="31750" cap="rnd">
              <a:gradFill flip="none" rotWithShape="1"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tx2"/>
                  </a:gs>
                  <a:gs pos="50000">
                    <a:schemeClr val="accent1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202D1AC0-7E89-730F-B531-6214AF19B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53750" y="1209319"/>
              <a:ext cx="666750" cy="76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92574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236554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1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72624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7977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3600" spc="-50" baseline="0">
                <a:solidFill>
                  <a:srgbClr val="50E6FF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338554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200" spc="0" baseline="0">
                <a:solidFill>
                  <a:schemeClr val="accent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0FD32619-3819-428A-8565-629596C914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C7C24D-372F-4EE3-9770-7830EDCD63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543" y="-3765314"/>
            <a:ext cx="8794513" cy="879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7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113DB-D142-6F3D-0D6F-50D5DE0C8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3A38D53-9EA5-3CE0-C278-30A433CE4CD4}"/>
              </a:ext>
            </a:extLst>
          </p:cNvPr>
          <p:cNvGrpSpPr/>
          <p:nvPr userDrawn="1"/>
        </p:nvGrpSpPr>
        <p:grpSpPr>
          <a:xfrm>
            <a:off x="-5405" y="0"/>
            <a:ext cx="12197404" cy="6858000"/>
            <a:chOff x="-5405" y="0"/>
            <a:chExt cx="12197404" cy="6858000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524ED2F9-E8AD-070D-7E52-8663D285EE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alphaModFix amt="43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5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5405" y="0"/>
              <a:ext cx="12192000" cy="685800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6ABC2794-89C9-D79C-39A6-CFB316C4CD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alphaModFix amt="43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5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4184860" y="0"/>
              <a:ext cx="8007139" cy="4066161"/>
            </a:xfrm>
            <a:prstGeom prst="rect">
              <a:avLst/>
            </a:prstGeom>
          </p:spPr>
        </p:pic>
      </p:grp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00645CB1-9BD2-E8DA-5B45-7C2C2BE14FA6}"/>
              </a:ext>
            </a:extLst>
          </p:cNvPr>
          <p:cNvSpPr/>
          <p:nvPr userDrawn="1"/>
        </p:nvSpPr>
        <p:spPr bwMode="auto">
          <a:xfrm>
            <a:off x="293688" y="2017720"/>
            <a:ext cx="11604625" cy="4251318"/>
          </a:xfrm>
          <a:prstGeom prst="roundRect">
            <a:avLst>
              <a:gd name="adj" fmla="val 4857"/>
            </a:avLst>
          </a:prstGeom>
          <a:solidFill>
            <a:schemeClr val="bg1"/>
          </a:solidFill>
          <a:ln w="6350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572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IN" sz="180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D61BD24-13BE-E953-C70D-500BCE5F4341}"/>
              </a:ext>
            </a:extLst>
          </p:cNvPr>
          <p:cNvGrpSpPr/>
          <p:nvPr userDrawn="1"/>
        </p:nvGrpSpPr>
        <p:grpSpPr>
          <a:xfrm>
            <a:off x="2731956" y="2582013"/>
            <a:ext cx="6717282" cy="2837009"/>
            <a:chOff x="2731956" y="2582014"/>
            <a:chExt cx="6717282" cy="2247900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F47FE57-B3DB-3ED5-3E91-38AFDBCFFFE0}"/>
                </a:ext>
              </a:extLst>
            </p:cNvPr>
            <p:cNvCxnSpPr>
              <a:cxnSpLocks/>
            </p:cNvCxnSpPr>
            <p:nvPr/>
          </p:nvCxnSpPr>
          <p:spPr>
            <a:xfrm>
              <a:off x="2731956" y="2582014"/>
              <a:ext cx="0" cy="224790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FB8E447-DF1F-BFDA-48AE-A386D61C16A1}"/>
                </a:ext>
              </a:extLst>
            </p:cNvPr>
            <p:cNvCxnSpPr>
              <a:cxnSpLocks/>
            </p:cNvCxnSpPr>
            <p:nvPr/>
          </p:nvCxnSpPr>
          <p:spPr>
            <a:xfrm>
              <a:off x="4971050" y="2582014"/>
              <a:ext cx="0" cy="224790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47A8563-2F1E-C5A8-AEAD-AC799DA835C4}"/>
                </a:ext>
              </a:extLst>
            </p:cNvPr>
            <p:cNvCxnSpPr>
              <a:cxnSpLocks/>
            </p:cNvCxnSpPr>
            <p:nvPr/>
          </p:nvCxnSpPr>
          <p:spPr>
            <a:xfrm>
              <a:off x="7210144" y="2582014"/>
              <a:ext cx="0" cy="224790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D96C6AE-1966-0D38-D7D6-C5C32DBC90EA}"/>
                </a:ext>
              </a:extLst>
            </p:cNvPr>
            <p:cNvCxnSpPr>
              <a:cxnSpLocks/>
            </p:cNvCxnSpPr>
            <p:nvPr/>
          </p:nvCxnSpPr>
          <p:spPr>
            <a:xfrm>
              <a:off x="9449238" y="2582014"/>
              <a:ext cx="0" cy="224790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7" name="Graphic 56">
            <a:extLst>
              <a:ext uri="{FF2B5EF4-FFF2-40B4-BE49-F238E27FC236}">
                <a16:creationId xmlns:a16="http://schemas.microsoft.com/office/drawing/2014/main" id="{810F440B-40E4-3043-386D-04B5CFFBE3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3750" y="1209319"/>
            <a:ext cx="666750" cy="76200"/>
          </a:xfrm>
          <a:prstGeom prst="rect">
            <a:avLst/>
          </a:prstGeom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5E22EAD-3007-0B1D-D94B-E2220CA3750D}"/>
              </a:ext>
            </a:extLst>
          </p:cNvPr>
          <p:cNvCxnSpPr>
            <a:cxnSpLocks/>
          </p:cNvCxnSpPr>
          <p:nvPr userDrawn="1"/>
        </p:nvCxnSpPr>
        <p:spPr>
          <a:xfrm>
            <a:off x="641351" y="1209319"/>
            <a:ext cx="1538287" cy="0"/>
          </a:xfrm>
          <a:prstGeom prst="line">
            <a:avLst/>
          </a:prstGeom>
          <a:ln w="31750" cap="rnd">
            <a:gradFill flip="none" rotWithShape="1"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0">
                  <a:schemeClr val="tx2"/>
                </a:gs>
                <a:gs pos="50000">
                  <a:schemeClr val="accent1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FED3612-CDDE-6B8E-B10E-2DBCA222C28E}"/>
              </a:ext>
            </a:extLst>
          </p:cNvPr>
          <p:cNvGrpSpPr/>
          <p:nvPr userDrawn="1"/>
        </p:nvGrpSpPr>
        <p:grpSpPr>
          <a:xfrm>
            <a:off x="2731956" y="5419023"/>
            <a:ext cx="6717282" cy="850016"/>
            <a:chOff x="2731956" y="2582014"/>
            <a:chExt cx="6717282" cy="2247900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91ED6AE4-3897-7F5E-6C24-A293C3995807}"/>
                </a:ext>
              </a:extLst>
            </p:cNvPr>
            <p:cNvCxnSpPr>
              <a:cxnSpLocks/>
            </p:cNvCxnSpPr>
            <p:nvPr/>
          </p:nvCxnSpPr>
          <p:spPr>
            <a:xfrm>
              <a:off x="2731956" y="2582014"/>
              <a:ext cx="0" cy="2247900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FA7A72C-56EA-AB49-978E-B2670F0A3CA7}"/>
                </a:ext>
              </a:extLst>
            </p:cNvPr>
            <p:cNvCxnSpPr>
              <a:cxnSpLocks/>
            </p:cNvCxnSpPr>
            <p:nvPr/>
          </p:nvCxnSpPr>
          <p:spPr>
            <a:xfrm>
              <a:off x="4971050" y="2582014"/>
              <a:ext cx="0" cy="2247900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11DE395-87F4-7D86-3F75-A3DD9C3E84CF}"/>
                </a:ext>
              </a:extLst>
            </p:cNvPr>
            <p:cNvCxnSpPr>
              <a:cxnSpLocks/>
            </p:cNvCxnSpPr>
            <p:nvPr/>
          </p:nvCxnSpPr>
          <p:spPr>
            <a:xfrm>
              <a:off x="7210144" y="2582014"/>
              <a:ext cx="0" cy="2247900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CE56AC56-AD63-132A-A92C-DEC0BB376112}"/>
                </a:ext>
              </a:extLst>
            </p:cNvPr>
            <p:cNvCxnSpPr>
              <a:cxnSpLocks/>
            </p:cNvCxnSpPr>
            <p:nvPr/>
          </p:nvCxnSpPr>
          <p:spPr>
            <a:xfrm>
              <a:off x="9449238" y="2582014"/>
              <a:ext cx="0" cy="2247900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 Placeholder 4">
            <a:extLst>
              <a:ext uri="{FF2B5EF4-FFF2-40B4-BE49-F238E27FC236}">
                <a16:creationId xmlns:a16="http://schemas.microsoft.com/office/drawing/2014/main" id="{84CE0E42-25C8-CC90-4365-062602FB03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2759" y="2582014"/>
            <a:ext cx="2019300" cy="3513986"/>
          </a:xfrm>
          <a:noFill/>
        </p:spPr>
        <p:txBody>
          <a:bodyPr wrap="square" lIns="182880" tIns="182880" rIns="182880" bIns="182880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80" name="Text Placeholder 4">
            <a:extLst>
              <a:ext uri="{FF2B5EF4-FFF2-40B4-BE49-F238E27FC236}">
                <a16:creationId xmlns:a16="http://schemas.microsoft.com/office/drawing/2014/main" id="{130AFDFB-6FBF-4E13-377E-D11B6B844E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41852" y="2582014"/>
            <a:ext cx="2019300" cy="3513986"/>
          </a:xfrm>
          <a:noFill/>
        </p:spPr>
        <p:txBody>
          <a:bodyPr wrap="square" lIns="182880" tIns="182880" rIns="182880" bIns="182880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81" name="Text Placeholder 4">
            <a:extLst>
              <a:ext uri="{FF2B5EF4-FFF2-40B4-BE49-F238E27FC236}">
                <a16:creationId xmlns:a16="http://schemas.microsoft.com/office/drawing/2014/main" id="{73D1DD8E-9261-2E33-547E-6A50C523FC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80945" y="2582014"/>
            <a:ext cx="2019300" cy="3513986"/>
          </a:xfrm>
          <a:noFill/>
        </p:spPr>
        <p:txBody>
          <a:bodyPr wrap="square" lIns="182880" tIns="182880" rIns="182880" bIns="182880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82" name="Text Placeholder 4">
            <a:extLst>
              <a:ext uri="{FF2B5EF4-FFF2-40B4-BE49-F238E27FC236}">
                <a16:creationId xmlns:a16="http://schemas.microsoft.com/office/drawing/2014/main" id="{48F1C6C1-358A-4F95-7989-99505A3EE8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20038" y="2582014"/>
            <a:ext cx="2019300" cy="3513986"/>
          </a:xfrm>
          <a:noFill/>
        </p:spPr>
        <p:txBody>
          <a:bodyPr wrap="square" lIns="182880" tIns="182880" rIns="182880" bIns="182880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83" name="Text Placeholder 4">
            <a:extLst>
              <a:ext uri="{FF2B5EF4-FFF2-40B4-BE49-F238E27FC236}">
                <a16:creationId xmlns:a16="http://schemas.microsoft.com/office/drawing/2014/main" id="{7A60CAF5-4C8E-A8E3-132D-B10C6302C3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59133" y="2582014"/>
            <a:ext cx="2019300" cy="3513986"/>
          </a:xfrm>
          <a:noFill/>
        </p:spPr>
        <p:txBody>
          <a:bodyPr wrap="square" lIns="182880" tIns="182880" rIns="182880" bIns="182880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07025449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quare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5186D8-98C3-4907-9ED6-62B65D5E4B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" t="2790" r="662" b="188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4310192-FE8F-4CF1-8250-5E041883A13E}"/>
              </a:ext>
            </a:extLst>
          </p:cNvPr>
          <p:cNvSpPr/>
          <p:nvPr userDrawn="1"/>
        </p:nvSpPr>
        <p:spPr bwMode="auto">
          <a:xfrm>
            <a:off x="0" y="0"/>
            <a:ext cx="12084908" cy="6857999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425541"/>
            <a:ext cx="4167887" cy="1107996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50E6FF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338554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2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B75A0920-A5C0-44B4-805C-2A21395BDE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83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55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F9F12-BD5C-E689-9950-53DE8BE54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80A3C-4624-6C1C-2F89-73448E53F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F03F3-F641-8AE5-7B4E-DC9FE89AB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AEC5-E9DF-48E6-AA51-0FD827F379DE}" type="datetimeFigureOut">
              <a:rPr lang="en-CA" smtClean="0"/>
              <a:t>2022-10-27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D4CAE-DB7E-F4AA-B6C3-9262C3EE9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BD894-D0C8-7424-8E40-0FDC8C7AF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9A681-3853-4ABB-A8F5-17AB5733D20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0505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492443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6A7BD36-F68B-B6F5-500D-4F97E16BDC07}"/>
              </a:ext>
            </a:extLst>
          </p:cNvPr>
          <p:cNvGrpSpPr/>
          <p:nvPr userDrawn="1"/>
        </p:nvGrpSpPr>
        <p:grpSpPr>
          <a:xfrm>
            <a:off x="588263" y="1209319"/>
            <a:ext cx="11032237" cy="76200"/>
            <a:chOff x="588263" y="1209319"/>
            <a:chExt cx="11032237" cy="762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EF47F78-9D84-D2C3-F19D-8EA41D6DD232}"/>
                </a:ext>
              </a:extLst>
            </p:cNvPr>
            <p:cNvCxnSpPr>
              <a:cxnSpLocks/>
            </p:cNvCxnSpPr>
            <p:nvPr/>
          </p:nvCxnSpPr>
          <p:spPr>
            <a:xfrm>
              <a:off x="588263" y="1247419"/>
              <a:ext cx="10232137" cy="0"/>
            </a:xfrm>
            <a:prstGeom prst="line">
              <a:avLst/>
            </a:prstGeom>
            <a:ln w="31750" cap="rnd">
              <a:gradFill flip="none" rotWithShape="1"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tx2"/>
                  </a:gs>
                  <a:gs pos="50000">
                    <a:schemeClr val="accent1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A9683FDC-041B-67EA-E494-5F9EDC8F7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53750" y="1209319"/>
              <a:ext cx="666750" cy="76200"/>
            </a:xfrm>
            <a:prstGeom prst="rect">
              <a:avLst/>
            </a:prstGeom>
          </p:spPr>
        </p:pic>
      </p:grpSp>
      <p:sp>
        <p:nvSpPr>
          <p:cNvPr id="6" name="Footer Placeholder 79">
            <a:extLst>
              <a:ext uri="{FF2B5EF4-FFF2-40B4-BE49-F238E27FC236}">
                <a16:creationId xmlns:a16="http://schemas.microsoft.com/office/drawing/2014/main" id="{D805A365-25A6-21BB-1ED6-7541C4B5AE80}"/>
              </a:ext>
            </a:extLst>
          </p:cNvPr>
          <p:cNvSpPr txBox="1">
            <a:spLocks/>
          </p:cNvSpPr>
          <p:nvPr userDrawn="1"/>
        </p:nvSpPr>
        <p:spPr>
          <a:xfrm>
            <a:off x="4038600" y="6633706"/>
            <a:ext cx="4114800" cy="1238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Microsoft confidential – Internal Only</a:t>
            </a:r>
          </a:p>
        </p:txBody>
      </p:sp>
    </p:spTree>
    <p:extLst>
      <p:ext uri="{BB962C8B-B14F-4D97-AF65-F5344CB8AC3E}">
        <p14:creationId xmlns:p14="http://schemas.microsoft.com/office/powerpoint/2010/main" val="139138234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bg>
      <p:bgPr>
        <a:gradFill>
          <a:gsLst>
            <a:gs pos="53000">
              <a:srgbClr val="DFF1FF">
                <a:alpha val="27000"/>
              </a:srgbClr>
            </a:gs>
            <a:gs pos="100000">
              <a:schemeClr val="bg1"/>
            </a:gs>
            <a:gs pos="0">
              <a:schemeClr val="bg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phic 34">
            <a:extLst>
              <a:ext uri="{FF2B5EF4-FFF2-40B4-BE49-F238E27FC236}">
                <a16:creationId xmlns:a16="http://schemas.microsoft.com/office/drawing/2014/main" id="{58CD4364-F955-668C-211A-AE60B16D3C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9317" y="1577873"/>
            <a:ext cx="4524271" cy="4524271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CD01D5B5-2300-403F-B0DE-C4BA2AFDD5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28413" y="1577873"/>
            <a:ext cx="4524271" cy="4524271"/>
          </a:xfrm>
          <a:prstGeom prst="rect">
            <a:avLst/>
          </a:prstGeom>
        </p:spPr>
      </p:pic>
      <p:sp>
        <p:nvSpPr>
          <p:cNvPr id="6" name="Graphic 26">
            <a:extLst>
              <a:ext uri="{FF2B5EF4-FFF2-40B4-BE49-F238E27FC236}">
                <a16:creationId xmlns:a16="http://schemas.microsoft.com/office/drawing/2014/main" id="{67E111EB-94C6-697D-B87C-B251AD3357BB}"/>
              </a:ext>
            </a:extLst>
          </p:cNvPr>
          <p:cNvSpPr/>
          <p:nvPr userDrawn="1"/>
        </p:nvSpPr>
        <p:spPr>
          <a:xfrm flipH="1">
            <a:off x="7140895" y="1869696"/>
            <a:ext cx="5051105" cy="4210806"/>
          </a:xfrm>
          <a:custGeom>
            <a:avLst/>
            <a:gdLst>
              <a:gd name="connsiteX0" fmla="*/ 2800541 w 3771995"/>
              <a:gd name="connsiteY0" fmla="*/ 0 h 3144488"/>
              <a:gd name="connsiteX1" fmla="*/ 0 w 3771995"/>
              <a:gd name="connsiteY1" fmla="*/ 0 h 3144488"/>
              <a:gd name="connsiteX2" fmla="*/ 0 w 3771995"/>
              <a:gd name="connsiteY2" fmla="*/ 3144488 h 3144488"/>
              <a:gd name="connsiteX3" fmla="*/ 2800541 w 3771995"/>
              <a:gd name="connsiteY3" fmla="*/ 3144488 h 3144488"/>
              <a:gd name="connsiteX4" fmla="*/ 3239834 w 3771995"/>
              <a:gd name="connsiteY4" fmla="*/ 2964752 h 3144488"/>
              <a:gd name="connsiteX5" fmla="*/ 3771995 w 3771995"/>
              <a:gd name="connsiteY5" fmla="*/ 2441639 h 3144488"/>
              <a:gd name="connsiteX6" fmla="*/ 3771995 w 3771995"/>
              <a:gd name="connsiteY6" fmla="*/ 702850 h 3144488"/>
              <a:gd name="connsiteX7" fmla="*/ 3239834 w 3771995"/>
              <a:gd name="connsiteY7" fmla="*/ 179737 h 3144488"/>
              <a:gd name="connsiteX8" fmla="*/ 2800541 w 3771995"/>
              <a:gd name="connsiteY8" fmla="*/ 0 h 314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71995" h="3144488">
                <a:moveTo>
                  <a:pt x="2800541" y="0"/>
                </a:moveTo>
                <a:lnTo>
                  <a:pt x="0" y="0"/>
                </a:lnTo>
                <a:lnTo>
                  <a:pt x="0" y="3144488"/>
                </a:lnTo>
                <a:lnTo>
                  <a:pt x="2800541" y="3144488"/>
                </a:lnTo>
                <a:cubicBezTo>
                  <a:pt x="2964847" y="3144488"/>
                  <a:pt x="3122676" y="3079909"/>
                  <a:pt x="3239834" y="2964752"/>
                </a:cubicBezTo>
                <a:lnTo>
                  <a:pt x="3771995" y="2441639"/>
                </a:lnTo>
                <a:lnTo>
                  <a:pt x="3771995" y="702850"/>
                </a:lnTo>
                <a:lnTo>
                  <a:pt x="3239834" y="179737"/>
                </a:lnTo>
                <a:cubicBezTo>
                  <a:pt x="3122676" y="64580"/>
                  <a:pt x="2964847" y="0"/>
                  <a:pt x="2800541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 w="6350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572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IN" sz="1800">
              <a:cs typeface="Segoe UI" pitchFamily="34" charset="0"/>
            </a:endParaRPr>
          </a:p>
        </p:txBody>
      </p:sp>
      <p:sp>
        <p:nvSpPr>
          <p:cNvPr id="7" name="Graphic 26">
            <a:extLst>
              <a:ext uri="{FF2B5EF4-FFF2-40B4-BE49-F238E27FC236}">
                <a16:creationId xmlns:a16="http://schemas.microsoft.com/office/drawing/2014/main" id="{069FF4EC-6300-FB4E-8E0A-063F62311BAF}"/>
              </a:ext>
            </a:extLst>
          </p:cNvPr>
          <p:cNvSpPr/>
          <p:nvPr userDrawn="1"/>
        </p:nvSpPr>
        <p:spPr>
          <a:xfrm>
            <a:off x="0" y="1880517"/>
            <a:ext cx="5051105" cy="4210806"/>
          </a:xfrm>
          <a:custGeom>
            <a:avLst/>
            <a:gdLst>
              <a:gd name="connsiteX0" fmla="*/ 2800541 w 3771995"/>
              <a:gd name="connsiteY0" fmla="*/ 0 h 3144488"/>
              <a:gd name="connsiteX1" fmla="*/ 0 w 3771995"/>
              <a:gd name="connsiteY1" fmla="*/ 0 h 3144488"/>
              <a:gd name="connsiteX2" fmla="*/ 0 w 3771995"/>
              <a:gd name="connsiteY2" fmla="*/ 3144488 h 3144488"/>
              <a:gd name="connsiteX3" fmla="*/ 2800541 w 3771995"/>
              <a:gd name="connsiteY3" fmla="*/ 3144488 h 3144488"/>
              <a:gd name="connsiteX4" fmla="*/ 3239834 w 3771995"/>
              <a:gd name="connsiteY4" fmla="*/ 2964752 h 3144488"/>
              <a:gd name="connsiteX5" fmla="*/ 3771995 w 3771995"/>
              <a:gd name="connsiteY5" fmla="*/ 2441639 h 3144488"/>
              <a:gd name="connsiteX6" fmla="*/ 3771995 w 3771995"/>
              <a:gd name="connsiteY6" fmla="*/ 702850 h 3144488"/>
              <a:gd name="connsiteX7" fmla="*/ 3239834 w 3771995"/>
              <a:gd name="connsiteY7" fmla="*/ 179737 h 3144488"/>
              <a:gd name="connsiteX8" fmla="*/ 2800541 w 3771995"/>
              <a:gd name="connsiteY8" fmla="*/ 0 h 314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71995" h="3144488">
                <a:moveTo>
                  <a:pt x="2800541" y="0"/>
                </a:moveTo>
                <a:lnTo>
                  <a:pt x="0" y="0"/>
                </a:lnTo>
                <a:lnTo>
                  <a:pt x="0" y="3144488"/>
                </a:lnTo>
                <a:lnTo>
                  <a:pt x="2800541" y="3144488"/>
                </a:lnTo>
                <a:cubicBezTo>
                  <a:pt x="2964847" y="3144488"/>
                  <a:pt x="3122676" y="3079909"/>
                  <a:pt x="3239834" y="2964752"/>
                </a:cubicBezTo>
                <a:lnTo>
                  <a:pt x="3771995" y="2441639"/>
                </a:lnTo>
                <a:lnTo>
                  <a:pt x="3771995" y="702850"/>
                </a:lnTo>
                <a:lnTo>
                  <a:pt x="3239834" y="179737"/>
                </a:lnTo>
                <a:cubicBezTo>
                  <a:pt x="3122676" y="64580"/>
                  <a:pt x="2964847" y="0"/>
                  <a:pt x="2800541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 w="6350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572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IN" sz="1800">
              <a:cs typeface="Segoe UI" pitchFamily="34" charset="0"/>
            </a:endParaRPr>
          </a:p>
        </p:txBody>
      </p:sp>
      <p:sp>
        <p:nvSpPr>
          <p:cNvPr id="41" name="Graphic 39">
            <a:extLst>
              <a:ext uri="{FF2B5EF4-FFF2-40B4-BE49-F238E27FC236}">
                <a16:creationId xmlns:a16="http://schemas.microsoft.com/office/drawing/2014/main" id="{AB357CC3-08FE-F6AC-3A53-FBA44223F8C6}"/>
              </a:ext>
            </a:extLst>
          </p:cNvPr>
          <p:cNvSpPr/>
          <p:nvPr/>
        </p:nvSpPr>
        <p:spPr>
          <a:xfrm>
            <a:off x="-1" y="2093460"/>
            <a:ext cx="5056269" cy="3784920"/>
          </a:xfrm>
          <a:custGeom>
            <a:avLst/>
            <a:gdLst>
              <a:gd name="connsiteX0" fmla="*/ 2701385 w 3771900"/>
              <a:gd name="connsiteY0" fmla="*/ 0 h 2823495"/>
              <a:gd name="connsiteX1" fmla="*/ 0 w 3771900"/>
              <a:gd name="connsiteY1" fmla="*/ 0 h 2823495"/>
              <a:gd name="connsiteX2" fmla="*/ 0 w 3771900"/>
              <a:gd name="connsiteY2" fmla="*/ 2823496 h 2823495"/>
              <a:gd name="connsiteX3" fmla="*/ 2705672 w 3771900"/>
              <a:gd name="connsiteY3" fmla="*/ 2823496 h 2823495"/>
              <a:gd name="connsiteX4" fmla="*/ 3060954 w 3771900"/>
              <a:gd name="connsiteY4" fmla="*/ 2688241 h 2823495"/>
              <a:gd name="connsiteX5" fmla="*/ 3771900 w 3771900"/>
              <a:gd name="connsiteY5" fmla="*/ 2055019 h 2823495"/>
              <a:gd name="connsiteX6" fmla="*/ 3771900 w 3771900"/>
              <a:gd name="connsiteY6" fmla="*/ 790385 h 2823495"/>
              <a:gd name="connsiteX7" fmla="*/ 3062288 w 3771900"/>
              <a:gd name="connsiteY7" fmla="*/ 140303 h 2823495"/>
              <a:gd name="connsiteX8" fmla="*/ 2701481 w 3771900"/>
              <a:gd name="connsiteY8" fmla="*/ 0 h 282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71900" h="2823495">
                <a:moveTo>
                  <a:pt x="2701385" y="0"/>
                </a:moveTo>
                <a:lnTo>
                  <a:pt x="0" y="0"/>
                </a:lnTo>
                <a:lnTo>
                  <a:pt x="0" y="2823496"/>
                </a:lnTo>
                <a:lnTo>
                  <a:pt x="2705672" y="2823496"/>
                </a:lnTo>
                <a:cubicBezTo>
                  <a:pt x="2836736" y="2823496"/>
                  <a:pt x="2963132" y="2775395"/>
                  <a:pt x="3060954" y="2688241"/>
                </a:cubicBezTo>
                <a:lnTo>
                  <a:pt x="3771900" y="2055019"/>
                </a:lnTo>
                <a:lnTo>
                  <a:pt x="3771900" y="790385"/>
                </a:lnTo>
                <a:lnTo>
                  <a:pt x="3062288" y="140303"/>
                </a:lnTo>
                <a:cubicBezTo>
                  <a:pt x="2963799" y="50102"/>
                  <a:pt x="2835021" y="0"/>
                  <a:pt x="2701481" y="0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bg1">
                <a:lumMod val="9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42" name="Graphic 39">
            <a:extLst>
              <a:ext uri="{FF2B5EF4-FFF2-40B4-BE49-F238E27FC236}">
                <a16:creationId xmlns:a16="http://schemas.microsoft.com/office/drawing/2014/main" id="{152B130F-1D8F-859E-5194-FBA5959941A6}"/>
              </a:ext>
            </a:extLst>
          </p:cNvPr>
          <p:cNvSpPr/>
          <p:nvPr userDrawn="1"/>
        </p:nvSpPr>
        <p:spPr>
          <a:xfrm flipH="1">
            <a:off x="7135731" y="2093460"/>
            <a:ext cx="5056269" cy="3784920"/>
          </a:xfrm>
          <a:custGeom>
            <a:avLst/>
            <a:gdLst>
              <a:gd name="connsiteX0" fmla="*/ 2701385 w 3771900"/>
              <a:gd name="connsiteY0" fmla="*/ 0 h 2823495"/>
              <a:gd name="connsiteX1" fmla="*/ 0 w 3771900"/>
              <a:gd name="connsiteY1" fmla="*/ 0 h 2823495"/>
              <a:gd name="connsiteX2" fmla="*/ 0 w 3771900"/>
              <a:gd name="connsiteY2" fmla="*/ 2823496 h 2823495"/>
              <a:gd name="connsiteX3" fmla="*/ 2705672 w 3771900"/>
              <a:gd name="connsiteY3" fmla="*/ 2823496 h 2823495"/>
              <a:gd name="connsiteX4" fmla="*/ 3060954 w 3771900"/>
              <a:gd name="connsiteY4" fmla="*/ 2688241 h 2823495"/>
              <a:gd name="connsiteX5" fmla="*/ 3771900 w 3771900"/>
              <a:gd name="connsiteY5" fmla="*/ 2055019 h 2823495"/>
              <a:gd name="connsiteX6" fmla="*/ 3771900 w 3771900"/>
              <a:gd name="connsiteY6" fmla="*/ 790385 h 2823495"/>
              <a:gd name="connsiteX7" fmla="*/ 3062288 w 3771900"/>
              <a:gd name="connsiteY7" fmla="*/ 140303 h 2823495"/>
              <a:gd name="connsiteX8" fmla="*/ 2701481 w 3771900"/>
              <a:gd name="connsiteY8" fmla="*/ 0 h 282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71900" h="2823495">
                <a:moveTo>
                  <a:pt x="2701385" y="0"/>
                </a:moveTo>
                <a:lnTo>
                  <a:pt x="0" y="0"/>
                </a:lnTo>
                <a:lnTo>
                  <a:pt x="0" y="2823496"/>
                </a:lnTo>
                <a:lnTo>
                  <a:pt x="2705672" y="2823496"/>
                </a:lnTo>
                <a:cubicBezTo>
                  <a:pt x="2836736" y="2823496"/>
                  <a:pt x="2963132" y="2775395"/>
                  <a:pt x="3060954" y="2688241"/>
                </a:cubicBezTo>
                <a:lnTo>
                  <a:pt x="3771900" y="2055019"/>
                </a:lnTo>
                <a:lnTo>
                  <a:pt x="3771900" y="790385"/>
                </a:lnTo>
                <a:lnTo>
                  <a:pt x="3062288" y="140303"/>
                </a:lnTo>
                <a:cubicBezTo>
                  <a:pt x="2963799" y="50102"/>
                  <a:pt x="2835021" y="0"/>
                  <a:pt x="2701481" y="0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bg1">
                <a:lumMod val="9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88263" y="457200"/>
            <a:ext cx="1101852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A16FEC7-3FA2-DA3B-3BC8-D7F4BFBAB573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88263" y="2522687"/>
            <a:ext cx="3079847" cy="615553"/>
          </a:xfrm>
        </p:spPr>
        <p:txBody>
          <a:bodyPr anchor="b" anchorCtr="0"/>
          <a:lstStyle>
            <a:lvl1pPr marL="0" indent="0">
              <a:buNone/>
              <a:defRPr lang="en-US" sz="2000" kern="1200" spc="0" baseline="0" dirty="0" smtClean="0">
                <a:solidFill>
                  <a:schemeClr val="tx2"/>
                </a:solidFill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47AE333-5909-B565-6665-A5B9C2CDEE9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588263" y="3275337"/>
            <a:ext cx="3079847" cy="1701778"/>
          </a:xfrm>
        </p:spPr>
        <p:txBody>
          <a:bodyPr rIns="0" anchor="ctr" anchorCtr="0">
            <a:noAutofit/>
          </a:bodyPr>
          <a:lstStyle>
            <a:lvl1pPr marL="0" indent="0">
              <a:buNone/>
              <a:def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22860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45BBC256-28A0-1163-CE6D-8189EF64B5E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8525183" y="2523920"/>
            <a:ext cx="3081600" cy="615553"/>
          </a:xfrm>
        </p:spPr>
        <p:txBody>
          <a:bodyPr anchor="b" anchorCtr="0"/>
          <a:lstStyle>
            <a:lvl1pPr marL="0" indent="0" algn="r">
              <a:buNone/>
              <a:defRPr lang="en-US" sz="2000" kern="1200" spc="0" baseline="0" dirty="0" smtClean="0">
                <a:solidFill>
                  <a:schemeClr val="accent1"/>
                </a:solidFill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E2CDE330-934D-6FAF-29CD-763E6CACB1CA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525183" y="3273683"/>
            <a:ext cx="3081600" cy="1703004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2000">
                <a:solidFill>
                  <a:schemeClr val="accent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1053B1C-C00A-0F35-B50B-737323204BB3}"/>
              </a:ext>
            </a:extLst>
          </p:cNvPr>
          <p:cNvSpPr/>
          <p:nvPr userDrawn="1"/>
        </p:nvSpPr>
        <p:spPr bwMode="auto">
          <a:xfrm>
            <a:off x="4152900" y="1826415"/>
            <a:ext cx="3886200" cy="4297370"/>
          </a:xfrm>
          <a:custGeom>
            <a:avLst/>
            <a:gdLst>
              <a:gd name="connsiteX0" fmla="*/ 1591161 w 3158509"/>
              <a:gd name="connsiteY0" fmla="*/ 10 h 3492688"/>
              <a:gd name="connsiteX1" fmla="*/ 1824007 w 3158509"/>
              <a:gd name="connsiteY1" fmla="*/ 64040 h 3492688"/>
              <a:gd name="connsiteX2" fmla="*/ 2928000 w 3158509"/>
              <a:gd name="connsiteY2" fmla="*/ 711644 h 3492688"/>
              <a:gd name="connsiteX3" fmla="*/ 3158499 w 3158509"/>
              <a:gd name="connsiteY3" fmla="*/ 1117278 h 3492688"/>
              <a:gd name="connsiteX4" fmla="*/ 3149843 w 3158509"/>
              <a:gd name="connsiteY4" fmla="*/ 2396986 h 3492688"/>
              <a:gd name="connsiteX5" fmla="*/ 2913774 w 3158509"/>
              <a:gd name="connsiteY5" fmla="*/ 2799450 h 3492688"/>
              <a:gd name="connsiteX6" fmla="*/ 1800993 w 3158509"/>
              <a:gd name="connsiteY6" fmla="*/ 3431749 h 3492688"/>
              <a:gd name="connsiteX7" fmla="*/ 1334426 w 3158509"/>
              <a:gd name="connsiteY7" fmla="*/ 3428579 h 3492688"/>
              <a:gd name="connsiteX8" fmla="*/ 230510 w 3158509"/>
              <a:gd name="connsiteY8" fmla="*/ 2781111 h 3492688"/>
              <a:gd name="connsiteX9" fmla="*/ 11 w 3158509"/>
              <a:gd name="connsiteY9" fmla="*/ 2375478 h 3492688"/>
              <a:gd name="connsiteX10" fmla="*/ 8759 w 3158509"/>
              <a:gd name="connsiteY10" fmla="*/ 1095718 h 3492688"/>
              <a:gd name="connsiteX11" fmla="*/ 244736 w 3158509"/>
              <a:gd name="connsiteY11" fmla="*/ 693306 h 3492688"/>
              <a:gd name="connsiteX12" fmla="*/ 1357491 w 3158509"/>
              <a:gd name="connsiteY12" fmla="*/ 60961 h 3492688"/>
              <a:gd name="connsiteX13" fmla="*/ 1591161 w 3158509"/>
              <a:gd name="connsiteY13" fmla="*/ 10 h 349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58509" h="3492688">
                <a:moveTo>
                  <a:pt x="1591161" y="10"/>
                </a:moveTo>
                <a:cubicBezTo>
                  <a:pt x="1671704" y="542"/>
                  <a:pt x="1752109" y="21903"/>
                  <a:pt x="1824007" y="64040"/>
                </a:cubicBezTo>
                <a:lnTo>
                  <a:pt x="2928000" y="711644"/>
                </a:lnTo>
                <a:cubicBezTo>
                  <a:pt x="3071763" y="795990"/>
                  <a:pt x="3159622" y="950606"/>
                  <a:pt x="3158499" y="1117278"/>
                </a:cubicBezTo>
                <a:lnTo>
                  <a:pt x="3149843" y="2396986"/>
                </a:lnTo>
                <a:cubicBezTo>
                  <a:pt x="3148659" y="2563669"/>
                  <a:pt x="3058678" y="2717069"/>
                  <a:pt x="2913774" y="2799450"/>
                </a:cubicBezTo>
                <a:lnTo>
                  <a:pt x="1800993" y="3431749"/>
                </a:lnTo>
                <a:cubicBezTo>
                  <a:pt x="1656073" y="3514120"/>
                  <a:pt x="1478214" y="3512910"/>
                  <a:pt x="1334426" y="3428579"/>
                </a:cubicBezTo>
                <a:lnTo>
                  <a:pt x="230510" y="2781111"/>
                </a:lnTo>
                <a:cubicBezTo>
                  <a:pt x="86748" y="2696765"/>
                  <a:pt x="-1110" y="2542150"/>
                  <a:pt x="11" y="2375478"/>
                </a:cubicBezTo>
                <a:lnTo>
                  <a:pt x="8759" y="1095718"/>
                </a:lnTo>
                <a:cubicBezTo>
                  <a:pt x="9909" y="929065"/>
                  <a:pt x="99855" y="775673"/>
                  <a:pt x="244736" y="693306"/>
                </a:cubicBezTo>
                <a:lnTo>
                  <a:pt x="1357491" y="60961"/>
                </a:lnTo>
                <a:cubicBezTo>
                  <a:pt x="1429938" y="19777"/>
                  <a:pt x="1510618" y="-521"/>
                  <a:pt x="1591161" y="10"/>
                </a:cubicBezTo>
                <a:close/>
              </a:path>
            </a:pathLst>
          </a:custGeom>
          <a:solidFill>
            <a:srgbClr val="FFFFFF"/>
          </a:solidFill>
          <a:ln w="19050" cap="flat" cmpd="sng" algn="ctr">
            <a:gradFill>
              <a:gsLst>
                <a:gs pos="0">
                  <a:schemeClr val="tx2"/>
                </a:gs>
                <a:gs pos="100000">
                  <a:schemeClr val="accent1"/>
                </a:gs>
              </a:gsLst>
              <a:lin ang="0" scaled="0"/>
            </a:gradFill>
            <a:prstDash val="solid"/>
          </a:ln>
          <a:effectLst>
            <a:outerShdw blurRad="749300" sx="97000" sy="97000" algn="ctr" rotWithShape="0">
              <a:schemeClr val="accent1">
                <a:alpha val="10000"/>
              </a:schemeClr>
            </a:outerShdw>
          </a:effectLst>
        </p:spPr>
        <p:txBody>
          <a:bodyPr spcFirstLastPara="0" vert="horz" wrap="square" lIns="216000" tIns="108000" rIns="216000" bIns="108000" numCol="1" spcCol="1270" anchor="ctr" anchorCtr="0">
            <a:noAutofit/>
          </a:bodyPr>
          <a:lstStyle/>
          <a:p>
            <a:pPr algn="ctr" defTabSz="896214">
              <a:spcAft>
                <a:spcPts val="588"/>
              </a:spcAft>
              <a:defRPr/>
            </a:pPr>
            <a:endParaRPr lang="en-US" sz="2400">
              <a:solidFill>
                <a:schemeClr val="accent1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273F36B2-EE4A-C4D4-1C64-BF21EFBD3A73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4367534" y="2383788"/>
            <a:ext cx="3456932" cy="3182624"/>
          </a:xfrm>
        </p:spPr>
        <p:txBody>
          <a:bodyPr anchor="ctr" anchorCtr="0">
            <a:noAutofit/>
          </a:bodyPr>
          <a:lstStyle>
            <a:lvl1pPr marL="0" indent="0" algn="ctr" defTabSz="896214" rtl="0" eaLnBrk="1" latinLnBrk="0" hangingPunct="1">
              <a:spcAft>
                <a:spcPts val="588"/>
              </a:spcAft>
              <a:buNone/>
              <a:defRPr lang="en-US" sz="2400" kern="120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2C98832-7AE7-2674-2A83-D76B63ACCF35}"/>
              </a:ext>
            </a:extLst>
          </p:cNvPr>
          <p:cNvGrpSpPr/>
          <p:nvPr userDrawn="1"/>
        </p:nvGrpSpPr>
        <p:grpSpPr>
          <a:xfrm>
            <a:off x="588263" y="1209319"/>
            <a:ext cx="11032237" cy="76200"/>
            <a:chOff x="588263" y="1209319"/>
            <a:chExt cx="11032237" cy="76200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BD9239A-C8AE-D307-3272-C731DA8DF07D}"/>
                </a:ext>
              </a:extLst>
            </p:cNvPr>
            <p:cNvCxnSpPr>
              <a:cxnSpLocks/>
            </p:cNvCxnSpPr>
            <p:nvPr/>
          </p:nvCxnSpPr>
          <p:spPr>
            <a:xfrm>
              <a:off x="588263" y="1247419"/>
              <a:ext cx="10232137" cy="0"/>
            </a:xfrm>
            <a:prstGeom prst="line">
              <a:avLst/>
            </a:prstGeom>
            <a:ln w="31750" cap="rnd">
              <a:gradFill flip="none" rotWithShape="1"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tx2"/>
                  </a:gs>
                  <a:gs pos="50000">
                    <a:schemeClr val="accent1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152DB586-23F8-C2D6-9907-2D5021779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953750" y="1209319"/>
              <a:ext cx="666750" cy="76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102290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62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13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5C53F310-6155-3551-704E-D89C9B7D69B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5556" y="1261298"/>
            <a:ext cx="12197556" cy="1636581"/>
          </a:xfrm>
          <a:solidFill>
            <a:schemeClr val="bg1">
              <a:alpha val="46000"/>
            </a:schemeClr>
          </a:solidFill>
          <a:effectLst>
            <a:innerShdw blurRad="355600" dist="50800" dir="5400000">
              <a:prstClr val="black">
                <a:alpha val="20000"/>
              </a:prstClr>
            </a:inn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here to insert image</a:t>
            </a:r>
            <a:endParaRPr lang="en-IN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97FC8A6-FE71-4487-D749-2B4DFC868214}"/>
              </a:ext>
            </a:extLst>
          </p:cNvPr>
          <p:cNvGrpSpPr/>
          <p:nvPr userDrawn="1"/>
        </p:nvGrpSpPr>
        <p:grpSpPr>
          <a:xfrm>
            <a:off x="0" y="3816915"/>
            <a:ext cx="12191999" cy="3041085"/>
            <a:chOff x="0" y="3816915"/>
            <a:chExt cx="12191999" cy="3041085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F0158E1-D2C2-9461-1F1C-097BFCB85C3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alphaModFix amt="43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5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3816915"/>
              <a:ext cx="8007139" cy="3041085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59EB17C-0416-4AA1-1B9C-95926B74A6E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alphaModFix amt="43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5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4184860" y="3816915"/>
              <a:ext cx="8007139" cy="3041085"/>
            </a:xfrm>
            <a:prstGeom prst="rect">
              <a:avLst/>
            </a:prstGeom>
          </p:spPr>
        </p:pic>
        <p:sp>
          <p:nvSpPr>
            <p:cNvPr id="54" name="Rectangle: Top Corners Rounded 53">
              <a:extLst>
                <a:ext uri="{FF2B5EF4-FFF2-40B4-BE49-F238E27FC236}">
                  <a16:creationId xmlns:a16="http://schemas.microsoft.com/office/drawing/2014/main" id="{B0FB46DE-B4C9-F320-460F-351F92E3FD09}"/>
                </a:ext>
              </a:extLst>
            </p:cNvPr>
            <p:cNvSpPr/>
            <p:nvPr userDrawn="1"/>
          </p:nvSpPr>
          <p:spPr bwMode="auto">
            <a:xfrm flipV="1">
              <a:off x="293688" y="5926054"/>
              <a:ext cx="11604625" cy="931945"/>
            </a:xfrm>
            <a:prstGeom prst="round2SameRect">
              <a:avLst>
                <a:gd name="adj1" fmla="val 16667"/>
                <a:gd name="adj2" fmla="val 24529"/>
              </a:avLst>
            </a:prstGeom>
            <a:solidFill>
              <a:schemeClr val="bg1"/>
            </a:solidFill>
            <a:ln w="6350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457200" rIns="182880" bIns="18288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IN" sz="1800">
                <a:solidFill>
                  <a:schemeClr val="tx1"/>
                </a:soli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73F5A66D-3B0F-A850-508B-5D8686DBBD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8263" y="3888964"/>
            <a:ext cx="2592000" cy="1908000"/>
          </a:xfrm>
        </p:spPr>
        <p:txBody>
          <a:bodyPr tIns="180000">
            <a:noAutofit/>
          </a:bodyPr>
          <a:lstStyle>
            <a:lvl1pPr marL="0" indent="0">
              <a:buNone/>
              <a:defRPr lang="en-US" sz="1400" kern="1200" dirty="0" smtClean="0">
                <a:solidFill>
                  <a:srgbClr val="000000"/>
                </a:solidFill>
                <a:latin typeface="Segoe UI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6D59E1-1158-D18F-02DB-BB5DBA970CE4}"/>
              </a:ext>
            </a:extLst>
          </p:cNvPr>
          <p:cNvCxnSpPr>
            <a:cxnSpLocks/>
          </p:cNvCxnSpPr>
          <p:nvPr userDrawn="1"/>
        </p:nvCxnSpPr>
        <p:spPr>
          <a:xfrm>
            <a:off x="-5556" y="3886426"/>
            <a:ext cx="12203112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D3BFA43-7982-3C85-61B6-A1C9211B31CA}"/>
              </a:ext>
            </a:extLst>
          </p:cNvPr>
          <p:cNvCxnSpPr>
            <a:cxnSpLocks/>
          </p:cNvCxnSpPr>
          <p:nvPr userDrawn="1"/>
        </p:nvCxnSpPr>
        <p:spPr>
          <a:xfrm>
            <a:off x="1535943" y="3878931"/>
            <a:ext cx="672641" cy="0"/>
          </a:xfrm>
          <a:prstGeom prst="line">
            <a:avLst/>
          </a:prstGeom>
          <a:ln w="31750" cap="rnd">
            <a:gradFill flip="none" rotWithShape="1"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0">
                  <a:schemeClr val="tx2"/>
                </a:gs>
                <a:gs pos="50000">
                  <a:schemeClr val="accent1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1C0EA93-F6CF-F820-5788-4B95BE708E5B}"/>
              </a:ext>
            </a:extLst>
          </p:cNvPr>
          <p:cNvCxnSpPr>
            <a:cxnSpLocks/>
          </p:cNvCxnSpPr>
          <p:nvPr userDrawn="1"/>
        </p:nvCxnSpPr>
        <p:spPr>
          <a:xfrm>
            <a:off x="4348783" y="3878931"/>
            <a:ext cx="672641" cy="0"/>
          </a:xfrm>
          <a:prstGeom prst="line">
            <a:avLst/>
          </a:prstGeom>
          <a:ln w="31750" cap="rnd">
            <a:gradFill flip="none" rotWithShape="1"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0">
                  <a:schemeClr val="tx2"/>
                </a:gs>
                <a:gs pos="50000">
                  <a:schemeClr val="accent1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B18434A-3D4B-2B56-8ECA-ED3E73E7DD5B}"/>
              </a:ext>
            </a:extLst>
          </p:cNvPr>
          <p:cNvCxnSpPr>
            <a:cxnSpLocks/>
          </p:cNvCxnSpPr>
          <p:nvPr userDrawn="1"/>
        </p:nvCxnSpPr>
        <p:spPr>
          <a:xfrm>
            <a:off x="7161623" y="3878931"/>
            <a:ext cx="672641" cy="0"/>
          </a:xfrm>
          <a:prstGeom prst="line">
            <a:avLst/>
          </a:prstGeom>
          <a:ln w="31750" cap="rnd">
            <a:gradFill flip="none" rotWithShape="1"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0">
                  <a:schemeClr val="tx2"/>
                </a:gs>
                <a:gs pos="50000">
                  <a:schemeClr val="accent1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87E2FCC-305F-5190-49F0-9CF1A203624D}"/>
              </a:ext>
            </a:extLst>
          </p:cNvPr>
          <p:cNvCxnSpPr>
            <a:cxnSpLocks/>
          </p:cNvCxnSpPr>
          <p:nvPr userDrawn="1"/>
        </p:nvCxnSpPr>
        <p:spPr>
          <a:xfrm>
            <a:off x="9974463" y="3878931"/>
            <a:ext cx="672641" cy="0"/>
          </a:xfrm>
          <a:prstGeom prst="line">
            <a:avLst/>
          </a:prstGeom>
          <a:ln w="31750" cap="rnd">
            <a:gradFill flip="none" rotWithShape="1"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0">
                  <a:schemeClr val="tx2"/>
                </a:gs>
                <a:gs pos="50000">
                  <a:schemeClr val="accent1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BA27D35-4F10-0D9B-E288-1DA5B11ABFB7}"/>
              </a:ext>
            </a:extLst>
          </p:cNvPr>
          <p:cNvCxnSpPr>
            <a:cxnSpLocks/>
          </p:cNvCxnSpPr>
          <p:nvPr userDrawn="1"/>
        </p:nvCxnSpPr>
        <p:spPr>
          <a:xfrm>
            <a:off x="3278683" y="4062764"/>
            <a:ext cx="0" cy="173420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4FDFCC5-AEF5-D525-43C2-69171A532A92}"/>
              </a:ext>
            </a:extLst>
          </p:cNvPr>
          <p:cNvCxnSpPr>
            <a:cxnSpLocks/>
          </p:cNvCxnSpPr>
          <p:nvPr userDrawn="1"/>
        </p:nvCxnSpPr>
        <p:spPr>
          <a:xfrm>
            <a:off x="6091523" y="4062764"/>
            <a:ext cx="0" cy="173420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5515B1E-8557-3393-122D-6C75A905E5BF}"/>
              </a:ext>
            </a:extLst>
          </p:cNvPr>
          <p:cNvCxnSpPr>
            <a:cxnSpLocks/>
          </p:cNvCxnSpPr>
          <p:nvPr userDrawn="1"/>
        </p:nvCxnSpPr>
        <p:spPr>
          <a:xfrm>
            <a:off x="8904363" y="4062764"/>
            <a:ext cx="0" cy="173420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ontent Placeholder 41">
            <a:extLst>
              <a:ext uri="{FF2B5EF4-FFF2-40B4-BE49-F238E27FC236}">
                <a16:creationId xmlns:a16="http://schemas.microsoft.com/office/drawing/2014/main" id="{863D8F4B-7E1D-8557-DAFB-BB4848103AA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88263" y="3519102"/>
            <a:ext cx="2592000" cy="215444"/>
          </a:xfrm>
        </p:spPr>
        <p:txBody>
          <a:bodyPr/>
          <a:lstStyle>
            <a:lvl1pPr marL="0" indent="0">
              <a:buNone/>
              <a:defRPr kumimoji="0" lang="en-US" sz="1400" b="0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</a:t>
            </a:r>
          </a:p>
        </p:txBody>
      </p:sp>
      <p:sp>
        <p:nvSpPr>
          <p:cNvPr id="43" name="Content Placeholder 41">
            <a:extLst>
              <a:ext uri="{FF2B5EF4-FFF2-40B4-BE49-F238E27FC236}">
                <a16:creationId xmlns:a16="http://schemas.microsoft.com/office/drawing/2014/main" id="{B9A251D2-DEAF-9B61-2AAA-5C232527034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397971" y="3519102"/>
            <a:ext cx="2592000" cy="215444"/>
          </a:xfrm>
        </p:spPr>
        <p:txBody>
          <a:bodyPr/>
          <a:lstStyle>
            <a:lvl1pPr marL="0" indent="0">
              <a:buNone/>
              <a:defRPr kumimoji="0" lang="en-US" sz="1400" b="0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</a:t>
            </a:r>
          </a:p>
        </p:txBody>
      </p:sp>
      <p:sp>
        <p:nvSpPr>
          <p:cNvPr id="44" name="Content Placeholder 41">
            <a:extLst>
              <a:ext uri="{FF2B5EF4-FFF2-40B4-BE49-F238E27FC236}">
                <a16:creationId xmlns:a16="http://schemas.microsoft.com/office/drawing/2014/main" id="{4471500B-3D5D-BDC3-45EB-7F0F28AD0AE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7679" y="3519102"/>
            <a:ext cx="2592000" cy="215444"/>
          </a:xfrm>
        </p:spPr>
        <p:txBody>
          <a:bodyPr/>
          <a:lstStyle>
            <a:lvl1pPr marL="0" indent="0">
              <a:buNone/>
              <a:defRPr kumimoji="0" lang="en-US" sz="1400" b="0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</a:t>
            </a:r>
          </a:p>
        </p:txBody>
      </p:sp>
      <p:sp>
        <p:nvSpPr>
          <p:cNvPr id="46" name="Content Placeholder 41">
            <a:extLst>
              <a:ext uri="{FF2B5EF4-FFF2-40B4-BE49-F238E27FC236}">
                <a16:creationId xmlns:a16="http://schemas.microsoft.com/office/drawing/2014/main" id="{ED30C80C-0CF5-8A15-5E95-CC79B3AE1E6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017388" y="3519102"/>
            <a:ext cx="2592000" cy="215444"/>
          </a:xfrm>
        </p:spPr>
        <p:txBody>
          <a:bodyPr/>
          <a:lstStyle>
            <a:lvl1pPr marL="0" indent="0">
              <a:buNone/>
              <a:defRPr kumimoji="0" lang="en-US" sz="1400" b="0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</a:t>
            </a:r>
          </a:p>
        </p:txBody>
      </p:sp>
      <p:sp>
        <p:nvSpPr>
          <p:cNvPr id="50" name="Text Placeholder 47">
            <a:extLst>
              <a:ext uri="{FF2B5EF4-FFF2-40B4-BE49-F238E27FC236}">
                <a16:creationId xmlns:a16="http://schemas.microsoft.com/office/drawing/2014/main" id="{B03A1261-C541-1E6E-7859-F785354F053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97971" y="3888964"/>
            <a:ext cx="2592000" cy="1908000"/>
          </a:xfrm>
        </p:spPr>
        <p:txBody>
          <a:bodyPr tIns="180000">
            <a:noAutofit/>
          </a:bodyPr>
          <a:lstStyle>
            <a:lvl1pPr marL="0" indent="0">
              <a:buNone/>
              <a:defRPr lang="en-US" sz="1400" kern="1200" dirty="0" smtClean="0">
                <a:solidFill>
                  <a:srgbClr val="000000"/>
                </a:solidFill>
                <a:latin typeface="Segoe UI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47">
            <a:extLst>
              <a:ext uri="{FF2B5EF4-FFF2-40B4-BE49-F238E27FC236}">
                <a16:creationId xmlns:a16="http://schemas.microsoft.com/office/drawing/2014/main" id="{8D0A3CD6-ADD2-698A-4525-EE0CF60B1A5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07679" y="3888964"/>
            <a:ext cx="2592000" cy="1908000"/>
          </a:xfrm>
        </p:spPr>
        <p:txBody>
          <a:bodyPr tIns="180000">
            <a:noAutofit/>
          </a:bodyPr>
          <a:lstStyle>
            <a:lvl1pPr marL="0" indent="0">
              <a:buNone/>
              <a:defRPr lang="en-US" sz="1400" kern="1200" dirty="0" smtClean="0">
                <a:solidFill>
                  <a:srgbClr val="000000"/>
                </a:solidFill>
                <a:latin typeface="Segoe UI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7">
            <a:extLst>
              <a:ext uri="{FF2B5EF4-FFF2-40B4-BE49-F238E27FC236}">
                <a16:creationId xmlns:a16="http://schemas.microsoft.com/office/drawing/2014/main" id="{3DF97A23-6D27-1D8B-58C6-2D5D67BB952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17388" y="3888964"/>
            <a:ext cx="2592000" cy="1908000"/>
          </a:xfrm>
        </p:spPr>
        <p:txBody>
          <a:bodyPr tIns="180000">
            <a:noAutofit/>
          </a:bodyPr>
          <a:lstStyle>
            <a:lvl1pPr marL="0" indent="0">
              <a:buNone/>
              <a:defRPr lang="en-US" sz="1400" kern="1200" dirty="0" smtClean="0">
                <a:solidFill>
                  <a:srgbClr val="000000"/>
                </a:solidFill>
                <a:latin typeface="Segoe UI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47">
            <a:extLst>
              <a:ext uri="{FF2B5EF4-FFF2-40B4-BE49-F238E27FC236}">
                <a16:creationId xmlns:a16="http://schemas.microsoft.com/office/drawing/2014/main" id="{BFAE6CBD-84B8-C3BD-3F10-FB54AE28B2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2612" y="6099837"/>
            <a:ext cx="11026776" cy="168930"/>
          </a:xfrm>
        </p:spPr>
        <p:txBody>
          <a:bodyPr tIns="0" anchor="ctr" anchorCtr="0">
            <a:noAutofit/>
          </a:bodyPr>
          <a:lstStyle>
            <a:lvl1pPr marL="0" indent="0" algn="ctr" defTabSz="932472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1200" kern="1200" dirty="0" smtClean="0">
                <a:solidFill>
                  <a:schemeClr val="tx1"/>
                </a:solidFill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37712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8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2634DF44-7722-BA0E-4BE5-B5C6D949CD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F239752-CA33-583F-DE2B-D1C47FAD345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87074" y="457200"/>
            <a:ext cx="719561" cy="58793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EE08910-DAC6-2E69-C3E0-1B475CDD2E32}"/>
              </a:ext>
            </a:extLst>
          </p:cNvPr>
          <p:cNvSpPr/>
          <p:nvPr userDrawn="1"/>
        </p:nvSpPr>
        <p:spPr bwMode="auto">
          <a:xfrm>
            <a:off x="4832352" y="1268730"/>
            <a:ext cx="6953248" cy="4455076"/>
          </a:xfrm>
          <a:prstGeom prst="roundRect">
            <a:avLst>
              <a:gd name="adj" fmla="val 7330"/>
            </a:avLst>
          </a:prstGeom>
          <a:solidFill>
            <a:schemeClr val="bg1">
              <a:alpha val="20000"/>
            </a:schemeClr>
          </a:solidFill>
          <a:ln w="3175">
            <a:noFill/>
          </a:ln>
          <a:effectLst>
            <a:outerShdw blurRad="520700" dist="190500" dir="3720000" sx="91000" sy="91000" algn="l" rotWithShape="0">
              <a:schemeClr val="tx1">
                <a:lumMod val="50000"/>
                <a:lumOff val="50000"/>
                <a:alpha val="11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1600" err="1">
              <a:solidFill>
                <a:schemeClr val="tx1"/>
              </a:solidFill>
              <a:cs typeface="Segoe UI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F55CAEC-7A0C-F0F8-F841-A0A7C590BAD0}"/>
              </a:ext>
            </a:extLst>
          </p:cNvPr>
          <p:cNvSpPr/>
          <p:nvPr userDrawn="1"/>
        </p:nvSpPr>
        <p:spPr bwMode="auto">
          <a:xfrm>
            <a:off x="5008563" y="1436688"/>
            <a:ext cx="6600825" cy="4119160"/>
          </a:xfrm>
          <a:prstGeom prst="roundRect">
            <a:avLst>
              <a:gd name="adj" fmla="val 7330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20700" dist="190500" dir="3720000" sx="91000" sy="91000" algn="l" rotWithShape="0">
              <a:schemeClr val="tx1">
                <a:lumMod val="50000"/>
                <a:lumOff val="50000"/>
                <a:alpha val="11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1600" err="1">
              <a:solidFill>
                <a:schemeClr val="tx1"/>
              </a:solidFill>
              <a:cs typeface="Segoe UI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3B3A99B-D5E0-E228-05F6-713A0C0837D1}"/>
              </a:ext>
            </a:extLst>
          </p:cNvPr>
          <p:cNvGrpSpPr/>
          <p:nvPr userDrawn="1"/>
        </p:nvGrpSpPr>
        <p:grpSpPr>
          <a:xfrm flipH="1" flipV="1">
            <a:off x="10953750" y="4982664"/>
            <a:ext cx="480566" cy="377658"/>
            <a:chOff x="1581461" y="1273751"/>
            <a:chExt cx="1461868" cy="1148826"/>
          </a:xfrm>
        </p:grpSpPr>
        <p:pic>
          <p:nvPicPr>
            <p:cNvPr id="12" name="Picture 11" descr="Logo&#10;&#10;Description automatically generated">
              <a:extLst>
                <a:ext uri="{FF2B5EF4-FFF2-40B4-BE49-F238E27FC236}">
                  <a16:creationId xmlns:a16="http://schemas.microsoft.com/office/drawing/2014/main" id="{B54516FD-FFFD-38ED-9CFD-1F87BE6A2C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7505" t="17607" r="14097" b="8509"/>
            <a:stretch/>
          </p:blipFill>
          <p:spPr>
            <a:xfrm>
              <a:off x="1581461" y="1273751"/>
              <a:ext cx="745595" cy="1148826"/>
            </a:xfrm>
            <a:prstGeom prst="rect">
              <a:avLst/>
            </a:prstGeom>
          </p:spPr>
        </p:pic>
        <p:pic>
          <p:nvPicPr>
            <p:cNvPr id="13" name="Picture 12" descr="Logo&#10;&#10;Description automatically generated">
              <a:extLst>
                <a:ext uri="{FF2B5EF4-FFF2-40B4-BE49-F238E27FC236}">
                  <a16:creationId xmlns:a16="http://schemas.microsoft.com/office/drawing/2014/main" id="{2DAEB951-753F-4B3E-1980-39E378EF2D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7505" t="17607" r="14097" b="8509"/>
            <a:stretch/>
          </p:blipFill>
          <p:spPr>
            <a:xfrm>
              <a:off x="2297734" y="1273751"/>
              <a:ext cx="745595" cy="1148826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EA17EA9-67C9-3978-FCD0-D25006D03BF8}"/>
              </a:ext>
            </a:extLst>
          </p:cNvPr>
          <p:cNvGrpSpPr/>
          <p:nvPr userDrawn="1"/>
        </p:nvGrpSpPr>
        <p:grpSpPr>
          <a:xfrm>
            <a:off x="5299075" y="1694771"/>
            <a:ext cx="480568" cy="377660"/>
            <a:chOff x="1581461" y="1273751"/>
            <a:chExt cx="1461868" cy="1148826"/>
          </a:xfrm>
        </p:grpSpPr>
        <p:pic>
          <p:nvPicPr>
            <p:cNvPr id="15" name="Picture 14" descr="Logo&#10;&#10;Description automatically generated">
              <a:extLst>
                <a:ext uri="{FF2B5EF4-FFF2-40B4-BE49-F238E27FC236}">
                  <a16:creationId xmlns:a16="http://schemas.microsoft.com/office/drawing/2014/main" id="{5E2A37CE-C313-E18B-2326-58BDFE80A8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7505" t="17607" r="14097" b="8509"/>
            <a:stretch/>
          </p:blipFill>
          <p:spPr>
            <a:xfrm>
              <a:off x="1581461" y="1273751"/>
              <a:ext cx="745595" cy="1148826"/>
            </a:xfrm>
            <a:prstGeom prst="rect">
              <a:avLst/>
            </a:prstGeom>
          </p:spPr>
        </p:pic>
        <p:pic>
          <p:nvPicPr>
            <p:cNvPr id="16" name="Picture 15" descr="Logo&#10;&#10;Description automatically generated">
              <a:extLst>
                <a:ext uri="{FF2B5EF4-FFF2-40B4-BE49-F238E27FC236}">
                  <a16:creationId xmlns:a16="http://schemas.microsoft.com/office/drawing/2014/main" id="{CE1BCA5E-D0A4-1E8B-F4FE-62E73A25CD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7505" t="17607" r="14097" b="8509"/>
            <a:stretch/>
          </p:blipFill>
          <p:spPr>
            <a:xfrm>
              <a:off x="2297734" y="1273751"/>
              <a:ext cx="745595" cy="1148826"/>
            </a:xfrm>
            <a:prstGeom prst="rect">
              <a:avLst/>
            </a:prstGeom>
          </p:spPr>
        </p:pic>
      </p:grp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51317C3-B0D4-8876-37ED-C866CD74F085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015107" y="1999442"/>
            <a:ext cx="4711700" cy="2798127"/>
          </a:xfrm>
          <a:noFill/>
        </p:spPr>
        <p:txBody>
          <a:bodyPr wrap="square" lIns="182880" tIns="182880" rIns="182880" bIns="182880">
            <a:noAutofit/>
          </a:bodyPr>
          <a:lstStyle>
            <a:lvl1pPr marL="0" indent="0">
              <a:spcBef>
                <a:spcPts val="0"/>
              </a:spcBef>
              <a:buNone/>
              <a:defRPr sz="28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B81FCA0-505A-06E9-A313-6CB5FA05A563}"/>
              </a:ext>
            </a:extLst>
          </p:cNvPr>
          <p:cNvGrpSpPr/>
          <p:nvPr userDrawn="1"/>
        </p:nvGrpSpPr>
        <p:grpSpPr>
          <a:xfrm>
            <a:off x="599505" y="5651389"/>
            <a:ext cx="2018181" cy="600165"/>
            <a:chOff x="582042" y="5651389"/>
            <a:chExt cx="2018181" cy="60016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A5CFCDD-A510-221D-9D0A-262A08A49E4C}"/>
                </a:ext>
              </a:extLst>
            </p:cNvPr>
            <p:cNvSpPr txBox="1"/>
            <p:nvPr userDrawn="1"/>
          </p:nvSpPr>
          <p:spPr>
            <a:xfrm>
              <a:off x="582042" y="5651389"/>
              <a:ext cx="2018181" cy="43088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l" defTabSz="914400">
                <a:defRPr/>
              </a:pPr>
              <a:r>
                <a:rPr lang="en-US" sz="1600" b="1" kern="0" spc="0">
                  <a:solidFill>
                    <a:srgbClr val="243A5E"/>
                  </a:solidFill>
                  <a:latin typeface="+mj-lt"/>
                  <a:ea typeface="+mj-ea"/>
                  <a:cs typeface="+mj-cs"/>
                </a:rPr>
                <a:t>MICROSOFT UNIFIED</a:t>
              </a:r>
              <a:endParaRPr lang="en-IN" sz="1600" b="1" kern="0" spc="0">
                <a:solidFill>
                  <a:srgbClr val="243A5E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C62CD7E-5C75-D106-5C67-AA6C4D68734A}"/>
                </a:ext>
              </a:extLst>
            </p:cNvPr>
            <p:cNvSpPr txBox="1"/>
            <p:nvPr userDrawn="1"/>
          </p:nvSpPr>
          <p:spPr>
            <a:xfrm>
              <a:off x="582042" y="6082277"/>
              <a:ext cx="2018181" cy="16927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30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</a:rPr>
                <a:t>ACCELERATES VALUE</a:t>
              </a:r>
              <a:endParaRPr kumimoji="0" lang="en-IN" sz="1100" b="0" i="0" u="none" strike="noStrike" kern="0" cap="none" spc="30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759775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6A7BD36-F68B-B6F5-500D-4F97E16BDC07}"/>
              </a:ext>
            </a:extLst>
          </p:cNvPr>
          <p:cNvGrpSpPr/>
          <p:nvPr userDrawn="1"/>
        </p:nvGrpSpPr>
        <p:grpSpPr>
          <a:xfrm>
            <a:off x="588263" y="1209319"/>
            <a:ext cx="11032237" cy="76200"/>
            <a:chOff x="588263" y="1209319"/>
            <a:chExt cx="11032237" cy="762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EF47F78-9D84-D2C3-F19D-8EA41D6DD232}"/>
                </a:ext>
              </a:extLst>
            </p:cNvPr>
            <p:cNvCxnSpPr>
              <a:cxnSpLocks/>
            </p:cNvCxnSpPr>
            <p:nvPr/>
          </p:nvCxnSpPr>
          <p:spPr>
            <a:xfrm>
              <a:off x="588263" y="1247419"/>
              <a:ext cx="10232137" cy="0"/>
            </a:xfrm>
            <a:prstGeom prst="line">
              <a:avLst/>
            </a:prstGeom>
            <a:ln w="31750" cap="rnd">
              <a:gradFill flip="none" rotWithShape="1"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tx2"/>
                  </a:gs>
                  <a:gs pos="50000">
                    <a:schemeClr val="accent1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A9683FDC-041B-67EA-E494-5F9EDC8F7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53750" y="1209319"/>
              <a:ext cx="666750" cy="76200"/>
            </a:xfrm>
            <a:prstGeom prst="rect">
              <a:avLst/>
            </a:prstGeom>
          </p:spPr>
        </p:pic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3360067-16DF-F9E4-BA8B-F220B226F22D}"/>
              </a:ext>
            </a:extLst>
          </p:cNvPr>
          <p:cNvCxnSpPr>
            <a:cxnSpLocks/>
          </p:cNvCxnSpPr>
          <p:nvPr userDrawn="1"/>
        </p:nvCxnSpPr>
        <p:spPr>
          <a:xfrm>
            <a:off x="-5556" y="4558147"/>
            <a:ext cx="12203112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456BDB8-486C-A61B-57BE-97256F9DB01D}"/>
              </a:ext>
            </a:extLst>
          </p:cNvPr>
          <p:cNvCxnSpPr>
            <a:cxnSpLocks/>
          </p:cNvCxnSpPr>
          <p:nvPr userDrawn="1"/>
        </p:nvCxnSpPr>
        <p:spPr>
          <a:xfrm>
            <a:off x="1281977" y="4550652"/>
            <a:ext cx="672641" cy="0"/>
          </a:xfrm>
          <a:prstGeom prst="line">
            <a:avLst/>
          </a:prstGeom>
          <a:ln w="31750" cap="rnd">
            <a:gradFill flip="none" rotWithShape="1"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0">
                  <a:schemeClr val="tx2"/>
                </a:gs>
                <a:gs pos="50000">
                  <a:schemeClr val="accent1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15CBCB5-5094-958D-3D8C-372B0696BD21}"/>
              </a:ext>
            </a:extLst>
          </p:cNvPr>
          <p:cNvCxnSpPr>
            <a:cxnSpLocks/>
          </p:cNvCxnSpPr>
          <p:nvPr userDrawn="1"/>
        </p:nvCxnSpPr>
        <p:spPr>
          <a:xfrm>
            <a:off x="3134451" y="4550652"/>
            <a:ext cx="672641" cy="0"/>
          </a:xfrm>
          <a:prstGeom prst="line">
            <a:avLst/>
          </a:prstGeom>
          <a:ln w="31750" cap="rnd">
            <a:gradFill flip="none" rotWithShape="1"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0">
                  <a:schemeClr val="tx2"/>
                </a:gs>
                <a:gs pos="50000">
                  <a:schemeClr val="accent1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6F52FFD-AF0C-F4F7-80F7-C9474DB55686}"/>
              </a:ext>
            </a:extLst>
          </p:cNvPr>
          <p:cNvCxnSpPr>
            <a:cxnSpLocks/>
          </p:cNvCxnSpPr>
          <p:nvPr userDrawn="1"/>
        </p:nvCxnSpPr>
        <p:spPr>
          <a:xfrm>
            <a:off x="4986925" y="4550652"/>
            <a:ext cx="672641" cy="0"/>
          </a:xfrm>
          <a:prstGeom prst="line">
            <a:avLst/>
          </a:prstGeom>
          <a:ln w="31750" cap="rnd">
            <a:gradFill flip="none" rotWithShape="1"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0">
                  <a:schemeClr val="tx2"/>
                </a:gs>
                <a:gs pos="50000">
                  <a:schemeClr val="accent1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E0F3D7F-2075-AF0F-2F39-A96590581D0C}"/>
              </a:ext>
            </a:extLst>
          </p:cNvPr>
          <p:cNvCxnSpPr>
            <a:cxnSpLocks/>
          </p:cNvCxnSpPr>
          <p:nvPr userDrawn="1"/>
        </p:nvCxnSpPr>
        <p:spPr>
          <a:xfrm>
            <a:off x="6839399" y="4550652"/>
            <a:ext cx="672641" cy="0"/>
          </a:xfrm>
          <a:prstGeom prst="line">
            <a:avLst/>
          </a:prstGeom>
          <a:ln w="31750" cap="rnd">
            <a:gradFill flip="none" rotWithShape="1"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0">
                  <a:schemeClr val="tx2"/>
                </a:gs>
                <a:gs pos="50000">
                  <a:schemeClr val="accent1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7955031-7589-6E9C-4DF8-AD4A0CB155A4}"/>
              </a:ext>
            </a:extLst>
          </p:cNvPr>
          <p:cNvCxnSpPr>
            <a:cxnSpLocks/>
          </p:cNvCxnSpPr>
          <p:nvPr userDrawn="1"/>
        </p:nvCxnSpPr>
        <p:spPr>
          <a:xfrm>
            <a:off x="8691873" y="4550652"/>
            <a:ext cx="672641" cy="0"/>
          </a:xfrm>
          <a:prstGeom prst="line">
            <a:avLst/>
          </a:prstGeom>
          <a:ln w="31750" cap="rnd">
            <a:gradFill flip="none" rotWithShape="1"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0">
                  <a:schemeClr val="tx2"/>
                </a:gs>
                <a:gs pos="50000">
                  <a:schemeClr val="accent1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0F641B7-5216-410B-D323-8C27C627D340}"/>
              </a:ext>
            </a:extLst>
          </p:cNvPr>
          <p:cNvCxnSpPr>
            <a:cxnSpLocks/>
          </p:cNvCxnSpPr>
          <p:nvPr userDrawn="1"/>
        </p:nvCxnSpPr>
        <p:spPr>
          <a:xfrm>
            <a:off x="10544348" y="4550652"/>
            <a:ext cx="672641" cy="0"/>
          </a:xfrm>
          <a:prstGeom prst="line">
            <a:avLst/>
          </a:prstGeom>
          <a:ln w="31750" cap="rnd">
            <a:gradFill flip="none" rotWithShape="1"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0">
                  <a:schemeClr val="tx2"/>
                </a:gs>
                <a:gs pos="50000">
                  <a:schemeClr val="accent1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B77A2248-46E1-87AE-D53F-E06008526F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9617" y="3509989"/>
            <a:ext cx="1737360" cy="830997"/>
          </a:xfrm>
          <a:noFill/>
        </p:spPr>
        <p:txBody>
          <a:bodyPr wrap="square" lIns="91440" tIns="45720" rIns="91440" bIns="45720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480A5CA0-CA34-D987-028A-2149C1BA48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11988" y="3509989"/>
            <a:ext cx="1737360" cy="830997"/>
          </a:xfrm>
          <a:noFill/>
        </p:spPr>
        <p:txBody>
          <a:bodyPr wrap="square" lIns="91440" tIns="45720" rIns="91440" bIns="45720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79B403B-0E22-5BD9-6FE5-EC5D74F689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59513" y="3509989"/>
            <a:ext cx="1737360" cy="830997"/>
          </a:xfrm>
          <a:noFill/>
        </p:spPr>
        <p:txBody>
          <a:bodyPr wrap="square" lIns="91440" tIns="45720" rIns="91440" bIns="45720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7DCD6464-E3BD-0C01-EA71-3890883329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07039" y="3509989"/>
            <a:ext cx="1737360" cy="830997"/>
          </a:xfrm>
          <a:noFill/>
        </p:spPr>
        <p:txBody>
          <a:bodyPr wrap="square" lIns="91440" tIns="45720" rIns="91440" bIns="45720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667468E7-1587-B66B-2EB5-FAD8AF4CFA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54565" y="3509989"/>
            <a:ext cx="1737360" cy="830997"/>
          </a:xfrm>
          <a:noFill/>
        </p:spPr>
        <p:txBody>
          <a:bodyPr wrap="square" lIns="91440" tIns="45720" rIns="91440" bIns="45720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ED7F352E-674A-8E32-1802-29E7A3F67E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02091" y="3509989"/>
            <a:ext cx="1737360" cy="830997"/>
          </a:xfrm>
          <a:noFill/>
        </p:spPr>
        <p:txBody>
          <a:bodyPr wrap="square" lIns="91440" tIns="45720" rIns="91440" bIns="45720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10D97BD9-361E-27FE-1017-4A96350CF86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9617" y="4835375"/>
            <a:ext cx="1737360" cy="1586063"/>
          </a:xfrm>
          <a:noFill/>
        </p:spPr>
        <p:txBody>
          <a:bodyPr wrap="square" lIns="91440" tIns="45720" rIns="91440" bIns="45720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21748D2A-87DB-D90B-DF19-1E0FD7054BB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011988" y="4835375"/>
            <a:ext cx="1737360" cy="1586063"/>
          </a:xfrm>
          <a:noFill/>
        </p:spPr>
        <p:txBody>
          <a:bodyPr wrap="square" lIns="91440" tIns="45720" rIns="91440" bIns="45720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3ACDDB31-75B8-7B2F-38CC-FFCFBFCE355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602091" y="4835375"/>
            <a:ext cx="1737360" cy="1586063"/>
          </a:xfrm>
          <a:noFill/>
        </p:spPr>
        <p:txBody>
          <a:bodyPr wrap="square" lIns="91440" tIns="45720" rIns="91440" bIns="45720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2B25015-7E89-A2EB-A07A-39DAA76275A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54565" y="4835375"/>
            <a:ext cx="1737360" cy="1586063"/>
          </a:xfrm>
          <a:noFill/>
        </p:spPr>
        <p:txBody>
          <a:bodyPr wrap="square" lIns="91440" tIns="45720" rIns="91440" bIns="45720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C8BAD7F3-0146-37CB-E681-7FBB3888888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07039" y="4835375"/>
            <a:ext cx="1737360" cy="1586063"/>
          </a:xfrm>
          <a:noFill/>
        </p:spPr>
        <p:txBody>
          <a:bodyPr wrap="square" lIns="91440" tIns="45720" rIns="91440" bIns="45720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F16C454B-4F36-73D4-1796-4505B0BD3A0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59513" y="4835375"/>
            <a:ext cx="1737360" cy="1586063"/>
          </a:xfrm>
          <a:noFill/>
        </p:spPr>
        <p:txBody>
          <a:bodyPr wrap="square" lIns="91440" tIns="45720" rIns="91440" bIns="45720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16BEE124-6380-DBF9-93A3-E7441BFEC5F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88263" y="1483640"/>
            <a:ext cx="11018520" cy="553998"/>
          </a:xfrm>
          <a:noFill/>
        </p:spPr>
        <p:txBody>
          <a:bodyPr wrap="square" lIns="91440" tIns="45720" rIns="91440" bIns="45720">
            <a:noAutofit/>
          </a:bodyPr>
          <a:lstStyle>
            <a:lvl1pPr marL="0" indent="0">
              <a:spcBef>
                <a:spcPts val="0"/>
              </a:spcBef>
              <a:buNone/>
              <a:defRPr sz="24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1890954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Timelin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43D16811-5FA2-F0C1-9724-6742E878EE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2422" y="585788"/>
            <a:ext cx="666750" cy="762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A12CDDC-302D-A718-3BAE-80DD2447D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9813037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802585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60409F96-56CE-F5D0-CD3D-CDB2DC72A936}"/>
              </a:ext>
            </a:extLst>
          </p:cNvPr>
          <p:cNvGrpSpPr/>
          <p:nvPr userDrawn="1"/>
        </p:nvGrpSpPr>
        <p:grpSpPr>
          <a:xfrm>
            <a:off x="-5405" y="0"/>
            <a:ext cx="12197404" cy="6858000"/>
            <a:chOff x="-5405" y="0"/>
            <a:chExt cx="12197404" cy="6858000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0BA8E1A-EC61-DF65-EBCD-F6036B6C2D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alphaModFix amt="43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5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5405" y="0"/>
              <a:ext cx="12192000" cy="685800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535D6A04-BBCB-075E-5EC0-AAA30EEE7D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alphaModFix amt="43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5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4184860" y="0"/>
              <a:ext cx="8007139" cy="4066161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6A7BD36-F68B-B6F5-500D-4F97E16BDC07}"/>
              </a:ext>
            </a:extLst>
          </p:cNvPr>
          <p:cNvGrpSpPr/>
          <p:nvPr userDrawn="1"/>
        </p:nvGrpSpPr>
        <p:grpSpPr>
          <a:xfrm>
            <a:off x="588263" y="1209319"/>
            <a:ext cx="11032237" cy="76200"/>
            <a:chOff x="588263" y="1209319"/>
            <a:chExt cx="11032237" cy="762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EF47F78-9D84-D2C3-F19D-8EA41D6DD232}"/>
                </a:ext>
              </a:extLst>
            </p:cNvPr>
            <p:cNvCxnSpPr>
              <a:cxnSpLocks/>
            </p:cNvCxnSpPr>
            <p:nvPr/>
          </p:nvCxnSpPr>
          <p:spPr>
            <a:xfrm>
              <a:off x="588263" y="1247419"/>
              <a:ext cx="10232137" cy="0"/>
            </a:xfrm>
            <a:prstGeom prst="line">
              <a:avLst/>
            </a:prstGeom>
            <a:ln w="31750" cap="rnd">
              <a:gradFill flip="none" rotWithShape="1"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tx2"/>
                  </a:gs>
                  <a:gs pos="50000">
                    <a:schemeClr val="accent1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A9683FDC-041B-67EA-E494-5F9EDC8F7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953750" y="1209319"/>
              <a:ext cx="666750" cy="76200"/>
            </a:xfrm>
            <a:prstGeom prst="rect">
              <a:avLst/>
            </a:prstGeom>
          </p:spPr>
        </p:pic>
      </p:grp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58131363-6759-5430-6518-048A121FF0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8263" y="1436688"/>
            <a:ext cx="3477325" cy="430887"/>
          </a:xfrm>
        </p:spPr>
        <p:txBody>
          <a:bodyPr anchor="t" anchorCtr="0"/>
          <a:lstStyle>
            <a:lvl1pPr marL="0" indent="0">
              <a:buNone/>
              <a:defRPr sz="180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Question #1?</a:t>
            </a:r>
            <a:endParaRPr kumimoji="0" lang="en-US" sz="2800" b="0" i="0" u="none" strike="noStrike" kern="0" cap="none" spc="0" normalizeH="0" baseline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CFC9DED5-1FD9-28BE-2CB8-8CA3EA283D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57338" y="1436688"/>
            <a:ext cx="3477325" cy="430887"/>
          </a:xfrm>
        </p:spPr>
        <p:txBody>
          <a:bodyPr anchor="t" anchorCtr="0"/>
          <a:lstStyle>
            <a:lvl1pPr marL="0" indent="0">
              <a:buNone/>
              <a:defRPr sz="180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Question #2?</a:t>
            </a:r>
            <a:endParaRPr kumimoji="0" lang="en-US" sz="2800" b="0" i="0" u="none" strike="noStrike" kern="0" cap="none" spc="0" normalizeH="0" baseline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D006B918-10A4-B880-F328-F5D6F2C0B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26413" y="1436688"/>
            <a:ext cx="3477325" cy="430887"/>
          </a:xfrm>
        </p:spPr>
        <p:txBody>
          <a:bodyPr anchor="t" anchorCtr="0"/>
          <a:lstStyle>
            <a:lvl1pPr marL="0" indent="0">
              <a:buNone/>
              <a:defRPr sz="180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Question #3?</a:t>
            </a:r>
            <a:endParaRPr kumimoji="0" lang="en-US" sz="2800" b="0" i="0" u="none" strike="noStrike" kern="0" cap="none" spc="0" normalizeH="0" baseline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D66111F9-5C4E-EB81-F404-21E7BD3682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8263" y="1867575"/>
            <a:ext cx="3477325" cy="3913117"/>
          </a:xfrm>
          <a:prstGeom prst="roundRect">
            <a:avLst>
              <a:gd name="adj" fmla="val 4351"/>
            </a:avLst>
          </a:prstGeom>
          <a:solidFill>
            <a:schemeClr val="bg1"/>
          </a:solidFill>
          <a:effectLst>
            <a:outerShdw blurRad="355600" dist="304800" dir="2700000" algn="tl" rotWithShape="0">
              <a:schemeClr val="tx2">
                <a:alpha val="2000"/>
              </a:schemeClr>
            </a:outerShdw>
          </a:effectLst>
        </p:spPr>
        <p:txBody>
          <a:bodyPr lIns="108000" tIns="36000" rIns="108000" bIns="108000">
            <a:noAutofit/>
          </a:bodyPr>
          <a:lstStyle>
            <a:lvl1pPr marL="0" indent="0">
              <a:spcBef>
                <a:spcPts val="0"/>
              </a:spcBef>
              <a:spcAft>
                <a:spcPts val="1000"/>
              </a:spcAft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2">
            <a:extLst>
              <a:ext uri="{FF2B5EF4-FFF2-40B4-BE49-F238E27FC236}">
                <a16:creationId xmlns:a16="http://schemas.microsoft.com/office/drawing/2014/main" id="{ABC65D5B-4610-68EE-3885-FD66351159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57338" y="1867575"/>
            <a:ext cx="3477325" cy="3913117"/>
          </a:xfrm>
          <a:prstGeom prst="roundRect">
            <a:avLst>
              <a:gd name="adj" fmla="val 4107"/>
            </a:avLst>
          </a:prstGeom>
          <a:solidFill>
            <a:schemeClr val="bg1"/>
          </a:solidFill>
          <a:effectLst>
            <a:outerShdw blurRad="355600" dist="304800" dir="2700000" algn="tl" rotWithShape="0">
              <a:schemeClr val="tx2">
                <a:alpha val="2000"/>
              </a:schemeClr>
            </a:outerShdw>
          </a:effectLst>
        </p:spPr>
        <p:txBody>
          <a:bodyPr lIns="108000" tIns="36000" rIns="108000" bIns="108000">
            <a:noAutofit/>
          </a:bodyPr>
          <a:lstStyle>
            <a:lvl1pPr marL="0" indent="0">
              <a:spcBef>
                <a:spcPts val="0"/>
              </a:spcBef>
              <a:spcAft>
                <a:spcPts val="1000"/>
              </a:spcAft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32">
            <a:extLst>
              <a:ext uri="{FF2B5EF4-FFF2-40B4-BE49-F238E27FC236}">
                <a16:creationId xmlns:a16="http://schemas.microsoft.com/office/drawing/2014/main" id="{3D7B4E0C-7CA6-56F7-1C6E-07CBF7F083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26413" y="1867575"/>
            <a:ext cx="3477325" cy="3913117"/>
          </a:xfrm>
          <a:prstGeom prst="roundRect">
            <a:avLst>
              <a:gd name="adj" fmla="val 4351"/>
            </a:avLst>
          </a:prstGeom>
          <a:solidFill>
            <a:schemeClr val="bg1"/>
          </a:solidFill>
          <a:effectLst>
            <a:outerShdw blurRad="355600" dist="304800" dir="2700000" algn="tl" rotWithShape="0">
              <a:schemeClr val="tx2">
                <a:alpha val="2000"/>
              </a:schemeClr>
            </a:outerShdw>
          </a:effectLst>
        </p:spPr>
        <p:txBody>
          <a:bodyPr lIns="108000" tIns="36000" rIns="108000" bIns="108000">
            <a:noAutofit/>
          </a:bodyPr>
          <a:lstStyle>
            <a:lvl1pPr marL="0" indent="0">
              <a:spcBef>
                <a:spcPts val="0"/>
              </a:spcBef>
              <a:spcAft>
                <a:spcPts val="1000"/>
              </a:spcAft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156A3478-6C88-E428-1F95-57F763ACD6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8263" y="5993889"/>
            <a:ext cx="11015476" cy="264639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392398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0">
          <p15:clr>
            <a:srgbClr val="A4A3A4"/>
          </p15:clr>
        </p15:guide>
        <p15:guide id="8" pos="141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41">
          <p15:clr>
            <a:srgbClr val="A4A3A4"/>
          </p15:clr>
        </p15:guide>
        <p15:guide id="23" pos="5700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034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8">
          <p15:clr>
            <a:srgbClr val="C35EA4"/>
          </p15:clr>
        </p15:guide>
        <p15:guide id="17" pos="7313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85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9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microsoft.sharepoint.com/teams/SupportPortfolio" TargetMode="External"/><Relationship Id="rId5" Type="http://schemas.openxmlformats.org/officeDocument/2006/relationships/hyperlink" Target="https://microsoft.sharepoint.com/teams/SupportPortfolio/SitePages/Campaigns-SeedtoSale.aspx" TargetMode="External"/><Relationship Id="rId4" Type="http://schemas.openxmlformats.org/officeDocument/2006/relationships/hyperlink" Target="https://microsoft.sharepoint.com/teams/SupportPortfolio/SitePages/SM-KickerProgram.asp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alc.microsoft.com/#/Search" TargetMode="External"/><Relationship Id="rId4" Type="http://schemas.openxmlformats.org/officeDocument/2006/relationships/hyperlink" Target="https://msxinsights.microsoft.com/User/report/2dc1780c-e9d2-4310-8c61-7824e222a714?reportTab=ReportSection14cac8b74ea765f6232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F19D49F-B49F-59A9-622C-975D2E552E27}"/>
              </a:ext>
            </a:extLst>
          </p:cNvPr>
          <p:cNvGrpSpPr/>
          <p:nvPr/>
        </p:nvGrpSpPr>
        <p:grpSpPr>
          <a:xfrm>
            <a:off x="-5405" y="0"/>
            <a:ext cx="12197404" cy="6858000"/>
            <a:chOff x="-5405" y="0"/>
            <a:chExt cx="12197404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609203A-1938-A931-2A40-82DD4D86B5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alphaModFix amt="43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5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5405" y="0"/>
              <a:ext cx="12192000" cy="6858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8405E5C-BE7B-EBF5-EE5F-D3F7B90690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alphaModFix amt="43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5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4184860" y="0"/>
              <a:ext cx="8007139" cy="4066161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0002F2A-2979-4D97-8813-3022D6DC3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598332" cy="984885"/>
          </a:xfrm>
        </p:spPr>
        <p:txBody>
          <a:bodyPr/>
          <a:lstStyle/>
          <a:p>
            <a:r>
              <a:rPr lang="en-US" dirty="0">
                <a:cs typeface="Segoe UI"/>
              </a:rPr>
              <a:t>Microsoft Unified Accelerates Value from Customer Investments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3D0B89C-2609-0F93-B2BA-84AE82D772AE}"/>
              </a:ext>
            </a:extLst>
          </p:cNvPr>
          <p:cNvSpPr/>
          <p:nvPr/>
        </p:nvSpPr>
        <p:spPr bwMode="auto">
          <a:xfrm>
            <a:off x="588262" y="1440326"/>
            <a:ext cx="2537603" cy="3946650"/>
          </a:xfrm>
          <a:prstGeom prst="roundRect">
            <a:avLst>
              <a:gd name="adj" fmla="val 4700"/>
            </a:avLst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20700" dist="190500" dir="3720000" sx="91000" sy="91000" algn="l" rotWithShape="0">
              <a:schemeClr val="tx1">
                <a:lumMod val="50000"/>
                <a:lumOff val="50000"/>
                <a:alpha val="11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BC8EED-4539-D5B1-5573-032AACE67A86}"/>
              </a:ext>
            </a:extLst>
          </p:cNvPr>
          <p:cNvSpPr/>
          <p:nvPr/>
        </p:nvSpPr>
        <p:spPr bwMode="auto">
          <a:xfrm rot="5400000">
            <a:off x="1790966" y="419233"/>
            <a:ext cx="215444" cy="2454352"/>
          </a:xfrm>
          <a:prstGeom prst="rect">
            <a:avLst/>
          </a:prstGeom>
          <a:noFill/>
          <a:ln w="12700" cap="flat">
            <a:noFill/>
            <a:prstDash val="solid"/>
            <a:miter/>
          </a:ln>
          <a:effectLst>
            <a:outerShdw blurRad="228600" sx="102000" sy="102000" algn="ctr" rotWithShape="0">
              <a:prstClr val="black">
                <a:alpha val="7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Introduction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E469ACA-A21E-FF2B-4990-2D40E99EC68B}"/>
              </a:ext>
            </a:extLst>
          </p:cNvPr>
          <p:cNvSpPr/>
          <p:nvPr/>
        </p:nvSpPr>
        <p:spPr bwMode="auto">
          <a:xfrm>
            <a:off x="652928" y="2044576"/>
            <a:ext cx="2448948" cy="3252172"/>
          </a:xfrm>
          <a:prstGeom prst="rect">
            <a:avLst/>
          </a:prstGeom>
          <a:noFill/>
          <a:ln w="3175">
            <a:noFill/>
          </a:ln>
          <a:effectLst>
            <a:outerShdw blurRad="520700" dist="190500" dir="3720000" sx="91000" sy="91000" algn="l" rotWithShape="0">
              <a:schemeClr val="tx1">
                <a:lumMod val="50000"/>
                <a:lumOff val="50000"/>
                <a:alpha val="11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Microsoft Unified accelerates the value of customers' business-critical solutions with a personalized, proactive approach to help drive outcomes. </a:t>
            </a:r>
            <a:endParaRPr kumimoji="0" lang="en-US" sz="11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To demonstrate the transformative impact of Unified to prospective customers, we have introduced a 90-day Microsoft Unified Trial Offer to help customers experience Unified services for themselves</a:t>
            </a:r>
            <a:br>
              <a:rPr kumimoji="0" lang="en-US" sz="11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11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 a risk-free engagement.</a:t>
            </a:r>
            <a:endParaRPr kumimoji="0" lang="en-US" sz="11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This offer is available to net new customers and win-backs without a contract in the previous 12 months.</a:t>
            </a:r>
            <a:endParaRPr kumimoji="0" lang="en-US" sz="11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33" name="Graphic 20">
            <a:extLst>
              <a:ext uri="{FF2B5EF4-FFF2-40B4-BE49-F238E27FC236}">
                <a16:creationId xmlns:a16="http://schemas.microsoft.com/office/drawing/2014/main" id="{0968C4B4-192A-0071-CD6D-1325283039E7}"/>
              </a:ext>
            </a:extLst>
          </p:cNvPr>
          <p:cNvSpPr/>
          <p:nvPr/>
        </p:nvSpPr>
        <p:spPr>
          <a:xfrm rot="5400000">
            <a:off x="2674497" y="1418165"/>
            <a:ext cx="333282" cy="456489"/>
          </a:xfrm>
          <a:custGeom>
            <a:avLst/>
            <a:gdLst>
              <a:gd name="connsiteX0" fmla="*/ 1878 w 747402"/>
              <a:gd name="connsiteY0" fmla="*/ 762894 h 981019"/>
              <a:gd name="connsiteX1" fmla="*/ 44551 w 747402"/>
              <a:gd name="connsiteY1" fmla="*/ 523055 h 981019"/>
              <a:gd name="connsiteX2" fmla="*/ 44551 w 747402"/>
              <a:gd name="connsiteY2" fmla="*/ 458189 h 981019"/>
              <a:gd name="connsiteX3" fmla="*/ 1878 w 747402"/>
              <a:gd name="connsiteY3" fmla="*/ 218350 h 981019"/>
              <a:gd name="connsiteX4" fmla="*/ 300582 w 747402"/>
              <a:gd name="connsiteY4" fmla="*/ 41947 h 981019"/>
              <a:gd name="connsiteX5" fmla="*/ 677391 w 747402"/>
              <a:gd name="connsiteY5" fmla="*/ 346747 h 981019"/>
              <a:gd name="connsiteX6" fmla="*/ 705109 w 747402"/>
              <a:gd name="connsiteY6" fmla="*/ 607009 h 981019"/>
              <a:gd name="connsiteX7" fmla="*/ 677391 w 747402"/>
              <a:gd name="connsiteY7" fmla="*/ 634688 h 981019"/>
              <a:gd name="connsiteX8" fmla="*/ 300582 w 747402"/>
              <a:gd name="connsiteY8" fmla="*/ 939488 h 981019"/>
              <a:gd name="connsiteX9" fmla="*/ 1878 w 747402"/>
              <a:gd name="connsiteY9" fmla="*/ 762894 h 981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7402" h="981019">
                <a:moveTo>
                  <a:pt x="1878" y="762894"/>
                </a:moveTo>
                <a:lnTo>
                  <a:pt x="44551" y="523055"/>
                </a:lnTo>
                <a:cubicBezTo>
                  <a:pt x="48360" y="501601"/>
                  <a:pt x="48360" y="479644"/>
                  <a:pt x="44551" y="458189"/>
                </a:cubicBezTo>
                <a:lnTo>
                  <a:pt x="1878" y="218350"/>
                </a:lnTo>
                <a:cubicBezTo>
                  <a:pt x="-28125" y="49662"/>
                  <a:pt x="167327" y="-65781"/>
                  <a:pt x="300582" y="41947"/>
                </a:cubicBezTo>
                <a:lnTo>
                  <a:pt x="677391" y="346747"/>
                </a:lnTo>
                <a:cubicBezTo>
                  <a:pt x="756925" y="410974"/>
                  <a:pt x="769308" y="527496"/>
                  <a:pt x="705109" y="607009"/>
                </a:cubicBezTo>
                <a:cubicBezTo>
                  <a:pt x="696822" y="617187"/>
                  <a:pt x="687582" y="626466"/>
                  <a:pt x="677391" y="634688"/>
                </a:cubicBezTo>
                <a:lnTo>
                  <a:pt x="300582" y="939488"/>
                </a:lnTo>
                <a:cubicBezTo>
                  <a:pt x="167327" y="1047025"/>
                  <a:pt x="-28125" y="931582"/>
                  <a:pt x="1878" y="762894"/>
                </a:cubicBezTo>
                <a:close/>
              </a:path>
            </a:pathLst>
          </a:custGeom>
          <a:solidFill>
            <a:schemeClr val="bg1"/>
          </a:solidFill>
          <a:ln w="9525" cap="flat">
            <a:gradFill flip="none"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1200" cap="none" spc="0" normalizeH="0" baseline="0" noProof="0">
              <a:ln>
                <a:noFill/>
              </a:ln>
              <a:solidFill>
                <a:srgbClr val="0078D4">
                  <a:lumMod val="20000"/>
                  <a:lumOff val="80000"/>
                </a:srgbClr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37C20799-F17B-F506-04A2-36AD124D8493}"/>
              </a:ext>
            </a:extLst>
          </p:cNvPr>
          <p:cNvSpPr/>
          <p:nvPr/>
        </p:nvSpPr>
        <p:spPr bwMode="auto">
          <a:xfrm>
            <a:off x="9069180" y="1440326"/>
            <a:ext cx="2537603" cy="3946650"/>
          </a:xfrm>
          <a:prstGeom prst="roundRect">
            <a:avLst>
              <a:gd name="adj" fmla="val 4700"/>
            </a:avLst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20700" dist="190500" dir="3720000" sx="91000" sy="91000" algn="l" rotWithShape="0">
              <a:schemeClr val="tx1">
                <a:lumMod val="50000"/>
                <a:lumOff val="50000"/>
                <a:alpha val="11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A36E605-F102-E312-AE40-F614FD560188}"/>
              </a:ext>
            </a:extLst>
          </p:cNvPr>
          <p:cNvSpPr/>
          <p:nvPr/>
        </p:nvSpPr>
        <p:spPr bwMode="auto">
          <a:xfrm rot="5400000">
            <a:off x="10271884" y="419233"/>
            <a:ext cx="215444" cy="2454352"/>
          </a:xfrm>
          <a:prstGeom prst="rect">
            <a:avLst/>
          </a:prstGeom>
          <a:noFill/>
          <a:ln w="12700" cap="flat">
            <a:noFill/>
            <a:prstDash val="solid"/>
            <a:miter/>
          </a:ln>
          <a:effectLst>
            <a:outerShdw blurRad="228600" sx="102000" sy="102000" algn="ctr" rotWithShape="0">
              <a:prstClr val="black">
                <a:alpha val="7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Seller Benefits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30854B3-9EC2-687A-6ABE-A2DB02BEFA43}"/>
              </a:ext>
            </a:extLst>
          </p:cNvPr>
          <p:cNvSpPr/>
          <p:nvPr/>
        </p:nvSpPr>
        <p:spPr bwMode="auto">
          <a:xfrm>
            <a:off x="9152431" y="1890713"/>
            <a:ext cx="2454352" cy="1614487"/>
          </a:xfrm>
          <a:prstGeom prst="rect">
            <a:avLst/>
          </a:prstGeom>
          <a:noFill/>
          <a:ln w="3175">
            <a:noFill/>
          </a:ln>
          <a:effectLst>
            <a:outerShdw blurRad="520700" dist="190500" dir="3720000" sx="91000" sy="91000" algn="l" rotWithShape="0">
              <a:schemeClr val="tx1">
                <a:lumMod val="50000"/>
                <a:lumOff val="50000"/>
                <a:alpha val="11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Improve customer experience to remove friction at time of renewals.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Establish trusted advisory role and gain early signals for new business opportunities.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Avoid being “support” and the midnight calls.</a:t>
            </a:r>
          </a:p>
        </p:txBody>
      </p:sp>
      <p:sp>
        <p:nvSpPr>
          <p:cNvPr id="53" name="Graphic 20">
            <a:extLst>
              <a:ext uri="{FF2B5EF4-FFF2-40B4-BE49-F238E27FC236}">
                <a16:creationId xmlns:a16="http://schemas.microsoft.com/office/drawing/2014/main" id="{EFDF60D0-298C-9E43-A6C8-DE957AC3227B}"/>
              </a:ext>
            </a:extLst>
          </p:cNvPr>
          <p:cNvSpPr/>
          <p:nvPr/>
        </p:nvSpPr>
        <p:spPr>
          <a:xfrm rot="5400000">
            <a:off x="11155415" y="1418165"/>
            <a:ext cx="333282" cy="456489"/>
          </a:xfrm>
          <a:custGeom>
            <a:avLst/>
            <a:gdLst>
              <a:gd name="connsiteX0" fmla="*/ 1878 w 747402"/>
              <a:gd name="connsiteY0" fmla="*/ 762894 h 981019"/>
              <a:gd name="connsiteX1" fmla="*/ 44551 w 747402"/>
              <a:gd name="connsiteY1" fmla="*/ 523055 h 981019"/>
              <a:gd name="connsiteX2" fmla="*/ 44551 w 747402"/>
              <a:gd name="connsiteY2" fmla="*/ 458189 h 981019"/>
              <a:gd name="connsiteX3" fmla="*/ 1878 w 747402"/>
              <a:gd name="connsiteY3" fmla="*/ 218350 h 981019"/>
              <a:gd name="connsiteX4" fmla="*/ 300582 w 747402"/>
              <a:gd name="connsiteY4" fmla="*/ 41947 h 981019"/>
              <a:gd name="connsiteX5" fmla="*/ 677391 w 747402"/>
              <a:gd name="connsiteY5" fmla="*/ 346747 h 981019"/>
              <a:gd name="connsiteX6" fmla="*/ 705109 w 747402"/>
              <a:gd name="connsiteY6" fmla="*/ 607009 h 981019"/>
              <a:gd name="connsiteX7" fmla="*/ 677391 w 747402"/>
              <a:gd name="connsiteY7" fmla="*/ 634688 h 981019"/>
              <a:gd name="connsiteX8" fmla="*/ 300582 w 747402"/>
              <a:gd name="connsiteY8" fmla="*/ 939488 h 981019"/>
              <a:gd name="connsiteX9" fmla="*/ 1878 w 747402"/>
              <a:gd name="connsiteY9" fmla="*/ 762894 h 981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7402" h="981019">
                <a:moveTo>
                  <a:pt x="1878" y="762894"/>
                </a:moveTo>
                <a:lnTo>
                  <a:pt x="44551" y="523055"/>
                </a:lnTo>
                <a:cubicBezTo>
                  <a:pt x="48360" y="501601"/>
                  <a:pt x="48360" y="479644"/>
                  <a:pt x="44551" y="458189"/>
                </a:cubicBezTo>
                <a:lnTo>
                  <a:pt x="1878" y="218350"/>
                </a:lnTo>
                <a:cubicBezTo>
                  <a:pt x="-28125" y="49662"/>
                  <a:pt x="167327" y="-65781"/>
                  <a:pt x="300582" y="41947"/>
                </a:cubicBezTo>
                <a:lnTo>
                  <a:pt x="677391" y="346747"/>
                </a:lnTo>
                <a:cubicBezTo>
                  <a:pt x="756925" y="410974"/>
                  <a:pt x="769308" y="527496"/>
                  <a:pt x="705109" y="607009"/>
                </a:cubicBezTo>
                <a:cubicBezTo>
                  <a:pt x="696822" y="617187"/>
                  <a:pt x="687582" y="626466"/>
                  <a:pt x="677391" y="634688"/>
                </a:cubicBezTo>
                <a:lnTo>
                  <a:pt x="300582" y="939488"/>
                </a:lnTo>
                <a:cubicBezTo>
                  <a:pt x="167327" y="1047025"/>
                  <a:pt x="-28125" y="931582"/>
                  <a:pt x="1878" y="762894"/>
                </a:cubicBezTo>
                <a:close/>
              </a:path>
            </a:pathLst>
          </a:custGeom>
          <a:solidFill>
            <a:schemeClr val="bg1"/>
          </a:solidFill>
          <a:ln w="9525" cap="flat">
            <a:gradFill flip="none"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1200" cap="none" spc="0" normalizeH="0" baseline="0" noProof="0">
              <a:ln>
                <a:noFill/>
              </a:ln>
              <a:solidFill>
                <a:srgbClr val="0078D4">
                  <a:lumMod val="20000"/>
                  <a:lumOff val="80000"/>
                </a:srgbClr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16A43D-E3EF-CC55-154C-60C2D1DF6E40}"/>
              </a:ext>
            </a:extLst>
          </p:cNvPr>
          <p:cNvSpPr txBox="1"/>
          <p:nvPr/>
        </p:nvSpPr>
        <p:spPr>
          <a:xfrm>
            <a:off x="9152431" y="3822703"/>
            <a:ext cx="2454352" cy="710451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Segoe UI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2% Kicker Incentive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23130"/>
              </a:solidFill>
              <a:effectLst/>
              <a:uLnTx/>
              <a:uFillTx/>
              <a:latin typeface="Segoe UI Web (West European)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Rewarded with the retirement of 2% of largest RBI bucket.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73D3C10-8277-6A71-5567-5A319D7448C6}"/>
              </a:ext>
            </a:extLst>
          </p:cNvPr>
          <p:cNvSpPr/>
          <p:nvPr/>
        </p:nvSpPr>
        <p:spPr bwMode="auto">
          <a:xfrm rot="5400000">
            <a:off x="10176895" y="3737538"/>
            <a:ext cx="311364" cy="2537604"/>
          </a:xfrm>
          <a:prstGeom prst="rect">
            <a:avLst/>
          </a:prstGeom>
          <a:solidFill>
            <a:srgbClr val="C3E5FF"/>
          </a:solidFill>
          <a:ln w="12700" cap="flat">
            <a:noFill/>
            <a:prstDash val="solid"/>
            <a:miter/>
          </a:ln>
          <a:effectLst>
            <a:outerShdw blurRad="228600" sx="102000" sy="102000" algn="ctr" rotWithShape="0">
              <a:prstClr val="black">
                <a:alpha val="7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Unlimited winning!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40DA342-6FE3-56E9-CA71-8919E0287911}"/>
              </a:ext>
            </a:extLst>
          </p:cNvPr>
          <p:cNvSpPr/>
          <p:nvPr/>
        </p:nvSpPr>
        <p:spPr bwMode="auto">
          <a:xfrm>
            <a:off x="3309389" y="1440326"/>
            <a:ext cx="5570863" cy="3946650"/>
          </a:xfrm>
          <a:prstGeom prst="roundRect">
            <a:avLst>
              <a:gd name="adj" fmla="val 3115"/>
            </a:avLst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20700" dist="190500" dir="3720000" sx="91000" sy="91000" algn="l" rotWithShape="0">
              <a:schemeClr val="tx1">
                <a:lumMod val="50000"/>
                <a:lumOff val="50000"/>
                <a:alpha val="11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40CB03B-47BB-C6FD-2358-401D7C0524EC}"/>
              </a:ext>
            </a:extLst>
          </p:cNvPr>
          <p:cNvSpPr/>
          <p:nvPr/>
        </p:nvSpPr>
        <p:spPr bwMode="auto">
          <a:xfrm rot="5400000">
            <a:off x="4512093" y="419233"/>
            <a:ext cx="215444" cy="2454352"/>
          </a:xfrm>
          <a:prstGeom prst="rect">
            <a:avLst/>
          </a:prstGeom>
          <a:noFill/>
          <a:ln w="12700" cap="flat">
            <a:noFill/>
            <a:prstDash val="solid"/>
            <a:miter/>
          </a:ln>
          <a:effectLst>
            <a:outerShdw blurRad="228600" sx="102000" sy="102000" algn="ctr" rotWithShape="0">
              <a:prstClr val="black">
                <a:alpha val="7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Customer Benefits</a:t>
            </a:r>
          </a:p>
        </p:txBody>
      </p:sp>
      <p:sp>
        <p:nvSpPr>
          <p:cNvPr id="46" name="Graphic 20">
            <a:extLst>
              <a:ext uri="{FF2B5EF4-FFF2-40B4-BE49-F238E27FC236}">
                <a16:creationId xmlns:a16="http://schemas.microsoft.com/office/drawing/2014/main" id="{FDC77FAA-6377-27BB-B661-815FBB4C520D}"/>
              </a:ext>
            </a:extLst>
          </p:cNvPr>
          <p:cNvSpPr/>
          <p:nvPr/>
        </p:nvSpPr>
        <p:spPr>
          <a:xfrm rot="5400000">
            <a:off x="8403938" y="1418167"/>
            <a:ext cx="333282" cy="456489"/>
          </a:xfrm>
          <a:custGeom>
            <a:avLst/>
            <a:gdLst>
              <a:gd name="connsiteX0" fmla="*/ 1878 w 747402"/>
              <a:gd name="connsiteY0" fmla="*/ 762894 h 981019"/>
              <a:gd name="connsiteX1" fmla="*/ 44551 w 747402"/>
              <a:gd name="connsiteY1" fmla="*/ 523055 h 981019"/>
              <a:gd name="connsiteX2" fmla="*/ 44551 w 747402"/>
              <a:gd name="connsiteY2" fmla="*/ 458189 h 981019"/>
              <a:gd name="connsiteX3" fmla="*/ 1878 w 747402"/>
              <a:gd name="connsiteY3" fmla="*/ 218350 h 981019"/>
              <a:gd name="connsiteX4" fmla="*/ 300582 w 747402"/>
              <a:gd name="connsiteY4" fmla="*/ 41947 h 981019"/>
              <a:gd name="connsiteX5" fmla="*/ 677391 w 747402"/>
              <a:gd name="connsiteY5" fmla="*/ 346747 h 981019"/>
              <a:gd name="connsiteX6" fmla="*/ 705109 w 747402"/>
              <a:gd name="connsiteY6" fmla="*/ 607009 h 981019"/>
              <a:gd name="connsiteX7" fmla="*/ 677391 w 747402"/>
              <a:gd name="connsiteY7" fmla="*/ 634688 h 981019"/>
              <a:gd name="connsiteX8" fmla="*/ 300582 w 747402"/>
              <a:gd name="connsiteY8" fmla="*/ 939488 h 981019"/>
              <a:gd name="connsiteX9" fmla="*/ 1878 w 747402"/>
              <a:gd name="connsiteY9" fmla="*/ 762894 h 981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7402" h="981019">
                <a:moveTo>
                  <a:pt x="1878" y="762894"/>
                </a:moveTo>
                <a:lnTo>
                  <a:pt x="44551" y="523055"/>
                </a:lnTo>
                <a:cubicBezTo>
                  <a:pt x="48360" y="501601"/>
                  <a:pt x="48360" y="479644"/>
                  <a:pt x="44551" y="458189"/>
                </a:cubicBezTo>
                <a:lnTo>
                  <a:pt x="1878" y="218350"/>
                </a:lnTo>
                <a:cubicBezTo>
                  <a:pt x="-28125" y="49662"/>
                  <a:pt x="167327" y="-65781"/>
                  <a:pt x="300582" y="41947"/>
                </a:cubicBezTo>
                <a:lnTo>
                  <a:pt x="677391" y="346747"/>
                </a:lnTo>
                <a:cubicBezTo>
                  <a:pt x="756925" y="410974"/>
                  <a:pt x="769308" y="527496"/>
                  <a:pt x="705109" y="607009"/>
                </a:cubicBezTo>
                <a:cubicBezTo>
                  <a:pt x="696822" y="617187"/>
                  <a:pt x="687582" y="626466"/>
                  <a:pt x="677391" y="634688"/>
                </a:cubicBezTo>
                <a:lnTo>
                  <a:pt x="300582" y="939488"/>
                </a:lnTo>
                <a:cubicBezTo>
                  <a:pt x="167327" y="1047025"/>
                  <a:pt x="-28125" y="931582"/>
                  <a:pt x="1878" y="762894"/>
                </a:cubicBezTo>
                <a:close/>
              </a:path>
            </a:pathLst>
          </a:custGeom>
          <a:solidFill>
            <a:schemeClr val="bg1"/>
          </a:solidFill>
          <a:ln w="9525" cap="flat">
            <a:gradFill flip="none"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1200" cap="none" spc="0" normalizeH="0" baseline="0" noProof="0">
              <a:ln>
                <a:noFill/>
              </a:ln>
              <a:solidFill>
                <a:srgbClr val="0078D4">
                  <a:lumMod val="20000"/>
                  <a:lumOff val="80000"/>
                </a:srgbClr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EF70A1A-D558-D717-76A6-14EA104BAAC4}"/>
              </a:ext>
            </a:extLst>
          </p:cNvPr>
          <p:cNvGrpSpPr/>
          <p:nvPr/>
        </p:nvGrpSpPr>
        <p:grpSpPr>
          <a:xfrm>
            <a:off x="3487556" y="4523361"/>
            <a:ext cx="2086140" cy="639494"/>
            <a:chOff x="3487556" y="4523361"/>
            <a:chExt cx="2086140" cy="639494"/>
          </a:xfrm>
        </p:grpSpPr>
        <p:sp>
          <p:nvSpPr>
            <p:cNvPr id="69" name="Graphic 22">
              <a:extLst>
                <a:ext uri="{FF2B5EF4-FFF2-40B4-BE49-F238E27FC236}">
                  <a16:creationId xmlns:a16="http://schemas.microsoft.com/office/drawing/2014/main" id="{3C9AFFB7-63C9-93EE-766D-FAB662AB7FA5}"/>
                </a:ext>
              </a:extLst>
            </p:cNvPr>
            <p:cNvSpPr/>
            <p:nvPr/>
          </p:nvSpPr>
          <p:spPr>
            <a:xfrm>
              <a:off x="3487556" y="4523361"/>
              <a:ext cx="767971" cy="639494"/>
            </a:xfrm>
            <a:custGeom>
              <a:avLst/>
              <a:gdLst>
                <a:gd name="connsiteX0" fmla="*/ 4317341 w 6316303"/>
                <a:gd name="connsiteY0" fmla="*/ 1209 h 5697760"/>
                <a:gd name="connsiteX1" fmla="*/ 2002766 w 6316303"/>
                <a:gd name="connsiteY1" fmla="*/ -315 h 5697760"/>
                <a:gd name="connsiteX2" fmla="*/ 1271912 w 6316303"/>
                <a:gd name="connsiteY2" fmla="*/ 421071 h 5697760"/>
                <a:gd name="connsiteX3" fmla="*/ 113387 w 6316303"/>
                <a:gd name="connsiteY3" fmla="*/ 2424654 h 5697760"/>
                <a:gd name="connsiteX4" fmla="*/ 112815 w 6316303"/>
                <a:gd name="connsiteY4" fmla="*/ 3268379 h 5697760"/>
                <a:gd name="connsiteX5" fmla="*/ 1268674 w 6316303"/>
                <a:gd name="connsiteY5" fmla="*/ 5273487 h 5697760"/>
                <a:gd name="connsiteX6" fmla="*/ 1999146 w 6316303"/>
                <a:gd name="connsiteY6" fmla="*/ 5695825 h 5697760"/>
                <a:gd name="connsiteX7" fmla="*/ 4313721 w 6316303"/>
                <a:gd name="connsiteY7" fmla="*/ 5697445 h 5697760"/>
                <a:gd name="connsiteX8" fmla="*/ 5044765 w 6316303"/>
                <a:gd name="connsiteY8" fmla="*/ 5276058 h 5697760"/>
                <a:gd name="connsiteX9" fmla="*/ 6203100 w 6316303"/>
                <a:gd name="connsiteY9" fmla="*/ 3272475 h 5697760"/>
                <a:gd name="connsiteX10" fmla="*/ 6203672 w 6316303"/>
                <a:gd name="connsiteY10" fmla="*/ 2428750 h 5697760"/>
                <a:gd name="connsiteX11" fmla="*/ 5047813 w 6316303"/>
                <a:gd name="connsiteY11" fmla="*/ 423357 h 5697760"/>
                <a:gd name="connsiteX12" fmla="*/ 4317341 w 6316303"/>
                <a:gd name="connsiteY12" fmla="*/ 1209 h 569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16303" h="5697760">
                  <a:moveTo>
                    <a:pt x="4317341" y="1209"/>
                  </a:moveTo>
                  <a:lnTo>
                    <a:pt x="2002766" y="-315"/>
                  </a:lnTo>
                  <a:cubicBezTo>
                    <a:pt x="1701376" y="-458"/>
                    <a:pt x="1422794" y="160171"/>
                    <a:pt x="1271912" y="421071"/>
                  </a:cubicBezTo>
                  <a:lnTo>
                    <a:pt x="113387" y="2424654"/>
                  </a:lnTo>
                  <a:cubicBezTo>
                    <a:pt x="-37467" y="2685611"/>
                    <a:pt x="-37686" y="3007213"/>
                    <a:pt x="112815" y="3268379"/>
                  </a:cubicBezTo>
                  <a:lnTo>
                    <a:pt x="1268674" y="5273487"/>
                  </a:lnTo>
                  <a:cubicBezTo>
                    <a:pt x="1419232" y="5534653"/>
                    <a:pt x="1697691" y="5695654"/>
                    <a:pt x="1999146" y="5695825"/>
                  </a:cubicBezTo>
                  <a:lnTo>
                    <a:pt x="4313721" y="5697445"/>
                  </a:lnTo>
                  <a:cubicBezTo>
                    <a:pt x="4615159" y="5697587"/>
                    <a:pt x="4893803" y="5536977"/>
                    <a:pt x="5044765" y="5276058"/>
                  </a:cubicBezTo>
                  <a:lnTo>
                    <a:pt x="6203100" y="3272475"/>
                  </a:lnTo>
                  <a:cubicBezTo>
                    <a:pt x="6353957" y="3011519"/>
                    <a:pt x="6354176" y="2689916"/>
                    <a:pt x="6203672" y="2428750"/>
                  </a:cubicBezTo>
                  <a:lnTo>
                    <a:pt x="5047813" y="423357"/>
                  </a:lnTo>
                  <a:cubicBezTo>
                    <a:pt x="4897194" y="162276"/>
                    <a:pt x="4618750" y="1361"/>
                    <a:pt x="4317341" y="1209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50000"/>
                  </a:schemeClr>
                </a:gs>
                <a:gs pos="0">
                  <a:schemeClr val="tx2"/>
                </a:gs>
                <a:gs pos="50000">
                  <a:schemeClr val="accent1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2700" cap="flat">
              <a:noFill/>
              <a:prstDash val="solid"/>
              <a:miter/>
            </a:ln>
            <a:effectLst>
              <a:outerShdw blurRad="228600" dist="342900" dir="4620000" sx="70000" sy="70000" algn="tl" rotWithShape="0">
                <a:schemeClr val="tx1">
                  <a:lumMod val="75000"/>
                  <a:lumOff val="25000"/>
                  <a:alpha val="24000"/>
                </a:schemeClr>
              </a:outerShdw>
            </a:effectLst>
          </p:spPr>
          <p:txBody>
            <a:bodyPr lIns="0" tIns="0" rIns="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253%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14BD26B-CC3E-7537-E824-800F41FC80EC}"/>
                </a:ext>
              </a:extLst>
            </p:cNvPr>
            <p:cNvSpPr/>
            <p:nvPr/>
          </p:nvSpPr>
          <p:spPr bwMode="auto">
            <a:xfrm>
              <a:off x="4374594" y="4668178"/>
              <a:ext cx="1199102" cy="369332"/>
            </a:xfrm>
            <a:prstGeom prst="rect">
              <a:avLst/>
            </a:prstGeom>
            <a:noFill/>
            <a:ln w="3175">
              <a:noFill/>
            </a:ln>
            <a:effectLst>
              <a:outerShdw blurRad="520700" dist="190500" dir="3720000" sx="91000" sy="91000" algn="l" rotWithShape="0">
                <a:schemeClr val="tx1">
                  <a:lumMod val="50000"/>
                  <a:lumOff val="50000"/>
                  <a:alpha val="11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ROI over three years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B3BBD39-AC5A-29BB-D5B8-9984490FC1C9}"/>
              </a:ext>
            </a:extLst>
          </p:cNvPr>
          <p:cNvGrpSpPr/>
          <p:nvPr/>
        </p:nvGrpSpPr>
        <p:grpSpPr>
          <a:xfrm>
            <a:off x="3461220" y="3298014"/>
            <a:ext cx="2086140" cy="639494"/>
            <a:chOff x="3461220" y="3295159"/>
            <a:chExt cx="2086140" cy="639494"/>
          </a:xfrm>
        </p:grpSpPr>
        <p:sp>
          <p:nvSpPr>
            <p:cNvPr id="78" name="Graphic 22">
              <a:extLst>
                <a:ext uri="{FF2B5EF4-FFF2-40B4-BE49-F238E27FC236}">
                  <a16:creationId xmlns:a16="http://schemas.microsoft.com/office/drawing/2014/main" id="{F75E0836-4F2B-A7A5-CA9A-2C75DF04AF4C}"/>
                </a:ext>
              </a:extLst>
            </p:cNvPr>
            <p:cNvSpPr/>
            <p:nvPr/>
          </p:nvSpPr>
          <p:spPr>
            <a:xfrm>
              <a:off x="3461220" y="3295159"/>
              <a:ext cx="767971" cy="639494"/>
            </a:xfrm>
            <a:custGeom>
              <a:avLst/>
              <a:gdLst>
                <a:gd name="connsiteX0" fmla="*/ 4317341 w 6316303"/>
                <a:gd name="connsiteY0" fmla="*/ 1209 h 5697760"/>
                <a:gd name="connsiteX1" fmla="*/ 2002766 w 6316303"/>
                <a:gd name="connsiteY1" fmla="*/ -315 h 5697760"/>
                <a:gd name="connsiteX2" fmla="*/ 1271912 w 6316303"/>
                <a:gd name="connsiteY2" fmla="*/ 421071 h 5697760"/>
                <a:gd name="connsiteX3" fmla="*/ 113387 w 6316303"/>
                <a:gd name="connsiteY3" fmla="*/ 2424654 h 5697760"/>
                <a:gd name="connsiteX4" fmla="*/ 112815 w 6316303"/>
                <a:gd name="connsiteY4" fmla="*/ 3268379 h 5697760"/>
                <a:gd name="connsiteX5" fmla="*/ 1268674 w 6316303"/>
                <a:gd name="connsiteY5" fmla="*/ 5273487 h 5697760"/>
                <a:gd name="connsiteX6" fmla="*/ 1999146 w 6316303"/>
                <a:gd name="connsiteY6" fmla="*/ 5695825 h 5697760"/>
                <a:gd name="connsiteX7" fmla="*/ 4313721 w 6316303"/>
                <a:gd name="connsiteY7" fmla="*/ 5697445 h 5697760"/>
                <a:gd name="connsiteX8" fmla="*/ 5044765 w 6316303"/>
                <a:gd name="connsiteY8" fmla="*/ 5276058 h 5697760"/>
                <a:gd name="connsiteX9" fmla="*/ 6203100 w 6316303"/>
                <a:gd name="connsiteY9" fmla="*/ 3272475 h 5697760"/>
                <a:gd name="connsiteX10" fmla="*/ 6203672 w 6316303"/>
                <a:gd name="connsiteY10" fmla="*/ 2428750 h 5697760"/>
                <a:gd name="connsiteX11" fmla="*/ 5047813 w 6316303"/>
                <a:gd name="connsiteY11" fmla="*/ 423357 h 5697760"/>
                <a:gd name="connsiteX12" fmla="*/ 4317341 w 6316303"/>
                <a:gd name="connsiteY12" fmla="*/ 1209 h 569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16303" h="5697760">
                  <a:moveTo>
                    <a:pt x="4317341" y="1209"/>
                  </a:moveTo>
                  <a:lnTo>
                    <a:pt x="2002766" y="-315"/>
                  </a:lnTo>
                  <a:cubicBezTo>
                    <a:pt x="1701376" y="-458"/>
                    <a:pt x="1422794" y="160171"/>
                    <a:pt x="1271912" y="421071"/>
                  </a:cubicBezTo>
                  <a:lnTo>
                    <a:pt x="113387" y="2424654"/>
                  </a:lnTo>
                  <a:cubicBezTo>
                    <a:pt x="-37467" y="2685611"/>
                    <a:pt x="-37686" y="3007213"/>
                    <a:pt x="112815" y="3268379"/>
                  </a:cubicBezTo>
                  <a:lnTo>
                    <a:pt x="1268674" y="5273487"/>
                  </a:lnTo>
                  <a:cubicBezTo>
                    <a:pt x="1419232" y="5534653"/>
                    <a:pt x="1697691" y="5695654"/>
                    <a:pt x="1999146" y="5695825"/>
                  </a:cubicBezTo>
                  <a:lnTo>
                    <a:pt x="4313721" y="5697445"/>
                  </a:lnTo>
                  <a:cubicBezTo>
                    <a:pt x="4615159" y="5697587"/>
                    <a:pt x="4893803" y="5536977"/>
                    <a:pt x="5044765" y="5276058"/>
                  </a:cubicBezTo>
                  <a:lnTo>
                    <a:pt x="6203100" y="3272475"/>
                  </a:lnTo>
                  <a:cubicBezTo>
                    <a:pt x="6353957" y="3011519"/>
                    <a:pt x="6354176" y="2689916"/>
                    <a:pt x="6203672" y="2428750"/>
                  </a:cubicBezTo>
                  <a:lnTo>
                    <a:pt x="5047813" y="423357"/>
                  </a:lnTo>
                  <a:cubicBezTo>
                    <a:pt x="4897194" y="162276"/>
                    <a:pt x="4618750" y="1361"/>
                    <a:pt x="4317341" y="1209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50000"/>
                  </a:schemeClr>
                </a:gs>
                <a:gs pos="0">
                  <a:schemeClr val="tx2"/>
                </a:gs>
                <a:gs pos="50000">
                  <a:schemeClr val="accent1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2700" cap="flat">
              <a:noFill/>
              <a:prstDash val="solid"/>
              <a:miter/>
            </a:ln>
            <a:effectLst>
              <a:outerShdw blurRad="228600" dist="342900" dir="4620000" sx="70000" sy="70000" algn="tl" rotWithShape="0">
                <a:schemeClr val="tx1">
                  <a:lumMod val="75000"/>
                  <a:lumOff val="25000"/>
                  <a:alpha val="24000"/>
                </a:schemeClr>
              </a:outerShdw>
            </a:effectLst>
          </p:spPr>
          <p:txBody>
            <a:bodyPr lIns="0" tIns="0" rIns="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28%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E2BE1276-E67C-296A-FE28-9A989DBD8304}"/>
                </a:ext>
              </a:extLst>
            </p:cNvPr>
            <p:cNvSpPr/>
            <p:nvPr/>
          </p:nvSpPr>
          <p:spPr bwMode="auto">
            <a:xfrm>
              <a:off x="4348258" y="3415220"/>
              <a:ext cx="1199102" cy="369332"/>
            </a:xfrm>
            <a:prstGeom prst="rect">
              <a:avLst/>
            </a:prstGeom>
            <a:noFill/>
            <a:ln w="3175">
              <a:noFill/>
            </a:ln>
            <a:effectLst>
              <a:outerShdw blurRad="520700" dist="190500" dir="3720000" sx="91000" sy="91000" algn="l" rotWithShape="0">
                <a:schemeClr val="tx1">
                  <a:lumMod val="50000"/>
                  <a:lumOff val="50000"/>
                  <a:alpha val="11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Increase in O365 usage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08D710C-7FD7-1CAC-1BA9-5BA1914464A0}"/>
              </a:ext>
            </a:extLst>
          </p:cNvPr>
          <p:cNvGrpSpPr/>
          <p:nvPr/>
        </p:nvGrpSpPr>
        <p:grpSpPr>
          <a:xfrm>
            <a:off x="3487556" y="2058462"/>
            <a:ext cx="2059804" cy="639494"/>
            <a:chOff x="3487556" y="2118998"/>
            <a:chExt cx="2059804" cy="639494"/>
          </a:xfrm>
        </p:grpSpPr>
        <p:sp>
          <p:nvSpPr>
            <p:cNvPr id="79" name="Graphic 22">
              <a:extLst>
                <a:ext uri="{FF2B5EF4-FFF2-40B4-BE49-F238E27FC236}">
                  <a16:creationId xmlns:a16="http://schemas.microsoft.com/office/drawing/2014/main" id="{7F7EBC39-CDFE-259B-CA40-075B286015CE}"/>
                </a:ext>
              </a:extLst>
            </p:cNvPr>
            <p:cNvSpPr/>
            <p:nvPr/>
          </p:nvSpPr>
          <p:spPr>
            <a:xfrm>
              <a:off x="3487556" y="2118998"/>
              <a:ext cx="767971" cy="639494"/>
            </a:xfrm>
            <a:custGeom>
              <a:avLst/>
              <a:gdLst>
                <a:gd name="connsiteX0" fmla="*/ 4317341 w 6316303"/>
                <a:gd name="connsiteY0" fmla="*/ 1209 h 5697760"/>
                <a:gd name="connsiteX1" fmla="*/ 2002766 w 6316303"/>
                <a:gd name="connsiteY1" fmla="*/ -315 h 5697760"/>
                <a:gd name="connsiteX2" fmla="*/ 1271912 w 6316303"/>
                <a:gd name="connsiteY2" fmla="*/ 421071 h 5697760"/>
                <a:gd name="connsiteX3" fmla="*/ 113387 w 6316303"/>
                <a:gd name="connsiteY3" fmla="*/ 2424654 h 5697760"/>
                <a:gd name="connsiteX4" fmla="*/ 112815 w 6316303"/>
                <a:gd name="connsiteY4" fmla="*/ 3268379 h 5697760"/>
                <a:gd name="connsiteX5" fmla="*/ 1268674 w 6316303"/>
                <a:gd name="connsiteY5" fmla="*/ 5273487 h 5697760"/>
                <a:gd name="connsiteX6" fmla="*/ 1999146 w 6316303"/>
                <a:gd name="connsiteY6" fmla="*/ 5695825 h 5697760"/>
                <a:gd name="connsiteX7" fmla="*/ 4313721 w 6316303"/>
                <a:gd name="connsiteY7" fmla="*/ 5697445 h 5697760"/>
                <a:gd name="connsiteX8" fmla="*/ 5044765 w 6316303"/>
                <a:gd name="connsiteY8" fmla="*/ 5276058 h 5697760"/>
                <a:gd name="connsiteX9" fmla="*/ 6203100 w 6316303"/>
                <a:gd name="connsiteY9" fmla="*/ 3272475 h 5697760"/>
                <a:gd name="connsiteX10" fmla="*/ 6203672 w 6316303"/>
                <a:gd name="connsiteY10" fmla="*/ 2428750 h 5697760"/>
                <a:gd name="connsiteX11" fmla="*/ 5047813 w 6316303"/>
                <a:gd name="connsiteY11" fmla="*/ 423357 h 5697760"/>
                <a:gd name="connsiteX12" fmla="*/ 4317341 w 6316303"/>
                <a:gd name="connsiteY12" fmla="*/ 1209 h 569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16303" h="5697760">
                  <a:moveTo>
                    <a:pt x="4317341" y="1209"/>
                  </a:moveTo>
                  <a:lnTo>
                    <a:pt x="2002766" y="-315"/>
                  </a:lnTo>
                  <a:cubicBezTo>
                    <a:pt x="1701376" y="-458"/>
                    <a:pt x="1422794" y="160171"/>
                    <a:pt x="1271912" y="421071"/>
                  </a:cubicBezTo>
                  <a:lnTo>
                    <a:pt x="113387" y="2424654"/>
                  </a:lnTo>
                  <a:cubicBezTo>
                    <a:pt x="-37467" y="2685611"/>
                    <a:pt x="-37686" y="3007213"/>
                    <a:pt x="112815" y="3268379"/>
                  </a:cubicBezTo>
                  <a:lnTo>
                    <a:pt x="1268674" y="5273487"/>
                  </a:lnTo>
                  <a:cubicBezTo>
                    <a:pt x="1419232" y="5534653"/>
                    <a:pt x="1697691" y="5695654"/>
                    <a:pt x="1999146" y="5695825"/>
                  </a:cubicBezTo>
                  <a:lnTo>
                    <a:pt x="4313721" y="5697445"/>
                  </a:lnTo>
                  <a:cubicBezTo>
                    <a:pt x="4615159" y="5697587"/>
                    <a:pt x="4893803" y="5536977"/>
                    <a:pt x="5044765" y="5276058"/>
                  </a:cubicBezTo>
                  <a:lnTo>
                    <a:pt x="6203100" y="3272475"/>
                  </a:lnTo>
                  <a:cubicBezTo>
                    <a:pt x="6353957" y="3011519"/>
                    <a:pt x="6354176" y="2689916"/>
                    <a:pt x="6203672" y="2428750"/>
                  </a:cubicBezTo>
                  <a:lnTo>
                    <a:pt x="5047813" y="423357"/>
                  </a:lnTo>
                  <a:cubicBezTo>
                    <a:pt x="4897194" y="162276"/>
                    <a:pt x="4618750" y="1361"/>
                    <a:pt x="4317341" y="1209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50000"/>
                  </a:schemeClr>
                </a:gs>
                <a:gs pos="0">
                  <a:schemeClr val="tx2"/>
                </a:gs>
                <a:gs pos="50000">
                  <a:schemeClr val="accent1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2700" cap="flat">
              <a:noFill/>
              <a:prstDash val="solid"/>
              <a:miter/>
            </a:ln>
            <a:effectLst>
              <a:outerShdw blurRad="228600" dist="342900" dir="4620000" sx="70000" sy="70000" algn="tl" rotWithShape="0">
                <a:schemeClr val="tx1">
                  <a:lumMod val="75000"/>
                  <a:lumOff val="25000"/>
                  <a:alpha val="24000"/>
                </a:schemeClr>
              </a:outerShdw>
            </a:effectLst>
          </p:spPr>
          <p:txBody>
            <a:bodyPr lIns="0" tIns="0" rIns="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67%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22BDC453-657E-94F0-19EC-922FE22892D0}"/>
                </a:ext>
              </a:extLst>
            </p:cNvPr>
            <p:cNvSpPr/>
            <p:nvPr/>
          </p:nvSpPr>
          <p:spPr bwMode="auto">
            <a:xfrm>
              <a:off x="4348258" y="2180098"/>
              <a:ext cx="1199102" cy="553998"/>
            </a:xfrm>
            <a:prstGeom prst="rect">
              <a:avLst/>
            </a:prstGeom>
            <a:noFill/>
            <a:ln w="3175">
              <a:noFill/>
            </a:ln>
            <a:effectLst>
              <a:outerShdw blurRad="520700" dist="190500" dir="3720000" sx="91000" sy="91000" algn="l" rotWithShape="0">
                <a:schemeClr val="tx1">
                  <a:lumMod val="50000"/>
                  <a:lumOff val="50000"/>
                  <a:alpha val="11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Reduction in critical downtime events</a:t>
              </a:r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0A51CAC-A3ED-B54C-83BD-455F8F092967}"/>
              </a:ext>
            </a:extLst>
          </p:cNvPr>
          <p:cNvCxnSpPr>
            <a:cxnSpLocks/>
          </p:cNvCxnSpPr>
          <p:nvPr/>
        </p:nvCxnSpPr>
        <p:spPr>
          <a:xfrm flipV="1">
            <a:off x="5599517" y="1988820"/>
            <a:ext cx="0" cy="3252172"/>
          </a:xfrm>
          <a:prstGeom prst="line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20700" dist="190500" dir="3720000" sx="91000" sy="91000" algn="l" rotWithShape="0">
              <a:schemeClr val="tx1">
                <a:lumMod val="50000"/>
                <a:lumOff val="50000"/>
                <a:alpha val="11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cxn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2ED96AB3-59E1-06DE-F004-83117018376D}"/>
              </a:ext>
            </a:extLst>
          </p:cNvPr>
          <p:cNvSpPr>
            <a:spLocks/>
          </p:cNvSpPr>
          <p:nvPr/>
        </p:nvSpPr>
        <p:spPr bwMode="auto">
          <a:xfrm>
            <a:off x="581317" y="5572125"/>
            <a:ext cx="11018520" cy="700022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20700" dist="190500" dir="3720000" sx="91000" sy="91000" algn="l" rotWithShape="0">
              <a:schemeClr val="tx1">
                <a:lumMod val="50000"/>
                <a:lumOff val="50000"/>
                <a:alpha val="11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1" indent="0" algn="l" defTabSz="91384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Pct val="90000"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UI Semibold"/>
              <a:ea typeface="+mn-ea"/>
              <a:cs typeface="Segoe UI Semilight" panose="020B0402040204020203" pitchFamily="34" charset="0"/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94723A34-8F3D-F3DD-E3CF-BE3F16C4BC80}"/>
              </a:ext>
            </a:extLst>
          </p:cNvPr>
          <p:cNvCxnSpPr>
            <a:cxnSpLocks/>
          </p:cNvCxnSpPr>
          <p:nvPr/>
        </p:nvCxnSpPr>
        <p:spPr>
          <a:xfrm flipV="1">
            <a:off x="2242378" y="5731300"/>
            <a:ext cx="0" cy="381673"/>
          </a:xfrm>
          <a:prstGeom prst="line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20700" dist="190500" dir="3720000" sx="91000" sy="91000" algn="l" rotWithShape="0">
              <a:schemeClr val="tx1">
                <a:lumMod val="50000"/>
                <a:lumOff val="50000"/>
                <a:alpha val="11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67B80FD8-A5D6-3FB4-3F81-6041271AAAB2}"/>
              </a:ext>
            </a:extLst>
          </p:cNvPr>
          <p:cNvSpPr txBox="1"/>
          <p:nvPr/>
        </p:nvSpPr>
        <p:spPr>
          <a:xfrm>
            <a:off x="1066799" y="5814414"/>
            <a:ext cx="87145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Resources</a:t>
            </a:r>
          </a:p>
        </p:txBody>
      </p:sp>
      <p:sp>
        <p:nvSpPr>
          <p:cNvPr id="98" name="Graphic 20">
            <a:extLst>
              <a:ext uri="{FF2B5EF4-FFF2-40B4-BE49-F238E27FC236}">
                <a16:creationId xmlns:a16="http://schemas.microsoft.com/office/drawing/2014/main" id="{E59C76F8-E1D8-535D-5747-6C4E0872D081}"/>
              </a:ext>
            </a:extLst>
          </p:cNvPr>
          <p:cNvSpPr/>
          <p:nvPr/>
        </p:nvSpPr>
        <p:spPr>
          <a:xfrm>
            <a:off x="650772" y="5687778"/>
            <a:ext cx="342209" cy="468716"/>
          </a:xfrm>
          <a:custGeom>
            <a:avLst/>
            <a:gdLst>
              <a:gd name="connsiteX0" fmla="*/ 1878 w 747402"/>
              <a:gd name="connsiteY0" fmla="*/ 762894 h 981019"/>
              <a:gd name="connsiteX1" fmla="*/ 44551 w 747402"/>
              <a:gd name="connsiteY1" fmla="*/ 523055 h 981019"/>
              <a:gd name="connsiteX2" fmla="*/ 44551 w 747402"/>
              <a:gd name="connsiteY2" fmla="*/ 458189 h 981019"/>
              <a:gd name="connsiteX3" fmla="*/ 1878 w 747402"/>
              <a:gd name="connsiteY3" fmla="*/ 218350 h 981019"/>
              <a:gd name="connsiteX4" fmla="*/ 300582 w 747402"/>
              <a:gd name="connsiteY4" fmla="*/ 41947 h 981019"/>
              <a:gd name="connsiteX5" fmla="*/ 677391 w 747402"/>
              <a:gd name="connsiteY5" fmla="*/ 346747 h 981019"/>
              <a:gd name="connsiteX6" fmla="*/ 705109 w 747402"/>
              <a:gd name="connsiteY6" fmla="*/ 607009 h 981019"/>
              <a:gd name="connsiteX7" fmla="*/ 677391 w 747402"/>
              <a:gd name="connsiteY7" fmla="*/ 634688 h 981019"/>
              <a:gd name="connsiteX8" fmla="*/ 300582 w 747402"/>
              <a:gd name="connsiteY8" fmla="*/ 939488 h 981019"/>
              <a:gd name="connsiteX9" fmla="*/ 1878 w 747402"/>
              <a:gd name="connsiteY9" fmla="*/ 762894 h 981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7402" h="981019">
                <a:moveTo>
                  <a:pt x="1878" y="762894"/>
                </a:moveTo>
                <a:lnTo>
                  <a:pt x="44551" y="523055"/>
                </a:lnTo>
                <a:cubicBezTo>
                  <a:pt x="48360" y="501601"/>
                  <a:pt x="48360" y="479644"/>
                  <a:pt x="44551" y="458189"/>
                </a:cubicBezTo>
                <a:lnTo>
                  <a:pt x="1878" y="218350"/>
                </a:lnTo>
                <a:cubicBezTo>
                  <a:pt x="-28125" y="49662"/>
                  <a:pt x="167327" y="-65781"/>
                  <a:pt x="300582" y="41947"/>
                </a:cubicBezTo>
                <a:lnTo>
                  <a:pt x="677391" y="346747"/>
                </a:lnTo>
                <a:cubicBezTo>
                  <a:pt x="756925" y="410974"/>
                  <a:pt x="769308" y="527496"/>
                  <a:pt x="705109" y="607009"/>
                </a:cubicBezTo>
                <a:cubicBezTo>
                  <a:pt x="696822" y="617187"/>
                  <a:pt x="687582" y="626466"/>
                  <a:pt x="677391" y="634688"/>
                </a:cubicBezTo>
                <a:lnTo>
                  <a:pt x="300582" y="939488"/>
                </a:lnTo>
                <a:cubicBezTo>
                  <a:pt x="167327" y="1047025"/>
                  <a:pt x="-28125" y="931582"/>
                  <a:pt x="1878" y="762894"/>
                </a:cubicBezTo>
                <a:close/>
              </a:path>
            </a:pathLst>
          </a:custGeom>
          <a:solidFill>
            <a:schemeClr val="bg1"/>
          </a:solidFill>
          <a:ln w="9525" cap="flat">
            <a:gradFill flip="none"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1200" cap="none" spc="0" normalizeH="0" baseline="0" noProof="0">
              <a:ln>
                <a:noFill/>
              </a:ln>
              <a:solidFill>
                <a:srgbClr val="0078D4">
                  <a:lumMod val="20000"/>
                  <a:lumOff val="80000"/>
                </a:srgbClr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ED75D53A-2C78-565F-D157-E533139D2C91}"/>
              </a:ext>
            </a:extLst>
          </p:cNvPr>
          <p:cNvGrpSpPr/>
          <p:nvPr/>
        </p:nvGrpSpPr>
        <p:grpSpPr>
          <a:xfrm>
            <a:off x="2572696" y="5726373"/>
            <a:ext cx="3266381" cy="391527"/>
            <a:chOff x="2572696" y="5778848"/>
            <a:chExt cx="3266381" cy="391527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C4721C6-D6EF-146D-F5EB-577E4A51FAAC}"/>
                </a:ext>
              </a:extLst>
            </p:cNvPr>
            <p:cNvSpPr/>
            <p:nvPr/>
          </p:nvSpPr>
          <p:spPr bwMode="auto">
            <a:xfrm>
              <a:off x="3175001" y="5882278"/>
              <a:ext cx="2664076" cy="184666"/>
            </a:xfrm>
            <a:prstGeom prst="rect">
              <a:avLst/>
            </a:prstGeom>
            <a:noFill/>
            <a:ln w="3175">
              <a:noFill/>
            </a:ln>
            <a:effectLst>
              <a:outerShdw blurRad="520700" dist="190500" dir="3720000" sx="91000" sy="91000" algn="l" rotWithShape="0">
                <a:schemeClr val="tx1">
                  <a:lumMod val="50000"/>
                  <a:lumOff val="50000"/>
                  <a:alpha val="11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Seed to Sale Playbook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D3B7D20E-0CEE-C183-032D-27781D647BEB}"/>
                </a:ext>
              </a:extLst>
            </p:cNvPr>
            <p:cNvGrpSpPr/>
            <p:nvPr/>
          </p:nvGrpSpPr>
          <p:grpSpPr>
            <a:xfrm>
              <a:off x="2572696" y="5778848"/>
              <a:ext cx="434029" cy="391527"/>
              <a:chOff x="2400915" y="2257512"/>
              <a:chExt cx="1329709" cy="1199497"/>
            </a:xfrm>
          </p:grpSpPr>
          <p:sp>
            <p:nvSpPr>
              <p:cNvPr id="65" name="Graphic 22">
                <a:extLst>
                  <a:ext uri="{FF2B5EF4-FFF2-40B4-BE49-F238E27FC236}">
                    <a16:creationId xmlns:a16="http://schemas.microsoft.com/office/drawing/2014/main" id="{EDDC2622-D32E-2DD1-3931-69FB15AB2058}"/>
                  </a:ext>
                </a:extLst>
              </p:cNvPr>
              <p:cNvSpPr/>
              <p:nvPr/>
            </p:nvSpPr>
            <p:spPr>
              <a:xfrm rot="19821241">
                <a:off x="2400915" y="2257512"/>
                <a:ext cx="1329709" cy="1199497"/>
              </a:xfrm>
              <a:custGeom>
                <a:avLst/>
                <a:gdLst>
                  <a:gd name="connsiteX0" fmla="*/ 4317341 w 6316303"/>
                  <a:gd name="connsiteY0" fmla="*/ 1209 h 5697760"/>
                  <a:gd name="connsiteX1" fmla="*/ 2002766 w 6316303"/>
                  <a:gd name="connsiteY1" fmla="*/ -315 h 5697760"/>
                  <a:gd name="connsiteX2" fmla="*/ 1271912 w 6316303"/>
                  <a:gd name="connsiteY2" fmla="*/ 421071 h 5697760"/>
                  <a:gd name="connsiteX3" fmla="*/ 113387 w 6316303"/>
                  <a:gd name="connsiteY3" fmla="*/ 2424654 h 5697760"/>
                  <a:gd name="connsiteX4" fmla="*/ 112815 w 6316303"/>
                  <a:gd name="connsiteY4" fmla="*/ 3268379 h 5697760"/>
                  <a:gd name="connsiteX5" fmla="*/ 1268674 w 6316303"/>
                  <a:gd name="connsiteY5" fmla="*/ 5273487 h 5697760"/>
                  <a:gd name="connsiteX6" fmla="*/ 1999146 w 6316303"/>
                  <a:gd name="connsiteY6" fmla="*/ 5695825 h 5697760"/>
                  <a:gd name="connsiteX7" fmla="*/ 4313721 w 6316303"/>
                  <a:gd name="connsiteY7" fmla="*/ 5697445 h 5697760"/>
                  <a:gd name="connsiteX8" fmla="*/ 5044765 w 6316303"/>
                  <a:gd name="connsiteY8" fmla="*/ 5276058 h 5697760"/>
                  <a:gd name="connsiteX9" fmla="*/ 6203100 w 6316303"/>
                  <a:gd name="connsiteY9" fmla="*/ 3272475 h 5697760"/>
                  <a:gd name="connsiteX10" fmla="*/ 6203672 w 6316303"/>
                  <a:gd name="connsiteY10" fmla="*/ 2428750 h 5697760"/>
                  <a:gd name="connsiteX11" fmla="*/ 5047813 w 6316303"/>
                  <a:gd name="connsiteY11" fmla="*/ 423357 h 5697760"/>
                  <a:gd name="connsiteX12" fmla="*/ 4317341 w 6316303"/>
                  <a:gd name="connsiteY12" fmla="*/ 1209 h 569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316303" h="5697760">
                    <a:moveTo>
                      <a:pt x="4317341" y="1209"/>
                    </a:moveTo>
                    <a:lnTo>
                      <a:pt x="2002766" y="-315"/>
                    </a:lnTo>
                    <a:cubicBezTo>
                      <a:pt x="1701376" y="-458"/>
                      <a:pt x="1422794" y="160171"/>
                      <a:pt x="1271912" y="421071"/>
                    </a:cubicBezTo>
                    <a:lnTo>
                      <a:pt x="113387" y="2424654"/>
                    </a:lnTo>
                    <a:cubicBezTo>
                      <a:pt x="-37467" y="2685611"/>
                      <a:pt x="-37686" y="3007213"/>
                      <a:pt x="112815" y="3268379"/>
                    </a:cubicBezTo>
                    <a:lnTo>
                      <a:pt x="1268674" y="5273487"/>
                    </a:lnTo>
                    <a:cubicBezTo>
                      <a:pt x="1419232" y="5534653"/>
                      <a:pt x="1697691" y="5695654"/>
                      <a:pt x="1999146" y="5695825"/>
                    </a:cubicBezTo>
                    <a:lnTo>
                      <a:pt x="4313721" y="5697445"/>
                    </a:lnTo>
                    <a:cubicBezTo>
                      <a:pt x="4615159" y="5697587"/>
                      <a:pt x="4893803" y="5536977"/>
                      <a:pt x="5044765" y="5276058"/>
                    </a:cubicBezTo>
                    <a:lnTo>
                      <a:pt x="6203100" y="3272475"/>
                    </a:lnTo>
                    <a:cubicBezTo>
                      <a:pt x="6353957" y="3011519"/>
                      <a:pt x="6354176" y="2689916"/>
                      <a:pt x="6203672" y="2428750"/>
                    </a:cubicBezTo>
                    <a:lnTo>
                      <a:pt x="5047813" y="423357"/>
                    </a:lnTo>
                    <a:cubicBezTo>
                      <a:pt x="4897194" y="162276"/>
                      <a:pt x="4618750" y="1361"/>
                      <a:pt x="4317341" y="1209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accent1"/>
                  </a:gs>
                  <a:gs pos="9000">
                    <a:schemeClr val="accent1"/>
                  </a:gs>
                  <a:gs pos="5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>
                <a:noFill/>
                <a:prstDash val="solid"/>
                <a:miter/>
              </a:ln>
              <a:effectLst>
                <a:outerShdw blurRad="190500" dist="139700" dir="4620000" sx="70000" sy="70000" algn="tl" rotWithShape="0">
                  <a:schemeClr val="tx1">
                    <a:lumMod val="75000"/>
                    <a:lumOff val="25000"/>
                    <a:alpha val="35000"/>
                  </a:schemeClr>
                </a:outerShdw>
              </a:effectLst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AE09EC6-9679-A03B-A265-4EA016AD5454}"/>
                  </a:ext>
                </a:extLst>
              </p:cNvPr>
              <p:cNvSpPr txBox="1"/>
              <p:nvPr/>
            </p:nvSpPr>
            <p:spPr>
              <a:xfrm>
                <a:off x="2884057" y="2480091"/>
                <a:ext cx="363418" cy="754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1</a:t>
                </a:r>
              </a:p>
            </p:txBody>
          </p:sp>
        </p:grp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13FBC1F0-845B-FDAC-6827-763B60D9C0EB}"/>
              </a:ext>
            </a:extLst>
          </p:cNvPr>
          <p:cNvSpPr>
            <a:spLocks/>
          </p:cNvSpPr>
          <p:nvPr/>
        </p:nvSpPr>
        <p:spPr bwMode="auto">
          <a:xfrm>
            <a:off x="6823076" y="5829803"/>
            <a:ext cx="2664076" cy="184666"/>
          </a:xfrm>
          <a:prstGeom prst="rect">
            <a:avLst/>
          </a:prstGeom>
          <a:noFill/>
          <a:ln w="3175">
            <a:noFill/>
          </a:ln>
          <a:effectLst>
            <a:outerShdw blurRad="520700" dist="190500" dir="3720000" sx="91000" sy="91000" algn="l" rotWithShape="0">
              <a:schemeClr val="tx1">
                <a:lumMod val="50000"/>
                <a:lumOff val="50000"/>
                <a:alpha val="11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Unified GTM Portfolio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34FCAA2-1608-0DC5-1FEC-0A1611AC412E}"/>
              </a:ext>
            </a:extLst>
          </p:cNvPr>
          <p:cNvGrpSpPr/>
          <p:nvPr/>
        </p:nvGrpSpPr>
        <p:grpSpPr>
          <a:xfrm>
            <a:off x="6220771" y="5726373"/>
            <a:ext cx="434029" cy="391527"/>
            <a:chOff x="2400915" y="2257512"/>
            <a:chExt cx="1329709" cy="1199497"/>
          </a:xfrm>
        </p:grpSpPr>
        <p:sp>
          <p:nvSpPr>
            <p:cNvPr id="73" name="Graphic 22">
              <a:extLst>
                <a:ext uri="{FF2B5EF4-FFF2-40B4-BE49-F238E27FC236}">
                  <a16:creationId xmlns:a16="http://schemas.microsoft.com/office/drawing/2014/main" id="{4DF06E3F-FD63-12EF-A0B6-F7F9EDD90625}"/>
                </a:ext>
              </a:extLst>
            </p:cNvPr>
            <p:cNvSpPr/>
            <p:nvPr/>
          </p:nvSpPr>
          <p:spPr>
            <a:xfrm rot="19821241">
              <a:off x="2400915" y="2257512"/>
              <a:ext cx="1329709" cy="1199497"/>
            </a:xfrm>
            <a:custGeom>
              <a:avLst/>
              <a:gdLst>
                <a:gd name="connsiteX0" fmla="*/ 4317341 w 6316303"/>
                <a:gd name="connsiteY0" fmla="*/ 1209 h 5697760"/>
                <a:gd name="connsiteX1" fmla="*/ 2002766 w 6316303"/>
                <a:gd name="connsiteY1" fmla="*/ -315 h 5697760"/>
                <a:gd name="connsiteX2" fmla="*/ 1271912 w 6316303"/>
                <a:gd name="connsiteY2" fmla="*/ 421071 h 5697760"/>
                <a:gd name="connsiteX3" fmla="*/ 113387 w 6316303"/>
                <a:gd name="connsiteY3" fmla="*/ 2424654 h 5697760"/>
                <a:gd name="connsiteX4" fmla="*/ 112815 w 6316303"/>
                <a:gd name="connsiteY4" fmla="*/ 3268379 h 5697760"/>
                <a:gd name="connsiteX5" fmla="*/ 1268674 w 6316303"/>
                <a:gd name="connsiteY5" fmla="*/ 5273487 h 5697760"/>
                <a:gd name="connsiteX6" fmla="*/ 1999146 w 6316303"/>
                <a:gd name="connsiteY6" fmla="*/ 5695825 h 5697760"/>
                <a:gd name="connsiteX7" fmla="*/ 4313721 w 6316303"/>
                <a:gd name="connsiteY7" fmla="*/ 5697445 h 5697760"/>
                <a:gd name="connsiteX8" fmla="*/ 5044765 w 6316303"/>
                <a:gd name="connsiteY8" fmla="*/ 5276058 h 5697760"/>
                <a:gd name="connsiteX9" fmla="*/ 6203100 w 6316303"/>
                <a:gd name="connsiteY9" fmla="*/ 3272475 h 5697760"/>
                <a:gd name="connsiteX10" fmla="*/ 6203672 w 6316303"/>
                <a:gd name="connsiteY10" fmla="*/ 2428750 h 5697760"/>
                <a:gd name="connsiteX11" fmla="*/ 5047813 w 6316303"/>
                <a:gd name="connsiteY11" fmla="*/ 423357 h 5697760"/>
                <a:gd name="connsiteX12" fmla="*/ 4317341 w 6316303"/>
                <a:gd name="connsiteY12" fmla="*/ 1209 h 569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16303" h="5697760">
                  <a:moveTo>
                    <a:pt x="4317341" y="1209"/>
                  </a:moveTo>
                  <a:lnTo>
                    <a:pt x="2002766" y="-315"/>
                  </a:lnTo>
                  <a:cubicBezTo>
                    <a:pt x="1701376" y="-458"/>
                    <a:pt x="1422794" y="160171"/>
                    <a:pt x="1271912" y="421071"/>
                  </a:cubicBezTo>
                  <a:lnTo>
                    <a:pt x="113387" y="2424654"/>
                  </a:lnTo>
                  <a:cubicBezTo>
                    <a:pt x="-37467" y="2685611"/>
                    <a:pt x="-37686" y="3007213"/>
                    <a:pt x="112815" y="3268379"/>
                  </a:cubicBezTo>
                  <a:lnTo>
                    <a:pt x="1268674" y="5273487"/>
                  </a:lnTo>
                  <a:cubicBezTo>
                    <a:pt x="1419232" y="5534653"/>
                    <a:pt x="1697691" y="5695654"/>
                    <a:pt x="1999146" y="5695825"/>
                  </a:cubicBezTo>
                  <a:lnTo>
                    <a:pt x="4313721" y="5697445"/>
                  </a:lnTo>
                  <a:cubicBezTo>
                    <a:pt x="4615159" y="5697587"/>
                    <a:pt x="4893803" y="5536977"/>
                    <a:pt x="5044765" y="5276058"/>
                  </a:cubicBezTo>
                  <a:lnTo>
                    <a:pt x="6203100" y="3272475"/>
                  </a:lnTo>
                  <a:cubicBezTo>
                    <a:pt x="6353957" y="3011519"/>
                    <a:pt x="6354176" y="2689916"/>
                    <a:pt x="6203672" y="2428750"/>
                  </a:cubicBezTo>
                  <a:lnTo>
                    <a:pt x="5047813" y="423357"/>
                  </a:lnTo>
                  <a:cubicBezTo>
                    <a:pt x="4897194" y="162276"/>
                    <a:pt x="4618750" y="1361"/>
                    <a:pt x="4317341" y="1209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1"/>
                </a:gs>
                <a:gs pos="9000">
                  <a:schemeClr val="accent1"/>
                </a:gs>
                <a:gs pos="5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2700" cap="flat">
              <a:noFill/>
              <a:prstDash val="solid"/>
              <a:miter/>
            </a:ln>
            <a:effectLst>
              <a:outerShdw blurRad="190500" dist="139700" dir="4620000" sx="70000" sy="70000" algn="tl" rotWithShape="0">
                <a:schemeClr val="tx1">
                  <a:lumMod val="75000"/>
                  <a:lumOff val="25000"/>
                  <a:alpha val="35000"/>
                </a:schemeClr>
              </a:outerShdw>
            </a:effectLst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69D3E44-D3B4-DD6F-1B11-D0858FED5797}"/>
                </a:ext>
              </a:extLst>
            </p:cNvPr>
            <p:cNvSpPr txBox="1"/>
            <p:nvPr/>
          </p:nvSpPr>
          <p:spPr>
            <a:xfrm>
              <a:off x="2884057" y="2480091"/>
              <a:ext cx="363418" cy="75433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8AB7A44E-D794-093F-9EFA-769E28D2818C}"/>
              </a:ext>
            </a:extLst>
          </p:cNvPr>
          <p:cNvSpPr txBox="1"/>
          <p:nvPr/>
        </p:nvSpPr>
        <p:spPr>
          <a:xfrm>
            <a:off x="5762624" y="3208254"/>
            <a:ext cx="3036199" cy="91307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Segoe UI" panose="020B0502040204020203" pitchFamily="34" charset="0"/>
              </a:rPr>
              <a:t>Accelerate my outcomes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Partner with a team of Microsoft experts</a:t>
            </a:r>
            <a:b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who know you to co-design, configure, and implement solutions.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E87B22D-CA52-ABCF-28A2-D848582C6833}"/>
              </a:ext>
            </a:extLst>
          </p:cNvPr>
          <p:cNvSpPr txBox="1"/>
          <p:nvPr/>
        </p:nvSpPr>
        <p:spPr>
          <a:xfrm>
            <a:off x="5762624" y="1988820"/>
            <a:ext cx="3036199" cy="74379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Segoe UI" panose="020B0502040204020203" pitchFamily="34" charset="0"/>
              </a:rPr>
              <a:t>Protect my organization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Get advice to proactively manage IT health and maximize uptime with a comprehensive response plan​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E45E643-1C5A-E292-720A-2E338121DF16}"/>
              </a:ext>
            </a:extLst>
          </p:cNvPr>
          <p:cNvSpPr txBox="1"/>
          <p:nvPr/>
        </p:nvSpPr>
        <p:spPr>
          <a:xfrm>
            <a:off x="5762624" y="4497199"/>
            <a:ext cx="3036199" cy="74379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Segoe UI" panose="020B0502040204020203" pitchFamily="34" charset="0"/>
              </a:rPr>
              <a:t>Enable me to do more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Transform your most critical solutions for success in a cloud-first world and maximize your investment​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CCE12ECE-D56E-ED89-6992-DBC87B932D99}"/>
              </a:ext>
            </a:extLst>
          </p:cNvPr>
          <p:cNvCxnSpPr>
            <a:cxnSpLocks/>
          </p:cNvCxnSpPr>
          <p:nvPr/>
        </p:nvCxnSpPr>
        <p:spPr>
          <a:xfrm flipH="1">
            <a:off x="5762624" y="2945492"/>
            <a:ext cx="3036199" cy="0"/>
          </a:xfrm>
          <a:prstGeom prst="line">
            <a:avLst/>
          </a:prstGeom>
          <a:ln w="6350">
            <a:solidFill>
              <a:schemeClr val="bg1">
                <a:lumMod val="95000"/>
              </a:schemeClr>
            </a:solidFill>
            <a:prstDash val="dash"/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AC4BFDE3-960F-9BDB-8E80-8CA5989AB6A3}"/>
              </a:ext>
            </a:extLst>
          </p:cNvPr>
          <p:cNvCxnSpPr>
            <a:cxnSpLocks/>
          </p:cNvCxnSpPr>
          <p:nvPr/>
        </p:nvCxnSpPr>
        <p:spPr>
          <a:xfrm flipH="1">
            <a:off x="5762624" y="4284320"/>
            <a:ext cx="3036199" cy="0"/>
          </a:xfrm>
          <a:prstGeom prst="line">
            <a:avLst/>
          </a:prstGeom>
          <a:ln w="6350">
            <a:solidFill>
              <a:schemeClr val="bg1">
                <a:lumMod val="95000"/>
              </a:schemeClr>
            </a:solidFill>
            <a:prstDash val="dash"/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Commitments_EC4D" title="Icon of a handshake">
            <a:extLst>
              <a:ext uri="{FF2B5EF4-FFF2-40B4-BE49-F238E27FC236}">
                <a16:creationId xmlns:a16="http://schemas.microsoft.com/office/drawing/2014/main" id="{3C5EB8FC-BF87-994A-BA37-302D1E0C2E2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748648" y="1533497"/>
            <a:ext cx="184980" cy="173438"/>
          </a:xfrm>
          <a:custGeom>
            <a:avLst/>
            <a:gdLst>
              <a:gd name="T0" fmla="*/ 56 w 3762"/>
              <a:gd name="T1" fmla="*/ 1280 h 3526"/>
              <a:gd name="T2" fmla="*/ 1246 w 3762"/>
              <a:gd name="T3" fmla="*/ 30 h 3526"/>
              <a:gd name="T4" fmla="*/ 1589 w 3762"/>
              <a:gd name="T5" fmla="*/ 313 h 3526"/>
              <a:gd name="T6" fmla="*/ 104 w 3762"/>
              <a:gd name="T7" fmla="*/ 2297 h 3526"/>
              <a:gd name="T8" fmla="*/ 698 w 3762"/>
              <a:gd name="T9" fmla="*/ 2078 h 3526"/>
              <a:gd name="T10" fmla="*/ 323 w 3762"/>
              <a:gd name="T11" fmla="*/ 1703 h 3526"/>
              <a:gd name="T12" fmla="*/ 2479 w 3762"/>
              <a:gd name="T13" fmla="*/ 2578 h 3526"/>
              <a:gd name="T14" fmla="*/ 3073 w 3762"/>
              <a:gd name="T15" fmla="*/ 2797 h 3526"/>
              <a:gd name="T16" fmla="*/ 2854 w 3762"/>
              <a:gd name="T17" fmla="*/ 2203 h 3526"/>
              <a:gd name="T18" fmla="*/ 1823 w 3762"/>
              <a:gd name="T19" fmla="*/ 3422 h 3526"/>
              <a:gd name="T20" fmla="*/ 2198 w 3762"/>
              <a:gd name="T21" fmla="*/ 3047 h 3526"/>
              <a:gd name="T22" fmla="*/ 2698 w 3762"/>
              <a:gd name="T23" fmla="*/ 3172 h 3526"/>
              <a:gd name="T24" fmla="*/ 2479 w 3762"/>
              <a:gd name="T25" fmla="*/ 2578 h 3526"/>
              <a:gd name="T26" fmla="*/ 479 w 3762"/>
              <a:gd name="T27" fmla="*/ 2672 h 3526"/>
              <a:gd name="T28" fmla="*/ 1073 w 3762"/>
              <a:gd name="T29" fmla="*/ 2453 h 3526"/>
              <a:gd name="T30" fmla="*/ 698 w 3762"/>
              <a:gd name="T31" fmla="*/ 2078 h 3526"/>
              <a:gd name="T32" fmla="*/ 854 w 3762"/>
              <a:gd name="T33" fmla="*/ 2672 h 3526"/>
              <a:gd name="T34" fmla="*/ 1229 w 3762"/>
              <a:gd name="T35" fmla="*/ 3047 h 3526"/>
              <a:gd name="T36" fmla="*/ 1448 w 3762"/>
              <a:gd name="T37" fmla="*/ 2453 h 3526"/>
              <a:gd name="T38" fmla="*/ 854 w 3762"/>
              <a:gd name="T39" fmla="*/ 2672 h 3526"/>
              <a:gd name="T40" fmla="*/ 1229 w 3762"/>
              <a:gd name="T41" fmla="*/ 3422 h 3526"/>
              <a:gd name="T42" fmla="*/ 1823 w 3762"/>
              <a:gd name="T43" fmla="*/ 3203 h 3526"/>
              <a:gd name="T44" fmla="*/ 1448 w 3762"/>
              <a:gd name="T45" fmla="*/ 2828 h 3526"/>
              <a:gd name="T46" fmla="*/ 3214 w 3762"/>
              <a:gd name="T47" fmla="*/ 1813 h 3526"/>
              <a:gd name="T48" fmla="*/ 3746 w 3762"/>
              <a:gd name="T49" fmla="*/ 1220 h 3526"/>
              <a:gd name="T50" fmla="*/ 2526 w 3762"/>
              <a:gd name="T51" fmla="*/ 0 h 3526"/>
              <a:gd name="T52" fmla="*/ 1412 w 3762"/>
              <a:gd name="T53" fmla="*/ 385 h 3526"/>
              <a:gd name="T54" fmla="*/ 1026 w 3762"/>
              <a:gd name="T55" fmla="*/ 1250 h 3526"/>
              <a:gd name="T56" fmla="*/ 1276 w 3762"/>
              <a:gd name="T57" fmla="*/ 1500 h 3526"/>
              <a:gd name="T58" fmla="*/ 2026 w 3762"/>
              <a:gd name="T59" fmla="*/ 750 h 3526"/>
              <a:gd name="T60" fmla="*/ 3448 w 3762"/>
              <a:gd name="T61" fmla="*/ 2047 h 3526"/>
              <a:gd name="T62" fmla="*/ 3071 w 3762"/>
              <a:gd name="T63" fmla="*/ 2420 h 3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762" h="3526">
                <a:moveTo>
                  <a:pt x="401" y="1625"/>
                </a:moveTo>
                <a:cubicBezTo>
                  <a:pt x="56" y="1280"/>
                  <a:pt x="56" y="1280"/>
                  <a:pt x="56" y="1280"/>
                </a:cubicBezTo>
                <a:cubicBezTo>
                  <a:pt x="40" y="1264"/>
                  <a:pt x="40" y="1236"/>
                  <a:pt x="56" y="1220"/>
                </a:cubicBezTo>
                <a:cubicBezTo>
                  <a:pt x="1246" y="30"/>
                  <a:pt x="1246" y="30"/>
                  <a:pt x="1246" y="30"/>
                </a:cubicBezTo>
                <a:cubicBezTo>
                  <a:pt x="1262" y="14"/>
                  <a:pt x="1290" y="14"/>
                  <a:pt x="1306" y="30"/>
                </a:cubicBezTo>
                <a:cubicBezTo>
                  <a:pt x="1589" y="313"/>
                  <a:pt x="1589" y="313"/>
                  <a:pt x="1589" y="313"/>
                </a:cubicBezTo>
                <a:moveTo>
                  <a:pt x="104" y="1922"/>
                </a:moveTo>
                <a:cubicBezTo>
                  <a:pt x="0" y="2026"/>
                  <a:pt x="0" y="2194"/>
                  <a:pt x="104" y="2297"/>
                </a:cubicBezTo>
                <a:cubicBezTo>
                  <a:pt x="207" y="2401"/>
                  <a:pt x="375" y="2401"/>
                  <a:pt x="479" y="2297"/>
                </a:cubicBezTo>
                <a:cubicBezTo>
                  <a:pt x="698" y="2078"/>
                  <a:pt x="698" y="2078"/>
                  <a:pt x="698" y="2078"/>
                </a:cubicBezTo>
                <a:cubicBezTo>
                  <a:pt x="802" y="1974"/>
                  <a:pt x="802" y="1806"/>
                  <a:pt x="698" y="1703"/>
                </a:cubicBezTo>
                <a:cubicBezTo>
                  <a:pt x="595" y="1599"/>
                  <a:pt x="427" y="1599"/>
                  <a:pt x="323" y="1703"/>
                </a:cubicBezTo>
                <a:lnTo>
                  <a:pt x="104" y="1922"/>
                </a:lnTo>
                <a:close/>
                <a:moveTo>
                  <a:pt x="2479" y="2578"/>
                </a:moveTo>
                <a:cubicBezTo>
                  <a:pt x="2698" y="2797"/>
                  <a:pt x="2698" y="2797"/>
                  <a:pt x="2698" y="2797"/>
                </a:cubicBezTo>
                <a:cubicBezTo>
                  <a:pt x="2802" y="2901"/>
                  <a:pt x="2970" y="2901"/>
                  <a:pt x="3073" y="2797"/>
                </a:cubicBezTo>
                <a:cubicBezTo>
                  <a:pt x="3177" y="2694"/>
                  <a:pt x="3177" y="2526"/>
                  <a:pt x="3073" y="2422"/>
                </a:cubicBezTo>
                <a:cubicBezTo>
                  <a:pt x="2854" y="2203"/>
                  <a:pt x="2854" y="2203"/>
                  <a:pt x="2854" y="2203"/>
                </a:cubicBezTo>
                <a:moveTo>
                  <a:pt x="1714" y="3313"/>
                </a:moveTo>
                <a:cubicBezTo>
                  <a:pt x="1823" y="3422"/>
                  <a:pt x="1823" y="3422"/>
                  <a:pt x="1823" y="3422"/>
                </a:cubicBezTo>
                <a:cubicBezTo>
                  <a:pt x="1927" y="3526"/>
                  <a:pt x="2095" y="3526"/>
                  <a:pt x="2198" y="3422"/>
                </a:cubicBezTo>
                <a:cubicBezTo>
                  <a:pt x="2302" y="3319"/>
                  <a:pt x="2302" y="3151"/>
                  <a:pt x="2198" y="3047"/>
                </a:cubicBezTo>
                <a:cubicBezTo>
                  <a:pt x="2323" y="3172"/>
                  <a:pt x="2323" y="3172"/>
                  <a:pt x="2323" y="3172"/>
                </a:cubicBezTo>
                <a:cubicBezTo>
                  <a:pt x="2427" y="3276"/>
                  <a:pt x="2595" y="3276"/>
                  <a:pt x="2698" y="3172"/>
                </a:cubicBezTo>
                <a:cubicBezTo>
                  <a:pt x="2802" y="3069"/>
                  <a:pt x="2802" y="2901"/>
                  <a:pt x="2698" y="2797"/>
                </a:cubicBezTo>
                <a:cubicBezTo>
                  <a:pt x="2479" y="2578"/>
                  <a:pt x="2479" y="2578"/>
                  <a:pt x="2479" y="2578"/>
                </a:cubicBezTo>
                <a:moveTo>
                  <a:pt x="479" y="2297"/>
                </a:moveTo>
                <a:cubicBezTo>
                  <a:pt x="375" y="2401"/>
                  <a:pt x="375" y="2569"/>
                  <a:pt x="479" y="2672"/>
                </a:cubicBezTo>
                <a:cubicBezTo>
                  <a:pt x="582" y="2776"/>
                  <a:pt x="750" y="2776"/>
                  <a:pt x="854" y="2672"/>
                </a:cubicBezTo>
                <a:cubicBezTo>
                  <a:pt x="1073" y="2453"/>
                  <a:pt x="1073" y="2453"/>
                  <a:pt x="1073" y="2453"/>
                </a:cubicBezTo>
                <a:cubicBezTo>
                  <a:pt x="1177" y="2349"/>
                  <a:pt x="1177" y="2181"/>
                  <a:pt x="1073" y="2078"/>
                </a:cubicBezTo>
                <a:cubicBezTo>
                  <a:pt x="970" y="1974"/>
                  <a:pt x="802" y="1974"/>
                  <a:pt x="698" y="2078"/>
                </a:cubicBezTo>
                <a:lnTo>
                  <a:pt x="479" y="2297"/>
                </a:lnTo>
                <a:close/>
                <a:moveTo>
                  <a:pt x="854" y="2672"/>
                </a:moveTo>
                <a:cubicBezTo>
                  <a:pt x="750" y="2776"/>
                  <a:pt x="750" y="2944"/>
                  <a:pt x="854" y="3047"/>
                </a:cubicBezTo>
                <a:cubicBezTo>
                  <a:pt x="957" y="3151"/>
                  <a:pt x="1125" y="3151"/>
                  <a:pt x="1229" y="3047"/>
                </a:cubicBezTo>
                <a:cubicBezTo>
                  <a:pt x="1448" y="2828"/>
                  <a:pt x="1448" y="2828"/>
                  <a:pt x="1448" y="2828"/>
                </a:cubicBezTo>
                <a:cubicBezTo>
                  <a:pt x="1552" y="2724"/>
                  <a:pt x="1552" y="2556"/>
                  <a:pt x="1448" y="2453"/>
                </a:cubicBezTo>
                <a:cubicBezTo>
                  <a:pt x="1345" y="2349"/>
                  <a:pt x="1177" y="2349"/>
                  <a:pt x="1073" y="2453"/>
                </a:cubicBezTo>
                <a:lnTo>
                  <a:pt x="854" y="2672"/>
                </a:lnTo>
                <a:close/>
                <a:moveTo>
                  <a:pt x="1229" y="3047"/>
                </a:moveTo>
                <a:cubicBezTo>
                  <a:pt x="1125" y="3151"/>
                  <a:pt x="1125" y="3319"/>
                  <a:pt x="1229" y="3422"/>
                </a:cubicBezTo>
                <a:cubicBezTo>
                  <a:pt x="1332" y="3526"/>
                  <a:pt x="1500" y="3526"/>
                  <a:pt x="1604" y="3422"/>
                </a:cubicBezTo>
                <a:cubicBezTo>
                  <a:pt x="1823" y="3203"/>
                  <a:pt x="1823" y="3203"/>
                  <a:pt x="1823" y="3203"/>
                </a:cubicBezTo>
                <a:cubicBezTo>
                  <a:pt x="1927" y="3099"/>
                  <a:pt x="1927" y="2931"/>
                  <a:pt x="1823" y="2828"/>
                </a:cubicBezTo>
                <a:cubicBezTo>
                  <a:pt x="1720" y="2724"/>
                  <a:pt x="1552" y="2724"/>
                  <a:pt x="1448" y="2828"/>
                </a:cubicBezTo>
                <a:lnTo>
                  <a:pt x="1229" y="3047"/>
                </a:lnTo>
                <a:close/>
                <a:moveTo>
                  <a:pt x="3214" y="1813"/>
                </a:moveTo>
                <a:cubicBezTo>
                  <a:pt x="3746" y="1280"/>
                  <a:pt x="3746" y="1280"/>
                  <a:pt x="3746" y="1280"/>
                </a:cubicBezTo>
                <a:cubicBezTo>
                  <a:pt x="3762" y="1264"/>
                  <a:pt x="3762" y="1236"/>
                  <a:pt x="3746" y="1220"/>
                </a:cubicBezTo>
                <a:cubicBezTo>
                  <a:pt x="2526" y="0"/>
                  <a:pt x="2526" y="0"/>
                  <a:pt x="2526" y="0"/>
                </a:cubicBezTo>
                <a:cubicBezTo>
                  <a:pt x="2526" y="0"/>
                  <a:pt x="2526" y="0"/>
                  <a:pt x="2526" y="0"/>
                </a:cubicBezTo>
                <a:cubicBezTo>
                  <a:pt x="1436" y="363"/>
                  <a:pt x="1436" y="363"/>
                  <a:pt x="1436" y="363"/>
                </a:cubicBezTo>
                <a:cubicBezTo>
                  <a:pt x="1426" y="367"/>
                  <a:pt x="1417" y="375"/>
                  <a:pt x="1412" y="385"/>
                </a:cubicBezTo>
                <a:cubicBezTo>
                  <a:pt x="1057" y="1094"/>
                  <a:pt x="1057" y="1094"/>
                  <a:pt x="1057" y="1094"/>
                </a:cubicBezTo>
                <a:cubicBezTo>
                  <a:pt x="1037" y="1142"/>
                  <a:pt x="1026" y="1195"/>
                  <a:pt x="1026" y="1250"/>
                </a:cubicBezTo>
                <a:cubicBezTo>
                  <a:pt x="1026" y="1319"/>
                  <a:pt x="1054" y="1382"/>
                  <a:pt x="1099" y="1427"/>
                </a:cubicBezTo>
                <a:cubicBezTo>
                  <a:pt x="1144" y="1472"/>
                  <a:pt x="1207" y="1500"/>
                  <a:pt x="1276" y="1500"/>
                </a:cubicBezTo>
                <a:cubicBezTo>
                  <a:pt x="1483" y="1500"/>
                  <a:pt x="1651" y="1332"/>
                  <a:pt x="1651" y="1125"/>
                </a:cubicBezTo>
                <a:cubicBezTo>
                  <a:pt x="1651" y="918"/>
                  <a:pt x="1819" y="750"/>
                  <a:pt x="2026" y="750"/>
                </a:cubicBezTo>
                <a:cubicBezTo>
                  <a:pt x="2094" y="750"/>
                  <a:pt x="2162" y="771"/>
                  <a:pt x="2214" y="813"/>
                </a:cubicBezTo>
                <a:cubicBezTo>
                  <a:pt x="3448" y="2047"/>
                  <a:pt x="3448" y="2047"/>
                  <a:pt x="3448" y="2047"/>
                </a:cubicBezTo>
                <a:cubicBezTo>
                  <a:pt x="3553" y="2152"/>
                  <a:pt x="3552" y="2321"/>
                  <a:pt x="3446" y="2425"/>
                </a:cubicBezTo>
                <a:cubicBezTo>
                  <a:pt x="3341" y="2527"/>
                  <a:pt x="3174" y="2523"/>
                  <a:pt x="3071" y="2420"/>
                </a:cubicBezTo>
                <a:cubicBezTo>
                  <a:pt x="2854" y="2203"/>
                  <a:pt x="2854" y="2203"/>
                  <a:pt x="2854" y="2203"/>
                </a:cubicBezTo>
              </a:path>
            </a:pathLst>
          </a:custGeom>
          <a:noFill/>
          <a:ln w="952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14" name="people_4" title="Icon of a person">
            <a:extLst>
              <a:ext uri="{FF2B5EF4-FFF2-40B4-BE49-F238E27FC236}">
                <a16:creationId xmlns:a16="http://schemas.microsoft.com/office/drawing/2014/main" id="{33882E88-9944-E3B2-0E12-9DFF04D490C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505368" y="1547313"/>
            <a:ext cx="130422" cy="145810"/>
          </a:xfrm>
          <a:custGeom>
            <a:avLst/>
            <a:gdLst>
              <a:gd name="T0" fmla="*/ 48 w 246"/>
              <a:gd name="T1" fmla="*/ 76 h 275"/>
              <a:gd name="T2" fmla="*/ 124 w 246"/>
              <a:gd name="T3" fmla="*/ 0 h 275"/>
              <a:gd name="T4" fmla="*/ 201 w 246"/>
              <a:gd name="T5" fmla="*/ 76 h 275"/>
              <a:gd name="T6" fmla="*/ 124 w 246"/>
              <a:gd name="T7" fmla="*/ 152 h 275"/>
              <a:gd name="T8" fmla="*/ 48 w 246"/>
              <a:gd name="T9" fmla="*/ 76 h 275"/>
              <a:gd name="T10" fmla="*/ 246 w 246"/>
              <a:gd name="T11" fmla="*/ 275 h 275"/>
              <a:gd name="T12" fmla="*/ 123 w 246"/>
              <a:gd name="T13" fmla="*/ 152 h 275"/>
              <a:gd name="T14" fmla="*/ 0 w 246"/>
              <a:gd name="T15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6" h="275">
                <a:moveTo>
                  <a:pt x="48" y="76"/>
                </a:moveTo>
                <a:cubicBezTo>
                  <a:pt x="48" y="34"/>
                  <a:pt x="82" y="0"/>
                  <a:pt x="124" y="0"/>
                </a:cubicBezTo>
                <a:cubicBezTo>
                  <a:pt x="166" y="0"/>
                  <a:pt x="201" y="34"/>
                  <a:pt x="201" y="76"/>
                </a:cubicBezTo>
                <a:cubicBezTo>
                  <a:pt x="201" y="118"/>
                  <a:pt x="166" y="152"/>
                  <a:pt x="124" y="152"/>
                </a:cubicBezTo>
                <a:cubicBezTo>
                  <a:pt x="82" y="152"/>
                  <a:pt x="48" y="118"/>
                  <a:pt x="48" y="76"/>
                </a:cubicBezTo>
                <a:close/>
                <a:moveTo>
                  <a:pt x="246" y="275"/>
                </a:moveTo>
                <a:cubicBezTo>
                  <a:pt x="246" y="207"/>
                  <a:pt x="191" y="152"/>
                  <a:pt x="123" y="152"/>
                </a:cubicBezTo>
                <a:cubicBezTo>
                  <a:pt x="55" y="152"/>
                  <a:pt x="0" y="207"/>
                  <a:pt x="0" y="275"/>
                </a:cubicBezTo>
              </a:path>
            </a:pathLst>
          </a:custGeom>
          <a:noFill/>
          <a:ln w="952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15" name="Telemarketer_E7B9" title="Icon of a person wearing a headset">
            <a:extLst>
              <a:ext uri="{FF2B5EF4-FFF2-40B4-BE49-F238E27FC236}">
                <a16:creationId xmlns:a16="http://schemas.microsoft.com/office/drawing/2014/main" id="{76267BDB-9D7A-0302-4A2C-48F5E77348E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256931" y="1542547"/>
            <a:ext cx="130250" cy="155338"/>
          </a:xfrm>
          <a:custGeom>
            <a:avLst/>
            <a:gdLst>
              <a:gd name="T0" fmla="*/ 0 w 3250"/>
              <a:gd name="T1" fmla="*/ 3875 h 3875"/>
              <a:gd name="T2" fmla="*/ 1625 w 3250"/>
              <a:gd name="T3" fmla="*/ 2250 h 3875"/>
              <a:gd name="T4" fmla="*/ 3250 w 3250"/>
              <a:gd name="T5" fmla="*/ 3875 h 3875"/>
              <a:gd name="T6" fmla="*/ 750 w 3250"/>
              <a:gd name="T7" fmla="*/ 1750 h 3875"/>
              <a:gd name="T8" fmla="*/ 750 w 3250"/>
              <a:gd name="T9" fmla="*/ 750 h 3875"/>
              <a:gd name="T10" fmla="*/ 500 w 3250"/>
              <a:gd name="T11" fmla="*/ 500 h 3875"/>
              <a:gd name="T12" fmla="*/ 250 w 3250"/>
              <a:gd name="T13" fmla="*/ 750 h 3875"/>
              <a:gd name="T14" fmla="*/ 250 w 3250"/>
              <a:gd name="T15" fmla="*/ 1500 h 3875"/>
              <a:gd name="T16" fmla="*/ 500 w 3250"/>
              <a:gd name="T17" fmla="*/ 1750 h 3875"/>
              <a:gd name="T18" fmla="*/ 1500 w 3250"/>
              <a:gd name="T19" fmla="*/ 1750 h 3875"/>
              <a:gd name="T20" fmla="*/ 690 w 3250"/>
              <a:gd name="T21" fmla="*/ 1751 h 3875"/>
              <a:gd name="T22" fmla="*/ 1625 w 3250"/>
              <a:gd name="T23" fmla="*/ 2250 h 3875"/>
              <a:gd name="T24" fmla="*/ 2750 w 3250"/>
              <a:gd name="T25" fmla="*/ 1125 h 3875"/>
              <a:gd name="T26" fmla="*/ 1625 w 3250"/>
              <a:gd name="T27" fmla="*/ 0 h 3875"/>
              <a:gd name="T28" fmla="*/ 689 w 3250"/>
              <a:gd name="T29" fmla="*/ 500 h 3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250" h="3875">
                <a:moveTo>
                  <a:pt x="0" y="3875"/>
                </a:moveTo>
                <a:cubicBezTo>
                  <a:pt x="0" y="2978"/>
                  <a:pt x="728" y="2250"/>
                  <a:pt x="1625" y="2250"/>
                </a:cubicBezTo>
                <a:cubicBezTo>
                  <a:pt x="2522" y="2250"/>
                  <a:pt x="3250" y="2978"/>
                  <a:pt x="3250" y="3875"/>
                </a:cubicBezTo>
                <a:moveTo>
                  <a:pt x="750" y="1750"/>
                </a:moveTo>
                <a:cubicBezTo>
                  <a:pt x="750" y="750"/>
                  <a:pt x="750" y="750"/>
                  <a:pt x="750" y="750"/>
                </a:cubicBezTo>
                <a:cubicBezTo>
                  <a:pt x="750" y="612"/>
                  <a:pt x="638" y="500"/>
                  <a:pt x="500" y="500"/>
                </a:cubicBezTo>
                <a:cubicBezTo>
                  <a:pt x="362" y="500"/>
                  <a:pt x="250" y="612"/>
                  <a:pt x="250" y="750"/>
                </a:cubicBezTo>
                <a:cubicBezTo>
                  <a:pt x="250" y="1500"/>
                  <a:pt x="250" y="1500"/>
                  <a:pt x="250" y="1500"/>
                </a:cubicBezTo>
                <a:cubicBezTo>
                  <a:pt x="250" y="1638"/>
                  <a:pt x="362" y="1750"/>
                  <a:pt x="500" y="1750"/>
                </a:cubicBezTo>
                <a:cubicBezTo>
                  <a:pt x="1500" y="1750"/>
                  <a:pt x="1500" y="1750"/>
                  <a:pt x="1500" y="1750"/>
                </a:cubicBezTo>
                <a:moveTo>
                  <a:pt x="690" y="1751"/>
                </a:moveTo>
                <a:cubicBezTo>
                  <a:pt x="892" y="2052"/>
                  <a:pt x="1235" y="2250"/>
                  <a:pt x="1625" y="2250"/>
                </a:cubicBezTo>
                <a:cubicBezTo>
                  <a:pt x="2246" y="2250"/>
                  <a:pt x="2750" y="1746"/>
                  <a:pt x="2750" y="1125"/>
                </a:cubicBezTo>
                <a:cubicBezTo>
                  <a:pt x="2750" y="504"/>
                  <a:pt x="2246" y="0"/>
                  <a:pt x="1625" y="0"/>
                </a:cubicBezTo>
                <a:cubicBezTo>
                  <a:pt x="1235" y="0"/>
                  <a:pt x="891" y="199"/>
                  <a:pt x="689" y="500"/>
                </a:cubicBezTo>
              </a:path>
            </a:pathLst>
          </a:custGeom>
          <a:noFill/>
          <a:ln w="952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16" name="CRMArticles_EFF5" title="Icon of two documents stacked together with writing on them">
            <a:extLst>
              <a:ext uri="{FF2B5EF4-FFF2-40B4-BE49-F238E27FC236}">
                <a16:creationId xmlns:a16="http://schemas.microsoft.com/office/drawing/2014/main" id="{27DA76BB-696F-01A6-86BD-9E3FE81AE2F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05098" y="5834063"/>
            <a:ext cx="152594" cy="176146"/>
          </a:xfrm>
          <a:custGeom>
            <a:avLst/>
            <a:gdLst>
              <a:gd name="T0" fmla="*/ 551 w 3583"/>
              <a:gd name="T1" fmla="*/ 3585 h 4136"/>
              <a:gd name="T2" fmla="*/ 0 w 3583"/>
              <a:gd name="T3" fmla="*/ 3585 h 4136"/>
              <a:gd name="T4" fmla="*/ 0 w 3583"/>
              <a:gd name="T5" fmla="*/ 0 h 4136"/>
              <a:gd name="T6" fmla="*/ 3033 w 3583"/>
              <a:gd name="T7" fmla="*/ 0 h 4136"/>
              <a:gd name="T8" fmla="*/ 3033 w 3583"/>
              <a:gd name="T9" fmla="*/ 1103 h 4136"/>
              <a:gd name="T10" fmla="*/ 2480 w 3583"/>
              <a:gd name="T11" fmla="*/ 551 h 4136"/>
              <a:gd name="T12" fmla="*/ 2480 w 3583"/>
              <a:gd name="T13" fmla="*/ 1654 h 4136"/>
              <a:gd name="T14" fmla="*/ 3583 w 3583"/>
              <a:gd name="T15" fmla="*/ 1654 h 4136"/>
              <a:gd name="T16" fmla="*/ 3583 w 3583"/>
              <a:gd name="T17" fmla="*/ 1654 h 4136"/>
              <a:gd name="T18" fmla="*/ 2480 w 3583"/>
              <a:gd name="T19" fmla="*/ 551 h 4136"/>
              <a:gd name="T20" fmla="*/ 551 w 3583"/>
              <a:gd name="T21" fmla="*/ 551 h 4136"/>
              <a:gd name="T22" fmla="*/ 551 w 3583"/>
              <a:gd name="T23" fmla="*/ 4136 h 4136"/>
              <a:gd name="T24" fmla="*/ 3583 w 3583"/>
              <a:gd name="T25" fmla="*/ 4136 h 4136"/>
              <a:gd name="T26" fmla="*/ 3583 w 3583"/>
              <a:gd name="T27" fmla="*/ 1654 h 4136"/>
              <a:gd name="T28" fmla="*/ 965 w 3583"/>
              <a:gd name="T29" fmla="*/ 2757 h 4136"/>
              <a:gd name="T30" fmla="*/ 2894 w 3583"/>
              <a:gd name="T31" fmla="*/ 2757 h 4136"/>
              <a:gd name="T32" fmla="*/ 965 w 3583"/>
              <a:gd name="T33" fmla="*/ 2206 h 4136"/>
              <a:gd name="T34" fmla="*/ 2894 w 3583"/>
              <a:gd name="T35" fmla="*/ 2206 h 4136"/>
              <a:gd name="T36" fmla="*/ 965 w 3583"/>
              <a:gd name="T37" fmla="*/ 1654 h 4136"/>
              <a:gd name="T38" fmla="*/ 2068 w 3583"/>
              <a:gd name="T39" fmla="*/ 1654 h 4136"/>
              <a:gd name="T40" fmla="*/ 965 w 3583"/>
              <a:gd name="T41" fmla="*/ 1103 h 4136"/>
              <a:gd name="T42" fmla="*/ 2068 w 3583"/>
              <a:gd name="T43" fmla="*/ 1103 h 4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583" h="4136">
                <a:moveTo>
                  <a:pt x="551" y="3585"/>
                </a:moveTo>
                <a:lnTo>
                  <a:pt x="0" y="3585"/>
                </a:lnTo>
                <a:lnTo>
                  <a:pt x="0" y="0"/>
                </a:lnTo>
                <a:lnTo>
                  <a:pt x="3033" y="0"/>
                </a:lnTo>
                <a:lnTo>
                  <a:pt x="3033" y="1103"/>
                </a:lnTo>
                <a:moveTo>
                  <a:pt x="2480" y="551"/>
                </a:moveTo>
                <a:lnTo>
                  <a:pt x="2480" y="1654"/>
                </a:lnTo>
                <a:lnTo>
                  <a:pt x="3583" y="1654"/>
                </a:lnTo>
                <a:moveTo>
                  <a:pt x="3583" y="1654"/>
                </a:moveTo>
                <a:lnTo>
                  <a:pt x="2480" y="551"/>
                </a:lnTo>
                <a:lnTo>
                  <a:pt x="551" y="551"/>
                </a:lnTo>
                <a:lnTo>
                  <a:pt x="551" y="4136"/>
                </a:lnTo>
                <a:lnTo>
                  <a:pt x="3583" y="4136"/>
                </a:lnTo>
                <a:lnTo>
                  <a:pt x="3583" y="1654"/>
                </a:lnTo>
                <a:moveTo>
                  <a:pt x="965" y="2757"/>
                </a:moveTo>
                <a:lnTo>
                  <a:pt x="2894" y="2757"/>
                </a:lnTo>
                <a:moveTo>
                  <a:pt x="965" y="2206"/>
                </a:moveTo>
                <a:lnTo>
                  <a:pt x="2894" y="2206"/>
                </a:lnTo>
                <a:moveTo>
                  <a:pt x="965" y="1654"/>
                </a:moveTo>
                <a:lnTo>
                  <a:pt x="2068" y="1654"/>
                </a:lnTo>
                <a:moveTo>
                  <a:pt x="965" y="1103"/>
                </a:moveTo>
                <a:lnTo>
                  <a:pt x="2068" y="1103"/>
                </a:lnTo>
              </a:path>
            </a:pathLst>
          </a:custGeom>
          <a:noFill/>
          <a:ln w="952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A7230F-DFF8-9446-B744-631CF8AFE4FE}"/>
              </a:ext>
            </a:extLst>
          </p:cNvPr>
          <p:cNvSpPr txBox="1"/>
          <p:nvPr/>
        </p:nvSpPr>
        <p:spPr>
          <a:xfrm>
            <a:off x="5634037" y="3014662"/>
            <a:ext cx="914400" cy="914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333C119-4EA2-0595-E8C1-B839F3EDA2C1}"/>
              </a:ext>
            </a:extLst>
          </p:cNvPr>
          <p:cNvGrpSpPr/>
          <p:nvPr/>
        </p:nvGrpSpPr>
        <p:grpSpPr>
          <a:xfrm>
            <a:off x="8699386" y="5721446"/>
            <a:ext cx="3266381" cy="391527"/>
            <a:chOff x="2572696" y="5778848"/>
            <a:chExt cx="3266381" cy="39152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5BBE13-1250-AE45-1681-EBF6EC33820F}"/>
                </a:ext>
              </a:extLst>
            </p:cNvPr>
            <p:cNvSpPr/>
            <p:nvPr/>
          </p:nvSpPr>
          <p:spPr bwMode="auto">
            <a:xfrm>
              <a:off x="3175001" y="5882278"/>
              <a:ext cx="2664076" cy="184666"/>
            </a:xfrm>
            <a:prstGeom prst="rect">
              <a:avLst/>
            </a:prstGeom>
            <a:noFill/>
            <a:ln w="3175">
              <a:noFill/>
            </a:ln>
            <a:effectLst>
              <a:outerShdw blurRad="520700" dist="190500" dir="3720000" sx="91000" sy="91000" algn="l" rotWithShape="0">
                <a:schemeClr val="tx1">
                  <a:lumMod val="50000"/>
                  <a:lumOff val="50000"/>
                  <a:alpha val="11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Designated Engineering portfolio 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8F4F2A1-CAB3-900C-AD5F-959D99F7C32B}"/>
                </a:ext>
              </a:extLst>
            </p:cNvPr>
            <p:cNvGrpSpPr/>
            <p:nvPr/>
          </p:nvGrpSpPr>
          <p:grpSpPr>
            <a:xfrm>
              <a:off x="2572696" y="5778848"/>
              <a:ext cx="434029" cy="391527"/>
              <a:chOff x="2400915" y="2257512"/>
              <a:chExt cx="1329709" cy="1199497"/>
            </a:xfrm>
          </p:grpSpPr>
          <p:sp>
            <p:nvSpPr>
              <p:cNvPr id="16" name="Graphic 22">
                <a:extLst>
                  <a:ext uri="{FF2B5EF4-FFF2-40B4-BE49-F238E27FC236}">
                    <a16:creationId xmlns:a16="http://schemas.microsoft.com/office/drawing/2014/main" id="{6987CAFB-DB0F-C92D-8438-3A6E5C18F8A4}"/>
                  </a:ext>
                </a:extLst>
              </p:cNvPr>
              <p:cNvSpPr/>
              <p:nvPr/>
            </p:nvSpPr>
            <p:spPr>
              <a:xfrm rot="19821241">
                <a:off x="2400915" y="2257512"/>
                <a:ext cx="1329709" cy="1199497"/>
              </a:xfrm>
              <a:custGeom>
                <a:avLst/>
                <a:gdLst>
                  <a:gd name="connsiteX0" fmla="*/ 4317341 w 6316303"/>
                  <a:gd name="connsiteY0" fmla="*/ 1209 h 5697760"/>
                  <a:gd name="connsiteX1" fmla="*/ 2002766 w 6316303"/>
                  <a:gd name="connsiteY1" fmla="*/ -315 h 5697760"/>
                  <a:gd name="connsiteX2" fmla="*/ 1271912 w 6316303"/>
                  <a:gd name="connsiteY2" fmla="*/ 421071 h 5697760"/>
                  <a:gd name="connsiteX3" fmla="*/ 113387 w 6316303"/>
                  <a:gd name="connsiteY3" fmla="*/ 2424654 h 5697760"/>
                  <a:gd name="connsiteX4" fmla="*/ 112815 w 6316303"/>
                  <a:gd name="connsiteY4" fmla="*/ 3268379 h 5697760"/>
                  <a:gd name="connsiteX5" fmla="*/ 1268674 w 6316303"/>
                  <a:gd name="connsiteY5" fmla="*/ 5273487 h 5697760"/>
                  <a:gd name="connsiteX6" fmla="*/ 1999146 w 6316303"/>
                  <a:gd name="connsiteY6" fmla="*/ 5695825 h 5697760"/>
                  <a:gd name="connsiteX7" fmla="*/ 4313721 w 6316303"/>
                  <a:gd name="connsiteY7" fmla="*/ 5697445 h 5697760"/>
                  <a:gd name="connsiteX8" fmla="*/ 5044765 w 6316303"/>
                  <a:gd name="connsiteY8" fmla="*/ 5276058 h 5697760"/>
                  <a:gd name="connsiteX9" fmla="*/ 6203100 w 6316303"/>
                  <a:gd name="connsiteY9" fmla="*/ 3272475 h 5697760"/>
                  <a:gd name="connsiteX10" fmla="*/ 6203672 w 6316303"/>
                  <a:gd name="connsiteY10" fmla="*/ 2428750 h 5697760"/>
                  <a:gd name="connsiteX11" fmla="*/ 5047813 w 6316303"/>
                  <a:gd name="connsiteY11" fmla="*/ 423357 h 5697760"/>
                  <a:gd name="connsiteX12" fmla="*/ 4317341 w 6316303"/>
                  <a:gd name="connsiteY12" fmla="*/ 1209 h 569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316303" h="5697760">
                    <a:moveTo>
                      <a:pt x="4317341" y="1209"/>
                    </a:moveTo>
                    <a:lnTo>
                      <a:pt x="2002766" y="-315"/>
                    </a:lnTo>
                    <a:cubicBezTo>
                      <a:pt x="1701376" y="-458"/>
                      <a:pt x="1422794" y="160171"/>
                      <a:pt x="1271912" y="421071"/>
                    </a:cubicBezTo>
                    <a:lnTo>
                      <a:pt x="113387" y="2424654"/>
                    </a:lnTo>
                    <a:cubicBezTo>
                      <a:pt x="-37467" y="2685611"/>
                      <a:pt x="-37686" y="3007213"/>
                      <a:pt x="112815" y="3268379"/>
                    </a:cubicBezTo>
                    <a:lnTo>
                      <a:pt x="1268674" y="5273487"/>
                    </a:lnTo>
                    <a:cubicBezTo>
                      <a:pt x="1419232" y="5534653"/>
                      <a:pt x="1697691" y="5695654"/>
                      <a:pt x="1999146" y="5695825"/>
                    </a:cubicBezTo>
                    <a:lnTo>
                      <a:pt x="4313721" y="5697445"/>
                    </a:lnTo>
                    <a:cubicBezTo>
                      <a:pt x="4615159" y="5697587"/>
                      <a:pt x="4893803" y="5536977"/>
                      <a:pt x="5044765" y="5276058"/>
                    </a:cubicBezTo>
                    <a:lnTo>
                      <a:pt x="6203100" y="3272475"/>
                    </a:lnTo>
                    <a:cubicBezTo>
                      <a:pt x="6353957" y="3011519"/>
                      <a:pt x="6354176" y="2689916"/>
                      <a:pt x="6203672" y="2428750"/>
                    </a:cubicBezTo>
                    <a:lnTo>
                      <a:pt x="5047813" y="423357"/>
                    </a:lnTo>
                    <a:cubicBezTo>
                      <a:pt x="4897194" y="162276"/>
                      <a:pt x="4618750" y="1361"/>
                      <a:pt x="4317341" y="1209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accent1"/>
                  </a:gs>
                  <a:gs pos="9000">
                    <a:schemeClr val="accent1"/>
                  </a:gs>
                  <a:gs pos="5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>
                <a:noFill/>
                <a:prstDash val="solid"/>
                <a:miter/>
              </a:ln>
              <a:effectLst>
                <a:outerShdw blurRad="190500" dist="139700" dir="4620000" sx="70000" sy="70000" algn="tl" rotWithShape="0">
                  <a:schemeClr val="tx1">
                    <a:lumMod val="75000"/>
                    <a:lumOff val="25000"/>
                    <a:alpha val="35000"/>
                  </a:schemeClr>
                </a:outerShdw>
              </a:effectLst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8E18970-7274-A977-180D-192034539A8C}"/>
                  </a:ext>
                </a:extLst>
              </p:cNvPr>
              <p:cNvSpPr txBox="1"/>
              <p:nvPr/>
            </p:nvSpPr>
            <p:spPr>
              <a:xfrm>
                <a:off x="2884057" y="2480091"/>
                <a:ext cx="363418" cy="754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738300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3416A788-4939-30FA-A412-C87D3FB85E24}"/>
              </a:ext>
            </a:extLst>
          </p:cNvPr>
          <p:cNvGrpSpPr/>
          <p:nvPr/>
        </p:nvGrpSpPr>
        <p:grpSpPr>
          <a:xfrm>
            <a:off x="-5405" y="0"/>
            <a:ext cx="12197404" cy="6858000"/>
            <a:chOff x="-5405" y="0"/>
            <a:chExt cx="12197404" cy="685800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AB5E0FE-E445-0F7F-6592-D60ED7A1F0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alphaModFix amt="43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5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5405" y="0"/>
              <a:ext cx="12192000" cy="68580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AEB72E8-2C75-5DB5-787B-07B188B01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alphaModFix amt="43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5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4184860" y="0"/>
              <a:ext cx="8007139" cy="4066161"/>
            </a:xfrm>
            <a:prstGeom prst="rect">
              <a:avLst/>
            </a:prstGeom>
          </p:spPr>
        </p:pic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1F567071-ED34-C78C-5EB4-0417F28E5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492443"/>
          </a:xfrm>
        </p:spPr>
        <p:txBody>
          <a:bodyPr/>
          <a:lstStyle/>
          <a:p>
            <a:r>
              <a:rPr lang="en-US"/>
              <a:t>Call to Action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3155031-91B8-228F-9215-A4223C271A79}"/>
              </a:ext>
            </a:extLst>
          </p:cNvPr>
          <p:cNvSpPr/>
          <p:nvPr/>
        </p:nvSpPr>
        <p:spPr bwMode="auto">
          <a:xfrm>
            <a:off x="588263" y="1451648"/>
            <a:ext cx="11018520" cy="4937760"/>
          </a:xfrm>
          <a:prstGeom prst="roundRect">
            <a:avLst>
              <a:gd name="adj" fmla="val 3069"/>
            </a:avLst>
          </a:prstGeom>
          <a:solidFill>
            <a:schemeClr val="bg1">
              <a:alpha val="55000"/>
            </a:schemeClr>
          </a:solidFill>
          <a:ln w="3175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Segoe UI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E52BF16-F837-04DF-C909-0408405BB751}"/>
              </a:ext>
            </a:extLst>
          </p:cNvPr>
          <p:cNvGrpSpPr/>
          <p:nvPr/>
        </p:nvGrpSpPr>
        <p:grpSpPr>
          <a:xfrm>
            <a:off x="1900953" y="1691189"/>
            <a:ext cx="1271274" cy="1146784"/>
            <a:chOff x="2400915" y="2257512"/>
            <a:chExt cx="1329709" cy="1199497"/>
          </a:xfrm>
        </p:grpSpPr>
        <p:sp>
          <p:nvSpPr>
            <p:cNvPr id="25" name="Graphic 22">
              <a:extLst>
                <a:ext uri="{FF2B5EF4-FFF2-40B4-BE49-F238E27FC236}">
                  <a16:creationId xmlns:a16="http://schemas.microsoft.com/office/drawing/2014/main" id="{E2F52070-B7B2-85DE-C0AA-7F1B21E59ABB}"/>
                </a:ext>
              </a:extLst>
            </p:cNvPr>
            <p:cNvSpPr/>
            <p:nvPr/>
          </p:nvSpPr>
          <p:spPr>
            <a:xfrm rot="19821241">
              <a:off x="2400915" y="2257512"/>
              <a:ext cx="1329709" cy="1199497"/>
            </a:xfrm>
            <a:custGeom>
              <a:avLst/>
              <a:gdLst>
                <a:gd name="connsiteX0" fmla="*/ 4317341 w 6316303"/>
                <a:gd name="connsiteY0" fmla="*/ 1209 h 5697760"/>
                <a:gd name="connsiteX1" fmla="*/ 2002766 w 6316303"/>
                <a:gd name="connsiteY1" fmla="*/ -315 h 5697760"/>
                <a:gd name="connsiteX2" fmla="*/ 1271912 w 6316303"/>
                <a:gd name="connsiteY2" fmla="*/ 421071 h 5697760"/>
                <a:gd name="connsiteX3" fmla="*/ 113387 w 6316303"/>
                <a:gd name="connsiteY3" fmla="*/ 2424654 h 5697760"/>
                <a:gd name="connsiteX4" fmla="*/ 112815 w 6316303"/>
                <a:gd name="connsiteY4" fmla="*/ 3268379 h 5697760"/>
                <a:gd name="connsiteX5" fmla="*/ 1268674 w 6316303"/>
                <a:gd name="connsiteY5" fmla="*/ 5273487 h 5697760"/>
                <a:gd name="connsiteX6" fmla="*/ 1999146 w 6316303"/>
                <a:gd name="connsiteY6" fmla="*/ 5695825 h 5697760"/>
                <a:gd name="connsiteX7" fmla="*/ 4313721 w 6316303"/>
                <a:gd name="connsiteY7" fmla="*/ 5697445 h 5697760"/>
                <a:gd name="connsiteX8" fmla="*/ 5044765 w 6316303"/>
                <a:gd name="connsiteY8" fmla="*/ 5276058 h 5697760"/>
                <a:gd name="connsiteX9" fmla="*/ 6203100 w 6316303"/>
                <a:gd name="connsiteY9" fmla="*/ 3272475 h 5697760"/>
                <a:gd name="connsiteX10" fmla="*/ 6203672 w 6316303"/>
                <a:gd name="connsiteY10" fmla="*/ 2428750 h 5697760"/>
                <a:gd name="connsiteX11" fmla="*/ 5047813 w 6316303"/>
                <a:gd name="connsiteY11" fmla="*/ 423357 h 5697760"/>
                <a:gd name="connsiteX12" fmla="*/ 4317341 w 6316303"/>
                <a:gd name="connsiteY12" fmla="*/ 1209 h 569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16303" h="5697760">
                  <a:moveTo>
                    <a:pt x="4317341" y="1209"/>
                  </a:moveTo>
                  <a:lnTo>
                    <a:pt x="2002766" y="-315"/>
                  </a:lnTo>
                  <a:cubicBezTo>
                    <a:pt x="1701376" y="-458"/>
                    <a:pt x="1422794" y="160171"/>
                    <a:pt x="1271912" y="421071"/>
                  </a:cubicBezTo>
                  <a:lnTo>
                    <a:pt x="113387" y="2424654"/>
                  </a:lnTo>
                  <a:cubicBezTo>
                    <a:pt x="-37467" y="2685611"/>
                    <a:pt x="-37686" y="3007213"/>
                    <a:pt x="112815" y="3268379"/>
                  </a:cubicBezTo>
                  <a:lnTo>
                    <a:pt x="1268674" y="5273487"/>
                  </a:lnTo>
                  <a:cubicBezTo>
                    <a:pt x="1419232" y="5534653"/>
                    <a:pt x="1697691" y="5695654"/>
                    <a:pt x="1999146" y="5695825"/>
                  </a:cubicBezTo>
                  <a:lnTo>
                    <a:pt x="4313721" y="5697445"/>
                  </a:lnTo>
                  <a:cubicBezTo>
                    <a:pt x="4615159" y="5697587"/>
                    <a:pt x="4893803" y="5536977"/>
                    <a:pt x="5044765" y="5276058"/>
                  </a:cubicBezTo>
                  <a:lnTo>
                    <a:pt x="6203100" y="3272475"/>
                  </a:lnTo>
                  <a:cubicBezTo>
                    <a:pt x="6353957" y="3011519"/>
                    <a:pt x="6354176" y="2689916"/>
                    <a:pt x="6203672" y="2428750"/>
                  </a:cubicBezTo>
                  <a:lnTo>
                    <a:pt x="5047813" y="423357"/>
                  </a:lnTo>
                  <a:cubicBezTo>
                    <a:pt x="4897194" y="162276"/>
                    <a:pt x="4618750" y="1361"/>
                    <a:pt x="4317341" y="1209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50000"/>
                  </a:schemeClr>
                </a:gs>
                <a:gs pos="0">
                  <a:schemeClr val="tx2"/>
                </a:gs>
                <a:gs pos="50000">
                  <a:schemeClr val="accent1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2700" cap="flat">
              <a:noFill/>
              <a:prstDash val="solid"/>
              <a:miter/>
            </a:ln>
            <a:effectLst>
              <a:outerShdw blurRad="228600" dist="342900" dir="4620000" sx="70000" sy="70000" algn="tl" rotWithShape="0">
                <a:schemeClr val="tx1">
                  <a:lumMod val="75000"/>
                  <a:lumOff val="25000"/>
                  <a:alpha val="24000"/>
                </a:schemeClr>
              </a:outerShdw>
            </a:effectLst>
          </p:spPr>
          <p:txBody>
            <a:bodyPr lIns="457200" tIns="45720" rIns="91440" bIns="457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1A84575-6587-3DA1-26DF-AB9752168D0C}"/>
                </a:ext>
              </a:extLst>
            </p:cNvPr>
            <p:cNvSpPr txBox="1"/>
            <p:nvPr/>
          </p:nvSpPr>
          <p:spPr>
            <a:xfrm>
              <a:off x="2844555" y="2395596"/>
              <a:ext cx="442430" cy="92333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04BA457-56E7-0230-526A-19EB91CF011C}"/>
              </a:ext>
            </a:extLst>
          </p:cNvPr>
          <p:cNvSpPr/>
          <p:nvPr/>
        </p:nvSpPr>
        <p:spPr bwMode="auto">
          <a:xfrm>
            <a:off x="872165" y="3133290"/>
            <a:ext cx="3328848" cy="2576860"/>
          </a:xfrm>
          <a:prstGeom prst="roundRect">
            <a:avLst>
              <a:gd name="adj" fmla="val 4700"/>
            </a:avLst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20700" dist="190500" dir="3720000" sx="91000" sy="91000" algn="l" rotWithShape="0">
              <a:schemeClr val="tx1">
                <a:lumMod val="50000"/>
                <a:lumOff val="50000"/>
                <a:alpha val="11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37160" rIns="182880" bIns="1371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Biz Apps Sales Executive  engages Support Specialist &amp; CSAM* to jointly identify account opportunities.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(Use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LXP</a:t>
            </a: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or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CALC</a:t>
            </a: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CA" sz="16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to find</a:t>
            </a:r>
            <a:br>
              <a:rPr kumimoji="0" lang="en-CA" sz="16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CA" sz="16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Support Specialists and CSAM*</a:t>
            </a:r>
            <a:br>
              <a:rPr kumimoji="0" lang="en-CA" sz="16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CA" sz="16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 your accounts)</a:t>
            </a:r>
            <a:endParaRPr kumimoji="0" lang="en-US" sz="1600" b="0" i="0" u="none" strike="noStrike" kern="1200" cap="none" spc="0" normalizeH="0" baseline="0" noProof="0" dirty="0">
              <a:ln w="0"/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20593DE-5256-8407-FD36-172D3E0C8DC9}"/>
              </a:ext>
            </a:extLst>
          </p:cNvPr>
          <p:cNvSpPr/>
          <p:nvPr/>
        </p:nvSpPr>
        <p:spPr bwMode="auto">
          <a:xfrm>
            <a:off x="4433099" y="3133290"/>
            <a:ext cx="3328848" cy="2576860"/>
          </a:xfrm>
          <a:prstGeom prst="roundRect">
            <a:avLst>
              <a:gd name="adj" fmla="val 4700"/>
            </a:avLst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20700" dist="190500" dir="3720000" sx="91000" sy="91000" algn="l" rotWithShape="0">
              <a:schemeClr val="tx1">
                <a:lumMod val="50000"/>
                <a:lumOff val="50000"/>
                <a:alpha val="11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37160" rIns="182880" bIns="1371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 w="0"/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Support Specialists qualifies account for</a:t>
            </a:r>
            <a:br>
              <a:rPr kumimoji="0" lang="en-US" sz="2000" b="0" i="0" u="none" strike="noStrike" kern="1200" cap="none" spc="0" normalizeH="0" baseline="0" noProof="0">
                <a:ln w="0"/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>
                <a:ln w="0"/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Seed to Sale 90-day trial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 w="0"/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(no Support in last 12 months)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1598D01-6C6F-C7C2-F74E-22C536A7C85E}"/>
              </a:ext>
            </a:extLst>
          </p:cNvPr>
          <p:cNvSpPr/>
          <p:nvPr/>
        </p:nvSpPr>
        <p:spPr bwMode="auto">
          <a:xfrm>
            <a:off x="7994034" y="3133290"/>
            <a:ext cx="3328848" cy="2576860"/>
          </a:xfrm>
          <a:prstGeom prst="roundRect">
            <a:avLst>
              <a:gd name="adj" fmla="val 4700"/>
            </a:avLst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20700" dist="190500" dir="3720000" sx="91000" sy="91000" algn="l" rotWithShape="0">
              <a:schemeClr val="tx1">
                <a:lumMod val="50000"/>
                <a:lumOff val="50000"/>
                <a:alpha val="11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37160" rIns="182880" bIns="1371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 w="0"/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Use MSX “Related Opportunity” field to connect your opportunities with Unified to get a view</a:t>
            </a:r>
            <a:br>
              <a:rPr kumimoji="0" lang="en-US" sz="2000" b="0" i="0" u="none" strike="noStrike" kern="1200" cap="none" spc="0" normalizeH="0" baseline="0" noProof="0">
                <a:ln w="0"/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>
                <a:ln w="0"/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of your Cross Solutions pipeline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393A444-55BC-1CB2-3F78-B9AE1B844B6D}"/>
              </a:ext>
            </a:extLst>
          </p:cNvPr>
          <p:cNvGrpSpPr/>
          <p:nvPr/>
        </p:nvGrpSpPr>
        <p:grpSpPr>
          <a:xfrm>
            <a:off x="5461887" y="1691189"/>
            <a:ext cx="1271274" cy="1146784"/>
            <a:chOff x="2400915" y="2257512"/>
            <a:chExt cx="1329709" cy="1199497"/>
          </a:xfrm>
        </p:grpSpPr>
        <p:sp>
          <p:nvSpPr>
            <p:cNvPr id="36" name="Graphic 22">
              <a:extLst>
                <a:ext uri="{FF2B5EF4-FFF2-40B4-BE49-F238E27FC236}">
                  <a16:creationId xmlns:a16="http://schemas.microsoft.com/office/drawing/2014/main" id="{B42C6EF3-F0AF-818B-8A8E-C4E3556A1782}"/>
                </a:ext>
              </a:extLst>
            </p:cNvPr>
            <p:cNvSpPr/>
            <p:nvPr/>
          </p:nvSpPr>
          <p:spPr>
            <a:xfrm rot="19821241">
              <a:off x="2400915" y="2257512"/>
              <a:ext cx="1329709" cy="1199497"/>
            </a:xfrm>
            <a:custGeom>
              <a:avLst/>
              <a:gdLst>
                <a:gd name="connsiteX0" fmla="*/ 4317341 w 6316303"/>
                <a:gd name="connsiteY0" fmla="*/ 1209 h 5697760"/>
                <a:gd name="connsiteX1" fmla="*/ 2002766 w 6316303"/>
                <a:gd name="connsiteY1" fmla="*/ -315 h 5697760"/>
                <a:gd name="connsiteX2" fmla="*/ 1271912 w 6316303"/>
                <a:gd name="connsiteY2" fmla="*/ 421071 h 5697760"/>
                <a:gd name="connsiteX3" fmla="*/ 113387 w 6316303"/>
                <a:gd name="connsiteY3" fmla="*/ 2424654 h 5697760"/>
                <a:gd name="connsiteX4" fmla="*/ 112815 w 6316303"/>
                <a:gd name="connsiteY4" fmla="*/ 3268379 h 5697760"/>
                <a:gd name="connsiteX5" fmla="*/ 1268674 w 6316303"/>
                <a:gd name="connsiteY5" fmla="*/ 5273487 h 5697760"/>
                <a:gd name="connsiteX6" fmla="*/ 1999146 w 6316303"/>
                <a:gd name="connsiteY6" fmla="*/ 5695825 h 5697760"/>
                <a:gd name="connsiteX7" fmla="*/ 4313721 w 6316303"/>
                <a:gd name="connsiteY7" fmla="*/ 5697445 h 5697760"/>
                <a:gd name="connsiteX8" fmla="*/ 5044765 w 6316303"/>
                <a:gd name="connsiteY8" fmla="*/ 5276058 h 5697760"/>
                <a:gd name="connsiteX9" fmla="*/ 6203100 w 6316303"/>
                <a:gd name="connsiteY9" fmla="*/ 3272475 h 5697760"/>
                <a:gd name="connsiteX10" fmla="*/ 6203672 w 6316303"/>
                <a:gd name="connsiteY10" fmla="*/ 2428750 h 5697760"/>
                <a:gd name="connsiteX11" fmla="*/ 5047813 w 6316303"/>
                <a:gd name="connsiteY11" fmla="*/ 423357 h 5697760"/>
                <a:gd name="connsiteX12" fmla="*/ 4317341 w 6316303"/>
                <a:gd name="connsiteY12" fmla="*/ 1209 h 569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16303" h="5697760">
                  <a:moveTo>
                    <a:pt x="4317341" y="1209"/>
                  </a:moveTo>
                  <a:lnTo>
                    <a:pt x="2002766" y="-315"/>
                  </a:lnTo>
                  <a:cubicBezTo>
                    <a:pt x="1701376" y="-458"/>
                    <a:pt x="1422794" y="160171"/>
                    <a:pt x="1271912" y="421071"/>
                  </a:cubicBezTo>
                  <a:lnTo>
                    <a:pt x="113387" y="2424654"/>
                  </a:lnTo>
                  <a:cubicBezTo>
                    <a:pt x="-37467" y="2685611"/>
                    <a:pt x="-37686" y="3007213"/>
                    <a:pt x="112815" y="3268379"/>
                  </a:cubicBezTo>
                  <a:lnTo>
                    <a:pt x="1268674" y="5273487"/>
                  </a:lnTo>
                  <a:cubicBezTo>
                    <a:pt x="1419232" y="5534653"/>
                    <a:pt x="1697691" y="5695654"/>
                    <a:pt x="1999146" y="5695825"/>
                  </a:cubicBezTo>
                  <a:lnTo>
                    <a:pt x="4313721" y="5697445"/>
                  </a:lnTo>
                  <a:cubicBezTo>
                    <a:pt x="4615159" y="5697587"/>
                    <a:pt x="4893803" y="5536977"/>
                    <a:pt x="5044765" y="5276058"/>
                  </a:cubicBezTo>
                  <a:lnTo>
                    <a:pt x="6203100" y="3272475"/>
                  </a:lnTo>
                  <a:cubicBezTo>
                    <a:pt x="6353957" y="3011519"/>
                    <a:pt x="6354176" y="2689916"/>
                    <a:pt x="6203672" y="2428750"/>
                  </a:cubicBezTo>
                  <a:lnTo>
                    <a:pt x="5047813" y="423357"/>
                  </a:lnTo>
                  <a:cubicBezTo>
                    <a:pt x="4897194" y="162276"/>
                    <a:pt x="4618750" y="1361"/>
                    <a:pt x="4317341" y="1209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50000"/>
                  </a:schemeClr>
                </a:gs>
                <a:gs pos="0">
                  <a:schemeClr val="tx2"/>
                </a:gs>
                <a:gs pos="50000">
                  <a:schemeClr val="accent1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2700" cap="flat">
              <a:noFill/>
              <a:prstDash val="solid"/>
              <a:miter/>
            </a:ln>
            <a:effectLst>
              <a:outerShdw blurRad="228600" dist="342900" dir="4620000" sx="70000" sy="70000" algn="tl" rotWithShape="0">
                <a:schemeClr val="tx1">
                  <a:lumMod val="75000"/>
                  <a:lumOff val="25000"/>
                  <a:alpha val="24000"/>
                </a:schemeClr>
              </a:outerShdw>
            </a:effectLst>
          </p:spPr>
          <p:txBody>
            <a:bodyPr lIns="457200" tIns="45720" rIns="91440" bIns="457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1987DC1-2B95-97BE-F58A-AAC002B4A4B0}"/>
                </a:ext>
              </a:extLst>
            </p:cNvPr>
            <p:cNvSpPr txBox="1"/>
            <p:nvPr/>
          </p:nvSpPr>
          <p:spPr>
            <a:xfrm>
              <a:off x="2844555" y="2395596"/>
              <a:ext cx="442430" cy="92333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B6BC514-BA54-F10E-E703-2DA5DD27F180}"/>
              </a:ext>
            </a:extLst>
          </p:cNvPr>
          <p:cNvGrpSpPr/>
          <p:nvPr/>
        </p:nvGrpSpPr>
        <p:grpSpPr>
          <a:xfrm>
            <a:off x="9022822" y="1691189"/>
            <a:ext cx="1271274" cy="1146784"/>
            <a:chOff x="2400915" y="2257512"/>
            <a:chExt cx="1329709" cy="1199497"/>
          </a:xfrm>
        </p:grpSpPr>
        <p:sp>
          <p:nvSpPr>
            <p:cNvPr id="39" name="Graphic 22">
              <a:extLst>
                <a:ext uri="{FF2B5EF4-FFF2-40B4-BE49-F238E27FC236}">
                  <a16:creationId xmlns:a16="http://schemas.microsoft.com/office/drawing/2014/main" id="{5137D076-4E17-F0E5-E66A-6BB542825871}"/>
                </a:ext>
              </a:extLst>
            </p:cNvPr>
            <p:cNvSpPr/>
            <p:nvPr/>
          </p:nvSpPr>
          <p:spPr>
            <a:xfrm rot="19821241">
              <a:off x="2400915" y="2257512"/>
              <a:ext cx="1329709" cy="1199497"/>
            </a:xfrm>
            <a:custGeom>
              <a:avLst/>
              <a:gdLst>
                <a:gd name="connsiteX0" fmla="*/ 4317341 w 6316303"/>
                <a:gd name="connsiteY0" fmla="*/ 1209 h 5697760"/>
                <a:gd name="connsiteX1" fmla="*/ 2002766 w 6316303"/>
                <a:gd name="connsiteY1" fmla="*/ -315 h 5697760"/>
                <a:gd name="connsiteX2" fmla="*/ 1271912 w 6316303"/>
                <a:gd name="connsiteY2" fmla="*/ 421071 h 5697760"/>
                <a:gd name="connsiteX3" fmla="*/ 113387 w 6316303"/>
                <a:gd name="connsiteY3" fmla="*/ 2424654 h 5697760"/>
                <a:gd name="connsiteX4" fmla="*/ 112815 w 6316303"/>
                <a:gd name="connsiteY4" fmla="*/ 3268379 h 5697760"/>
                <a:gd name="connsiteX5" fmla="*/ 1268674 w 6316303"/>
                <a:gd name="connsiteY5" fmla="*/ 5273487 h 5697760"/>
                <a:gd name="connsiteX6" fmla="*/ 1999146 w 6316303"/>
                <a:gd name="connsiteY6" fmla="*/ 5695825 h 5697760"/>
                <a:gd name="connsiteX7" fmla="*/ 4313721 w 6316303"/>
                <a:gd name="connsiteY7" fmla="*/ 5697445 h 5697760"/>
                <a:gd name="connsiteX8" fmla="*/ 5044765 w 6316303"/>
                <a:gd name="connsiteY8" fmla="*/ 5276058 h 5697760"/>
                <a:gd name="connsiteX9" fmla="*/ 6203100 w 6316303"/>
                <a:gd name="connsiteY9" fmla="*/ 3272475 h 5697760"/>
                <a:gd name="connsiteX10" fmla="*/ 6203672 w 6316303"/>
                <a:gd name="connsiteY10" fmla="*/ 2428750 h 5697760"/>
                <a:gd name="connsiteX11" fmla="*/ 5047813 w 6316303"/>
                <a:gd name="connsiteY11" fmla="*/ 423357 h 5697760"/>
                <a:gd name="connsiteX12" fmla="*/ 4317341 w 6316303"/>
                <a:gd name="connsiteY12" fmla="*/ 1209 h 569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16303" h="5697760">
                  <a:moveTo>
                    <a:pt x="4317341" y="1209"/>
                  </a:moveTo>
                  <a:lnTo>
                    <a:pt x="2002766" y="-315"/>
                  </a:lnTo>
                  <a:cubicBezTo>
                    <a:pt x="1701376" y="-458"/>
                    <a:pt x="1422794" y="160171"/>
                    <a:pt x="1271912" y="421071"/>
                  </a:cubicBezTo>
                  <a:lnTo>
                    <a:pt x="113387" y="2424654"/>
                  </a:lnTo>
                  <a:cubicBezTo>
                    <a:pt x="-37467" y="2685611"/>
                    <a:pt x="-37686" y="3007213"/>
                    <a:pt x="112815" y="3268379"/>
                  </a:cubicBezTo>
                  <a:lnTo>
                    <a:pt x="1268674" y="5273487"/>
                  </a:lnTo>
                  <a:cubicBezTo>
                    <a:pt x="1419232" y="5534653"/>
                    <a:pt x="1697691" y="5695654"/>
                    <a:pt x="1999146" y="5695825"/>
                  </a:cubicBezTo>
                  <a:lnTo>
                    <a:pt x="4313721" y="5697445"/>
                  </a:lnTo>
                  <a:cubicBezTo>
                    <a:pt x="4615159" y="5697587"/>
                    <a:pt x="4893803" y="5536977"/>
                    <a:pt x="5044765" y="5276058"/>
                  </a:cubicBezTo>
                  <a:lnTo>
                    <a:pt x="6203100" y="3272475"/>
                  </a:lnTo>
                  <a:cubicBezTo>
                    <a:pt x="6353957" y="3011519"/>
                    <a:pt x="6354176" y="2689916"/>
                    <a:pt x="6203672" y="2428750"/>
                  </a:cubicBezTo>
                  <a:lnTo>
                    <a:pt x="5047813" y="423357"/>
                  </a:lnTo>
                  <a:cubicBezTo>
                    <a:pt x="4897194" y="162276"/>
                    <a:pt x="4618750" y="1361"/>
                    <a:pt x="4317341" y="1209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50000"/>
                  </a:schemeClr>
                </a:gs>
                <a:gs pos="0">
                  <a:schemeClr val="tx2"/>
                </a:gs>
                <a:gs pos="50000">
                  <a:schemeClr val="accent1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2700" cap="flat">
              <a:noFill/>
              <a:prstDash val="solid"/>
              <a:miter/>
            </a:ln>
            <a:effectLst>
              <a:outerShdw blurRad="228600" dist="342900" dir="4620000" sx="70000" sy="70000" algn="tl" rotWithShape="0">
                <a:schemeClr val="tx1">
                  <a:lumMod val="75000"/>
                  <a:lumOff val="25000"/>
                  <a:alpha val="24000"/>
                </a:schemeClr>
              </a:outerShdw>
            </a:effectLst>
          </p:spPr>
          <p:txBody>
            <a:bodyPr lIns="457200" tIns="45720" rIns="91440" bIns="457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54095E4-D6EE-B8C2-E61B-5CB49354173F}"/>
                </a:ext>
              </a:extLst>
            </p:cNvPr>
            <p:cNvSpPr txBox="1"/>
            <p:nvPr/>
          </p:nvSpPr>
          <p:spPr>
            <a:xfrm>
              <a:off x="2844555" y="2395596"/>
              <a:ext cx="442430" cy="92333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3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9B13A4A-B754-0B5B-351B-6D3477F7BD85}"/>
              </a:ext>
            </a:extLst>
          </p:cNvPr>
          <p:cNvSpPr txBox="1"/>
          <p:nvPr/>
        </p:nvSpPr>
        <p:spPr>
          <a:xfrm>
            <a:off x="872165" y="5934424"/>
            <a:ext cx="1045071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*CSAM only available with Unified contract in place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2F01B8-A067-7EBF-6CF7-ED20CED48A12}"/>
              </a:ext>
            </a:extLst>
          </p:cNvPr>
          <p:cNvSpPr txBox="1"/>
          <p:nvPr/>
        </p:nvSpPr>
        <p:spPr>
          <a:xfrm>
            <a:off x="178279" y="2705958"/>
            <a:ext cx="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12584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8_White Template">
  <a:themeElements>
    <a:clrScheme name="MSFT">
      <a:dk1>
        <a:srgbClr val="000000"/>
      </a:dk1>
      <a:lt1>
        <a:srgbClr val="FFFFFF"/>
      </a:lt1>
      <a:dk2>
        <a:srgbClr val="243A5E"/>
      </a:dk2>
      <a:lt2>
        <a:srgbClr val="E6E6E6"/>
      </a:lt2>
      <a:accent1>
        <a:srgbClr val="0078D4"/>
      </a:accent1>
      <a:accent2>
        <a:srgbClr val="243A5E"/>
      </a:accent2>
      <a:accent3>
        <a:srgbClr val="50E6FF"/>
      </a:accent3>
      <a:accent4>
        <a:srgbClr val="008575"/>
      </a:accent4>
      <a:accent5>
        <a:srgbClr val="274B47"/>
      </a:accent5>
      <a:accent6>
        <a:srgbClr val="737373"/>
      </a:accent6>
      <a:hlink>
        <a:srgbClr val="0078D4"/>
      </a:hlink>
      <a:folHlink>
        <a:srgbClr val="0078D4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Starter Blue - February 2020_v6" id="{071E01FD-2079-42F8-8403-F72D98F421C4}" vid="{4AE5ECA4-1508-4F7F-B9BC-6CD0E5E51A6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3BF3BB119A1840AE2EC05AF602F19E" ma:contentTypeVersion="15" ma:contentTypeDescription="Create a new document." ma:contentTypeScope="" ma:versionID="e996f130fc3ecf37b248229c8dbf571e">
  <xsd:schema xmlns:xsd="http://www.w3.org/2001/XMLSchema" xmlns:xs="http://www.w3.org/2001/XMLSchema" xmlns:p="http://schemas.microsoft.com/office/2006/metadata/properties" xmlns:ns1="http://schemas.microsoft.com/sharepoint/v3" xmlns:ns2="a0e6ef59-894d-44d5-9536-1b3dd4e769a3" xmlns:ns3="5a7b31e3-68ee-4628-9591-8e486467841c" targetNamespace="http://schemas.microsoft.com/office/2006/metadata/properties" ma:root="true" ma:fieldsID="27b0f4a5a7fb8eab12ae579a785a55e3" ns1:_="" ns2:_="" ns3:_="">
    <xsd:import namespace="http://schemas.microsoft.com/sharepoint/v3"/>
    <xsd:import namespace="a0e6ef59-894d-44d5-9536-1b3dd4e769a3"/>
    <xsd:import namespace="5a7b31e3-68ee-4628-9591-8e48646784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e6ef59-894d-44d5-9536-1b3dd4e769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7b31e3-68ee-4628-9591-8e486467841c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E38FA8-11BF-4797-894F-DD9E39951F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3D762B-CC96-4E5F-AEE1-BF9B2D5FD343}">
  <ds:schemaRefs>
    <ds:schemaRef ds:uri="5a7b31e3-68ee-4628-9591-8e486467841c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a0e6ef59-894d-44d5-9536-1b3dd4e769a3"/>
    <ds:schemaRef ds:uri="http://schemas.microsoft.com/sharepoint/v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DF74165-8AAB-4DBD-BF6F-10CF0A6A33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0e6ef59-894d-44d5-9536-1b3dd4e769a3"/>
    <ds:schemaRef ds:uri="5a7b31e3-68ee-4628-9591-8e48646784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2876</TotalTime>
  <Words>326</Words>
  <Application>Microsoft Office PowerPoint</Application>
  <PresentationFormat>Widescreen</PresentationFormat>
  <Paragraphs>42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Segoe UI</vt:lpstr>
      <vt:lpstr>Segoe UI Semibold</vt:lpstr>
      <vt:lpstr>Segoe UI Web (West European)</vt:lpstr>
      <vt:lpstr>Wingdings</vt:lpstr>
      <vt:lpstr>8_White Template</vt:lpstr>
      <vt:lpstr>Microsoft Unified Accelerates Value from Customer Investments</vt:lpstr>
      <vt:lpstr>Call to Action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Unified Accelerates Value from Customer Investments</dc:title>
  <dc:creator>Sheila Diba</dc:creator>
  <cp:lastModifiedBy>Evelyn Gil</cp:lastModifiedBy>
  <cp:revision>2</cp:revision>
  <dcterms:created xsi:type="dcterms:W3CDTF">2022-10-17T18:18:37Z</dcterms:created>
  <dcterms:modified xsi:type="dcterms:W3CDTF">2022-10-27T21:52:14Z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0x010100933BF3BB119A1840AE2EC05AF602F19E</vt:lpwstr>
  </property>
</Properties>
</file>