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0.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1.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12.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1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FF916_CB140ADE.xml" ContentType="application/vnd.ms-powerpoint.comments+xml"/>
  <Override PartName="/ppt/notesSlides/notesSlide20.xml" ContentType="application/vnd.openxmlformats-officedocument.presentationml.notesSlide+xml"/>
  <Override PartName="/ppt/comments/modernComment_7FFFF6BF_C7AAF3AA.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FFFF910_55C0AEDB.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0" r:id="rId5"/>
    <p:sldMasterId id="2147483674" r:id="rId6"/>
    <p:sldMasterId id="2147483687" r:id="rId7"/>
    <p:sldMasterId id="2147483738" r:id="rId8"/>
    <p:sldMasterId id="2147483765" r:id="rId9"/>
    <p:sldMasterId id="2147483778" r:id="rId10"/>
    <p:sldMasterId id="2147483810" r:id="rId11"/>
    <p:sldMasterId id="2147483843" r:id="rId12"/>
    <p:sldMasterId id="2147483874" r:id="rId13"/>
    <p:sldMasterId id="2147483932" r:id="rId14"/>
    <p:sldMasterId id="2147483971" r:id="rId15"/>
    <p:sldMasterId id="2147484020" r:id="rId16"/>
    <p:sldMasterId id="2147484025" r:id="rId17"/>
  </p:sldMasterIdLst>
  <p:notesMasterIdLst>
    <p:notesMasterId r:id="rId49"/>
  </p:notesMasterIdLst>
  <p:sldIdLst>
    <p:sldId id="2147482668" r:id="rId18"/>
    <p:sldId id="2147481884" r:id="rId19"/>
    <p:sldId id="2147481531" r:id="rId20"/>
    <p:sldId id="2147481929" r:id="rId21"/>
    <p:sldId id="2147482669" r:id="rId22"/>
    <p:sldId id="2147482670" r:id="rId23"/>
    <p:sldId id="2147482671" r:id="rId24"/>
    <p:sldId id="2147482672" r:id="rId25"/>
    <p:sldId id="2147482673" r:id="rId26"/>
    <p:sldId id="2147482674" r:id="rId27"/>
    <p:sldId id="2147482675" r:id="rId28"/>
    <p:sldId id="2147481871" r:id="rId29"/>
    <p:sldId id="2147481873" r:id="rId30"/>
    <p:sldId id="2147482676" r:id="rId31"/>
    <p:sldId id="2147482677" r:id="rId32"/>
    <p:sldId id="2147482678" r:id="rId33"/>
    <p:sldId id="2147481880" r:id="rId34"/>
    <p:sldId id="2147481866" r:id="rId35"/>
    <p:sldId id="2147481874" r:id="rId36"/>
    <p:sldId id="5742" r:id="rId37"/>
    <p:sldId id="2147481878" r:id="rId38"/>
    <p:sldId id="2147481279" r:id="rId39"/>
    <p:sldId id="2147481881" r:id="rId40"/>
    <p:sldId id="2147481872" r:id="rId41"/>
    <p:sldId id="2147481002" r:id="rId42"/>
    <p:sldId id="2147481003" r:id="rId43"/>
    <p:sldId id="2147481001" r:id="rId44"/>
    <p:sldId id="257" r:id="rId45"/>
    <p:sldId id="2147481078" r:id="rId46"/>
    <p:sldId id="2147481882" r:id="rId47"/>
    <p:sldId id="2147481072" r:id="rId4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78B7DB-3BCD-3270-C81A-711446A094EC}" name="Chris DePalma" initials="CD" userId="S::chridep@microsoft.com::fe23ebef-fd52-4b66-bbe4-8532ab693a8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266" autoAdjust="0"/>
  </p:normalViewPr>
  <p:slideViewPr>
    <p:cSldViewPr snapToGrid="0">
      <p:cViewPr varScale="1">
        <p:scale>
          <a:sx n="60" d="100"/>
          <a:sy n="60" d="100"/>
        </p:scale>
        <p:origin x="11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0" Type="http://schemas.openxmlformats.org/officeDocument/2006/relationships/slide" Target="slides/slide3.xml"/><Relationship Id="rId41" Type="http://schemas.openxmlformats.org/officeDocument/2006/relationships/slide" Target="slides/slide24.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05004478664909E-2"/>
          <c:y val="4.854339636837586E-2"/>
          <c:w val="0.91513048900679328"/>
          <c:h val="0.91242587272582631"/>
        </c:manualLayout>
      </c:layout>
      <c:barChart>
        <c:barDir val="bar"/>
        <c:grouping val="clustered"/>
        <c:varyColors val="0"/>
        <c:ser>
          <c:idx val="0"/>
          <c:order val="0"/>
          <c:tx>
            <c:strRef>
              <c:f>Sheet1!$B$1</c:f>
              <c:strCache>
                <c:ptCount val="1"/>
                <c:pt idx="0">
                  <c:v>Series 1</c:v>
                </c:pt>
              </c:strCache>
            </c:strRef>
          </c:tx>
          <c:spPr>
            <a:solidFill>
              <a:srgbClr val="7030A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gradFill>
                      <a:gsLst>
                        <a:gs pos="5844">
                          <a:schemeClr val="tx1"/>
                        </a:gs>
                        <a:gs pos="15000">
                          <a:schemeClr val="tx1"/>
                        </a:gs>
                      </a:gsLst>
                      <a:lin ang="5400000" scaled="0"/>
                    </a:gra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numCache>
            </c:numRef>
          </c:cat>
          <c:val>
            <c:numRef>
              <c:f>Sheet1!$B$2:$B$5</c:f>
              <c:numCache>
                <c:formatCode>0%</c:formatCode>
                <c:ptCount val="4"/>
                <c:pt idx="0">
                  <c:v>0.31</c:v>
                </c:pt>
                <c:pt idx="1">
                  <c:v>0.32</c:v>
                </c:pt>
                <c:pt idx="2">
                  <c:v>0.75</c:v>
                </c:pt>
                <c:pt idx="3">
                  <c:v>0.75</c:v>
                </c:pt>
              </c:numCache>
            </c:numRef>
          </c:val>
          <c:extLst>
            <c:ext xmlns:c16="http://schemas.microsoft.com/office/drawing/2014/chart" uri="{C3380CC4-5D6E-409C-BE32-E72D297353CC}">
              <c16:uniqueId val="{00000000-AA4C-4812-AB27-70489482D9F8}"/>
            </c:ext>
          </c:extLst>
        </c:ser>
        <c:ser>
          <c:idx val="1"/>
          <c:order val="1"/>
          <c:tx>
            <c:strRef>
              <c:f>Sheet1!$C$1</c:f>
              <c:strCache>
                <c:ptCount val="1"/>
                <c:pt idx="0">
                  <c:v>Column1</c:v>
                </c:pt>
              </c:strCache>
            </c:strRef>
          </c:tx>
          <c:spPr>
            <a:solidFill>
              <a:schemeClr val="accent2"/>
            </a:solidFill>
            <a:ln>
              <a:noFill/>
            </a:ln>
            <a:effectLst/>
          </c:spPr>
          <c:invertIfNegative val="0"/>
          <c:cat>
            <c:numRef>
              <c:f>Sheet1!$A$2:$A$5</c:f>
              <c:numCache>
                <c:formatCode>General</c:formatCode>
                <c:ptCount val="4"/>
              </c:numCache>
            </c:numRef>
          </c:cat>
          <c:val>
            <c:numRef>
              <c:f>Sheet1!$C$2:$C$5</c:f>
              <c:numCache>
                <c:formatCode>General</c:formatCode>
                <c:ptCount val="4"/>
              </c:numCache>
            </c:numRef>
          </c:val>
          <c:extLst>
            <c:ext xmlns:c16="http://schemas.microsoft.com/office/drawing/2014/chart" uri="{C3380CC4-5D6E-409C-BE32-E72D297353CC}">
              <c16:uniqueId val="{00000001-AA4C-4812-AB27-70489482D9F8}"/>
            </c:ext>
          </c:extLst>
        </c:ser>
        <c:ser>
          <c:idx val="2"/>
          <c:order val="2"/>
          <c:tx>
            <c:strRef>
              <c:f>Sheet1!$D$1</c:f>
              <c:strCache>
                <c:ptCount val="1"/>
                <c:pt idx="0">
                  <c:v>Column2</c:v>
                </c:pt>
              </c:strCache>
            </c:strRef>
          </c:tx>
          <c:spPr>
            <a:solidFill>
              <a:schemeClr val="accent3"/>
            </a:solidFill>
            <a:ln>
              <a:noFill/>
            </a:ln>
            <a:effectLst/>
          </c:spPr>
          <c:invertIfNegative val="0"/>
          <c:cat>
            <c:numRef>
              <c:f>Sheet1!$A$2:$A$5</c:f>
              <c:numCache>
                <c:formatCode>General</c:formatCode>
                <c:ptCount val="4"/>
              </c:numCache>
            </c:numRef>
          </c:cat>
          <c:val>
            <c:numRef>
              <c:f>Sheet1!$D$2:$D$5</c:f>
              <c:numCache>
                <c:formatCode>General</c:formatCode>
                <c:ptCount val="4"/>
              </c:numCache>
            </c:numRef>
          </c:val>
          <c:extLst>
            <c:ext xmlns:c16="http://schemas.microsoft.com/office/drawing/2014/chart" uri="{C3380CC4-5D6E-409C-BE32-E72D297353CC}">
              <c16:uniqueId val="{00000002-AA4C-4812-AB27-70489482D9F8}"/>
            </c:ext>
          </c:extLst>
        </c:ser>
        <c:dLbls>
          <c:showLegendKey val="0"/>
          <c:showVal val="0"/>
          <c:showCatName val="0"/>
          <c:showSerName val="0"/>
          <c:showPercent val="0"/>
          <c:showBubbleSize val="0"/>
        </c:dLbls>
        <c:gapWidth val="5"/>
        <c:axId val="-175805232"/>
        <c:axId val="-175801424"/>
      </c:barChart>
      <c:catAx>
        <c:axId val="-175805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gradFill>
                  <a:gsLst>
                    <a:gs pos="5844">
                      <a:schemeClr val="tx1"/>
                    </a:gs>
                    <a:gs pos="15000">
                      <a:schemeClr val="tx1"/>
                    </a:gs>
                  </a:gsLst>
                  <a:lin ang="5400000" scaled="0"/>
                </a:gradFill>
                <a:latin typeface="+mn-lt"/>
                <a:ea typeface="+mn-ea"/>
                <a:cs typeface="+mn-cs"/>
              </a:defRPr>
            </a:pPr>
            <a:endParaRPr lang="es-ES"/>
          </a:p>
        </c:txPr>
        <c:crossAx val="-175801424"/>
        <c:crosses val="autoZero"/>
        <c:auto val="1"/>
        <c:lblAlgn val="ctr"/>
        <c:lblOffset val="100"/>
        <c:noMultiLvlLbl val="0"/>
      </c:catAx>
      <c:valAx>
        <c:axId val="-175801424"/>
        <c:scaling>
          <c:orientation val="minMax"/>
          <c:max val="1"/>
        </c:scaling>
        <c:delete val="1"/>
        <c:axPos val="b"/>
        <c:numFmt formatCode="0%" sourceLinked="1"/>
        <c:majorTickMark val="none"/>
        <c:minorTickMark val="none"/>
        <c:tickLblPos val="nextTo"/>
        <c:crossAx val="-175805232"/>
        <c:crosses val="autoZero"/>
        <c:crossBetween val="between"/>
      </c:valAx>
      <c:spPr>
        <a:noFill/>
        <a:ln w="25400">
          <a:noFill/>
        </a:ln>
        <a:effectLst/>
      </c:spPr>
    </c:plotArea>
    <c:plotVisOnly val="1"/>
    <c:dispBlanksAs val="gap"/>
    <c:showDLblsOverMax val="0"/>
  </c:chart>
  <c:spPr>
    <a:noFill/>
    <a:ln>
      <a:noFill/>
    </a:ln>
    <a:effectLst/>
  </c:spPr>
  <c:txPr>
    <a:bodyPr/>
    <a:lstStyle/>
    <a:p>
      <a:pPr>
        <a:defRPr sz="1600">
          <a:gradFill>
            <a:gsLst>
              <a:gs pos="5844">
                <a:schemeClr val="tx1"/>
              </a:gs>
              <a:gs pos="15000">
                <a:schemeClr val="tx1"/>
              </a:gs>
            </a:gsLst>
            <a:lin ang="5400000" scaled="0"/>
          </a:gradFill>
        </a:defRPr>
      </a:pPr>
      <a:endParaRPr lang="es-E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F6BF_C7AAF3AA.xml><?xml version="1.0" encoding="utf-8"?>
<p188:cmLst xmlns:a="http://schemas.openxmlformats.org/drawingml/2006/main" xmlns:r="http://schemas.openxmlformats.org/officeDocument/2006/relationships" xmlns:p188="http://schemas.microsoft.com/office/powerpoint/2018/8/main">
  <p188:cm id="{E405F771-2FD1-495B-B5B4-CA32ECA3986F}" authorId="{B478B7DB-3BCD-3270-C81A-711446A094EC}" created="2023-10-23T00:58:47.596">
    <pc:sldMkLst xmlns:pc="http://schemas.microsoft.com/office/powerpoint/2013/main/command">
      <pc:docMk/>
      <pc:sldMk cId="3349869482" sldId="2147481279"/>
    </pc:sldMkLst>
    <p188:txBody>
      <a:bodyPr/>
      <a:lstStyle/>
      <a:p>
        <a:r>
          <a:rPr lang="en-US"/>
          <a:t>[@Gloria Sanchez Hernandez]  - does copilot do this? Seems like a Secure Productivity slide</a:t>
        </a:r>
      </a:p>
    </p188:txBody>
  </p188:cm>
</p188:cmLst>
</file>

<file path=ppt/comments/modernComment_7FFFF910_55C0AEDB.xml><?xml version="1.0" encoding="utf-8"?>
<p188:cmLst xmlns:a="http://schemas.openxmlformats.org/drawingml/2006/main" xmlns:r="http://schemas.openxmlformats.org/officeDocument/2006/relationships" xmlns:p188="http://schemas.microsoft.com/office/powerpoint/2018/8/main">
  <p188:cm id="{03F5701D-3EEB-44AE-B30B-5B6A2E4AB730}" authorId="{B478B7DB-3BCD-3270-C81A-711446A094EC}" created="2023-10-23T01:25:37.336">
    <pc:sldMkLst xmlns:pc="http://schemas.microsoft.com/office/powerpoint/2013/main/command">
      <pc:docMk/>
      <pc:sldMk cId="1438691035" sldId="2147481872"/>
    </pc:sldMkLst>
    <p188:txBody>
      <a:bodyPr/>
      <a:lstStyle/>
      <a:p>
        <a:r>
          <a:rPr lang="en-US"/>
          <a:t>[@Gloria Sanchez Hernandez]  are these your speaker notes? If YES: what are you referencing? Which adoption workbook and will you be showing it in the presentation?</a:t>
        </a:r>
      </a:p>
    </p188:txBody>
  </p188:cm>
</p188:cmLst>
</file>

<file path=ppt/comments/modernComment_7FFFF916_CB140ADE.xml><?xml version="1.0" encoding="utf-8"?>
<p188:cmLst xmlns:a="http://schemas.openxmlformats.org/drawingml/2006/main" xmlns:r="http://schemas.openxmlformats.org/officeDocument/2006/relationships" xmlns:p188="http://schemas.microsoft.com/office/powerpoint/2018/8/main">
  <p188:cm id="{E2CC16A1-90D9-49D0-897B-C805C813E54E}" authorId="{B478B7DB-3BCD-3270-C81A-711446A094EC}" created="2023-10-23T01:07:55.248">
    <pc:sldMkLst xmlns:pc="http://schemas.microsoft.com/office/powerpoint/2013/main/command">
      <pc:docMk/>
      <pc:sldMk cId="3407088350" sldId="2147481878"/>
    </pc:sldMkLst>
    <p188:txBody>
      <a:bodyPr/>
      <a:lstStyle/>
      <a:p>
        <a:r>
          <a:rPr lang="en-US"/>
          <a:t>Ok ,so what is our script in this section?
1) Utilize the readiness materials
2) Discover the high value scenarios and build a ROI for your customers
3) Fortify your organization for the best experience
a. Modernize your environment
b. Secure your data
Slide 28 maybe needs to be earlier, then the Best practices slide, and then maybe talk about FT wizrds to support you once you are ready to deply
Do we want to cover secure productivity? Seems like we are pulling that in as part of the get ready for copilot play…which kind of works if you are a customer in the rough, probably need some qualifiers in your talk track here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CC8CE5-0611-433A-ACEC-A3A854539599}" type="datetimeFigureOut">
              <a:rPr lang="es-EC" smtClean="0"/>
              <a:t>16/4/2024</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D0834-4F9D-4043-85DE-1AA8517A3838}" type="slidenum">
              <a:rPr lang="es-EC" smtClean="0"/>
              <a:t>‹Nº›</a:t>
            </a:fld>
            <a:endParaRPr lang="es-EC"/>
          </a:p>
        </p:txBody>
      </p:sp>
    </p:spTree>
    <p:extLst>
      <p:ext uri="{BB962C8B-B14F-4D97-AF65-F5344CB8AC3E}">
        <p14:creationId xmlns:p14="http://schemas.microsoft.com/office/powerpoint/2010/main" val="2458094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a:xfrm>
            <a:off x="-1" y="8685213"/>
            <a:ext cx="5153025" cy="458787"/>
          </a:xfrm>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s-xl"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Todos los derechos reservados. MICROSOFT NO OTORGA GARANTÍAS EXPRESAS, IMPLÍCITAS NI LEGALES RESPECTO DE LA INFORMACIÓN DE ESTA PRESENTACIÓN.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4/16/2024 10:52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798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50" b="0" i="0">
                <a:solidFill>
                  <a:srgbClr val="D1D5DB"/>
                </a:solidFill>
                <a:effectLst/>
                <a:latin typeface="Söhne"/>
              </a:rPr>
              <a:t>Help SMBs get the most out of Copilot - Combine Copilot with Microsoft Edge to enable a more secure AI-powered web-browsing experience.</a:t>
            </a:r>
          </a:p>
          <a:p>
            <a:pPr marL="285750" lvl="1" indent="-285750">
              <a:lnSpc>
                <a:spcPct val="100000"/>
              </a:lnSpc>
              <a:spcBef>
                <a:spcPts val="1200"/>
              </a:spcBef>
            </a:pPr>
            <a:r>
              <a:rPr lang="en-US" sz="900">
                <a:solidFill>
                  <a:schemeClr val="bg1"/>
                </a:solidFill>
                <a:latin typeface="Segoe UI"/>
                <a:cs typeface="Segoe UI"/>
              </a:rPr>
              <a:t>Enable Intune policies so only Edge can access company resources and AI tools</a:t>
            </a:r>
          </a:p>
          <a:p>
            <a:pPr marL="285750" lvl="1" indent="-285750">
              <a:lnSpc>
                <a:spcPct val="100000"/>
              </a:lnSpc>
              <a:spcBef>
                <a:spcPts val="1200"/>
              </a:spcBef>
            </a:pPr>
            <a:r>
              <a:rPr lang="en-US" sz="900">
                <a:solidFill>
                  <a:schemeClr val="bg1"/>
                </a:solidFill>
                <a:latin typeface="Segoe UI"/>
                <a:cs typeface="Segoe UI"/>
              </a:rPr>
              <a:t>Drive change management through end-user awareness &amp; readiness </a:t>
            </a:r>
            <a:endParaRPr lang="en-US" sz="900">
              <a:solidFill>
                <a:schemeClr val="bg1"/>
              </a:solidFill>
              <a:latin typeface="Segoe UI" panose="020B0502040204020203" pitchFamily="34" charset="0"/>
              <a:cs typeface="Segoe UI"/>
            </a:endParaRPr>
          </a:p>
          <a:p>
            <a:pPr marL="285750" lvl="1" indent="-285750">
              <a:lnSpc>
                <a:spcPct val="100000"/>
              </a:lnSpc>
              <a:spcBef>
                <a:spcPts val="1200"/>
              </a:spcBef>
            </a:pPr>
            <a:r>
              <a:rPr lang="en-US" sz="900">
                <a:solidFill>
                  <a:schemeClr val="bg1"/>
                </a:solidFill>
                <a:latin typeface="Segoe UI"/>
                <a:cs typeface="Segoe UI"/>
              </a:rPr>
              <a:t>Train users on Gen AI prompt readiness to get the most out of Copilot and Copilot for Microsoft 365</a:t>
            </a:r>
            <a:endParaRPr lang="en-US" sz="900">
              <a:solidFill>
                <a:schemeClr val="bg1"/>
              </a:solidFill>
              <a:effectLst/>
              <a:latin typeface="Segoe UI"/>
              <a:cs typeface="Segoe UI"/>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2024-04-16 10:52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851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60E6-38F1-48B9-9D3E-CD608A20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63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000" b="0" i="0" u="none" strike="noStrike" kern="1200" cap="none" spc="0" normalizeH="0" baseline="0" noProof="0" dirty="0">
                <a:ln>
                  <a:noFill/>
                </a:ln>
                <a:effectLst/>
                <a:uLnTx/>
                <a:uFillTx/>
                <a:latin typeface="Segoe UI Semibold"/>
                <a:ea typeface="+mn-ea"/>
                <a:cs typeface="Segoe UI Semibold" panose="020B0702040204020203" pitchFamily="34" charset="0"/>
              </a:rPr>
              <a:t>Implementado en su suscripción de Azure, protegido por usted y vinculado a sus conjuntos de datos y aplicaciones.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583FB-EA39-4CBB-88E1-B49040747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579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800"/>
              </a:spcAft>
              <a:buClrTx/>
              <a:buSzTx/>
              <a:buFontTx/>
              <a:buNone/>
              <a:tabLst/>
              <a:defRPr/>
            </a:pPr>
            <a:r>
              <a:rPr lang="en-US" sz="1100">
                <a:effectLst/>
                <a:ea typeface="Calibri" panose="020F0502020204030204" pitchFamily="34" charset="0"/>
                <a:cs typeface="Segoe UI" panose="020B0502040204020203" pitchFamily="34" charset="0"/>
              </a:rPr>
              <a:t>Get customers on to Microsoft 365 and onto the cloud by directing new customers to either Business Stand or Business Premium and upselling existing Business Standard users to Business Premium. For SMB customers with up to 300 licenses, Business Standard/Business Premium are prerequisites for Copilot for Microsoft 365 and enables customers to connect their data to the Microsoft Graph.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2024-04-16 10:52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76502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b="0" i="0" dirty="0">
                <a:solidFill>
                  <a:srgbClr val="D1D5DB"/>
                </a:solidFill>
                <a:effectLst/>
                <a:latin typeface="Söhne"/>
              </a:rPr>
              <a:t>Potencie su negocio de proveedor de soluciones en la nube (CSP) preparando a sus clientes pymes para que aprovechen </a:t>
            </a:r>
            <a:r>
              <a:rPr lang="es-ES" b="0" i="0" dirty="0" err="1">
                <a:solidFill>
                  <a:srgbClr val="D1D5DB"/>
                </a:solidFill>
                <a:effectLst/>
                <a:latin typeface="Söhne"/>
              </a:rPr>
              <a:t>Copilot</a:t>
            </a:r>
            <a:r>
              <a:rPr lang="es-ES" b="0" i="0" dirty="0">
                <a:solidFill>
                  <a:srgbClr val="D1D5DB"/>
                </a:solidFill>
                <a:effectLst/>
                <a:latin typeface="Söhne"/>
              </a:rPr>
              <a:t>. A continuación, se muestran las acciones que se deben realizar en todos los escenarios de los clientes: 
Impulse la gestión de cambios y la capacitación de los usuarios en IA con clientes de Entra ID con Microsoft </a:t>
            </a:r>
            <a:r>
              <a:rPr lang="es-ES" b="0" i="0" dirty="0" err="1">
                <a:solidFill>
                  <a:srgbClr val="D1D5DB"/>
                </a:solidFill>
                <a:effectLst/>
                <a:latin typeface="Söhne"/>
              </a:rPr>
              <a:t>Copilot</a:t>
            </a:r>
            <a:r>
              <a:rPr lang="es-ES" b="0" i="0" dirty="0">
                <a:solidFill>
                  <a:srgbClr val="D1D5DB"/>
                </a:solidFill>
                <a:effectLst/>
                <a:latin typeface="Söhne"/>
              </a:rPr>
              <a:t> al hacer que usen IA generativa ahora con </a:t>
            </a:r>
            <a:r>
              <a:rPr lang="es-ES" b="0" i="0" dirty="0" err="1">
                <a:solidFill>
                  <a:srgbClr val="D1D5DB"/>
                </a:solidFill>
                <a:effectLst/>
                <a:latin typeface="Söhne"/>
              </a:rPr>
              <a:t>Copilot</a:t>
            </a:r>
            <a:r>
              <a:rPr lang="es-ES" b="0" i="0" dirty="0">
                <a:solidFill>
                  <a:srgbClr val="D1D5DB"/>
                </a:solidFill>
                <a:effectLst/>
                <a:latin typeface="Söhne"/>
              </a:rPr>
              <a:t>. 
Adquiera nuevos clientes (que actualmente están en las instalaciones o usan soluciones de la competencia) con Microsoft 365 Empresa Estándar / Empresa Premium para prepararse para la IA. 
Actualice a los clientes existentes para que su M365 esté listo para Microsoft 365 </a:t>
            </a:r>
            <a:r>
              <a:rPr lang="es-ES" b="0" i="0" dirty="0" err="1">
                <a:solidFill>
                  <a:srgbClr val="D1D5DB"/>
                </a:solidFill>
                <a:effectLst/>
                <a:latin typeface="Söhne"/>
              </a:rPr>
              <a:t>Copilot</a:t>
            </a:r>
            <a:r>
              <a:rPr lang="es-ES" b="0" i="0" dirty="0">
                <a:solidFill>
                  <a:srgbClr val="D1D5DB"/>
                </a:solidFill>
                <a:effectLst/>
                <a:latin typeface="Söhne"/>
              </a:rPr>
              <a:t>: aquí es donde puede proporcionar servicios administrados para ayudar a las pymes a prepararse para la IA.
A aka.ms/</a:t>
            </a:r>
            <a:r>
              <a:rPr lang="es-ES" b="0" i="0" dirty="0" err="1">
                <a:solidFill>
                  <a:srgbClr val="D1D5DB"/>
                </a:solidFill>
                <a:effectLst/>
                <a:latin typeface="Söhne"/>
              </a:rPr>
              <a:t>CSPGetAI</a:t>
            </a:r>
            <a:r>
              <a:rPr lang="es-ES" b="0" i="0" dirty="0">
                <a:solidFill>
                  <a:srgbClr val="D1D5DB"/>
                </a:solidFill>
                <a:effectLst/>
                <a:latin typeface="Söhne"/>
              </a:rPr>
              <a:t>, descubrirá los programas e inversiones que estamos realizando en el año fiscal 24 para ayudar a impulsar su negocio, incluido el contenido de salida al mercado, los activos nuevos, el contenido de preparación y los programas de incentivos.</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2024-04-16 10:53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15457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60E6-38F1-48B9-9D3E-CD608A20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095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333"/>
              </a:spcAft>
            </a:pPr>
            <a:endParaRPr lang="en-US" dirty="0">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a:xfrm>
            <a:off x="-1" y="8685213"/>
            <a:ext cx="5229225" cy="458787"/>
          </a:xfrm>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s-xl"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Todos los derechos reservados. MICROSOFT NO OTORGA GARANTÍAS EXPRESAS, IMPLÍCITAS NI LEGALES RESPECTO DE LA INFORMACIÓN DE ESTA PRESENTACIÓN.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2024-04-16 10:53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13563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60E6-38F1-48B9-9D3E-CD608A20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401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037" indent="-180037">
              <a:buFont typeface="Arial" panose="020B0604020202020204" pitchFamily="34" charset="0"/>
              <a:buChar char="•"/>
            </a:pPr>
            <a:endParaRPr lang="en-US" sz="1200" b="1"/>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9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20</a:t>
            </a:fld>
            <a:endParaRPr kumimoji="0" lang="en-US" sz="19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98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sz="1000" dirty="0">
                <a:effectLst/>
                <a:latin typeface="Segoe UI" panose="020B0502040204020203" pitchFamily="34" charset="0"/>
              </a:rPr>
              <a:t>1) Utilice los materiales de preparación</a:t>
            </a:r>
            <a:br>
              <a:rPr sz="1000" dirty="0"/>
            </a:br>
            <a:r>
              <a:rPr lang="es-xl" sz="1000" dirty="0">
                <a:effectLst/>
                <a:latin typeface="Segoe UI" panose="020B0502040204020203" pitchFamily="34" charset="0"/>
              </a:rPr>
              <a:t>2) Descubra las situaciones de alto valor y genere un ROI para sus clientes</a:t>
            </a:r>
            <a:br>
              <a:rPr sz="1000" dirty="0"/>
            </a:br>
            <a:r>
              <a:rPr lang="es-xl" sz="1000" dirty="0">
                <a:effectLst/>
                <a:latin typeface="Segoe UI" panose="020B0502040204020203" pitchFamily="34" charset="0"/>
              </a:rPr>
              <a:t>3) Fortalezca su organización para obtener la mejor experiencia</a:t>
            </a:r>
            <a:br>
              <a:rPr sz="1000" dirty="0"/>
            </a:br>
            <a:r>
              <a:rPr lang="es-xl" sz="1000" dirty="0">
                <a:effectLst/>
                <a:latin typeface="Segoe UI" panose="020B0502040204020203" pitchFamily="34" charset="0"/>
              </a:rPr>
              <a:t>a. Modernice su entorno</a:t>
            </a:r>
            <a:br>
              <a:rPr sz="1000" dirty="0"/>
            </a:br>
            <a:r>
              <a:rPr lang="es-xl" sz="1000" dirty="0">
                <a:effectLst/>
                <a:latin typeface="Segoe UI" panose="020B0502040204020203" pitchFamily="34" charset="0"/>
              </a:rPr>
              <a:t>b. Proteja sus datos</a:t>
            </a: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583FB-EA39-4CBB-88E1-B49040747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92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6DF94-2EAE-48E3-A09B-F23F12BB64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528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4CA52-9A94-4370-BED9-0CC93B5CC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368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60E6-38F1-48B9-9D3E-CD608A20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756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583FB-EA39-4CBB-88E1-B49040747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943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60E6-38F1-48B9-9D3E-CD608A20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331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26A7E66E-6275-4B13-85C6-23CD82CD7821}"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4552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60E6-38F1-48B9-9D3E-CD608A20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541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60E6-38F1-48B9-9D3E-CD608A20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53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60E6-38F1-48B9-9D3E-CD608A20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816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xl" sz="1000" dirty="0"/>
              <a:t>Apóyese en el valor en el eje 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AE4DC-3345-48D1-9321-8ABBF0810FC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3710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60E6-38F1-48B9-9D3E-CD608A20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748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73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160E6-38F1-48B9-9D3E-CD608A201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028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a:solidFill>
                  <a:srgbClr val="D1D5DB"/>
                </a:solidFill>
                <a:effectLst/>
                <a:latin typeface="Söhne"/>
              </a:rPr>
              <a:t>And unlock the Copilot for Microsoft 365 opportunity for SMBs when it becomes available. </a:t>
            </a:r>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2024-04-16 10:52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373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0070C0"/>
                </a:solidFill>
                <a:effectLst/>
                <a:uLnTx/>
                <a:uFillTx/>
                <a:latin typeface="Segoe UI"/>
                <a:ea typeface="+mn-ea"/>
                <a:cs typeface="+mn-cs"/>
              </a:rPr>
              <a:t>Desde el punto de vista de la rentabilidad de los socios, Business Premium también abre la puerta a la prestación de servicios gestionados a los clientes. 
Hemos descubierto que los clientes están dispuestos a pagar por algo más que el coste de la licencia y, de hecho, los clientes de las pymes buscan socios que les ayuden con su experiencia en seguridad. Cuando un socio ofrece una solución integral que incluye seguridad, los clientes están dispuestos a pagar hasta 116 dólares por usuario al mes.</a:t>
            </a:r>
            <a:endParaRPr kumimoji="0" lang="en-US" sz="1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87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258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900" dirty="0"/>
              <a:t>Su oportunidad como socio con clientes de pymes nuevos y existentes entusiasmados en la IA y en </a:t>
            </a:r>
            <a:r>
              <a:rPr lang="es-ES" sz="900" dirty="0" err="1"/>
              <a:t>Copilot</a:t>
            </a:r>
            <a:r>
              <a:rPr lang="es-ES" sz="900" dirty="0"/>
              <a:t> para Microsoft 365 incluye:
</a:t>
            </a:r>
          </a:p>
          <a:p>
            <a:pPr marL="171450" indent="-171450">
              <a:buFont typeface="Arial" panose="020B0604020202020204" pitchFamily="34" charset="0"/>
              <a:buChar char="•"/>
            </a:pPr>
            <a:r>
              <a:rPr lang="es-ES" sz="900" dirty="0"/>
              <a:t>Migración de clientes locales a la nube de Microsoft, lo que incluye ayudar a los clientes a migrar servidores locales y recursos compartidos de archivos. 
Ayudar a los clientes a consolidar aplicaciones y software en la nube y aprovechar SharePoint/OneDrive para el almacenamiento y el uso compartido de archivos, lo que conecta los datos de los inquilinos del cliente con Microsoft </a:t>
            </a:r>
            <a:r>
              <a:rPr lang="es-ES" sz="900" dirty="0" err="1"/>
              <a:t>Graph</a:t>
            </a:r>
            <a:r>
              <a:rPr lang="es-ES" sz="900" dirty="0"/>
              <a:t>.
Ganar clientes de soluciones de la competencia que están entusiasmados con la IA.</a:t>
            </a:r>
            <a:endParaRPr lang="en-US" sz="90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2024-04-16 10:52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3296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b="0" i="0" dirty="0" err="1">
                <a:solidFill>
                  <a:srgbClr val="131313"/>
                </a:solidFill>
                <a:effectLst/>
                <a:latin typeface="Roboto" panose="02000000000000000000" pitchFamily="2" charset="0"/>
              </a:rPr>
              <a:t>Copilot</a:t>
            </a:r>
            <a:r>
              <a:rPr lang="es-ES" sz="1100" b="0" i="0" dirty="0">
                <a:solidFill>
                  <a:srgbClr val="131313"/>
                </a:solidFill>
                <a:effectLst/>
                <a:latin typeface="Roboto" panose="02000000000000000000" pitchFamily="2" charset="0"/>
              </a:rPr>
              <a:t> hereda las directivas de seguridad, cumplimiento y privacidad de Microsoft 365 existentes de su organización. Los datos están aislados y protegidos lógicamente dentro del </a:t>
            </a:r>
            <a:r>
              <a:rPr lang="es-ES" sz="1100" b="0" i="0" dirty="0" err="1">
                <a:solidFill>
                  <a:srgbClr val="131313"/>
                </a:solidFill>
                <a:effectLst/>
                <a:latin typeface="Roboto" panose="02000000000000000000" pitchFamily="2" charset="0"/>
              </a:rPr>
              <a:t>tenant</a:t>
            </a:r>
            <a:r>
              <a:rPr lang="es-ES" sz="1100" b="0" i="0" dirty="0">
                <a:solidFill>
                  <a:srgbClr val="131313"/>
                </a:solidFill>
                <a:effectLst/>
                <a:latin typeface="Roboto" panose="02000000000000000000" pitchFamily="2" charset="0"/>
              </a:rPr>
              <a:t> de Microsoft 365 y siempre está bajo su control. Por lo tanto, por diseño, </a:t>
            </a:r>
            <a:r>
              <a:rPr lang="es-ES" sz="1100" b="0" i="0" dirty="0" err="1">
                <a:solidFill>
                  <a:srgbClr val="131313"/>
                </a:solidFill>
                <a:effectLst/>
                <a:latin typeface="Roboto" panose="02000000000000000000" pitchFamily="2" charset="0"/>
              </a:rPr>
              <a:t>Copilot</a:t>
            </a:r>
            <a:r>
              <a:rPr lang="es-ES" sz="1100" b="0" i="0" dirty="0">
                <a:solidFill>
                  <a:srgbClr val="131313"/>
                </a:solidFill>
                <a:effectLst/>
                <a:latin typeface="Roboto" panose="02000000000000000000" pitchFamily="2" charset="0"/>
              </a:rPr>
              <a:t> para Microsoft 365 respeta los permisos específicos del usuario y de grupo para cualquier contenido o información que recupere, y solo genera respuestas basadas en la información a la que los usuarios tienen permiso explícito para acceder. </a:t>
            </a:r>
          </a:p>
          <a:p>
            <a:r>
              <a:rPr lang="es-ES" sz="1100" b="0" i="0" dirty="0">
                <a:solidFill>
                  <a:srgbClr val="131313"/>
                </a:solidFill>
                <a:effectLst/>
                <a:latin typeface="Roboto" panose="02000000000000000000" pitchFamily="2" charset="0"/>
              </a:rPr>
              <a:t>Ayude a las pymes a evaluar sus datos y directivas de seguridad para preparar los entornos de los clientes para una mejor experiencia de </a:t>
            </a:r>
            <a:r>
              <a:rPr lang="es-ES" sz="1100" b="0" i="0" dirty="0" err="1">
                <a:solidFill>
                  <a:srgbClr val="131313"/>
                </a:solidFill>
                <a:effectLst/>
                <a:latin typeface="Roboto" panose="02000000000000000000" pitchFamily="2" charset="0"/>
              </a:rPr>
              <a:t>Copilot</a:t>
            </a:r>
            <a:r>
              <a:rPr lang="es-ES" sz="1100" b="0" i="0" dirty="0">
                <a:solidFill>
                  <a:srgbClr val="131313"/>
                </a:solidFill>
                <a:effectLst/>
                <a:latin typeface="Roboto" panose="02000000000000000000" pitchFamily="2" charset="0"/>
              </a:rPr>
              <a:t> para Microsoft 365 y proteger los datos confidenciales de la organización. 
Microsoft 365 le permite clasificar </a:t>
            </a:r>
            <a:r>
              <a:rPr lang="es-ES" sz="1100" b="0" i="0" dirty="0" err="1">
                <a:solidFill>
                  <a:srgbClr val="131313"/>
                </a:solidFill>
                <a:effectLst/>
                <a:latin typeface="Roboto" panose="02000000000000000000" pitchFamily="2" charset="0"/>
              </a:rPr>
              <a:t>Teams</a:t>
            </a:r>
            <a:r>
              <a:rPr lang="es-ES" sz="1100" b="0" i="0" dirty="0">
                <a:solidFill>
                  <a:srgbClr val="131313"/>
                </a:solidFill>
                <a:effectLst/>
                <a:latin typeface="Roboto" panose="02000000000000000000" pitchFamily="2" charset="0"/>
              </a:rPr>
              <a:t> para asegurarse de que las personas adecuadas estén en las conversaciones correctas. 
</a:t>
            </a:r>
          </a:p>
          <a:p>
            <a:r>
              <a:rPr lang="es-ES" sz="1100" b="0" i="0" dirty="0">
                <a:solidFill>
                  <a:srgbClr val="131313"/>
                </a:solidFill>
                <a:effectLst/>
                <a:latin typeface="Roboto" panose="02000000000000000000" pitchFamily="2" charset="0"/>
              </a:rPr>
              <a:t>En concreto, Business Premium incluye capacidades importantes, como políticas de prevención de pérdida de datos, para ayudar a los clientes a proteger los datos confidenciales, generados por </a:t>
            </a:r>
            <a:r>
              <a:rPr lang="es-ES" sz="1100" b="0" i="0" dirty="0" err="1">
                <a:solidFill>
                  <a:srgbClr val="131313"/>
                </a:solidFill>
                <a:effectLst/>
                <a:latin typeface="Roboto" panose="02000000000000000000" pitchFamily="2" charset="0"/>
              </a:rPr>
              <a:t>Copilot</a:t>
            </a:r>
            <a:r>
              <a:rPr lang="es-ES" sz="1100" b="0" i="0" dirty="0">
                <a:solidFill>
                  <a:srgbClr val="131313"/>
                </a:solidFill>
                <a:effectLst/>
                <a:latin typeface="Roboto" panose="02000000000000000000" pitchFamily="2" charset="0"/>
              </a:rPr>
              <a:t> y guardados en ubicaciones de M365, de la exfiltración
</a:t>
            </a:r>
          </a:p>
          <a:p>
            <a:r>
              <a:rPr lang="es-ES" sz="1100" b="0" i="0" dirty="0">
                <a:solidFill>
                  <a:srgbClr val="131313"/>
                </a:solidFill>
                <a:effectLst/>
                <a:latin typeface="Roboto" panose="02000000000000000000" pitchFamily="2" charset="0"/>
              </a:rPr>
              <a:t>Hacer estas cosas ayudará a garantizar que el índice semántico de </a:t>
            </a:r>
            <a:r>
              <a:rPr lang="es-ES" sz="1100" b="0" i="0" dirty="0" err="1">
                <a:solidFill>
                  <a:srgbClr val="131313"/>
                </a:solidFill>
                <a:effectLst/>
                <a:latin typeface="Roboto" panose="02000000000000000000" pitchFamily="2" charset="0"/>
              </a:rPr>
              <a:t>Copilot</a:t>
            </a:r>
            <a:r>
              <a:rPr lang="es-ES" sz="1100" b="0" i="0" dirty="0">
                <a:solidFill>
                  <a:srgbClr val="131313"/>
                </a:solidFill>
                <a:effectLst/>
                <a:latin typeface="Roboto" panose="02000000000000000000" pitchFamily="2" charset="0"/>
              </a:rPr>
              <a:t> para Microsoft 365 razona sobre el conjunto de contexto empresarial y contenido que mostrará la información más relevante y procesable desde dentro de la organización al usuario final y evitará cosas como el uso compartido excesivo de contenido y la fuga accidental.</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2024-04-16 10:52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36499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Master" Target="../slideMasters/slideMaster7.xml"/><Relationship Id="rId6" Type="http://schemas.openxmlformats.org/officeDocument/2006/relationships/image" Target="../media/image88.png"/><Relationship Id="rId5" Type="http://schemas.openxmlformats.org/officeDocument/2006/relationships/image" Target="../media/image87.emf"/><Relationship Id="rId4" Type="http://schemas.microsoft.com/office/2007/relationships/hdphoto" Target="../media/hdphoto5.wdp"/></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9.jpeg"/><Relationship Id="rId1" Type="http://schemas.openxmlformats.org/officeDocument/2006/relationships/slideMaster" Target="../slideMasters/slideMaster7.xml"/><Relationship Id="rId4" Type="http://schemas.openxmlformats.org/officeDocument/2006/relationships/image" Target="../media/image90.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91.png"/><Relationship Id="rId1" Type="http://schemas.openxmlformats.org/officeDocument/2006/relationships/slideMaster" Target="../slideMasters/slideMaster7.xml"/><Relationship Id="rId4" Type="http://schemas.openxmlformats.org/officeDocument/2006/relationships/image" Target="../media/image88.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Master" Target="../slideMasters/slideMaster7.xml"/><Relationship Id="rId4" Type="http://schemas.microsoft.com/office/2007/relationships/hdphoto" Target="../media/hdphoto6.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4.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Master" Target="../slideMasters/slideMaster9.xml"/><Relationship Id="rId6" Type="http://schemas.openxmlformats.org/officeDocument/2006/relationships/image" Target="../media/image112.png"/><Relationship Id="rId5" Type="http://schemas.openxmlformats.org/officeDocument/2006/relationships/image" Target="../media/image87.emf"/><Relationship Id="rId4" Type="http://schemas.microsoft.com/office/2007/relationships/hdphoto" Target="../media/hdphoto5.wdp"/></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9.jpeg"/><Relationship Id="rId1" Type="http://schemas.openxmlformats.org/officeDocument/2006/relationships/slideMaster" Target="../slideMasters/slideMaster9.xml"/><Relationship Id="rId4" Type="http://schemas.openxmlformats.org/officeDocument/2006/relationships/image" Target="../media/image90.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91.png"/><Relationship Id="rId1" Type="http://schemas.openxmlformats.org/officeDocument/2006/relationships/slideMaster" Target="../slideMasters/slideMaster9.xml"/><Relationship Id="rId4" Type="http://schemas.openxmlformats.org/officeDocument/2006/relationships/image" Target="../media/image90.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92.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Master" Target="../slideMasters/slideMaster9.xml"/><Relationship Id="rId4" Type="http://schemas.microsoft.com/office/2007/relationships/hdphoto" Target="../media/hdphoto6.wdp"/></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4.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15.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16.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10.xml"/><Relationship Id="rId4" Type="http://schemas.openxmlformats.org/officeDocument/2006/relationships/image" Target="../media/image73.jpe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10.xml"/><Relationship Id="rId5" Type="http://schemas.openxmlformats.org/officeDocument/2006/relationships/image" Target="../media/image123.jpeg"/><Relationship Id="rId4" Type="http://schemas.openxmlformats.org/officeDocument/2006/relationships/image" Target="../media/image73.jpe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Master" Target="../slideMasters/slideMaster10.xml"/><Relationship Id="rId4" Type="http://schemas.openxmlformats.org/officeDocument/2006/relationships/image" Target="../media/image128.jpe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Master" Target="../slideMasters/slideMaster10.xml"/><Relationship Id="rId5" Type="http://schemas.openxmlformats.org/officeDocument/2006/relationships/image" Target="../media/image132.jpeg"/><Relationship Id="rId4" Type="http://schemas.openxmlformats.org/officeDocument/2006/relationships/image" Target="../media/image131.jpe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10.xml"/><Relationship Id="rId6" Type="http://schemas.openxmlformats.org/officeDocument/2006/relationships/image" Target="../media/image133.jpeg"/><Relationship Id="rId5" Type="http://schemas.openxmlformats.org/officeDocument/2006/relationships/image" Target="../media/image123.jpeg"/><Relationship Id="rId4" Type="http://schemas.openxmlformats.org/officeDocument/2006/relationships/image" Target="../media/image73.jpe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10.xml"/><Relationship Id="rId4" Type="http://schemas.openxmlformats.org/officeDocument/2006/relationships/image" Target="../media/image73.jpe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10.xml"/><Relationship Id="rId5" Type="http://schemas.openxmlformats.org/officeDocument/2006/relationships/image" Target="../media/image123.jpeg"/><Relationship Id="rId4" Type="http://schemas.openxmlformats.org/officeDocument/2006/relationships/image" Target="../media/image73.jpe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10.xml"/><Relationship Id="rId6" Type="http://schemas.openxmlformats.org/officeDocument/2006/relationships/image" Target="../media/image133.jpeg"/><Relationship Id="rId5" Type="http://schemas.openxmlformats.org/officeDocument/2006/relationships/image" Target="../media/image123.jpeg"/><Relationship Id="rId4" Type="http://schemas.openxmlformats.org/officeDocument/2006/relationships/image" Target="../media/image73.jpe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4.png"/><Relationship Id="rId1" Type="http://schemas.openxmlformats.org/officeDocument/2006/relationships/slideMaster" Target="../slideMasters/slideMaster10.xml"/><Relationship Id="rId4" Type="http://schemas.openxmlformats.org/officeDocument/2006/relationships/image" Target="../media/image142.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png"/><Relationship Id="rId1" Type="http://schemas.openxmlformats.org/officeDocument/2006/relationships/slideMaster" Target="../slideMasters/slideMaster10.xml"/><Relationship Id="rId4" Type="http://schemas.openxmlformats.org/officeDocument/2006/relationships/image" Target="../media/image74.jpe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5.png"/><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9.png"/><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Master" Target="../slideMasters/slideMaster11.xml"/><Relationship Id="rId4" Type="http://schemas.microsoft.com/office/2007/relationships/hdphoto" Target="../media/hdphoto6.wdp"/></Relationships>
</file>

<file path=ppt/slideLayouts/_rels/slideLayout2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Master" Target="../slideMasters/slideMaster12.xml"/><Relationship Id="rId6" Type="http://schemas.openxmlformats.org/officeDocument/2006/relationships/image" Target="../media/image148.png"/><Relationship Id="rId5" Type="http://schemas.openxmlformats.org/officeDocument/2006/relationships/image" Target="../media/image87.emf"/><Relationship Id="rId4" Type="http://schemas.microsoft.com/office/2007/relationships/hdphoto" Target="../media/hdphoto7.wdp"/></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149.jpeg"/><Relationship Id="rId1" Type="http://schemas.openxmlformats.org/officeDocument/2006/relationships/slideMaster" Target="../slideMasters/slideMaster12.xml"/><Relationship Id="rId4" Type="http://schemas.openxmlformats.org/officeDocument/2006/relationships/image" Target="../media/image150.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jpeg"/><Relationship Id="rId1" Type="http://schemas.openxmlformats.org/officeDocument/2006/relationships/slideMaster" Target="../slideMasters/slideMaster12.xml"/><Relationship Id="rId4" Type="http://schemas.openxmlformats.org/officeDocument/2006/relationships/image" Target="../media/image150.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92.png"/><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6.jpeg"/><Relationship Id="rId1" Type="http://schemas.openxmlformats.org/officeDocument/2006/relationships/slideMaster" Target="../slideMasters/slideMaster12.xml"/><Relationship Id="rId4" Type="http://schemas.microsoft.com/office/2007/relationships/hdphoto" Target="../media/hdphoto8.wdp"/></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4.png"/><Relationship Id="rId1" Type="http://schemas.openxmlformats.org/officeDocument/2006/relationships/slideMaster" Target="../slideMasters/slideMaster12.xml"/><Relationship Id="rId5" Type="http://schemas.openxmlformats.org/officeDocument/2006/relationships/image" Target="../media/image156.png"/><Relationship Id="rId4" Type="http://schemas.openxmlformats.org/officeDocument/2006/relationships/image" Target="../media/image155.png"/></Relationships>
</file>

<file path=ppt/slideLayouts/_rels/slideLayout30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4.png"/><Relationship Id="rId1" Type="http://schemas.openxmlformats.org/officeDocument/2006/relationships/slideMaster" Target="../slideMasters/slideMaster12.xml"/><Relationship Id="rId6" Type="http://schemas.openxmlformats.org/officeDocument/2006/relationships/image" Target="../media/image156.png"/><Relationship Id="rId5" Type="http://schemas.openxmlformats.org/officeDocument/2006/relationships/image" Target="../media/image157.png"/><Relationship Id="rId4" Type="http://schemas.openxmlformats.org/officeDocument/2006/relationships/image" Target="../media/image155.png"/></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3.pn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164.emf"/><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image" Target="../media/image165.png"/><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0.png"/><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7.jpeg"/><Relationship Id="rId1" Type="http://schemas.openxmlformats.org/officeDocument/2006/relationships/slideMaster" Target="../slideMasters/slideMaster12.xml"/><Relationship Id="rId6" Type="http://schemas.microsoft.com/office/2007/relationships/hdphoto" Target="../media/hdphoto11.wdp"/><Relationship Id="rId5" Type="http://schemas.openxmlformats.org/officeDocument/2006/relationships/image" Target="../media/image171.png"/><Relationship Id="rId4" Type="http://schemas.microsoft.com/office/2007/relationships/hdphoto" Target="../media/hdphoto10.wdp"/></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4.png"/><Relationship Id="rId1" Type="http://schemas.openxmlformats.org/officeDocument/2006/relationships/slideMaster" Target="../slideMasters/slideMaster14.xml"/><Relationship Id="rId5" Type="http://schemas.openxmlformats.org/officeDocument/2006/relationships/image" Target="../media/image90.png"/><Relationship Id="rId4" Type="http://schemas.openxmlformats.org/officeDocument/2006/relationships/image" Target="../media/image172.png"/></Relationships>
</file>

<file path=ppt/slideLayouts/_rels/slideLayout34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4.png"/><Relationship Id="rId1" Type="http://schemas.openxmlformats.org/officeDocument/2006/relationships/slideMaster" Target="../slideMasters/slideMaster14.xml"/><Relationship Id="rId6" Type="http://schemas.openxmlformats.org/officeDocument/2006/relationships/image" Target="../media/image157.png"/><Relationship Id="rId5" Type="http://schemas.openxmlformats.org/officeDocument/2006/relationships/image" Target="../media/image172.png"/><Relationship Id="rId4" Type="http://schemas.openxmlformats.org/officeDocument/2006/relationships/image" Target="../media/image90.png"/></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0.png"/><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0.png"/><Relationship Id="rId1"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Master" Target="../slideMasters/slideMaster1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Master" Target="../slideMasters/slideMaster14.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1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image" Target="../media/image54.png"/><Relationship Id="rId21" Type="http://schemas.openxmlformats.org/officeDocument/2006/relationships/image" Target="../media/image37.png"/><Relationship Id="rId34" Type="http://schemas.openxmlformats.org/officeDocument/2006/relationships/image" Target="../media/image49.png"/><Relationship Id="rId42" Type="http://schemas.openxmlformats.org/officeDocument/2006/relationships/image" Target="../media/image57.png"/><Relationship Id="rId47" Type="http://schemas.openxmlformats.org/officeDocument/2006/relationships/image" Target="../media/image61.png"/><Relationship Id="rId50" Type="http://schemas.openxmlformats.org/officeDocument/2006/relationships/image" Target="../media/image64.png"/><Relationship Id="rId7" Type="http://schemas.openxmlformats.org/officeDocument/2006/relationships/image" Target="../media/image23.png"/><Relationship Id="rId2" Type="http://schemas.openxmlformats.org/officeDocument/2006/relationships/image" Target="../media/image18.png"/><Relationship Id="rId16" Type="http://schemas.openxmlformats.org/officeDocument/2006/relationships/image" Target="../media/image32.tiff"/><Relationship Id="rId29" Type="http://schemas.openxmlformats.org/officeDocument/2006/relationships/image" Target="../media/image45.png"/><Relationship Id="rId11" Type="http://schemas.openxmlformats.org/officeDocument/2006/relationships/image" Target="../media/image27.png"/><Relationship Id="rId24" Type="http://schemas.openxmlformats.org/officeDocument/2006/relationships/image" Target="../media/image40.jpeg"/><Relationship Id="rId32" Type="http://schemas.microsoft.com/office/2007/relationships/hdphoto" Target="../media/hdphoto2.wdp"/><Relationship Id="rId37" Type="http://schemas.openxmlformats.org/officeDocument/2006/relationships/image" Target="../media/image52.png"/><Relationship Id="rId40" Type="http://schemas.openxmlformats.org/officeDocument/2006/relationships/image" Target="../media/image55.png"/><Relationship Id="rId45" Type="http://schemas.openxmlformats.org/officeDocument/2006/relationships/image" Target="../media/image59.png"/><Relationship Id="rId5" Type="http://schemas.openxmlformats.org/officeDocument/2006/relationships/image" Target="../media/image21.jpe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png"/><Relationship Id="rId36" Type="http://schemas.openxmlformats.org/officeDocument/2006/relationships/image" Target="../media/image51.png"/><Relationship Id="rId49" Type="http://schemas.openxmlformats.org/officeDocument/2006/relationships/image" Target="../media/image63.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4" Type="http://schemas.microsoft.com/office/2007/relationships/hdphoto" Target="../media/hdphoto3.wdp"/><Relationship Id="rId52" Type="http://schemas.openxmlformats.org/officeDocument/2006/relationships/image" Target="../media/image6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jpe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0.png"/><Relationship Id="rId43" Type="http://schemas.openxmlformats.org/officeDocument/2006/relationships/image" Target="../media/image58.png"/><Relationship Id="rId48" Type="http://schemas.openxmlformats.org/officeDocument/2006/relationships/image" Target="../media/image62.png"/><Relationship Id="rId8" Type="http://schemas.openxmlformats.org/officeDocument/2006/relationships/image" Target="../media/image24.png"/><Relationship Id="rId51" Type="http://schemas.openxmlformats.org/officeDocument/2006/relationships/image" Target="../media/image65.png"/><Relationship Id="rId3" Type="http://schemas.openxmlformats.org/officeDocument/2006/relationships/image" Target="../media/image19.png"/><Relationship Id="rId12" Type="http://schemas.openxmlformats.org/officeDocument/2006/relationships/image" Target="../media/image28.png"/><Relationship Id="rId17" Type="http://schemas.openxmlformats.org/officeDocument/2006/relationships/image" Target="../media/image33.jpeg"/><Relationship Id="rId25" Type="http://schemas.openxmlformats.org/officeDocument/2006/relationships/image" Target="../media/image41.png"/><Relationship Id="rId33" Type="http://schemas.openxmlformats.org/officeDocument/2006/relationships/image" Target="../media/image48.png"/><Relationship Id="rId38" Type="http://schemas.openxmlformats.org/officeDocument/2006/relationships/image" Target="../media/image53.png"/><Relationship Id="rId46" Type="http://schemas.openxmlformats.org/officeDocument/2006/relationships/image" Target="../media/image60.png"/><Relationship Id="rId20" Type="http://schemas.openxmlformats.org/officeDocument/2006/relationships/image" Target="../media/image36.png"/><Relationship Id="rId41" Type="http://schemas.openxmlformats.org/officeDocument/2006/relationships/image" Target="../media/image56.png"/><Relationship Id="rId1" Type="http://schemas.openxmlformats.org/officeDocument/2006/relationships/slideMaster" Target="../slideMasters/slideMaster4.xml"/><Relationship Id="rId6" Type="http://schemas.openxmlformats.org/officeDocument/2006/relationships/image" Target="../media/image22.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3.png"/><Relationship Id="rId1" Type="http://schemas.openxmlformats.org/officeDocument/2006/relationships/slideMaster" Target="../slideMasters/slideMaster14.xml"/><Relationship Id="rId4" Type="http://schemas.openxmlformats.org/officeDocument/2006/relationships/image" Target="../media/image172.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7.png"/><Relationship Id="rId1" Type="http://schemas.openxmlformats.org/officeDocument/2006/relationships/slideMaster" Target="../slideMasters/slideMaster14.xml"/><Relationship Id="rId4" Type="http://schemas.microsoft.com/office/2007/relationships/hdphoto" Target="../media/hdphoto13.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0.png"/><Relationship Id="rId1" Type="http://schemas.openxmlformats.org/officeDocument/2006/relationships/slideMaster" Target="../slideMasters/slideMaster4.xml"/><Relationship Id="rId4" Type="http://schemas.openxmlformats.org/officeDocument/2006/relationships/image" Target="../media/image15.svg"/></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4.xml"/><Relationship Id="rId4" Type="http://schemas.openxmlformats.org/officeDocument/2006/relationships/image" Target="../media/image73.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74.jpe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16/04/2024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8819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16/04/2024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5418632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Eyebrow Only">
    <p:spTree>
      <p:nvGrpSpPr>
        <p:cNvPr id="1" name=""/>
        <p:cNvGrpSpPr/>
        <p:nvPr/>
      </p:nvGrpSpPr>
      <p:grpSpPr>
        <a:xfrm>
          <a:off x="0" y="0"/>
          <a:ext cx="0" cy="0"/>
          <a:chOff x="0" y="0"/>
          <a:chExt cx="0" cy="0"/>
        </a:xfrm>
      </p:grpSpPr>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Tree>
    <p:extLst>
      <p:ext uri="{BB962C8B-B14F-4D97-AF65-F5344CB8AC3E}">
        <p14:creationId xmlns:p14="http://schemas.microsoft.com/office/powerpoint/2010/main" val="356062254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yebrow 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
        <p:nvSpPr>
          <p:cNvPr id="3" name="Text Placeholder 5">
            <a:extLst>
              <a:ext uri="{FF2B5EF4-FFF2-40B4-BE49-F238E27FC236}">
                <a16:creationId xmlns:a16="http://schemas.microsoft.com/office/drawing/2014/main" id="{9726B72F-F30C-C802-754B-00F8619DF7CF}"/>
              </a:ext>
            </a:extLst>
          </p:cNvPr>
          <p:cNvSpPr>
            <a:spLocks noGrp="1"/>
          </p:cNvSpPr>
          <p:nvPr>
            <p:ph type="body" sz="quarter" idx="11"/>
          </p:nvPr>
        </p:nvSpPr>
        <p:spPr>
          <a:xfrm>
            <a:off x="584200" y="2019300"/>
            <a:ext cx="11025188" cy="256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3B30FDD5-5F77-758D-0AA5-1D6F12F4C980}"/>
              </a:ext>
            </a:extLst>
          </p:cNvPr>
          <p:cNvSpPr>
            <a:spLocks noGrp="1"/>
          </p:cNvSpPr>
          <p:nvPr>
            <p:ph type="body" sz="quarter" idx="12" hasCustomPrompt="1"/>
          </p:nvPr>
        </p:nvSpPr>
        <p:spPr>
          <a:xfrm>
            <a:off x="574675" y="941388"/>
            <a:ext cx="11018520" cy="307777"/>
          </a:xfrm>
        </p:spPr>
        <p:txBody>
          <a:bodyPr/>
          <a:lstStyle>
            <a:lvl1pPr>
              <a:defRPr sz="2000">
                <a:solidFill>
                  <a:schemeClr val="tx1"/>
                </a:solidFill>
              </a:defRPr>
            </a:lvl1pPr>
          </a:lstStyle>
          <a:p>
            <a:pPr lvl="0"/>
            <a:r>
              <a:rPr lang="en-US"/>
              <a:t>Subtitle</a:t>
            </a:r>
          </a:p>
        </p:txBody>
      </p:sp>
    </p:spTree>
    <p:extLst>
      <p:ext uri="{BB962C8B-B14F-4D97-AF65-F5344CB8AC3E}">
        <p14:creationId xmlns:p14="http://schemas.microsoft.com/office/powerpoint/2010/main" val="59147952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ighlighted text layout blue">
    <p:bg>
      <p:bgPr>
        <a:solidFill>
          <a:schemeClr val="accent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64967639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eft Bar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574816" y="2293529"/>
            <a:ext cx="3184384" cy="861774"/>
          </a:xfrm>
        </p:spPr>
        <p:txBody>
          <a:bodyPr anchor="b" anchorCtr="0"/>
          <a:lstStyle>
            <a:lvl1pPr>
              <a:defRPr>
                <a:solidFill>
                  <a:schemeClr val="bg1"/>
                </a:solidFill>
              </a:defRPr>
            </a:lvl1pPr>
          </a:lstStyle>
          <a:p>
            <a:r>
              <a:rPr lang="en-US"/>
              <a:t>Click to edit Master title style</a:t>
            </a:r>
          </a:p>
        </p:txBody>
      </p:sp>
      <p:sp>
        <p:nvSpPr>
          <p:cNvPr id="4" name="Eyebrow placeholder">
            <a:extLst>
              <a:ext uri="{FF2B5EF4-FFF2-40B4-BE49-F238E27FC236}">
                <a16:creationId xmlns:a16="http://schemas.microsoft.com/office/drawing/2014/main" id="{EA9E964D-8428-F835-0859-AAEB77C92080}"/>
              </a:ext>
            </a:extLst>
          </p:cNvPr>
          <p:cNvSpPr>
            <a:spLocks noGrp="1"/>
          </p:cNvSpPr>
          <p:nvPr>
            <p:ph type="body" sz="quarter" idx="10"/>
          </p:nvPr>
        </p:nvSpPr>
        <p:spPr>
          <a:xfrm>
            <a:off x="574816" y="3290500"/>
            <a:ext cx="3182112" cy="276999"/>
          </a:xfrm>
        </p:spPr>
        <p:txBody>
          <a:bodyPr/>
          <a:lstStyle>
            <a:lvl1pPr marL="0" indent="0">
              <a:buNone/>
              <a:defRPr sz="1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1263595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79778"/>
            <a:ext cx="4161981" cy="553998"/>
          </a:xfrm>
        </p:spPr>
        <p:txBody>
          <a:bodyPr wrap="square" rIns="0" anchor="ctr" anchorCtr="0">
            <a:spAutoFit/>
          </a:bodyPr>
          <a:lstStyle>
            <a:lvl1pPr>
              <a:lnSpc>
                <a:spcPct val="100000"/>
              </a:lnSpc>
              <a:defRPr sz="3600" b="0" spc="-49" baseline="0">
                <a:solidFill>
                  <a:schemeClr val="bg1"/>
                </a:solidFill>
                <a:latin typeface="+mj-lt"/>
                <a:cs typeface="Segoe UI Semilight" panose="020B0402040204020203" pitchFamily="34" charset="0"/>
              </a:defRPr>
            </a:lvl1pPr>
          </a:lstStyle>
          <a:p>
            <a:r>
              <a:rPr lang="en-US"/>
              <a:t>Thank you.</a:t>
            </a:r>
          </a:p>
        </p:txBody>
      </p:sp>
      <p:sp>
        <p:nvSpPr>
          <p:cNvPr id="3" name="Picture Placeholder 2">
            <a:extLst>
              <a:ext uri="{FF2B5EF4-FFF2-40B4-BE49-F238E27FC236}">
                <a16:creationId xmlns:a16="http://schemas.microsoft.com/office/drawing/2014/main" id="{9F2ABE5E-72F8-C3E1-A08E-0271DA50050B}"/>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lgn="ct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401351642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val="0"/>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Copilot" descr="Copilot icon">
            <a:extLst>
              <a:ext uri="{FF2B5EF4-FFF2-40B4-BE49-F238E27FC236}">
                <a16:creationId xmlns:a16="http://schemas.microsoft.com/office/drawing/2014/main" id="{A6CB4445-8253-6F12-943D-4C9B989EDCAA}"/>
              </a:ext>
            </a:extLst>
          </p:cNvPr>
          <p:cNvPicPr>
            <a:picLocks noChangeAspect="1"/>
          </p:cNvPicPr>
          <p:nvPr userDrawn="1"/>
        </p:nvPicPr>
        <p:blipFill>
          <a:blip r:embed="rId6"/>
          <a:stretch>
            <a:fillRect/>
          </a:stretch>
        </p:blipFill>
        <p:spPr>
          <a:xfrm>
            <a:off x="958097" y="2614143"/>
            <a:ext cx="555744" cy="555742"/>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9959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4" name="Group 13">
            <a:extLst>
              <a:ext uri="{FF2B5EF4-FFF2-40B4-BE49-F238E27FC236}">
                <a16:creationId xmlns:a16="http://schemas.microsoft.com/office/drawing/2014/main" id="{C70EDA68-E03A-9C3B-51BB-7162B2DF8D0E}"/>
              </a:ext>
            </a:extLst>
          </p:cNvPr>
          <p:cNvGrpSpPr/>
          <p:nvPr userDrawn="1"/>
        </p:nvGrpSpPr>
        <p:grpSpPr>
          <a:xfrm>
            <a:off x="8734424" y="669317"/>
            <a:ext cx="2957195" cy="373943"/>
            <a:chOff x="1018903" y="2653480"/>
            <a:chExt cx="3772725" cy="477069"/>
          </a:xfrm>
        </p:grpSpPr>
        <p:pic>
          <p:nvPicPr>
            <p:cNvPr id="15" name="Picture 14" descr="Copilot logo">
              <a:extLst>
                <a:ext uri="{FF2B5EF4-FFF2-40B4-BE49-F238E27FC236}">
                  <a16:creationId xmlns:a16="http://schemas.microsoft.com/office/drawing/2014/main" id="{882EBE08-64A8-DBF3-98C1-EE632158DF55}"/>
                </a:ext>
              </a:extLst>
            </p:cNvPr>
            <p:cNvPicPr>
              <a:picLocks noChangeAspect="1"/>
            </p:cNvPicPr>
            <p:nvPr/>
          </p:nvPicPr>
          <p:blipFill>
            <a:blip r:embed="rId4"/>
            <a:stretch>
              <a:fillRect/>
            </a:stretch>
          </p:blipFill>
          <p:spPr>
            <a:xfrm>
              <a:off x="1018903" y="2653480"/>
              <a:ext cx="434132" cy="477069"/>
            </a:xfrm>
            <a:prstGeom prst="rect">
              <a:avLst/>
            </a:prstGeom>
          </p:spPr>
        </p:pic>
        <p:sp>
          <p:nvSpPr>
            <p:cNvPr id="16" name="Freeform: Shape 15">
              <a:extLst>
                <a:ext uri="{FF2B5EF4-FFF2-40B4-BE49-F238E27FC236}">
                  <a16:creationId xmlns:a16="http://schemas.microsoft.com/office/drawing/2014/main" id="{390B6F5F-B474-F6D1-DB87-339220473810}"/>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5808226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Freeform: Shape 10">
            <a:extLst>
              <a:ext uri="{FF2B5EF4-FFF2-40B4-BE49-F238E27FC236}">
                <a16:creationId xmlns:a16="http://schemas.microsoft.com/office/drawing/2014/main" id="{82668F8B-7B84-B482-1EC4-666C9FEC93D5}"/>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Copilot" descr="Copilot icon">
            <a:extLst>
              <a:ext uri="{FF2B5EF4-FFF2-40B4-BE49-F238E27FC236}">
                <a16:creationId xmlns:a16="http://schemas.microsoft.com/office/drawing/2014/main" id="{8E1B045C-3D72-20CD-933C-9065478F58B1}"/>
              </a:ext>
            </a:extLst>
          </p:cNvPr>
          <p:cNvPicPr>
            <a:picLocks noChangeAspect="1"/>
          </p:cNvPicPr>
          <p:nvPr userDrawn="1"/>
        </p:nvPicPr>
        <p:blipFill>
          <a:blip r:embed="rId4"/>
          <a:stretch>
            <a:fillRect/>
          </a:stretch>
        </p:blipFill>
        <p:spPr>
          <a:xfrm>
            <a:off x="8706032" y="666854"/>
            <a:ext cx="359597" cy="395162"/>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39481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20099026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85792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16/04/2024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150962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7822803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0816921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3116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9" name="Picture 8" descr="A group of rectangular buttons&#10;&#10;Description automatically generated">
            <a:extLst>
              <a:ext uri="{FF2B5EF4-FFF2-40B4-BE49-F238E27FC236}">
                <a16:creationId xmlns:a16="http://schemas.microsoft.com/office/drawing/2014/main" id="{F8D0F755-C068-9D97-759A-35578DBE5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519" b="26481"/>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5111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3323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nchor="t">
            <a:noAutofit/>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5655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90425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7878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38FD32F-C76C-2F30-6F02-E5186C2A202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00756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037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6339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50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17808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8639550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1918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6520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4/16/2024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2643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4/16/2024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54983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E37190C-674C-FB16-24ED-BE1A655D90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94712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89917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608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4195949487"/>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5276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3269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2427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2801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13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92149932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517311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457165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2845689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19791723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12237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59060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403376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1247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889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80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29860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81739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675548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59417470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449298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11270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2513154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6613503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111116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479213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5842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52207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03504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60" normalizeH="0" baseline="0" noProof="0">
                <a:ln>
                  <a:noFill/>
                </a:ln>
                <a:solidFill>
                  <a:srgbClr val="5655B9"/>
                </a:solidFill>
                <a:effectLst/>
                <a:uLnTx/>
                <a:uFillTx/>
              </a:rPr>
              <a:t>Micro</a:t>
            </a:r>
            <a:r>
              <a:rPr kumimoji="0" lang="en-US" sz="3000" b="0" i="0" u="none" strike="noStrike" kern="0" cap="none" spc="-160" normalizeH="0" baseline="0" noProof="0">
                <a:ln>
                  <a:noFill/>
                </a:ln>
                <a:solidFill>
                  <a:srgbClr val="5655B9"/>
                </a:solidFill>
                <a:effectLst/>
                <a:uLnTx/>
                <a:uFillTx/>
              </a:rPr>
              <a:t>soft</a:t>
            </a:r>
            <a:r>
              <a:rPr kumimoji="0" lang="en-US" sz="3000" b="0" i="0" u="none" strike="noStrike" kern="0" cap="none" spc="-130" normalizeH="0" baseline="0" noProof="0">
                <a:ln>
                  <a:noFill/>
                </a:ln>
                <a:solidFill>
                  <a:srgbClr val="5655B9"/>
                </a:solidFill>
                <a:effectLst/>
                <a:uLnTx/>
                <a:uFillTx/>
              </a:rPr>
              <a:t> </a:t>
            </a:r>
            <a:r>
              <a:rPr kumimoji="0" lang="en-US" sz="3000" b="0" i="0" u="none" strike="noStrike" kern="0" cap="none" spc="-160" normalizeH="0" baseline="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3349"/>
          <a:stretch/>
        </p:blipFill>
        <p:spPr>
          <a:xfrm>
            <a:off x="5285994" y="857"/>
            <a:ext cx="6906006" cy="6857143"/>
          </a:xfrm>
          <a:prstGeom prst="rect">
            <a:avLst/>
          </a:prstGeom>
        </p:spPr>
      </p:pic>
    </p:spTree>
    <p:extLst>
      <p:ext uri="{BB962C8B-B14F-4D97-AF65-F5344CB8AC3E}">
        <p14:creationId xmlns:p14="http://schemas.microsoft.com/office/powerpoint/2010/main" val="4131107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722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320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23096310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9379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4179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32719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42714637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2140571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213402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a:lstStyle/>
          <a:p>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0847484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12256728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val="0"/>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5" name="Group 34">
            <a:extLst>
              <a:ext uri="{FF2B5EF4-FFF2-40B4-BE49-F238E27FC236}">
                <a16:creationId xmlns:a16="http://schemas.microsoft.com/office/drawing/2014/main" id="{AD470C8C-4EAB-1C39-02D1-0DF45232F820}"/>
              </a:ext>
            </a:extLst>
          </p:cNvPr>
          <p:cNvGrpSpPr/>
          <p:nvPr userDrawn="1"/>
        </p:nvGrpSpPr>
        <p:grpSpPr>
          <a:xfrm>
            <a:off x="1018903" y="2674948"/>
            <a:ext cx="3772725" cy="434132"/>
            <a:chOff x="1018903" y="2674948"/>
            <a:chExt cx="3772725" cy="434132"/>
          </a:xfrm>
        </p:grpSpPr>
        <p:pic>
          <p:nvPicPr>
            <p:cNvPr id="11" name="Picture 10">
              <a:extLst>
                <a:ext uri="{FF2B5EF4-FFF2-40B4-BE49-F238E27FC236}">
                  <a16:creationId xmlns:a16="http://schemas.microsoft.com/office/drawing/2014/main" id="{FBB2385A-5E6B-297A-DDE9-9E87F9E05BD6}"/>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1018903" y="2674948"/>
              <a:ext cx="434132" cy="434132"/>
            </a:xfrm>
            <a:prstGeom prst="rect">
              <a:avLst/>
            </a:prstGeom>
          </p:spPr>
        </p:pic>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743152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4" name="Group 13">
            <a:extLst>
              <a:ext uri="{FF2B5EF4-FFF2-40B4-BE49-F238E27FC236}">
                <a16:creationId xmlns:a16="http://schemas.microsoft.com/office/drawing/2014/main" id="{C70EDA68-E03A-9C3B-51BB-7162B2DF8D0E}"/>
              </a:ext>
            </a:extLst>
          </p:cNvPr>
          <p:cNvGrpSpPr/>
          <p:nvPr userDrawn="1"/>
        </p:nvGrpSpPr>
        <p:grpSpPr>
          <a:xfrm>
            <a:off x="8734424" y="669317"/>
            <a:ext cx="2957195" cy="373943"/>
            <a:chOff x="1018903" y="2653480"/>
            <a:chExt cx="3772725" cy="477069"/>
          </a:xfrm>
        </p:grpSpPr>
        <p:pic>
          <p:nvPicPr>
            <p:cNvPr id="15" name="Picture 14" descr="Copilot logo">
              <a:extLst>
                <a:ext uri="{FF2B5EF4-FFF2-40B4-BE49-F238E27FC236}">
                  <a16:creationId xmlns:a16="http://schemas.microsoft.com/office/drawing/2014/main" id="{882EBE08-64A8-DBF3-98C1-EE632158DF55}"/>
                </a:ext>
              </a:extLst>
            </p:cNvPr>
            <p:cNvPicPr>
              <a:picLocks noChangeAspect="1"/>
            </p:cNvPicPr>
            <p:nvPr/>
          </p:nvPicPr>
          <p:blipFill>
            <a:blip r:embed="rId4"/>
            <a:stretch>
              <a:fillRect/>
            </a:stretch>
          </p:blipFill>
          <p:spPr>
            <a:xfrm>
              <a:off x="1018903" y="2653480"/>
              <a:ext cx="434132" cy="477069"/>
            </a:xfrm>
            <a:prstGeom prst="rect">
              <a:avLst/>
            </a:prstGeom>
          </p:spPr>
        </p:pic>
        <p:sp>
          <p:nvSpPr>
            <p:cNvPr id="16" name="Freeform: Shape 15">
              <a:extLst>
                <a:ext uri="{FF2B5EF4-FFF2-40B4-BE49-F238E27FC236}">
                  <a16:creationId xmlns:a16="http://schemas.microsoft.com/office/drawing/2014/main" id="{390B6F5F-B474-F6D1-DB87-339220473810}"/>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555577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ernate backgound - title only">
    <p:spTree>
      <p:nvGrpSpPr>
        <p:cNvPr id="1" name=""/>
        <p:cNvGrpSpPr/>
        <p:nvPr/>
      </p:nvGrpSpPr>
      <p:grpSpPr>
        <a:xfrm>
          <a:off x="0" y="0"/>
          <a:ext cx="0" cy="0"/>
          <a:chOff x="0" y="0"/>
          <a:chExt cx="0" cy="0"/>
        </a:xfrm>
      </p:grpSpPr>
      <p:pic>
        <p:nvPicPr>
          <p:cNvPr id="3" name="Picture 2" descr="A close-up of a ribbon&#10;&#10;Description automatically generated">
            <a:extLst>
              <a:ext uri="{FF2B5EF4-FFF2-40B4-BE49-F238E27FC236}">
                <a16:creationId xmlns:a16="http://schemas.microsoft.com/office/drawing/2014/main" id="{2D01368F-CBC2-3A98-51E0-572AB45136C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923E10-A0DD-9107-F976-70EDBED7C272}"/>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66111032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Group 7">
            <a:extLst>
              <a:ext uri="{FF2B5EF4-FFF2-40B4-BE49-F238E27FC236}">
                <a16:creationId xmlns:a16="http://schemas.microsoft.com/office/drawing/2014/main" id="{E398E8E2-786C-3F86-9782-87786E7C3F66}"/>
              </a:ext>
            </a:extLst>
          </p:cNvPr>
          <p:cNvGrpSpPr/>
          <p:nvPr userDrawn="1"/>
        </p:nvGrpSpPr>
        <p:grpSpPr>
          <a:xfrm>
            <a:off x="8734424" y="669317"/>
            <a:ext cx="2957195" cy="373943"/>
            <a:chOff x="1018903" y="2653480"/>
            <a:chExt cx="3772725" cy="477069"/>
          </a:xfrm>
        </p:grpSpPr>
        <p:pic>
          <p:nvPicPr>
            <p:cNvPr id="10" name="Picture 9" descr="Copilot logo">
              <a:extLst>
                <a:ext uri="{FF2B5EF4-FFF2-40B4-BE49-F238E27FC236}">
                  <a16:creationId xmlns:a16="http://schemas.microsoft.com/office/drawing/2014/main" id="{93D353D4-F250-327B-89AC-57D4C75AFDC4}"/>
                </a:ext>
              </a:extLst>
            </p:cNvPr>
            <p:cNvPicPr>
              <a:picLocks noChangeAspect="1"/>
            </p:cNvPicPr>
            <p:nvPr/>
          </p:nvPicPr>
          <p:blipFill>
            <a:blip r:embed="rId4"/>
            <a:stretch>
              <a:fillRect/>
            </a:stretch>
          </p:blipFill>
          <p:spPr>
            <a:xfrm>
              <a:off x="1018903" y="2653480"/>
              <a:ext cx="434132" cy="477069"/>
            </a:xfrm>
            <a:prstGeom prst="rect">
              <a:avLst/>
            </a:prstGeom>
          </p:spPr>
        </p:pic>
        <p:sp>
          <p:nvSpPr>
            <p:cNvPr id="11" name="Freeform: Shape 10">
              <a:extLst>
                <a:ext uri="{FF2B5EF4-FFF2-40B4-BE49-F238E27FC236}">
                  <a16:creationId xmlns:a16="http://schemas.microsoft.com/office/drawing/2014/main" id="{82668F8B-7B84-B482-1EC4-666C9FEC93D5}"/>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492328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28969589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2605358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9587092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9952931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1961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9" name="Picture 8" descr="A group of rectangular buttons&#10;&#10;Description automatically generated">
            <a:extLst>
              <a:ext uri="{FF2B5EF4-FFF2-40B4-BE49-F238E27FC236}">
                <a16:creationId xmlns:a16="http://schemas.microsoft.com/office/drawing/2014/main" id="{F8D0F755-C068-9D97-759A-35578DBE5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519" b="26481"/>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6201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0224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4368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8579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67980387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6935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8507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678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28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376291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hqprint">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0974487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1708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9314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4/16/2024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4888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4/16/2024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239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ibbon full page">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985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4905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6482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6264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5569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7884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79914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1407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87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66FCF5D-AAF1-5BB7-4BF5-625D6A43065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25044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8606887"/>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16/04/2024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39817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oft background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69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15048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8371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66633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623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2470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1628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1"/>
            <a:ext cx="5214937" cy="4187827"/>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3633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243417"/>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343364727"/>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452705"/>
          </a:xfrm>
        </p:spPr>
        <p:txBody>
          <a:bodyPr wrap="square">
            <a:spAutoFit/>
          </a:bodyPr>
          <a:lstStyle>
            <a:lvl1pPr marL="141288" indent="-141288">
              <a:defRPr lang="en-US" sz="16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28234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89639"/>
          </a:xfrm>
        </p:spPr>
        <p:txBody>
          <a:bodyPr vert="horz" wrap="square" lIns="0" tIns="0" rIns="0" bIns="0" rtlCol="0">
            <a:spAutoFit/>
          </a:bodyPr>
          <a:lstStyle>
            <a:lvl1pPr>
              <a:defRPr lang="en-US" sz="1600"/>
            </a:lvl1pPr>
            <a:lvl2pPr>
              <a:defRPr lang="en-US" sz="1400"/>
            </a:lvl2pPr>
            <a:lvl3pPr>
              <a:defRPr lang="en-US" sz="1400"/>
            </a:lvl3pPr>
            <a:lvl4pPr>
              <a:defRPr lang="en-US" sz="1200"/>
            </a:lvl4pPr>
            <a:lvl5pPr>
              <a:defRPr lang="en-US" sz="12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1245034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without MS logo">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584199" y="2811645"/>
            <a:ext cx="6638653" cy="895065"/>
          </a:xfrm>
        </p:spPr>
        <p:txBody>
          <a:bodyPr anchor="b" anchorCtr="0"/>
          <a:lstStyle>
            <a:lvl1pPr>
              <a:defRPr kumimoji="0" lang="en-US" sz="4000" b="0" i="0" u="none" strike="noStrike" kern="1200" cap="none" spc="-50" normalizeH="0" baseline="0" dirty="0">
                <a:ln w="3175">
                  <a:noFill/>
                </a:ln>
                <a:gradFill flip="none" rotWithShape="1">
                  <a:gsLst>
                    <a:gs pos="21000">
                      <a:srgbClr val="0078D4"/>
                    </a:gs>
                    <a:gs pos="100000">
                      <a:srgbClr val="C03BC4"/>
                    </a:gs>
                  </a:gsLst>
                  <a:lin ang="0" scaled="1"/>
                  <a:tileRect/>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584199" y="3846332"/>
            <a:ext cx="6638654" cy="454517"/>
          </a:xfrm>
        </p:spPr>
        <p:txBody>
          <a:bodyPr/>
          <a:lstStyle>
            <a:lvl1pPr marL="0" indent="0">
              <a:buNone/>
              <a:defRPr sz="2600"/>
            </a:lvl1pPr>
          </a:lstStyle>
          <a:p>
            <a:pPr lvl="0"/>
            <a:r>
              <a:rPr lang="en-US"/>
              <a:t>Click to edit Master text styles</a:t>
            </a:r>
          </a:p>
        </p:txBody>
      </p:sp>
    </p:spTree>
    <p:extLst>
      <p:ext uri="{BB962C8B-B14F-4D97-AF65-F5344CB8AC3E}">
        <p14:creationId xmlns:p14="http://schemas.microsoft.com/office/powerpoint/2010/main" val="3708649687"/>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167850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50/50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860423"/>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2402003205"/>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50/50 Image and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860423"/>
            <a:ext cx="5233221" cy="5137151"/>
          </a:xfrm>
          <a:blipFill dpi="0" rotWithShape="1">
            <a:blip r:embed="rId3"/>
            <a:srcRect/>
            <a:tile tx="0" ty="0" sx="76000" sy="76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333040375"/>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50/50 Image and Text 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8263" y="457200"/>
            <a:ext cx="4922521" cy="553998"/>
          </a:xfrm>
        </p:spPr>
        <p:txBody>
          <a:bodyPr/>
          <a:lstStyle/>
          <a:p>
            <a:r>
              <a:rPr lang="en-US"/>
              <a:t>Click to edit title</a:t>
            </a:r>
          </a:p>
        </p:txBody>
      </p:sp>
      <p:sp>
        <p:nvSpPr>
          <p:cNvPr id="9" name="Content Placeholder 8">
            <a:extLst>
              <a:ext uri="{FF2B5EF4-FFF2-40B4-BE49-F238E27FC236}">
                <a16:creationId xmlns:a16="http://schemas.microsoft.com/office/drawing/2014/main" id="{01D624DE-483D-FF6E-9BB1-90A937E423D9}"/>
              </a:ext>
            </a:extLst>
          </p:cNvPr>
          <p:cNvSpPr>
            <a:spLocks noGrp="1"/>
          </p:cNvSpPr>
          <p:nvPr>
            <p:ph sz="quarter" idx="10"/>
          </p:nvPr>
        </p:nvSpPr>
        <p:spPr>
          <a:xfrm>
            <a:off x="584201" y="1435100"/>
            <a:ext cx="4922522"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2"/>
            <a:srcRect/>
            <a:tile tx="-355600" ty="0" sx="100000" sy="100000" flip="none" algn="tl"/>
          </a:blipFill>
        </p:spPr>
        <p:txBody>
          <a:bodyPr>
            <a:noAutofit/>
          </a:bodyPr>
          <a:lstStyle>
            <a:lvl1pPr marL="0" indent="0">
              <a:buNone/>
              <a:defRPr sz="1400"/>
            </a:lvl1pPr>
          </a:lstStyle>
          <a:p>
            <a:r>
              <a:rPr lang="en-US"/>
              <a:t>Click icon to add picture</a:t>
            </a:r>
          </a:p>
        </p:txBody>
      </p:sp>
    </p:spTree>
    <p:extLst>
      <p:ext uri="{BB962C8B-B14F-4D97-AF65-F5344CB8AC3E}">
        <p14:creationId xmlns:p14="http://schemas.microsoft.com/office/powerpoint/2010/main" val="2203537360"/>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Quote Slide - Sho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3" y="2979778"/>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8" y="3962400"/>
            <a:ext cx="75438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8" y="4294188"/>
            <a:ext cx="7543800"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41310082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Quote Slide - Lo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69C-AACC-A937-7D9E-AEF1588D06FD}"/>
              </a:ext>
            </a:extLst>
          </p:cNvPr>
          <p:cNvSpPr>
            <a:spLocks noGrp="1"/>
          </p:cNvSpPr>
          <p:nvPr>
            <p:ph type="title" hasCustomPrompt="1"/>
          </p:nvPr>
        </p:nvSpPr>
        <p:spPr>
          <a:xfrm>
            <a:off x="3869243" y="4088382"/>
            <a:ext cx="7740145" cy="553998"/>
          </a:xfrm>
        </p:spPr>
        <p:txBody>
          <a:bodyPr anchor="b" anchorCtr="0"/>
          <a:lstStyle>
            <a:lvl1pPr marL="182880" indent="-182880">
              <a:defRPr/>
            </a:lvl1pPr>
          </a:lstStyle>
          <a:p>
            <a:r>
              <a:rPr lang="en-US"/>
              <a:t>“Insert quote here”</a:t>
            </a:r>
          </a:p>
        </p:txBody>
      </p:sp>
      <p:sp>
        <p:nvSpPr>
          <p:cNvPr id="9" name="Text Placeholder 4">
            <a:extLst>
              <a:ext uri="{FF2B5EF4-FFF2-40B4-BE49-F238E27FC236}">
                <a16:creationId xmlns:a16="http://schemas.microsoft.com/office/drawing/2014/main" id="{1C0D5F63-F2B7-E03A-A9F2-6DC339C46234}"/>
              </a:ext>
            </a:extLst>
          </p:cNvPr>
          <p:cNvSpPr>
            <a:spLocks noGrp="1"/>
          </p:cNvSpPr>
          <p:nvPr>
            <p:ph type="body" sz="quarter" idx="12" hasCustomPrompt="1"/>
          </p:nvPr>
        </p:nvSpPr>
        <p:spPr>
          <a:xfrm>
            <a:off x="4059238" y="5071004"/>
            <a:ext cx="7543800"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Name</a:t>
            </a:r>
          </a:p>
        </p:txBody>
      </p:sp>
      <p:sp>
        <p:nvSpPr>
          <p:cNvPr id="10" name="Text Placeholder 3">
            <a:extLst>
              <a:ext uri="{FF2B5EF4-FFF2-40B4-BE49-F238E27FC236}">
                <a16:creationId xmlns:a16="http://schemas.microsoft.com/office/drawing/2014/main" id="{3C8F21EA-8B63-FD39-60DD-D40E5BF49B31}"/>
              </a:ext>
            </a:extLst>
          </p:cNvPr>
          <p:cNvSpPr>
            <a:spLocks noGrp="1"/>
          </p:cNvSpPr>
          <p:nvPr>
            <p:ph type="body" sz="quarter" idx="13" hasCustomPrompt="1"/>
          </p:nvPr>
        </p:nvSpPr>
        <p:spPr>
          <a:xfrm>
            <a:off x="4059238" y="5402792"/>
            <a:ext cx="7543800"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Tree>
    <p:extLst>
      <p:ext uri="{BB962C8B-B14F-4D97-AF65-F5344CB8AC3E}">
        <p14:creationId xmlns:p14="http://schemas.microsoft.com/office/powerpoint/2010/main" val="27455070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2557">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8552181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3605268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151571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21004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FC6D84C9-F0D0-2E7D-2082-0E0EAA97BC32}"/>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Single Corner Rounded 6">
            <a:extLst>
              <a:ext uri="{FF2B5EF4-FFF2-40B4-BE49-F238E27FC236}">
                <a16:creationId xmlns:a16="http://schemas.microsoft.com/office/drawing/2014/main" id="{14C1DEFF-1CC8-4FA3-1BA4-C46D4165E041}"/>
              </a:ext>
            </a:extLst>
          </p:cNvPr>
          <p:cNvSpPr/>
          <p:nvPr userDrawn="1"/>
        </p:nvSpPr>
        <p:spPr>
          <a:xfrm rot="10800000">
            <a:off x="6925824" y="-3432"/>
            <a:ext cx="5266175" cy="6864864"/>
          </a:xfrm>
          <a:prstGeom prst="round1Rect">
            <a:avLst>
              <a:gd name="adj" fmla="val 30051"/>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1EE70375-B879-2E04-7DE9-267858168E40}"/>
              </a:ext>
            </a:extLst>
          </p:cNvPr>
          <p:cNvGrpSpPr/>
          <p:nvPr userDrawn="1"/>
        </p:nvGrpSpPr>
        <p:grpSpPr>
          <a:xfrm>
            <a:off x="9687834" y="5133271"/>
            <a:ext cx="2504165" cy="1728160"/>
            <a:chOff x="9687834" y="5133271"/>
            <a:chExt cx="2504165" cy="1728160"/>
          </a:xfrm>
        </p:grpSpPr>
        <p:sp>
          <p:nvSpPr>
            <p:cNvPr id="11" name="Rectangle: Single Corner Rounded 10">
              <a:extLst>
                <a:ext uri="{FF2B5EF4-FFF2-40B4-BE49-F238E27FC236}">
                  <a16:creationId xmlns:a16="http://schemas.microsoft.com/office/drawing/2014/main" id="{3E49D4A0-C4CF-0AA5-5EB4-3D4E52E194CA}"/>
                </a:ext>
              </a:extLst>
            </p:cNvPr>
            <p:cNvSpPr/>
            <p:nvPr/>
          </p:nvSpPr>
          <p:spPr>
            <a:xfrm flipH="1">
              <a:off x="9687834" y="5517291"/>
              <a:ext cx="2120144" cy="1344140"/>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5">
              <a:extLst>
                <a:ext uri="{FF2B5EF4-FFF2-40B4-BE49-F238E27FC236}">
                  <a16:creationId xmlns:a16="http://schemas.microsoft.com/office/drawing/2014/main" id="{21736647-7677-95A4-E03E-CFB1CE5ED12C}"/>
                </a:ext>
              </a:extLst>
            </p:cNvPr>
            <p:cNvSpPr/>
            <p:nvPr/>
          </p:nvSpPr>
          <p:spPr>
            <a:xfrm>
              <a:off x="11807979" y="5133271"/>
              <a:ext cx="384020" cy="384020"/>
            </a:xfrm>
            <a:custGeom>
              <a:avLst/>
              <a:gdLst>
                <a:gd name="connsiteX0" fmla="*/ 0 w 384020"/>
                <a:gd name="connsiteY0" fmla="*/ 0 h 384020"/>
                <a:gd name="connsiteX1" fmla="*/ 384021 w 384020"/>
                <a:gd name="connsiteY1" fmla="*/ 0 h 384020"/>
                <a:gd name="connsiteX2" fmla="*/ 384021 w 384020"/>
                <a:gd name="connsiteY2" fmla="*/ 384021 h 384020"/>
                <a:gd name="connsiteX3" fmla="*/ 0 w 384020"/>
                <a:gd name="connsiteY3" fmla="*/ 384021 h 384020"/>
              </a:gdLst>
              <a:ahLst/>
              <a:cxnLst>
                <a:cxn ang="0">
                  <a:pos x="connsiteX0" y="connsiteY0"/>
                </a:cxn>
                <a:cxn ang="0">
                  <a:pos x="connsiteX1" y="connsiteY1"/>
                </a:cxn>
                <a:cxn ang="0">
                  <a:pos x="connsiteX2" y="connsiteY2"/>
                </a:cxn>
                <a:cxn ang="0">
                  <a:pos x="connsiteX3" y="connsiteY3"/>
                </a:cxn>
              </a:cxnLst>
              <a:rect l="l" t="t" r="r" b="b"/>
              <a:pathLst>
                <a:path w="384020" h="384020">
                  <a:moveTo>
                    <a:pt x="0" y="0"/>
                  </a:moveTo>
                  <a:lnTo>
                    <a:pt x="384021" y="0"/>
                  </a:lnTo>
                  <a:lnTo>
                    <a:pt x="384021" y="384021"/>
                  </a:lnTo>
                  <a:lnTo>
                    <a:pt x="0" y="384021"/>
                  </a:lnTo>
                  <a:close/>
                </a:path>
              </a:pathLst>
            </a:cu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46C5367-4BDF-E244-6A42-C9CC3CDE3E7B}"/>
              </a:ext>
            </a:extLst>
          </p:cNvPr>
          <p:cNvGrpSpPr/>
          <p:nvPr userDrawn="1"/>
        </p:nvGrpSpPr>
        <p:grpSpPr>
          <a:xfrm>
            <a:off x="7795920" y="4037990"/>
            <a:ext cx="1891914" cy="1010359"/>
            <a:chOff x="604894" y="4447838"/>
            <a:chExt cx="1891914" cy="1010359"/>
          </a:xfrm>
        </p:grpSpPr>
        <p:sp>
          <p:nvSpPr>
            <p:cNvPr id="14" name="Freeform: Shape 33">
              <a:extLst>
                <a:ext uri="{FF2B5EF4-FFF2-40B4-BE49-F238E27FC236}">
                  <a16:creationId xmlns:a16="http://schemas.microsoft.com/office/drawing/2014/main" id="{E0E3D134-EDDE-C309-761E-7A2931AE5650}"/>
                </a:ext>
              </a:extLst>
            </p:cNvPr>
            <p:cNvSpPr/>
            <p:nvPr/>
          </p:nvSpPr>
          <p:spPr>
            <a:xfrm>
              <a:off x="60489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34">
              <a:extLst>
                <a:ext uri="{FF2B5EF4-FFF2-40B4-BE49-F238E27FC236}">
                  <a16:creationId xmlns:a16="http://schemas.microsoft.com/office/drawing/2014/main" id="{6A47CC7F-4C9B-37F9-2F89-CCB0E67569F9}"/>
                </a:ext>
              </a:extLst>
            </p:cNvPr>
            <p:cNvSpPr/>
            <p:nvPr/>
          </p:nvSpPr>
          <p:spPr>
            <a:xfrm>
              <a:off x="1045792"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35">
              <a:extLst>
                <a:ext uri="{FF2B5EF4-FFF2-40B4-BE49-F238E27FC236}">
                  <a16:creationId xmlns:a16="http://schemas.microsoft.com/office/drawing/2014/main" id="{ACF1B38E-BE08-FFF5-436A-950B19B40061}"/>
                </a:ext>
              </a:extLst>
            </p:cNvPr>
            <p:cNvSpPr/>
            <p:nvPr/>
          </p:nvSpPr>
          <p:spPr>
            <a:xfrm>
              <a:off x="1486689"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36">
              <a:extLst>
                <a:ext uri="{FF2B5EF4-FFF2-40B4-BE49-F238E27FC236}">
                  <a16:creationId xmlns:a16="http://schemas.microsoft.com/office/drawing/2014/main" id="{ABFC80D3-D60A-0429-7B77-A24B5C3DFA51}"/>
                </a:ext>
              </a:extLst>
            </p:cNvPr>
            <p:cNvSpPr/>
            <p:nvPr/>
          </p:nvSpPr>
          <p:spPr>
            <a:xfrm>
              <a:off x="1927822" y="444783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39">
              <a:extLst>
                <a:ext uri="{FF2B5EF4-FFF2-40B4-BE49-F238E27FC236}">
                  <a16:creationId xmlns:a16="http://schemas.microsoft.com/office/drawing/2014/main" id="{E7099C2F-C30D-0008-8482-90E4D75B82B0}"/>
                </a:ext>
              </a:extLst>
            </p:cNvPr>
            <p:cNvSpPr/>
            <p:nvPr/>
          </p:nvSpPr>
          <p:spPr>
            <a:xfrm>
              <a:off x="236848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40">
              <a:extLst>
                <a:ext uri="{FF2B5EF4-FFF2-40B4-BE49-F238E27FC236}">
                  <a16:creationId xmlns:a16="http://schemas.microsoft.com/office/drawing/2014/main" id="{68B94521-C619-90B6-F6E8-DFDC6F0BF984}"/>
                </a:ext>
              </a:extLst>
            </p:cNvPr>
            <p:cNvSpPr/>
            <p:nvPr/>
          </p:nvSpPr>
          <p:spPr>
            <a:xfrm>
              <a:off x="60489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42">
              <a:extLst>
                <a:ext uri="{FF2B5EF4-FFF2-40B4-BE49-F238E27FC236}">
                  <a16:creationId xmlns:a16="http://schemas.microsoft.com/office/drawing/2014/main" id="{74DFA832-4B4A-BA2C-2D5C-9745C6C0B317}"/>
                </a:ext>
              </a:extLst>
            </p:cNvPr>
            <p:cNvSpPr/>
            <p:nvPr/>
          </p:nvSpPr>
          <p:spPr>
            <a:xfrm>
              <a:off x="1045792"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43">
              <a:extLst>
                <a:ext uri="{FF2B5EF4-FFF2-40B4-BE49-F238E27FC236}">
                  <a16:creationId xmlns:a16="http://schemas.microsoft.com/office/drawing/2014/main" id="{2DF856A0-94CB-B9FD-C649-F20AF5300CED}"/>
                </a:ext>
              </a:extLst>
            </p:cNvPr>
            <p:cNvSpPr/>
            <p:nvPr/>
          </p:nvSpPr>
          <p:spPr>
            <a:xfrm>
              <a:off x="1486689"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44">
              <a:extLst>
                <a:ext uri="{FF2B5EF4-FFF2-40B4-BE49-F238E27FC236}">
                  <a16:creationId xmlns:a16="http://schemas.microsoft.com/office/drawing/2014/main" id="{DE06AA07-F3BC-B873-A606-C2BD8A9F47AE}"/>
                </a:ext>
              </a:extLst>
            </p:cNvPr>
            <p:cNvSpPr/>
            <p:nvPr/>
          </p:nvSpPr>
          <p:spPr>
            <a:xfrm>
              <a:off x="1927822" y="488897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45">
              <a:extLst>
                <a:ext uri="{FF2B5EF4-FFF2-40B4-BE49-F238E27FC236}">
                  <a16:creationId xmlns:a16="http://schemas.microsoft.com/office/drawing/2014/main" id="{1456EC0B-C7F1-3E39-DA0A-FF7791984511}"/>
                </a:ext>
              </a:extLst>
            </p:cNvPr>
            <p:cNvSpPr/>
            <p:nvPr/>
          </p:nvSpPr>
          <p:spPr>
            <a:xfrm>
              <a:off x="236848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46">
              <a:extLst>
                <a:ext uri="{FF2B5EF4-FFF2-40B4-BE49-F238E27FC236}">
                  <a16:creationId xmlns:a16="http://schemas.microsoft.com/office/drawing/2014/main" id="{1B4DC2E8-3BE0-89E9-13BF-80A2FF208436}"/>
                </a:ext>
              </a:extLst>
            </p:cNvPr>
            <p:cNvSpPr/>
            <p:nvPr/>
          </p:nvSpPr>
          <p:spPr>
            <a:xfrm>
              <a:off x="60489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47">
              <a:extLst>
                <a:ext uri="{FF2B5EF4-FFF2-40B4-BE49-F238E27FC236}">
                  <a16:creationId xmlns:a16="http://schemas.microsoft.com/office/drawing/2014/main" id="{C15642AC-59F9-C462-7258-FB00902E3114}"/>
                </a:ext>
              </a:extLst>
            </p:cNvPr>
            <p:cNvSpPr/>
            <p:nvPr/>
          </p:nvSpPr>
          <p:spPr>
            <a:xfrm>
              <a:off x="1045792"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48">
              <a:extLst>
                <a:ext uri="{FF2B5EF4-FFF2-40B4-BE49-F238E27FC236}">
                  <a16:creationId xmlns:a16="http://schemas.microsoft.com/office/drawing/2014/main" id="{B21A83EB-4AA9-A21D-52D4-D024CCDB9964}"/>
                </a:ext>
              </a:extLst>
            </p:cNvPr>
            <p:cNvSpPr/>
            <p:nvPr/>
          </p:nvSpPr>
          <p:spPr>
            <a:xfrm>
              <a:off x="1486689"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49">
              <a:extLst>
                <a:ext uri="{FF2B5EF4-FFF2-40B4-BE49-F238E27FC236}">
                  <a16:creationId xmlns:a16="http://schemas.microsoft.com/office/drawing/2014/main" id="{176D7FDF-1F8E-DA92-6B2B-A040AA076321}"/>
                </a:ext>
              </a:extLst>
            </p:cNvPr>
            <p:cNvSpPr/>
            <p:nvPr/>
          </p:nvSpPr>
          <p:spPr>
            <a:xfrm>
              <a:off x="1927822" y="532986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50">
              <a:extLst>
                <a:ext uri="{FF2B5EF4-FFF2-40B4-BE49-F238E27FC236}">
                  <a16:creationId xmlns:a16="http://schemas.microsoft.com/office/drawing/2014/main" id="{2EEA353D-9DEE-DDFF-8CFD-DAE53A86B0DB}"/>
                </a:ext>
              </a:extLst>
            </p:cNvPr>
            <p:cNvSpPr/>
            <p:nvPr/>
          </p:nvSpPr>
          <p:spPr>
            <a:xfrm>
              <a:off x="236848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Rectangle: Single Corner Rounded 28">
            <a:extLst>
              <a:ext uri="{FF2B5EF4-FFF2-40B4-BE49-F238E27FC236}">
                <a16:creationId xmlns:a16="http://schemas.microsoft.com/office/drawing/2014/main" id="{CD78616E-69AD-9AA7-2097-9EB3C37621F4}"/>
              </a:ext>
            </a:extLst>
          </p:cNvPr>
          <p:cNvSpPr/>
          <p:nvPr userDrawn="1"/>
        </p:nvSpPr>
        <p:spPr>
          <a:xfrm rot="10800000" flipH="1">
            <a:off x="6925823" y="-3435"/>
            <a:ext cx="4882152" cy="2318265"/>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Single Corner Rounded 29">
            <a:extLst>
              <a:ext uri="{FF2B5EF4-FFF2-40B4-BE49-F238E27FC236}">
                <a16:creationId xmlns:a16="http://schemas.microsoft.com/office/drawing/2014/main" id="{1089C2C6-EA1F-2659-9060-91E6A380A8AC}"/>
              </a:ext>
            </a:extLst>
          </p:cNvPr>
          <p:cNvSpPr/>
          <p:nvPr userDrawn="1"/>
        </p:nvSpPr>
        <p:spPr>
          <a:xfrm rot="10800000" flipH="1">
            <a:off x="1" y="1959429"/>
            <a:ext cx="293688" cy="3652320"/>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4" name="Picture 3" descr="A logo on a black background&#10;&#10;Description automatically generated">
            <a:extLst>
              <a:ext uri="{FF2B5EF4-FFF2-40B4-BE49-F238E27FC236}">
                <a16:creationId xmlns:a16="http://schemas.microsoft.com/office/drawing/2014/main" id="{63FE37B4-36AC-7CB9-40DA-48FBFAC562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91" y="315185"/>
            <a:ext cx="1914018" cy="857877"/>
          </a:xfrm>
          <a:prstGeom prst="rect">
            <a:avLst/>
          </a:prstGeom>
        </p:spPr>
      </p:pic>
    </p:spTree>
    <p:extLst>
      <p:ext uri="{BB962C8B-B14F-4D97-AF65-F5344CB8AC3E}">
        <p14:creationId xmlns:p14="http://schemas.microsoft.com/office/powerpoint/2010/main" val="2766430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31673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773096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590408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402325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9199956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454630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66199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77836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6540201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47912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1"/>
        </a:solidFill>
        <a:effectLst/>
      </p:bgPr>
    </p:bg>
    <p:spTree>
      <p:nvGrpSpPr>
        <p:cNvPr id="1" name=""/>
        <p:cNvGrpSpPr/>
        <p:nvPr/>
      </p:nvGrpSpPr>
      <p:grpSpPr>
        <a:xfrm>
          <a:off x="0" y="0"/>
          <a:ext cx="0" cy="0"/>
          <a:chOff x="0" y="0"/>
          <a:chExt cx="0" cy="0"/>
        </a:xfrm>
      </p:grpSpPr>
      <p:sp>
        <p:nvSpPr>
          <p:cNvPr id="35" name="Freeform: Shape 7">
            <a:extLst>
              <a:ext uri="{FF2B5EF4-FFF2-40B4-BE49-F238E27FC236}">
                <a16:creationId xmlns:a16="http://schemas.microsoft.com/office/drawing/2014/main" id="{88D7459A-787E-7208-CE84-4169E8DAAF16}"/>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C6EEFF52-3FE4-7FB1-488F-DDEC308643F7}"/>
              </a:ext>
            </a:extLst>
          </p:cNvPr>
          <p:cNvSpPr/>
          <p:nvPr userDrawn="1"/>
        </p:nvSpPr>
        <p:spPr>
          <a:xfrm rot="10800000" flipH="1">
            <a:off x="1" y="1959429"/>
            <a:ext cx="293688" cy="3547068"/>
          </a:xfrm>
          <a:prstGeom prst="rect">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34" name="Graphic 33">
            <a:extLst>
              <a:ext uri="{FF2B5EF4-FFF2-40B4-BE49-F238E27FC236}">
                <a16:creationId xmlns:a16="http://schemas.microsoft.com/office/drawing/2014/main" id="{6621EBC7-D089-A311-51C8-34B5C7C4FF2B}"/>
              </a:ext>
            </a:extLst>
          </p:cNvPr>
          <p:cNvPicPr>
            <a:picLocks noChangeAspect="1"/>
          </p:cNvPicPr>
          <p:nvPr userDrawn="1"/>
        </p:nvPicPr>
        <p:blipFill rotWithShape="1">
          <a:blip r:embed="rId2">
            <a:alphaModFix amt="44000"/>
            <a:extLst>
              <a:ext uri="{96DAC541-7B7A-43D3-8B79-37D633B846F1}">
                <asvg:svgBlip xmlns:asvg="http://schemas.microsoft.com/office/drawing/2016/SVG/main" r:embed="rId3"/>
              </a:ext>
            </a:extLst>
          </a:blip>
          <a:srcRect r="13100"/>
          <a:stretch/>
        </p:blipFill>
        <p:spPr>
          <a:xfrm>
            <a:off x="4044201" y="0"/>
            <a:ext cx="8166849" cy="6864864"/>
          </a:xfrm>
          <a:prstGeom prst="rect">
            <a:avLst/>
          </a:prstGeom>
        </p:spPr>
      </p:pic>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Picture 1" descr="A logo on a black background&#10;&#10;Description automatically generated">
            <a:extLst>
              <a:ext uri="{FF2B5EF4-FFF2-40B4-BE49-F238E27FC236}">
                <a16:creationId xmlns:a16="http://schemas.microsoft.com/office/drawing/2014/main" id="{A40A6E4B-4317-D4C4-A91B-A1BFE49E63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4391" y="315185"/>
            <a:ext cx="1914018" cy="857877"/>
          </a:xfrm>
          <a:prstGeom prst="rect">
            <a:avLst/>
          </a:prstGeom>
        </p:spPr>
      </p:pic>
    </p:spTree>
    <p:extLst>
      <p:ext uri="{BB962C8B-B14F-4D97-AF65-F5344CB8AC3E}">
        <p14:creationId xmlns:p14="http://schemas.microsoft.com/office/powerpoint/2010/main" val="2213714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70437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60061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51747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16233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557262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71752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82525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505508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4695536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6125850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D1878DE7-7CE1-155D-58B8-0E821BFE4D97}"/>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5C3FA7E9-87A6-6D06-563E-16727CB182D1}"/>
              </a:ext>
            </a:extLst>
          </p:cNvPr>
          <p:cNvGrpSpPr/>
          <p:nvPr userDrawn="1"/>
        </p:nvGrpSpPr>
        <p:grpSpPr>
          <a:xfrm>
            <a:off x="3227441" y="1"/>
            <a:ext cx="8964559" cy="6858000"/>
            <a:chOff x="3227441" y="0"/>
            <a:chExt cx="8964559" cy="6915049"/>
          </a:xfrm>
        </p:grpSpPr>
        <p:sp>
          <p:nvSpPr>
            <p:cNvPr id="4" name="Freeform: Shape 15">
              <a:extLst>
                <a:ext uri="{FF2B5EF4-FFF2-40B4-BE49-F238E27FC236}">
                  <a16:creationId xmlns:a16="http://schemas.microsoft.com/office/drawing/2014/main" id="{AD738473-E7DA-B632-CA2B-3E9AD4E339DF}"/>
                </a:ext>
              </a:extLst>
            </p:cNvPr>
            <p:cNvSpPr/>
            <p:nvPr/>
          </p:nvSpPr>
          <p:spPr>
            <a:xfrm flipH="1">
              <a:off x="7434216" y="2145932"/>
              <a:ext cx="4757784" cy="4757604"/>
            </a:xfrm>
            <a:custGeom>
              <a:avLst/>
              <a:gdLst>
                <a:gd name="connsiteX0" fmla="*/ 4757785 w 4757784"/>
                <a:gd name="connsiteY0" fmla="*/ 4757605 h 4757604"/>
                <a:gd name="connsiteX1" fmla="*/ 1673176 w 4757784"/>
                <a:gd name="connsiteY1" fmla="*/ 4757605 h 4757604"/>
                <a:gd name="connsiteX2" fmla="*/ 1115151 w 4757784"/>
                <a:gd name="connsiteY2" fmla="*/ 4199580 h 4757604"/>
                <a:gd name="connsiteX3" fmla="*/ 0 w 4757784"/>
                <a:gd name="connsiteY3" fmla="*/ 3084429 h 4757604"/>
                <a:gd name="connsiteX4" fmla="*/ 0 w 4757784"/>
                <a:gd name="connsiteY4" fmla="*/ 0 h 4757604"/>
                <a:gd name="connsiteX5" fmla="*/ 10434 w 4757784"/>
                <a:gd name="connsiteY5" fmla="*/ 10434 h 4757604"/>
                <a:gd name="connsiteX6" fmla="*/ 90666 w 4757784"/>
                <a:gd name="connsiteY6" fmla="*/ 90486 h 4757604"/>
                <a:gd name="connsiteX7" fmla="*/ 101639 w 4757784"/>
                <a:gd name="connsiteY7" fmla="*/ 101459 h 4757604"/>
                <a:gd name="connsiteX8" fmla="*/ 154167 w 4757784"/>
                <a:gd name="connsiteY8" fmla="*/ 154167 h 4757604"/>
                <a:gd name="connsiteX9" fmla="*/ 165141 w 4757784"/>
                <a:gd name="connsiteY9" fmla="*/ 165141 h 4757604"/>
                <a:gd name="connsiteX10" fmla="*/ 272177 w 4757784"/>
                <a:gd name="connsiteY10" fmla="*/ 272177 h 4757604"/>
                <a:gd name="connsiteX11" fmla="*/ 283150 w 4757784"/>
                <a:gd name="connsiteY11" fmla="*/ 283150 h 4757604"/>
                <a:gd name="connsiteX12" fmla="*/ 453868 w 4757784"/>
                <a:gd name="connsiteY12" fmla="*/ 453868 h 4757604"/>
                <a:gd name="connsiteX13" fmla="*/ 517549 w 4757784"/>
                <a:gd name="connsiteY13" fmla="*/ 517370 h 4757604"/>
                <a:gd name="connsiteX14" fmla="*/ 635559 w 4757784"/>
                <a:gd name="connsiteY14" fmla="*/ 635379 h 4757604"/>
                <a:gd name="connsiteX15" fmla="*/ 699060 w 4757784"/>
                <a:gd name="connsiteY15" fmla="*/ 699060 h 4757604"/>
                <a:gd name="connsiteX16" fmla="*/ 1577473 w 4757784"/>
                <a:gd name="connsiteY16" fmla="*/ 1577473 h 4757604"/>
                <a:gd name="connsiteX17" fmla="*/ 1732900 w 4757784"/>
                <a:gd name="connsiteY17" fmla="*/ 1732720 h 4757604"/>
                <a:gd name="connsiteX18" fmla="*/ 1800180 w 4757784"/>
                <a:gd name="connsiteY18" fmla="*/ 1800180 h 4757604"/>
                <a:gd name="connsiteX19" fmla="*/ 1932940 w 4757784"/>
                <a:gd name="connsiteY19" fmla="*/ 1932940 h 4757604"/>
                <a:gd name="connsiteX20" fmla="*/ 2407675 w 4757784"/>
                <a:gd name="connsiteY20" fmla="*/ 2407675 h 4757604"/>
                <a:gd name="connsiteX21" fmla="*/ 2475135 w 4757784"/>
                <a:gd name="connsiteY21" fmla="*/ 2474955 h 4757604"/>
                <a:gd name="connsiteX22" fmla="*/ 2630381 w 4757784"/>
                <a:gd name="connsiteY22" fmla="*/ 2630201 h 4757604"/>
                <a:gd name="connsiteX23" fmla="*/ 2699460 w 4757784"/>
                <a:gd name="connsiteY23" fmla="*/ 2699460 h 4757604"/>
                <a:gd name="connsiteX24" fmla="*/ 2893923 w 4757784"/>
                <a:gd name="connsiteY24" fmla="*/ 2893923 h 4757604"/>
                <a:gd name="connsiteX25" fmla="*/ 3174735 w 4757784"/>
                <a:gd name="connsiteY25" fmla="*/ 3174555 h 4757604"/>
                <a:gd name="connsiteX26" fmla="*/ 4757785 w 4757784"/>
                <a:gd name="connsiteY26" fmla="*/ 4757605 h 475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784" h="4757604">
                  <a:moveTo>
                    <a:pt x="4757785" y="4757605"/>
                  </a:moveTo>
                  <a:lnTo>
                    <a:pt x="1673176" y="4757605"/>
                  </a:lnTo>
                  <a:lnTo>
                    <a:pt x="1115151" y="4199580"/>
                  </a:lnTo>
                  <a:lnTo>
                    <a:pt x="0" y="3084429"/>
                  </a:lnTo>
                  <a:lnTo>
                    <a:pt x="0" y="0"/>
                  </a:lnTo>
                  <a:lnTo>
                    <a:pt x="10434" y="10434"/>
                  </a:lnTo>
                  <a:lnTo>
                    <a:pt x="90666" y="90486"/>
                  </a:lnTo>
                  <a:lnTo>
                    <a:pt x="101639" y="101459"/>
                  </a:lnTo>
                  <a:lnTo>
                    <a:pt x="154167" y="154167"/>
                  </a:lnTo>
                  <a:lnTo>
                    <a:pt x="165141" y="165141"/>
                  </a:lnTo>
                  <a:lnTo>
                    <a:pt x="272177" y="272177"/>
                  </a:lnTo>
                  <a:lnTo>
                    <a:pt x="283150" y="283150"/>
                  </a:lnTo>
                  <a:lnTo>
                    <a:pt x="453868" y="453868"/>
                  </a:lnTo>
                  <a:lnTo>
                    <a:pt x="517549" y="517370"/>
                  </a:lnTo>
                  <a:lnTo>
                    <a:pt x="635559" y="635379"/>
                  </a:lnTo>
                  <a:lnTo>
                    <a:pt x="699060" y="699060"/>
                  </a:lnTo>
                  <a:lnTo>
                    <a:pt x="1577473" y="1577473"/>
                  </a:lnTo>
                  <a:lnTo>
                    <a:pt x="1732900" y="1732720"/>
                  </a:lnTo>
                  <a:lnTo>
                    <a:pt x="1800180" y="1800180"/>
                  </a:lnTo>
                  <a:lnTo>
                    <a:pt x="1932940" y="1932940"/>
                  </a:lnTo>
                  <a:lnTo>
                    <a:pt x="2407675" y="2407675"/>
                  </a:lnTo>
                  <a:lnTo>
                    <a:pt x="2475135" y="2474955"/>
                  </a:lnTo>
                  <a:lnTo>
                    <a:pt x="2630381" y="2630201"/>
                  </a:lnTo>
                  <a:lnTo>
                    <a:pt x="2699460" y="2699460"/>
                  </a:lnTo>
                  <a:lnTo>
                    <a:pt x="2893923" y="2893923"/>
                  </a:lnTo>
                  <a:lnTo>
                    <a:pt x="3174735" y="3174555"/>
                  </a:lnTo>
                  <a:lnTo>
                    <a:pt x="4757785" y="4757605"/>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18">
              <a:extLst>
                <a:ext uri="{FF2B5EF4-FFF2-40B4-BE49-F238E27FC236}">
                  <a16:creationId xmlns:a16="http://schemas.microsoft.com/office/drawing/2014/main" id="{105BF785-B0BC-2278-6F39-F349B1E407D6}"/>
                </a:ext>
              </a:extLst>
            </p:cNvPr>
            <p:cNvSpPr/>
            <p:nvPr/>
          </p:nvSpPr>
          <p:spPr>
            <a:xfrm flipH="1">
              <a:off x="7886051" y="0"/>
              <a:ext cx="4305949" cy="5076210"/>
            </a:xfrm>
            <a:custGeom>
              <a:avLst/>
              <a:gdLst>
                <a:gd name="connsiteX0" fmla="*/ 4257325 w 4305949"/>
                <a:gd name="connsiteY0" fmla="*/ 4492264 h 5076210"/>
                <a:gd name="connsiteX1" fmla="*/ 4050809 w 4305949"/>
                <a:gd name="connsiteY1" fmla="*/ 4820927 h 5076210"/>
                <a:gd name="connsiteX2" fmla="*/ 3558804 w 4305949"/>
                <a:gd name="connsiteY2" fmla="*/ 5067379 h 5076210"/>
                <a:gd name="connsiteX3" fmla="*/ 2987647 w 4305949"/>
                <a:gd name="connsiteY3" fmla="*/ 4952967 h 5076210"/>
                <a:gd name="connsiteX4" fmla="*/ 2910473 w 4305949"/>
                <a:gd name="connsiteY4" fmla="*/ 4900979 h 5076210"/>
                <a:gd name="connsiteX5" fmla="*/ 2818369 w 4305949"/>
                <a:gd name="connsiteY5" fmla="*/ 4820927 h 5076210"/>
                <a:gd name="connsiteX6" fmla="*/ 2554107 w 4305949"/>
                <a:gd name="connsiteY6" fmla="*/ 4556665 h 5076210"/>
                <a:gd name="connsiteX7" fmla="*/ 2488447 w 4305949"/>
                <a:gd name="connsiteY7" fmla="*/ 4491005 h 5076210"/>
                <a:gd name="connsiteX8" fmla="*/ 2362162 w 4305949"/>
                <a:gd name="connsiteY8" fmla="*/ 4364721 h 5076210"/>
                <a:gd name="connsiteX9" fmla="*/ 2303158 w 4305949"/>
                <a:gd name="connsiteY9" fmla="*/ 4305716 h 5076210"/>
                <a:gd name="connsiteX10" fmla="*/ 2048251 w 4305949"/>
                <a:gd name="connsiteY10" fmla="*/ 4050809 h 5076210"/>
                <a:gd name="connsiteX11" fmla="*/ 1862782 w 4305949"/>
                <a:gd name="connsiteY11" fmla="*/ 3865340 h 5076210"/>
                <a:gd name="connsiteX12" fmla="*/ 1796942 w 4305949"/>
                <a:gd name="connsiteY12" fmla="*/ 3799500 h 5076210"/>
                <a:gd name="connsiteX13" fmla="*/ 1575495 w 4305949"/>
                <a:gd name="connsiteY13" fmla="*/ 3578053 h 5076210"/>
                <a:gd name="connsiteX14" fmla="*/ 1446872 w 4305949"/>
                <a:gd name="connsiteY14" fmla="*/ 3449430 h 5076210"/>
                <a:gd name="connsiteX15" fmla="*/ 1382111 w 4305949"/>
                <a:gd name="connsiteY15" fmla="*/ 3384669 h 5076210"/>
                <a:gd name="connsiteX16" fmla="*/ 1041215 w 4305949"/>
                <a:gd name="connsiteY16" fmla="*/ 3043773 h 5076210"/>
                <a:gd name="connsiteX17" fmla="*/ 952528 w 4305949"/>
                <a:gd name="connsiteY17" fmla="*/ 2955087 h 5076210"/>
                <a:gd name="connsiteX18" fmla="*/ 888847 w 4305949"/>
                <a:gd name="connsiteY18" fmla="*/ 2891405 h 5076210"/>
                <a:gd name="connsiteX19" fmla="*/ 770837 w 4305949"/>
                <a:gd name="connsiteY19" fmla="*/ 2773396 h 5076210"/>
                <a:gd name="connsiteX20" fmla="*/ 589146 w 4305949"/>
                <a:gd name="connsiteY20" fmla="*/ 2591705 h 5076210"/>
                <a:gd name="connsiteX21" fmla="*/ 525465 w 4305949"/>
                <a:gd name="connsiteY21" fmla="*/ 2528023 h 5076210"/>
                <a:gd name="connsiteX22" fmla="*/ 407455 w 4305949"/>
                <a:gd name="connsiteY22" fmla="*/ 2410014 h 5076210"/>
                <a:gd name="connsiteX23" fmla="*/ 343954 w 4305949"/>
                <a:gd name="connsiteY23" fmla="*/ 2346512 h 5076210"/>
                <a:gd name="connsiteX24" fmla="*/ 225944 w 4305949"/>
                <a:gd name="connsiteY24" fmla="*/ 2228503 h 5076210"/>
                <a:gd name="connsiteX25" fmla="*/ 162263 w 4305949"/>
                <a:gd name="connsiteY25" fmla="*/ 2164821 h 5076210"/>
                <a:gd name="connsiteX26" fmla="*/ 44253 w 4305949"/>
                <a:gd name="connsiteY26" fmla="*/ 2046812 h 5076210"/>
                <a:gd name="connsiteX27" fmla="*/ 0 w 4305949"/>
                <a:gd name="connsiteY27" fmla="*/ 2002558 h 5076210"/>
                <a:gd name="connsiteX28" fmla="*/ 0 w 4305949"/>
                <a:gd name="connsiteY28" fmla="*/ 0 h 5076210"/>
                <a:gd name="connsiteX29" fmla="*/ 462323 w 4305949"/>
                <a:gd name="connsiteY29" fmla="*/ 0 h 5076210"/>
                <a:gd name="connsiteX30" fmla="*/ 2742814 w 4305949"/>
                <a:gd name="connsiteY30" fmla="*/ 2280491 h 5076210"/>
                <a:gd name="connsiteX31" fmla="*/ 3305516 w 4305949"/>
                <a:gd name="connsiteY31" fmla="*/ 2843194 h 5076210"/>
                <a:gd name="connsiteX32" fmla="*/ 3381970 w 4305949"/>
                <a:gd name="connsiteY32" fmla="*/ 2919648 h 5076210"/>
                <a:gd name="connsiteX33" fmla="*/ 4050809 w 4305949"/>
                <a:gd name="connsiteY33" fmla="*/ 3588486 h 5076210"/>
                <a:gd name="connsiteX34" fmla="*/ 4293663 w 4305949"/>
                <a:gd name="connsiteY34" fmla="*/ 4058724 h 5076210"/>
                <a:gd name="connsiteX35" fmla="*/ 4257325 w 4305949"/>
                <a:gd name="connsiteY35" fmla="*/ 4492264 h 507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05949" h="5076210">
                  <a:moveTo>
                    <a:pt x="4257325" y="4492264"/>
                  </a:moveTo>
                  <a:cubicBezTo>
                    <a:pt x="4215590" y="4612252"/>
                    <a:pt x="4146691" y="4725044"/>
                    <a:pt x="4050809" y="4820927"/>
                  </a:cubicBezTo>
                  <a:cubicBezTo>
                    <a:pt x="3912292" y="4959444"/>
                    <a:pt x="3738696" y="5041654"/>
                    <a:pt x="3558804" y="5067379"/>
                  </a:cubicBezTo>
                  <a:cubicBezTo>
                    <a:pt x="3363981" y="5095262"/>
                    <a:pt x="3161603" y="5057125"/>
                    <a:pt x="2987647" y="4952967"/>
                  </a:cubicBezTo>
                  <a:cubicBezTo>
                    <a:pt x="2961203" y="4937317"/>
                    <a:pt x="2935478" y="4919867"/>
                    <a:pt x="2910473" y="4900979"/>
                  </a:cubicBezTo>
                  <a:cubicBezTo>
                    <a:pt x="2878452" y="4876873"/>
                    <a:pt x="2847511" y="4850069"/>
                    <a:pt x="2818369" y="4820927"/>
                  </a:cubicBezTo>
                  <a:lnTo>
                    <a:pt x="2554107" y="4556665"/>
                  </a:lnTo>
                  <a:lnTo>
                    <a:pt x="2488447" y="4491005"/>
                  </a:lnTo>
                  <a:lnTo>
                    <a:pt x="2362162" y="4364721"/>
                  </a:lnTo>
                  <a:lnTo>
                    <a:pt x="2303158" y="4305716"/>
                  </a:lnTo>
                  <a:lnTo>
                    <a:pt x="2048251" y="4050809"/>
                  </a:lnTo>
                  <a:lnTo>
                    <a:pt x="1862782" y="3865340"/>
                  </a:lnTo>
                  <a:lnTo>
                    <a:pt x="1796942" y="3799500"/>
                  </a:lnTo>
                  <a:lnTo>
                    <a:pt x="1575495" y="3578053"/>
                  </a:lnTo>
                  <a:lnTo>
                    <a:pt x="1446872" y="3449430"/>
                  </a:lnTo>
                  <a:lnTo>
                    <a:pt x="1382111" y="3384669"/>
                  </a:lnTo>
                  <a:lnTo>
                    <a:pt x="1041215" y="3043773"/>
                  </a:lnTo>
                  <a:lnTo>
                    <a:pt x="952528" y="2955087"/>
                  </a:lnTo>
                  <a:lnTo>
                    <a:pt x="888847" y="2891405"/>
                  </a:lnTo>
                  <a:lnTo>
                    <a:pt x="770837" y="2773396"/>
                  </a:lnTo>
                  <a:lnTo>
                    <a:pt x="589146" y="2591705"/>
                  </a:lnTo>
                  <a:lnTo>
                    <a:pt x="525465" y="2528023"/>
                  </a:lnTo>
                  <a:lnTo>
                    <a:pt x="407455" y="2410014"/>
                  </a:lnTo>
                  <a:lnTo>
                    <a:pt x="343954" y="2346512"/>
                  </a:lnTo>
                  <a:lnTo>
                    <a:pt x="225944" y="2228503"/>
                  </a:lnTo>
                  <a:lnTo>
                    <a:pt x="162263" y="2164821"/>
                  </a:lnTo>
                  <a:lnTo>
                    <a:pt x="44253" y="2046812"/>
                  </a:lnTo>
                  <a:lnTo>
                    <a:pt x="0" y="2002558"/>
                  </a:lnTo>
                  <a:lnTo>
                    <a:pt x="0" y="0"/>
                  </a:lnTo>
                  <a:lnTo>
                    <a:pt x="462323" y="0"/>
                  </a:lnTo>
                  <a:lnTo>
                    <a:pt x="2742814" y="2280491"/>
                  </a:lnTo>
                  <a:lnTo>
                    <a:pt x="3305516" y="2843194"/>
                  </a:lnTo>
                  <a:lnTo>
                    <a:pt x="3381970" y="2919648"/>
                  </a:lnTo>
                  <a:lnTo>
                    <a:pt x="4050809" y="3588486"/>
                  </a:lnTo>
                  <a:cubicBezTo>
                    <a:pt x="4183749" y="3721426"/>
                    <a:pt x="4264701" y="3886568"/>
                    <a:pt x="4293663" y="4058724"/>
                  </a:cubicBezTo>
                  <a:cubicBezTo>
                    <a:pt x="4318129" y="4203177"/>
                    <a:pt x="4306076" y="4352668"/>
                    <a:pt x="4257325" y="4492264"/>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19">
              <a:extLst>
                <a:ext uri="{FF2B5EF4-FFF2-40B4-BE49-F238E27FC236}">
                  <a16:creationId xmlns:a16="http://schemas.microsoft.com/office/drawing/2014/main" id="{5C1E4B12-B33D-A109-1ADE-6DFF6349FD88}"/>
                </a:ext>
              </a:extLst>
            </p:cNvPr>
            <p:cNvSpPr/>
            <p:nvPr/>
          </p:nvSpPr>
          <p:spPr>
            <a:xfrm flipH="1">
              <a:off x="3534741" y="0"/>
              <a:ext cx="5191459" cy="3966034"/>
            </a:xfrm>
            <a:custGeom>
              <a:avLst/>
              <a:gdLst>
                <a:gd name="connsiteX0" fmla="*/ 4937677 w 5191459"/>
                <a:gd name="connsiteY0" fmla="*/ 3712252 h 3966034"/>
                <a:gd name="connsiteX1" fmla="*/ 3712252 w 5191459"/>
                <a:gd name="connsiteY1" fmla="*/ 3712252 h 3966034"/>
                <a:gd name="connsiteX2" fmla="*/ 0 w 5191459"/>
                <a:gd name="connsiteY2" fmla="*/ 0 h 3966034"/>
                <a:gd name="connsiteX3" fmla="*/ 2450849 w 5191459"/>
                <a:gd name="connsiteY3" fmla="*/ 0 h 3966034"/>
                <a:gd name="connsiteX4" fmla="*/ 4937677 w 5191459"/>
                <a:gd name="connsiteY4" fmla="*/ 2486828 h 3966034"/>
                <a:gd name="connsiteX5" fmla="*/ 4937677 w 5191459"/>
                <a:gd name="connsiteY5" fmla="*/ 3712252 h 396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1459" h="3966034">
                  <a:moveTo>
                    <a:pt x="4937677" y="3712252"/>
                  </a:moveTo>
                  <a:cubicBezTo>
                    <a:pt x="4599300" y="4050629"/>
                    <a:pt x="4050629" y="4050629"/>
                    <a:pt x="3712252" y="3712252"/>
                  </a:cubicBezTo>
                  <a:lnTo>
                    <a:pt x="0" y="0"/>
                  </a:lnTo>
                  <a:lnTo>
                    <a:pt x="2450849" y="0"/>
                  </a:lnTo>
                  <a:lnTo>
                    <a:pt x="4937677" y="2486828"/>
                  </a:lnTo>
                  <a:cubicBezTo>
                    <a:pt x="5276054" y="2825205"/>
                    <a:pt x="5276054" y="3373875"/>
                    <a:pt x="4937677" y="3712252"/>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20">
              <a:extLst>
                <a:ext uri="{FF2B5EF4-FFF2-40B4-BE49-F238E27FC236}">
                  <a16:creationId xmlns:a16="http://schemas.microsoft.com/office/drawing/2014/main" id="{A1B34098-F15D-2371-8FE1-317D8E18CBF9}"/>
                </a:ext>
              </a:extLst>
            </p:cNvPr>
            <p:cNvSpPr/>
            <p:nvPr/>
          </p:nvSpPr>
          <p:spPr>
            <a:xfrm flipH="1">
              <a:off x="5473618" y="0"/>
              <a:ext cx="2650664" cy="2027158"/>
            </a:xfrm>
            <a:custGeom>
              <a:avLst/>
              <a:gdLst>
                <a:gd name="connsiteX0" fmla="*/ 2521547 w 2650664"/>
                <a:gd name="connsiteY0" fmla="*/ 1898041 h 2027158"/>
                <a:gd name="connsiteX1" fmla="*/ 1898041 w 2650664"/>
                <a:gd name="connsiteY1" fmla="*/ 1898041 h 2027158"/>
                <a:gd name="connsiteX2" fmla="*/ 0 w 2650664"/>
                <a:gd name="connsiteY2" fmla="*/ 0 h 2027158"/>
                <a:gd name="connsiteX3" fmla="*/ 1247012 w 2650664"/>
                <a:gd name="connsiteY3" fmla="*/ 0 h 2027158"/>
                <a:gd name="connsiteX4" fmla="*/ 2521547 w 2650664"/>
                <a:gd name="connsiteY4" fmla="*/ 1274535 h 2027158"/>
                <a:gd name="connsiteX5" fmla="*/ 2521547 w 2650664"/>
                <a:gd name="connsiteY5" fmla="*/ 1898041 h 20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0664" h="2027158">
                  <a:moveTo>
                    <a:pt x="2521547" y="1898041"/>
                  </a:moveTo>
                  <a:cubicBezTo>
                    <a:pt x="2349390" y="2070198"/>
                    <a:pt x="2070198" y="2070198"/>
                    <a:pt x="1898041" y="1898041"/>
                  </a:cubicBezTo>
                  <a:lnTo>
                    <a:pt x="0" y="0"/>
                  </a:lnTo>
                  <a:lnTo>
                    <a:pt x="1247012" y="0"/>
                  </a:lnTo>
                  <a:lnTo>
                    <a:pt x="2521547" y="1274535"/>
                  </a:lnTo>
                  <a:cubicBezTo>
                    <a:pt x="2693703" y="1446692"/>
                    <a:pt x="2693703" y="1725884"/>
                    <a:pt x="2521547" y="1898041"/>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21">
              <a:extLst>
                <a:ext uri="{FF2B5EF4-FFF2-40B4-BE49-F238E27FC236}">
                  <a16:creationId xmlns:a16="http://schemas.microsoft.com/office/drawing/2014/main" id="{62A03ECD-B52A-209E-FC4D-EE886C65EA1E}"/>
                </a:ext>
              </a:extLst>
            </p:cNvPr>
            <p:cNvSpPr/>
            <p:nvPr/>
          </p:nvSpPr>
          <p:spPr>
            <a:xfrm flipH="1">
              <a:off x="4771094" y="0"/>
              <a:ext cx="7420906" cy="6903536"/>
            </a:xfrm>
            <a:custGeom>
              <a:avLst/>
              <a:gdLst>
                <a:gd name="connsiteX0" fmla="*/ 7420906 w 7420906"/>
                <a:gd name="connsiteY0" fmla="*/ 6903537 h 6903536"/>
                <a:gd name="connsiteX1" fmla="*/ 5394962 w 7420906"/>
                <a:gd name="connsiteY1" fmla="*/ 6903537 h 6903536"/>
                <a:gd name="connsiteX2" fmla="*/ 2971097 w 7420906"/>
                <a:gd name="connsiteY2" fmla="*/ 4479672 h 6903536"/>
                <a:gd name="connsiteX3" fmla="*/ 2895183 w 7420906"/>
                <a:gd name="connsiteY3" fmla="*/ 4403757 h 6903536"/>
                <a:gd name="connsiteX4" fmla="*/ 2712232 w 7420906"/>
                <a:gd name="connsiteY4" fmla="*/ 4220807 h 6903536"/>
                <a:gd name="connsiteX5" fmla="*/ 2226884 w 7420906"/>
                <a:gd name="connsiteY5" fmla="*/ 3735458 h 6903536"/>
                <a:gd name="connsiteX6" fmla="*/ 2132980 w 7420906"/>
                <a:gd name="connsiteY6" fmla="*/ 3641554 h 6903536"/>
                <a:gd name="connsiteX7" fmla="*/ 1950030 w 7420906"/>
                <a:gd name="connsiteY7" fmla="*/ 3458604 h 6903536"/>
                <a:gd name="connsiteX8" fmla="*/ 1667239 w 7420906"/>
                <a:gd name="connsiteY8" fmla="*/ 3175814 h 6903536"/>
                <a:gd name="connsiteX9" fmla="*/ 0 w 7420906"/>
                <a:gd name="connsiteY9" fmla="*/ 1508575 h 6903536"/>
                <a:gd name="connsiteX10" fmla="*/ 0 w 7420906"/>
                <a:gd name="connsiteY10" fmla="*/ 0 h 6903536"/>
                <a:gd name="connsiteX11" fmla="*/ 517370 w 7420906"/>
                <a:gd name="connsiteY11" fmla="*/ 0 h 6903536"/>
                <a:gd name="connsiteX12" fmla="*/ 2209254 w 7420906"/>
                <a:gd name="connsiteY12" fmla="*/ 1691885 h 6903536"/>
                <a:gd name="connsiteX13" fmla="*/ 2283909 w 7420906"/>
                <a:gd name="connsiteY13" fmla="*/ 1766540 h 6903536"/>
                <a:gd name="connsiteX14" fmla="*/ 4276394 w 7420906"/>
                <a:gd name="connsiteY14" fmla="*/ 3759024 h 6903536"/>
                <a:gd name="connsiteX15" fmla="*/ 5290985 w 7420906"/>
                <a:gd name="connsiteY15" fmla="*/ 4773615 h 6903536"/>
                <a:gd name="connsiteX16" fmla="*/ 7420906 w 7420906"/>
                <a:gd name="connsiteY16"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0906" h="6903536">
                  <a:moveTo>
                    <a:pt x="7420906" y="6903537"/>
                  </a:moveTo>
                  <a:lnTo>
                    <a:pt x="5394962" y="6903537"/>
                  </a:lnTo>
                  <a:lnTo>
                    <a:pt x="2971097" y="4479672"/>
                  </a:lnTo>
                  <a:lnTo>
                    <a:pt x="2895183" y="4403757"/>
                  </a:lnTo>
                  <a:lnTo>
                    <a:pt x="2712232" y="4220807"/>
                  </a:lnTo>
                  <a:lnTo>
                    <a:pt x="2226884" y="3735458"/>
                  </a:lnTo>
                  <a:lnTo>
                    <a:pt x="2132980" y="3641554"/>
                  </a:lnTo>
                  <a:lnTo>
                    <a:pt x="1950030" y="3458604"/>
                  </a:lnTo>
                  <a:lnTo>
                    <a:pt x="1667239" y="3175814"/>
                  </a:lnTo>
                  <a:lnTo>
                    <a:pt x="0" y="1508575"/>
                  </a:lnTo>
                  <a:lnTo>
                    <a:pt x="0" y="0"/>
                  </a:lnTo>
                  <a:lnTo>
                    <a:pt x="517370" y="0"/>
                  </a:lnTo>
                  <a:lnTo>
                    <a:pt x="2209254" y="1691885"/>
                  </a:lnTo>
                  <a:lnTo>
                    <a:pt x="2283909" y="1766540"/>
                  </a:lnTo>
                  <a:lnTo>
                    <a:pt x="4276394" y="3759024"/>
                  </a:lnTo>
                  <a:lnTo>
                    <a:pt x="5290985" y="4773615"/>
                  </a:lnTo>
                  <a:lnTo>
                    <a:pt x="7420906"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22">
              <a:extLst>
                <a:ext uri="{FF2B5EF4-FFF2-40B4-BE49-F238E27FC236}">
                  <a16:creationId xmlns:a16="http://schemas.microsoft.com/office/drawing/2014/main" id="{BE689352-2C21-998E-16DE-ABCD005BE350}"/>
                </a:ext>
              </a:extLst>
            </p:cNvPr>
            <p:cNvSpPr/>
            <p:nvPr/>
          </p:nvSpPr>
          <p:spPr>
            <a:xfrm flipH="1">
              <a:off x="3227441" y="0"/>
              <a:ext cx="8964559" cy="6903536"/>
            </a:xfrm>
            <a:custGeom>
              <a:avLst/>
              <a:gdLst>
                <a:gd name="connsiteX0" fmla="*/ 8964560 w 8964559"/>
                <a:gd name="connsiteY0" fmla="*/ 6903537 h 6903536"/>
                <a:gd name="connsiteX1" fmla="*/ 6668598 w 8964559"/>
                <a:gd name="connsiteY1" fmla="*/ 6903537 h 6903536"/>
                <a:gd name="connsiteX2" fmla="*/ 1573156 w 8964559"/>
                <a:gd name="connsiteY2" fmla="*/ 1808095 h 6903536"/>
                <a:gd name="connsiteX3" fmla="*/ 1056686 w 8964559"/>
                <a:gd name="connsiteY3" fmla="*/ 1291625 h 6903536"/>
                <a:gd name="connsiteX4" fmla="*/ 0 w 8964559"/>
                <a:gd name="connsiteY4" fmla="*/ 234939 h 6903536"/>
                <a:gd name="connsiteX5" fmla="*/ 0 w 8964559"/>
                <a:gd name="connsiteY5" fmla="*/ 0 h 6903536"/>
                <a:gd name="connsiteX6" fmla="*/ 2061023 w 8964559"/>
                <a:gd name="connsiteY6" fmla="*/ 0 h 6903536"/>
                <a:gd name="connsiteX7" fmla="*/ 2942134 w 8964559"/>
                <a:gd name="connsiteY7" fmla="*/ 881111 h 6903536"/>
                <a:gd name="connsiteX8" fmla="*/ 3621767 w 8964559"/>
                <a:gd name="connsiteY8" fmla="*/ 1560743 h 6903536"/>
                <a:gd name="connsiteX9" fmla="*/ 4093623 w 8964559"/>
                <a:gd name="connsiteY9" fmla="*/ 2032600 h 6903536"/>
                <a:gd name="connsiteX10" fmla="*/ 5364201 w 8964559"/>
                <a:gd name="connsiteY10" fmla="*/ 3303178 h 6903536"/>
                <a:gd name="connsiteX11" fmla="*/ 5372476 w 8964559"/>
                <a:gd name="connsiteY11" fmla="*/ 3311453 h 6903536"/>
                <a:gd name="connsiteX12" fmla="*/ 5475914 w 8964559"/>
                <a:gd name="connsiteY12" fmla="*/ 3414891 h 6903536"/>
                <a:gd name="connsiteX13" fmla="*/ 5603637 w 8964559"/>
                <a:gd name="connsiteY13" fmla="*/ 3542614 h 6903536"/>
                <a:gd name="connsiteX14" fmla="*/ 5709234 w 8964559"/>
                <a:gd name="connsiteY14" fmla="*/ 3648211 h 6903536"/>
                <a:gd name="connsiteX15" fmla="*/ 8964560 w 8964559"/>
                <a:gd name="connsiteY15"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4559" h="6903536">
                  <a:moveTo>
                    <a:pt x="8964560" y="6903537"/>
                  </a:moveTo>
                  <a:lnTo>
                    <a:pt x="6668598" y="6903537"/>
                  </a:lnTo>
                  <a:lnTo>
                    <a:pt x="1573156" y="1808095"/>
                  </a:lnTo>
                  <a:lnTo>
                    <a:pt x="1056686" y="1291625"/>
                  </a:lnTo>
                  <a:lnTo>
                    <a:pt x="0" y="234939"/>
                  </a:lnTo>
                  <a:lnTo>
                    <a:pt x="0" y="0"/>
                  </a:lnTo>
                  <a:lnTo>
                    <a:pt x="2061023" y="0"/>
                  </a:lnTo>
                  <a:lnTo>
                    <a:pt x="2942134" y="881111"/>
                  </a:lnTo>
                  <a:lnTo>
                    <a:pt x="3621767" y="1560743"/>
                  </a:lnTo>
                  <a:lnTo>
                    <a:pt x="4093623" y="2032600"/>
                  </a:lnTo>
                  <a:lnTo>
                    <a:pt x="5364201" y="3303178"/>
                  </a:lnTo>
                  <a:lnTo>
                    <a:pt x="5372476" y="3311453"/>
                  </a:lnTo>
                  <a:lnTo>
                    <a:pt x="5475914" y="3414891"/>
                  </a:lnTo>
                  <a:lnTo>
                    <a:pt x="5603637" y="3542614"/>
                  </a:lnTo>
                  <a:lnTo>
                    <a:pt x="5709234" y="3648211"/>
                  </a:lnTo>
                  <a:lnTo>
                    <a:pt x="8964560"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24">
              <a:extLst>
                <a:ext uri="{FF2B5EF4-FFF2-40B4-BE49-F238E27FC236}">
                  <a16:creationId xmlns:a16="http://schemas.microsoft.com/office/drawing/2014/main" id="{8AF9DFD9-916F-BA4C-C747-4122EED1AA72}"/>
                </a:ext>
              </a:extLst>
            </p:cNvPr>
            <p:cNvSpPr/>
            <p:nvPr/>
          </p:nvSpPr>
          <p:spPr>
            <a:xfrm flipH="1">
              <a:off x="4400697" y="2810633"/>
              <a:ext cx="4425470" cy="4104416"/>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rgbClr val="0098FF"/>
                </a:gs>
                <a:gs pos="50000">
                  <a:srgbClr val="00BCFF"/>
                </a:gs>
                <a:gs pos="100000">
                  <a:srgbClr val="00E1FF"/>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25">
              <a:extLst>
                <a:ext uri="{FF2B5EF4-FFF2-40B4-BE49-F238E27FC236}">
                  <a16:creationId xmlns:a16="http://schemas.microsoft.com/office/drawing/2014/main" id="{9FB74CCB-0493-360D-21F2-DBAE55C05011}"/>
                </a:ext>
              </a:extLst>
            </p:cNvPr>
            <p:cNvSpPr/>
            <p:nvPr/>
          </p:nvSpPr>
          <p:spPr>
            <a:xfrm flipH="1">
              <a:off x="6158063" y="5370316"/>
              <a:ext cx="1594877" cy="1544732"/>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26">
              <a:extLst>
                <a:ext uri="{FF2B5EF4-FFF2-40B4-BE49-F238E27FC236}">
                  <a16:creationId xmlns:a16="http://schemas.microsoft.com/office/drawing/2014/main" id="{7C65DE81-5BDA-2EF4-2236-2DF8D40CEFC8}"/>
                </a:ext>
              </a:extLst>
            </p:cNvPr>
            <p:cNvSpPr/>
            <p:nvPr/>
          </p:nvSpPr>
          <p:spPr>
            <a:xfrm flipH="1">
              <a:off x="11221664" y="4466898"/>
              <a:ext cx="959903" cy="1033434"/>
            </a:xfrm>
            <a:custGeom>
              <a:avLst/>
              <a:gdLst>
                <a:gd name="connsiteX0" fmla="*/ 944793 w 959903"/>
                <a:gd name="connsiteY0" fmla="*/ 1018189 h 1033434"/>
                <a:gd name="connsiteX1" fmla="*/ 871397 w 959903"/>
                <a:gd name="connsiteY1" fmla="*/ 1018189 h 1033434"/>
                <a:gd name="connsiteX2" fmla="*/ 0 w 959903"/>
                <a:gd name="connsiteY2" fmla="*/ 146792 h 1033434"/>
                <a:gd name="connsiteX3" fmla="*/ 0 w 959903"/>
                <a:gd name="connsiteY3" fmla="*/ 0 h 1033434"/>
                <a:gd name="connsiteX4" fmla="*/ 944793 w 959903"/>
                <a:gd name="connsiteY4" fmla="*/ 944793 h 1033434"/>
                <a:gd name="connsiteX5" fmla="*/ 944793 w 959903"/>
                <a:gd name="connsiteY5" fmla="*/ 1018189 h 103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03" h="1033434">
                  <a:moveTo>
                    <a:pt x="944793" y="1018189"/>
                  </a:moveTo>
                  <a:cubicBezTo>
                    <a:pt x="924465" y="1038517"/>
                    <a:pt x="891545" y="1038517"/>
                    <a:pt x="871397" y="1018189"/>
                  </a:cubicBezTo>
                  <a:lnTo>
                    <a:pt x="0" y="146792"/>
                  </a:lnTo>
                  <a:lnTo>
                    <a:pt x="0" y="0"/>
                  </a:lnTo>
                  <a:lnTo>
                    <a:pt x="944793" y="944793"/>
                  </a:lnTo>
                  <a:cubicBezTo>
                    <a:pt x="964941" y="965121"/>
                    <a:pt x="964941" y="997861"/>
                    <a:pt x="944793" y="101818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27">
              <a:extLst>
                <a:ext uri="{FF2B5EF4-FFF2-40B4-BE49-F238E27FC236}">
                  <a16:creationId xmlns:a16="http://schemas.microsoft.com/office/drawing/2014/main" id="{6306B905-10E3-B94C-DEF1-E3D639005AFB}"/>
                </a:ext>
              </a:extLst>
            </p:cNvPr>
            <p:cNvSpPr/>
            <p:nvPr/>
          </p:nvSpPr>
          <p:spPr>
            <a:xfrm flipH="1">
              <a:off x="6554229" y="1253172"/>
              <a:ext cx="701489" cy="701489"/>
            </a:xfrm>
            <a:custGeom>
              <a:avLst/>
              <a:gdLst>
                <a:gd name="connsiteX0" fmla="*/ 694339 w 701489"/>
                <a:gd name="connsiteY0" fmla="*/ 694338 h 701489"/>
                <a:gd name="connsiteX1" fmla="*/ 694339 w 701489"/>
                <a:gd name="connsiteY1" fmla="*/ 694338 h 701489"/>
                <a:gd name="connsiteX2" fmla="*/ 659799 w 701489"/>
                <a:gd name="connsiteY2" fmla="*/ 694338 h 701489"/>
                <a:gd name="connsiteX3" fmla="*/ 7151 w 701489"/>
                <a:gd name="connsiteY3" fmla="*/ 41690 h 701489"/>
                <a:gd name="connsiteX4" fmla="*/ 7151 w 701489"/>
                <a:gd name="connsiteY4" fmla="*/ 7151 h 701489"/>
                <a:gd name="connsiteX5" fmla="*/ 7151 w 701489"/>
                <a:gd name="connsiteY5" fmla="*/ 7151 h 701489"/>
                <a:gd name="connsiteX6" fmla="*/ 41690 w 701489"/>
                <a:gd name="connsiteY6" fmla="*/ 7151 h 701489"/>
                <a:gd name="connsiteX7" fmla="*/ 694339 w 701489"/>
                <a:gd name="connsiteY7" fmla="*/ 659799 h 701489"/>
                <a:gd name="connsiteX8" fmla="*/ 694339 w 701489"/>
                <a:gd name="connsiteY8" fmla="*/ 694338 h 7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89" h="701489">
                  <a:moveTo>
                    <a:pt x="694339" y="694338"/>
                  </a:moveTo>
                  <a:lnTo>
                    <a:pt x="694339" y="694338"/>
                  </a:lnTo>
                  <a:cubicBezTo>
                    <a:pt x="684804" y="703873"/>
                    <a:pt x="669333" y="703873"/>
                    <a:pt x="659799" y="694338"/>
                  </a:cubicBezTo>
                  <a:lnTo>
                    <a:pt x="7151" y="41690"/>
                  </a:lnTo>
                  <a:cubicBezTo>
                    <a:pt x="-2384" y="32156"/>
                    <a:pt x="-2384" y="16685"/>
                    <a:pt x="7151" y="7151"/>
                  </a:cubicBezTo>
                  <a:lnTo>
                    <a:pt x="7151" y="7151"/>
                  </a:lnTo>
                  <a:cubicBezTo>
                    <a:pt x="16685" y="-2384"/>
                    <a:pt x="32156" y="-2384"/>
                    <a:pt x="41690" y="7151"/>
                  </a:cubicBezTo>
                  <a:lnTo>
                    <a:pt x="694339" y="659799"/>
                  </a:lnTo>
                  <a:cubicBezTo>
                    <a:pt x="703873" y="669333"/>
                    <a:pt x="703873" y="684804"/>
                    <a:pt x="694339" y="69433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28">
              <a:extLst>
                <a:ext uri="{FF2B5EF4-FFF2-40B4-BE49-F238E27FC236}">
                  <a16:creationId xmlns:a16="http://schemas.microsoft.com/office/drawing/2014/main" id="{449B93B0-089A-8978-DB97-F515E683C646}"/>
                </a:ext>
              </a:extLst>
            </p:cNvPr>
            <p:cNvSpPr/>
            <p:nvPr/>
          </p:nvSpPr>
          <p:spPr>
            <a:xfrm flipH="1">
              <a:off x="9338059" y="5464445"/>
              <a:ext cx="249779" cy="249779"/>
            </a:xfrm>
            <a:custGeom>
              <a:avLst/>
              <a:gdLst>
                <a:gd name="connsiteX0" fmla="*/ 242629 w 249779"/>
                <a:gd name="connsiteY0" fmla="*/ 242629 h 249779"/>
                <a:gd name="connsiteX1" fmla="*/ 242629 w 249779"/>
                <a:gd name="connsiteY1" fmla="*/ 242629 h 249779"/>
                <a:gd name="connsiteX2" fmla="*/ 208090 w 249779"/>
                <a:gd name="connsiteY2" fmla="*/ 242629 h 249779"/>
                <a:gd name="connsiteX3" fmla="*/ 7151 w 249779"/>
                <a:gd name="connsiteY3" fmla="*/ 41690 h 249779"/>
                <a:gd name="connsiteX4" fmla="*/ 7151 w 249779"/>
                <a:gd name="connsiteY4" fmla="*/ 7151 h 249779"/>
                <a:gd name="connsiteX5" fmla="*/ 7151 w 249779"/>
                <a:gd name="connsiteY5" fmla="*/ 7151 h 249779"/>
                <a:gd name="connsiteX6" fmla="*/ 41690 w 249779"/>
                <a:gd name="connsiteY6" fmla="*/ 7151 h 249779"/>
                <a:gd name="connsiteX7" fmla="*/ 242629 w 249779"/>
                <a:gd name="connsiteY7" fmla="*/ 208090 h 249779"/>
                <a:gd name="connsiteX8" fmla="*/ 242629 w 249779"/>
                <a:gd name="connsiteY8" fmla="*/ 242629 h 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79" h="249779">
                  <a:moveTo>
                    <a:pt x="242629" y="242629"/>
                  </a:moveTo>
                  <a:lnTo>
                    <a:pt x="242629" y="242629"/>
                  </a:lnTo>
                  <a:cubicBezTo>
                    <a:pt x="233095" y="252164"/>
                    <a:pt x="217624" y="252164"/>
                    <a:pt x="208090" y="242629"/>
                  </a:cubicBezTo>
                  <a:lnTo>
                    <a:pt x="7151" y="41690"/>
                  </a:lnTo>
                  <a:cubicBezTo>
                    <a:pt x="-2384" y="32155"/>
                    <a:pt x="-2384" y="16685"/>
                    <a:pt x="7151" y="7151"/>
                  </a:cubicBezTo>
                  <a:lnTo>
                    <a:pt x="7151" y="7151"/>
                  </a:lnTo>
                  <a:cubicBezTo>
                    <a:pt x="16685" y="-2384"/>
                    <a:pt x="32156" y="-2384"/>
                    <a:pt x="41690" y="7151"/>
                  </a:cubicBezTo>
                  <a:lnTo>
                    <a:pt x="242629" y="208090"/>
                  </a:lnTo>
                  <a:cubicBezTo>
                    <a:pt x="252164" y="217624"/>
                    <a:pt x="252164" y="233095"/>
                    <a:pt x="242629"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29">
              <a:extLst>
                <a:ext uri="{FF2B5EF4-FFF2-40B4-BE49-F238E27FC236}">
                  <a16:creationId xmlns:a16="http://schemas.microsoft.com/office/drawing/2014/main" id="{87CD9414-5142-13EF-E3CD-4645DAD3816E}"/>
                </a:ext>
              </a:extLst>
            </p:cNvPr>
            <p:cNvSpPr/>
            <p:nvPr/>
          </p:nvSpPr>
          <p:spPr>
            <a:xfrm flipH="1">
              <a:off x="4852676" y="4977522"/>
              <a:ext cx="867978" cy="867979"/>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30">
              <a:extLst>
                <a:ext uri="{FF2B5EF4-FFF2-40B4-BE49-F238E27FC236}">
                  <a16:creationId xmlns:a16="http://schemas.microsoft.com/office/drawing/2014/main" id="{FE0CDECF-8DDB-B236-F2E9-42EC0D031DFC}"/>
                </a:ext>
              </a:extLst>
            </p:cNvPr>
            <p:cNvSpPr/>
            <p:nvPr/>
          </p:nvSpPr>
          <p:spPr>
            <a:xfrm flipH="1">
              <a:off x="8981872" y="456610"/>
              <a:ext cx="249780" cy="249780"/>
            </a:xfrm>
            <a:custGeom>
              <a:avLst/>
              <a:gdLst>
                <a:gd name="connsiteX0" fmla="*/ 242630 w 249780"/>
                <a:gd name="connsiteY0" fmla="*/ 242629 h 249780"/>
                <a:gd name="connsiteX1" fmla="*/ 242630 w 249780"/>
                <a:gd name="connsiteY1" fmla="*/ 242629 h 249780"/>
                <a:gd name="connsiteX2" fmla="*/ 208090 w 249780"/>
                <a:gd name="connsiteY2" fmla="*/ 242629 h 249780"/>
                <a:gd name="connsiteX3" fmla="*/ 7151 w 249780"/>
                <a:gd name="connsiteY3" fmla="*/ 41690 h 249780"/>
                <a:gd name="connsiteX4" fmla="*/ 7151 w 249780"/>
                <a:gd name="connsiteY4" fmla="*/ 7151 h 249780"/>
                <a:gd name="connsiteX5" fmla="*/ 7151 w 249780"/>
                <a:gd name="connsiteY5" fmla="*/ 7151 h 249780"/>
                <a:gd name="connsiteX6" fmla="*/ 41690 w 249780"/>
                <a:gd name="connsiteY6" fmla="*/ 7151 h 249780"/>
                <a:gd name="connsiteX7" fmla="*/ 242630 w 249780"/>
                <a:gd name="connsiteY7" fmla="*/ 208090 h 249780"/>
                <a:gd name="connsiteX8" fmla="*/ 242630 w 249780"/>
                <a:gd name="connsiteY8" fmla="*/ 242629 h 2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80" h="249780">
                  <a:moveTo>
                    <a:pt x="242630" y="242629"/>
                  </a:moveTo>
                  <a:lnTo>
                    <a:pt x="242630" y="242629"/>
                  </a:lnTo>
                  <a:cubicBezTo>
                    <a:pt x="233095" y="252164"/>
                    <a:pt x="217625" y="252164"/>
                    <a:pt x="208090" y="242629"/>
                  </a:cubicBezTo>
                  <a:lnTo>
                    <a:pt x="7151" y="41690"/>
                  </a:lnTo>
                  <a:cubicBezTo>
                    <a:pt x="-2384" y="32156"/>
                    <a:pt x="-2384" y="16685"/>
                    <a:pt x="7151" y="7151"/>
                  </a:cubicBezTo>
                  <a:lnTo>
                    <a:pt x="7151" y="7151"/>
                  </a:lnTo>
                  <a:cubicBezTo>
                    <a:pt x="16685" y="-2384"/>
                    <a:pt x="32156" y="-2384"/>
                    <a:pt x="41690" y="7151"/>
                  </a:cubicBezTo>
                  <a:lnTo>
                    <a:pt x="242630" y="208090"/>
                  </a:lnTo>
                  <a:cubicBezTo>
                    <a:pt x="252164" y="217624"/>
                    <a:pt x="252164" y="233095"/>
                    <a:pt x="242630"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31">
              <a:extLst>
                <a:ext uri="{FF2B5EF4-FFF2-40B4-BE49-F238E27FC236}">
                  <a16:creationId xmlns:a16="http://schemas.microsoft.com/office/drawing/2014/main" id="{E6642546-E8B5-E01E-8102-4B8BBF87CF43}"/>
                </a:ext>
              </a:extLst>
            </p:cNvPr>
            <p:cNvSpPr/>
            <p:nvPr/>
          </p:nvSpPr>
          <p:spPr>
            <a:xfrm flipH="1">
              <a:off x="11561345" y="648510"/>
              <a:ext cx="620222" cy="662182"/>
            </a:xfrm>
            <a:custGeom>
              <a:avLst/>
              <a:gdLst>
                <a:gd name="connsiteX0" fmla="*/ 611453 w 620222"/>
                <a:gd name="connsiteY0" fmla="*/ 653548 h 662182"/>
                <a:gd name="connsiteX1" fmla="*/ 569538 w 620222"/>
                <a:gd name="connsiteY1" fmla="*/ 653548 h 662182"/>
                <a:gd name="connsiteX2" fmla="*/ 0 w 620222"/>
                <a:gd name="connsiteY2" fmla="*/ 83830 h 662182"/>
                <a:gd name="connsiteX3" fmla="*/ 0 w 620222"/>
                <a:gd name="connsiteY3" fmla="*/ 0 h 662182"/>
                <a:gd name="connsiteX4" fmla="*/ 611453 w 620222"/>
                <a:gd name="connsiteY4" fmla="*/ 611453 h 662182"/>
                <a:gd name="connsiteX5" fmla="*/ 611453 w 620222"/>
                <a:gd name="connsiteY5" fmla="*/ 653548 h 6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222" h="662182">
                  <a:moveTo>
                    <a:pt x="611453" y="653548"/>
                  </a:moveTo>
                  <a:cubicBezTo>
                    <a:pt x="599940" y="665061"/>
                    <a:pt x="581051" y="665061"/>
                    <a:pt x="569538" y="653548"/>
                  </a:cubicBezTo>
                  <a:lnTo>
                    <a:pt x="0" y="83830"/>
                  </a:lnTo>
                  <a:lnTo>
                    <a:pt x="0" y="0"/>
                  </a:lnTo>
                  <a:lnTo>
                    <a:pt x="611453" y="611453"/>
                  </a:lnTo>
                  <a:cubicBezTo>
                    <a:pt x="623146" y="623146"/>
                    <a:pt x="623146" y="641855"/>
                    <a:pt x="611453" y="65354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32">
              <a:extLst>
                <a:ext uri="{FF2B5EF4-FFF2-40B4-BE49-F238E27FC236}">
                  <a16:creationId xmlns:a16="http://schemas.microsoft.com/office/drawing/2014/main" id="{7F0A24E1-B2CF-AA3D-450F-7AA0BD3F0CF9}"/>
                </a:ext>
              </a:extLst>
            </p:cNvPr>
            <p:cNvSpPr/>
            <p:nvPr/>
          </p:nvSpPr>
          <p:spPr>
            <a:xfrm flipH="1">
              <a:off x="7172474" y="5268138"/>
              <a:ext cx="1863290" cy="1646911"/>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rgbClr val="0098FF"/>
                </a:gs>
                <a:gs pos="50000">
                  <a:srgbClr val="00BCFF"/>
                </a:gs>
                <a:gs pos="100000">
                  <a:srgbClr val="00E1FF"/>
                </a:gs>
              </a:gsLst>
              <a:lin ang="13500167"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33">
              <a:extLst>
                <a:ext uri="{FF2B5EF4-FFF2-40B4-BE49-F238E27FC236}">
                  <a16:creationId xmlns:a16="http://schemas.microsoft.com/office/drawing/2014/main" id="{70E75DE8-AEF2-633C-2CBC-DFF8F0F7FE58}"/>
                </a:ext>
              </a:extLst>
            </p:cNvPr>
            <p:cNvSpPr/>
            <p:nvPr/>
          </p:nvSpPr>
          <p:spPr>
            <a:xfrm rot="802202" flipH="1">
              <a:off x="7592049" y="1923832"/>
              <a:ext cx="541475" cy="541475"/>
            </a:xfrm>
            <a:custGeom>
              <a:avLst/>
              <a:gdLst>
                <a:gd name="connsiteX0" fmla="*/ 541475 w 541475"/>
                <a:gd name="connsiteY0" fmla="*/ 270737 h 541475"/>
                <a:gd name="connsiteX1" fmla="*/ 270738 w 541475"/>
                <a:gd name="connsiteY1" fmla="*/ 541475 h 541475"/>
                <a:gd name="connsiteX2" fmla="*/ 0 w 541475"/>
                <a:gd name="connsiteY2" fmla="*/ 270737 h 541475"/>
                <a:gd name="connsiteX3" fmla="*/ 270738 w 541475"/>
                <a:gd name="connsiteY3" fmla="*/ 0 h 541475"/>
                <a:gd name="connsiteX4" fmla="*/ 541475 w 541475"/>
                <a:gd name="connsiteY4" fmla="*/ 270737 h 54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75" h="541475">
                  <a:moveTo>
                    <a:pt x="541475" y="270737"/>
                  </a:moveTo>
                  <a:cubicBezTo>
                    <a:pt x="541475" y="420262"/>
                    <a:pt x="420262" y="541475"/>
                    <a:pt x="270738" y="541475"/>
                  </a:cubicBezTo>
                  <a:cubicBezTo>
                    <a:pt x="121213" y="541475"/>
                    <a:pt x="0" y="420262"/>
                    <a:pt x="0" y="270737"/>
                  </a:cubicBezTo>
                  <a:cubicBezTo>
                    <a:pt x="0" y="121213"/>
                    <a:pt x="121213" y="0"/>
                    <a:pt x="270738" y="0"/>
                  </a:cubicBezTo>
                  <a:cubicBezTo>
                    <a:pt x="420262" y="0"/>
                    <a:pt x="541475" y="121213"/>
                    <a:pt x="541475" y="27073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34">
              <a:extLst>
                <a:ext uri="{FF2B5EF4-FFF2-40B4-BE49-F238E27FC236}">
                  <a16:creationId xmlns:a16="http://schemas.microsoft.com/office/drawing/2014/main" id="{2249F4FC-6490-CB8A-C13A-3F06DBD10C2C}"/>
                </a:ext>
              </a:extLst>
            </p:cNvPr>
            <p:cNvSpPr/>
            <p:nvPr/>
          </p:nvSpPr>
          <p:spPr>
            <a:xfrm flipH="1">
              <a:off x="10427440" y="1122166"/>
              <a:ext cx="751948" cy="751948"/>
            </a:xfrm>
            <a:custGeom>
              <a:avLst/>
              <a:gdLst>
                <a:gd name="connsiteX0" fmla="*/ 751949 w 751948"/>
                <a:gd name="connsiteY0" fmla="*/ 375974 h 751948"/>
                <a:gd name="connsiteX1" fmla="*/ 375974 w 751948"/>
                <a:gd name="connsiteY1" fmla="*/ 751949 h 751948"/>
                <a:gd name="connsiteX2" fmla="*/ 0 w 751948"/>
                <a:gd name="connsiteY2" fmla="*/ 375974 h 751948"/>
                <a:gd name="connsiteX3" fmla="*/ 375974 w 751948"/>
                <a:gd name="connsiteY3" fmla="*/ 0 h 751948"/>
                <a:gd name="connsiteX4" fmla="*/ 751949 w 751948"/>
                <a:gd name="connsiteY4" fmla="*/ 375974 h 751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948" h="751948">
                  <a:moveTo>
                    <a:pt x="751949" y="375974"/>
                  </a:moveTo>
                  <a:cubicBezTo>
                    <a:pt x="751949" y="583619"/>
                    <a:pt x="583619" y="751949"/>
                    <a:pt x="375974" y="751949"/>
                  </a:cubicBezTo>
                  <a:cubicBezTo>
                    <a:pt x="168329" y="751949"/>
                    <a:pt x="0" y="583619"/>
                    <a:pt x="0" y="375974"/>
                  </a:cubicBezTo>
                  <a:cubicBezTo>
                    <a:pt x="0" y="168330"/>
                    <a:pt x="168329" y="0"/>
                    <a:pt x="375974" y="0"/>
                  </a:cubicBezTo>
                  <a:cubicBezTo>
                    <a:pt x="583619" y="0"/>
                    <a:pt x="751949" y="168329"/>
                    <a:pt x="751949" y="375974"/>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35">
              <a:extLst>
                <a:ext uri="{FF2B5EF4-FFF2-40B4-BE49-F238E27FC236}">
                  <a16:creationId xmlns:a16="http://schemas.microsoft.com/office/drawing/2014/main" id="{129FE6D9-BFCD-64DE-89BE-C73A1B5B2C8C}"/>
                </a:ext>
              </a:extLst>
            </p:cNvPr>
            <p:cNvSpPr/>
            <p:nvPr/>
          </p:nvSpPr>
          <p:spPr>
            <a:xfrm flipH="1">
              <a:off x="8880548" y="3064460"/>
              <a:ext cx="2244333" cy="2244332"/>
            </a:xfrm>
            <a:custGeom>
              <a:avLst/>
              <a:gdLst>
                <a:gd name="connsiteX0" fmla="*/ 1121987 w 2244333"/>
                <a:gd name="connsiteY0" fmla="*/ 0 h 2244332"/>
                <a:gd name="connsiteX1" fmla="*/ 1076474 w 2244333"/>
                <a:gd name="connsiteY1" fmla="*/ 899 h 2244332"/>
                <a:gd name="connsiteX2" fmla="*/ 1076474 w 2244333"/>
                <a:gd name="connsiteY2" fmla="*/ 899 h 2244332"/>
                <a:gd name="connsiteX3" fmla="*/ 610733 w 2244333"/>
                <a:gd name="connsiteY3" fmla="*/ 122866 h 2244332"/>
                <a:gd name="connsiteX4" fmla="*/ 325605 w 2244333"/>
                <a:gd name="connsiteY4" fmla="*/ 331721 h 2244332"/>
                <a:gd name="connsiteX5" fmla="*/ 257425 w 2244333"/>
                <a:gd name="connsiteY5" fmla="*/ 406916 h 2244332"/>
                <a:gd name="connsiteX6" fmla="*/ 148231 w 2244333"/>
                <a:gd name="connsiteY6" fmla="*/ 564321 h 2244332"/>
                <a:gd name="connsiteX7" fmla="*/ 0 w 2244333"/>
                <a:gd name="connsiteY7" fmla="*/ 1122166 h 2244332"/>
                <a:gd name="connsiteX8" fmla="*/ 1122167 w 2244333"/>
                <a:gd name="connsiteY8" fmla="*/ 2244333 h 2244332"/>
                <a:gd name="connsiteX9" fmla="*/ 1621547 w 2244333"/>
                <a:gd name="connsiteY9" fmla="*/ 2127223 h 2244332"/>
                <a:gd name="connsiteX10" fmla="*/ 1621727 w 2244333"/>
                <a:gd name="connsiteY10" fmla="*/ 2127223 h 2244332"/>
                <a:gd name="connsiteX11" fmla="*/ 1837417 w 2244333"/>
                <a:gd name="connsiteY11" fmla="*/ 1986907 h 2244332"/>
                <a:gd name="connsiteX12" fmla="*/ 1931141 w 2244333"/>
                <a:gd name="connsiteY12" fmla="*/ 1900020 h 2244332"/>
                <a:gd name="connsiteX13" fmla="*/ 2121467 w 2244333"/>
                <a:gd name="connsiteY13" fmla="*/ 1633600 h 2244332"/>
                <a:gd name="connsiteX14" fmla="*/ 2243434 w 2244333"/>
                <a:gd name="connsiteY14" fmla="*/ 1167679 h 2244332"/>
                <a:gd name="connsiteX15" fmla="*/ 2244333 w 2244333"/>
                <a:gd name="connsiteY15" fmla="*/ 1122166 h 2244332"/>
                <a:gd name="connsiteX16" fmla="*/ 1122167 w 2244333"/>
                <a:gd name="connsiteY16" fmla="*/ 0 h 2244332"/>
                <a:gd name="connsiteX17" fmla="*/ 2152768 w 2244333"/>
                <a:gd name="connsiteY17" fmla="*/ 1122166 h 2244332"/>
                <a:gd name="connsiteX18" fmla="*/ 2052928 w 2244333"/>
                <a:gd name="connsiteY18" fmla="*/ 1565240 h 2244332"/>
                <a:gd name="connsiteX19" fmla="*/ 1853787 w 2244333"/>
                <a:gd name="connsiteY19" fmla="*/ 1848031 h 2244332"/>
                <a:gd name="connsiteX20" fmla="*/ 1772296 w 2244333"/>
                <a:gd name="connsiteY20" fmla="*/ 1921966 h 2244332"/>
                <a:gd name="connsiteX21" fmla="*/ 1561823 w 2244333"/>
                <a:gd name="connsiteY21" fmla="*/ 2054727 h 2244332"/>
                <a:gd name="connsiteX22" fmla="*/ 1121987 w 2244333"/>
                <a:gd name="connsiteY22" fmla="*/ 2152948 h 2244332"/>
                <a:gd name="connsiteX23" fmla="*/ 91205 w 2244333"/>
                <a:gd name="connsiteY23" fmla="*/ 1122166 h 2244332"/>
                <a:gd name="connsiteX24" fmla="*/ 216950 w 2244333"/>
                <a:gd name="connsiteY24" fmla="*/ 628723 h 2244332"/>
                <a:gd name="connsiteX25" fmla="*/ 322187 w 2244333"/>
                <a:gd name="connsiteY25" fmla="*/ 471857 h 2244332"/>
                <a:gd name="connsiteX26" fmla="*/ 390186 w 2244333"/>
                <a:gd name="connsiteY26" fmla="*/ 396482 h 2244332"/>
                <a:gd name="connsiteX27" fmla="*/ 678913 w 2244333"/>
                <a:gd name="connsiteY27" fmla="*/ 191225 h 2244332"/>
                <a:gd name="connsiteX28" fmla="*/ 1121987 w 2244333"/>
                <a:gd name="connsiteY28" fmla="*/ 91385 h 2244332"/>
                <a:gd name="connsiteX29" fmla="*/ 1167859 w 2244333"/>
                <a:gd name="connsiteY29" fmla="*/ 92464 h 2244332"/>
                <a:gd name="connsiteX30" fmla="*/ 2151689 w 2244333"/>
                <a:gd name="connsiteY30" fmla="*/ 1076114 h 2244332"/>
                <a:gd name="connsiteX31" fmla="*/ 2151689 w 2244333"/>
                <a:gd name="connsiteY31" fmla="*/ 1076114 h 2244332"/>
                <a:gd name="connsiteX32" fmla="*/ 2152768 w 2244333"/>
                <a:gd name="connsiteY32" fmla="*/ 1122166 h 224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4333" h="2244332">
                  <a:moveTo>
                    <a:pt x="1121987" y="0"/>
                  </a:moveTo>
                  <a:cubicBezTo>
                    <a:pt x="1106696" y="0"/>
                    <a:pt x="1091585" y="360"/>
                    <a:pt x="1076474" y="899"/>
                  </a:cubicBezTo>
                  <a:lnTo>
                    <a:pt x="1076474" y="899"/>
                  </a:lnTo>
                  <a:cubicBezTo>
                    <a:pt x="909174" y="7555"/>
                    <a:pt x="751409" y="50909"/>
                    <a:pt x="610733" y="122866"/>
                  </a:cubicBezTo>
                  <a:cubicBezTo>
                    <a:pt x="504777" y="177374"/>
                    <a:pt x="408715" y="248071"/>
                    <a:pt x="325605" y="331721"/>
                  </a:cubicBezTo>
                  <a:cubicBezTo>
                    <a:pt x="301859" y="355646"/>
                    <a:pt x="279013" y="380831"/>
                    <a:pt x="257425" y="406916"/>
                  </a:cubicBezTo>
                  <a:cubicBezTo>
                    <a:pt x="216770" y="456026"/>
                    <a:pt x="180252" y="508735"/>
                    <a:pt x="148231" y="564321"/>
                  </a:cubicBezTo>
                  <a:cubicBezTo>
                    <a:pt x="53968" y="728743"/>
                    <a:pt x="0" y="919248"/>
                    <a:pt x="0" y="1122166"/>
                  </a:cubicBezTo>
                  <a:cubicBezTo>
                    <a:pt x="0" y="1741894"/>
                    <a:pt x="502438" y="2244333"/>
                    <a:pt x="1122167" y="2244333"/>
                  </a:cubicBezTo>
                  <a:cubicBezTo>
                    <a:pt x="1301699" y="2244333"/>
                    <a:pt x="1471157" y="2202238"/>
                    <a:pt x="1621547" y="2127223"/>
                  </a:cubicBezTo>
                  <a:lnTo>
                    <a:pt x="1621727" y="2127223"/>
                  </a:lnTo>
                  <a:cubicBezTo>
                    <a:pt x="1699080" y="2088726"/>
                    <a:pt x="1771397" y="2041595"/>
                    <a:pt x="1837417" y="1986907"/>
                  </a:cubicBezTo>
                  <a:cubicBezTo>
                    <a:pt x="1870158" y="1959744"/>
                    <a:pt x="1901459" y="1930781"/>
                    <a:pt x="1931141" y="1900020"/>
                  </a:cubicBezTo>
                  <a:cubicBezTo>
                    <a:pt x="2006696" y="1821407"/>
                    <a:pt x="2071097" y="1731640"/>
                    <a:pt x="2121467" y="1633600"/>
                  </a:cubicBezTo>
                  <a:cubicBezTo>
                    <a:pt x="2193424" y="1492924"/>
                    <a:pt x="2236778" y="1334979"/>
                    <a:pt x="2243434" y="1167679"/>
                  </a:cubicBezTo>
                  <a:cubicBezTo>
                    <a:pt x="2243973" y="1152568"/>
                    <a:pt x="2244333" y="1137457"/>
                    <a:pt x="2244333" y="1122166"/>
                  </a:cubicBezTo>
                  <a:cubicBezTo>
                    <a:pt x="2244333" y="502438"/>
                    <a:pt x="1741895" y="0"/>
                    <a:pt x="1122167" y="0"/>
                  </a:cubicBezTo>
                  <a:close/>
                  <a:moveTo>
                    <a:pt x="2152768" y="1122166"/>
                  </a:moveTo>
                  <a:cubicBezTo>
                    <a:pt x="2152768" y="1280831"/>
                    <a:pt x="2116970" y="1431041"/>
                    <a:pt x="2052928" y="1565240"/>
                  </a:cubicBezTo>
                  <a:cubicBezTo>
                    <a:pt x="2002738" y="1670477"/>
                    <a:pt x="1935099" y="1766000"/>
                    <a:pt x="1853787" y="1848031"/>
                  </a:cubicBezTo>
                  <a:cubicBezTo>
                    <a:pt x="1828063" y="1874115"/>
                    <a:pt x="1800899" y="1898760"/>
                    <a:pt x="1772296" y="1921966"/>
                  </a:cubicBezTo>
                  <a:cubicBezTo>
                    <a:pt x="1708075" y="1974135"/>
                    <a:pt x="1637557" y="2018928"/>
                    <a:pt x="1561823" y="2054727"/>
                  </a:cubicBezTo>
                  <a:cubicBezTo>
                    <a:pt x="1428523" y="2117689"/>
                    <a:pt x="1279392" y="2152948"/>
                    <a:pt x="1121987" y="2152948"/>
                  </a:cubicBezTo>
                  <a:cubicBezTo>
                    <a:pt x="552808" y="2152948"/>
                    <a:pt x="91205" y="1691345"/>
                    <a:pt x="91205" y="1122166"/>
                  </a:cubicBezTo>
                  <a:cubicBezTo>
                    <a:pt x="91205" y="943354"/>
                    <a:pt x="136718" y="775155"/>
                    <a:pt x="216950" y="628723"/>
                  </a:cubicBezTo>
                  <a:cubicBezTo>
                    <a:pt x="247172" y="573136"/>
                    <a:pt x="282610" y="520607"/>
                    <a:pt x="322187" y="471857"/>
                  </a:cubicBezTo>
                  <a:cubicBezTo>
                    <a:pt x="343594" y="445592"/>
                    <a:pt x="366260" y="420408"/>
                    <a:pt x="390186" y="396482"/>
                  </a:cubicBezTo>
                  <a:cubicBezTo>
                    <a:pt x="473296" y="312472"/>
                    <a:pt x="570977" y="242674"/>
                    <a:pt x="678913" y="191225"/>
                  </a:cubicBezTo>
                  <a:cubicBezTo>
                    <a:pt x="813112" y="127184"/>
                    <a:pt x="963322" y="91385"/>
                    <a:pt x="1121987" y="91385"/>
                  </a:cubicBezTo>
                  <a:cubicBezTo>
                    <a:pt x="1137278" y="91385"/>
                    <a:pt x="1152748" y="91745"/>
                    <a:pt x="1167859" y="92464"/>
                  </a:cubicBezTo>
                  <a:cubicBezTo>
                    <a:pt x="1700699" y="115670"/>
                    <a:pt x="2128303" y="543274"/>
                    <a:pt x="2151689" y="1076114"/>
                  </a:cubicBezTo>
                  <a:lnTo>
                    <a:pt x="2151689" y="1076114"/>
                  </a:lnTo>
                  <a:cubicBezTo>
                    <a:pt x="2152408" y="1091585"/>
                    <a:pt x="2152768" y="1106876"/>
                    <a:pt x="2152768" y="112216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36">
              <a:extLst>
                <a:ext uri="{FF2B5EF4-FFF2-40B4-BE49-F238E27FC236}">
                  <a16:creationId xmlns:a16="http://schemas.microsoft.com/office/drawing/2014/main" id="{C2DB5FEE-FF58-036D-7E4E-1E6261434FB6}"/>
                </a:ext>
              </a:extLst>
            </p:cNvPr>
            <p:cNvSpPr/>
            <p:nvPr/>
          </p:nvSpPr>
          <p:spPr>
            <a:xfrm flipH="1">
              <a:off x="9154164" y="3337896"/>
              <a:ext cx="1697461" cy="1697461"/>
            </a:xfrm>
            <a:custGeom>
              <a:avLst/>
              <a:gdLst>
                <a:gd name="connsiteX0" fmla="*/ 1653208 w 1697461"/>
                <a:gd name="connsiteY0" fmla="*/ 577633 h 1697461"/>
                <a:gd name="connsiteX1" fmla="*/ 1653208 w 1697461"/>
                <a:gd name="connsiteY1" fmla="*/ 577633 h 1697461"/>
                <a:gd name="connsiteX2" fmla="*/ 1119828 w 1697461"/>
                <a:gd name="connsiteY2" fmla="*/ 44253 h 1697461"/>
                <a:gd name="connsiteX3" fmla="*/ 848731 w 1697461"/>
                <a:gd name="connsiteY3" fmla="*/ 0 h 1697461"/>
                <a:gd name="connsiteX4" fmla="*/ 544173 w 1697461"/>
                <a:gd name="connsiteY4" fmla="*/ 56306 h 1697461"/>
                <a:gd name="connsiteX5" fmla="*/ 245553 w 1697461"/>
                <a:gd name="connsiteY5" fmla="*/ 251669 h 1697461"/>
                <a:gd name="connsiteX6" fmla="*/ 178453 w 1697461"/>
                <a:gd name="connsiteY6" fmla="*/ 327943 h 1697461"/>
                <a:gd name="connsiteX7" fmla="*/ 81311 w 1697461"/>
                <a:gd name="connsiteY7" fmla="*/ 485709 h 1697461"/>
                <a:gd name="connsiteX8" fmla="*/ 0 w 1697461"/>
                <a:gd name="connsiteY8" fmla="*/ 848731 h 1697461"/>
                <a:gd name="connsiteX9" fmla="*/ 848731 w 1697461"/>
                <a:gd name="connsiteY9" fmla="*/ 1697461 h 1697461"/>
                <a:gd name="connsiteX10" fmla="*/ 1166600 w 1697461"/>
                <a:gd name="connsiteY10" fmla="*/ 1635938 h 1697461"/>
                <a:gd name="connsiteX11" fmla="*/ 1369518 w 1697461"/>
                <a:gd name="connsiteY11" fmla="*/ 1519008 h 1697461"/>
                <a:gd name="connsiteX12" fmla="*/ 1445792 w 1697461"/>
                <a:gd name="connsiteY12" fmla="*/ 1451909 h 1697461"/>
                <a:gd name="connsiteX13" fmla="*/ 1641155 w 1697461"/>
                <a:gd name="connsiteY13" fmla="*/ 1153288 h 1697461"/>
                <a:gd name="connsiteX14" fmla="*/ 1697461 w 1697461"/>
                <a:gd name="connsiteY14" fmla="*/ 848731 h 1697461"/>
                <a:gd name="connsiteX15" fmla="*/ 1653208 w 1697461"/>
                <a:gd name="connsiteY15" fmla="*/ 577633 h 1697461"/>
                <a:gd name="connsiteX16" fmla="*/ 1377254 w 1697461"/>
                <a:gd name="connsiteY16" fmla="*/ 1383370 h 1697461"/>
                <a:gd name="connsiteX17" fmla="*/ 1300440 w 1697461"/>
                <a:gd name="connsiteY17" fmla="*/ 1449750 h 1697461"/>
                <a:gd name="connsiteX18" fmla="*/ 1099500 w 1697461"/>
                <a:gd name="connsiteY18" fmla="*/ 1557505 h 1697461"/>
                <a:gd name="connsiteX19" fmla="*/ 848731 w 1697461"/>
                <a:gd name="connsiteY19" fmla="*/ 1600499 h 1697461"/>
                <a:gd name="connsiteX20" fmla="*/ 96962 w 1697461"/>
                <a:gd name="connsiteY20" fmla="*/ 848731 h 1697461"/>
                <a:gd name="connsiteX21" fmla="*/ 155427 w 1697461"/>
                <a:gd name="connsiteY21" fmla="*/ 557485 h 1697461"/>
                <a:gd name="connsiteX22" fmla="*/ 247531 w 1697461"/>
                <a:gd name="connsiteY22" fmla="*/ 397022 h 1697461"/>
                <a:gd name="connsiteX23" fmla="*/ 314091 w 1697461"/>
                <a:gd name="connsiteY23" fmla="*/ 320208 h 1697461"/>
                <a:gd name="connsiteX24" fmla="*/ 620088 w 1697461"/>
                <a:gd name="connsiteY24" fmla="*/ 132220 h 1697461"/>
                <a:gd name="connsiteX25" fmla="*/ 848731 w 1697461"/>
                <a:gd name="connsiteY25" fmla="*/ 96782 h 1697461"/>
                <a:gd name="connsiteX26" fmla="*/ 1600679 w 1697461"/>
                <a:gd name="connsiteY26" fmla="*/ 848731 h 1697461"/>
                <a:gd name="connsiteX27" fmla="*/ 1565241 w 1697461"/>
                <a:gd name="connsiteY27" fmla="*/ 1077373 h 1697461"/>
                <a:gd name="connsiteX28" fmla="*/ 1377254 w 1697461"/>
                <a:gd name="connsiteY28" fmla="*/ 1383370 h 169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97461" h="1697461">
                  <a:moveTo>
                    <a:pt x="1653208" y="577633"/>
                  </a:moveTo>
                  <a:lnTo>
                    <a:pt x="1653208" y="577633"/>
                  </a:lnTo>
                  <a:cubicBezTo>
                    <a:pt x="1568659" y="326864"/>
                    <a:pt x="1370418" y="128623"/>
                    <a:pt x="1119828" y="44253"/>
                  </a:cubicBezTo>
                  <a:cubicBezTo>
                    <a:pt x="1034739" y="15471"/>
                    <a:pt x="943534" y="0"/>
                    <a:pt x="848731" y="0"/>
                  </a:cubicBezTo>
                  <a:cubicBezTo>
                    <a:pt x="741335" y="0"/>
                    <a:pt x="638617" y="19968"/>
                    <a:pt x="544173" y="56306"/>
                  </a:cubicBezTo>
                  <a:cubicBezTo>
                    <a:pt x="431021" y="99840"/>
                    <a:pt x="329382" y="166940"/>
                    <a:pt x="245553" y="251669"/>
                  </a:cubicBezTo>
                  <a:cubicBezTo>
                    <a:pt x="221807" y="275775"/>
                    <a:pt x="199320" y="301139"/>
                    <a:pt x="178453" y="327943"/>
                  </a:cubicBezTo>
                  <a:cubicBezTo>
                    <a:pt x="140676" y="376514"/>
                    <a:pt x="107935" y="429402"/>
                    <a:pt x="81311" y="485709"/>
                  </a:cubicBezTo>
                  <a:cubicBezTo>
                    <a:pt x="29142" y="595802"/>
                    <a:pt x="0" y="718848"/>
                    <a:pt x="0" y="848731"/>
                  </a:cubicBezTo>
                  <a:cubicBezTo>
                    <a:pt x="0" y="1317349"/>
                    <a:pt x="380112" y="1697461"/>
                    <a:pt x="848731" y="1697461"/>
                  </a:cubicBezTo>
                  <a:cubicBezTo>
                    <a:pt x="961163" y="1697461"/>
                    <a:pt x="1068379" y="1675694"/>
                    <a:pt x="1166600" y="1635938"/>
                  </a:cubicBezTo>
                  <a:cubicBezTo>
                    <a:pt x="1239996" y="1606256"/>
                    <a:pt x="1308175" y="1566680"/>
                    <a:pt x="1369518" y="1519008"/>
                  </a:cubicBezTo>
                  <a:cubicBezTo>
                    <a:pt x="1396322" y="1498141"/>
                    <a:pt x="1421687" y="1475654"/>
                    <a:pt x="1445792" y="1451909"/>
                  </a:cubicBezTo>
                  <a:cubicBezTo>
                    <a:pt x="1530521" y="1368079"/>
                    <a:pt x="1597621" y="1266440"/>
                    <a:pt x="1641155" y="1153288"/>
                  </a:cubicBezTo>
                  <a:cubicBezTo>
                    <a:pt x="1677493" y="1058665"/>
                    <a:pt x="1697461" y="955946"/>
                    <a:pt x="1697461" y="848731"/>
                  </a:cubicBezTo>
                  <a:cubicBezTo>
                    <a:pt x="1697461" y="753928"/>
                    <a:pt x="1681811" y="662722"/>
                    <a:pt x="1653208" y="577633"/>
                  </a:cubicBezTo>
                  <a:close/>
                  <a:moveTo>
                    <a:pt x="1377254" y="1383370"/>
                  </a:moveTo>
                  <a:cubicBezTo>
                    <a:pt x="1353148" y="1407115"/>
                    <a:pt x="1327603" y="1429242"/>
                    <a:pt x="1300440" y="1449750"/>
                  </a:cubicBezTo>
                  <a:cubicBezTo>
                    <a:pt x="1239996" y="1495263"/>
                    <a:pt x="1172356" y="1531960"/>
                    <a:pt x="1099500" y="1557505"/>
                  </a:cubicBezTo>
                  <a:cubicBezTo>
                    <a:pt x="1021067" y="1585388"/>
                    <a:pt x="936698" y="1600499"/>
                    <a:pt x="848731" y="1600499"/>
                  </a:cubicBezTo>
                  <a:cubicBezTo>
                    <a:pt x="433540" y="1600499"/>
                    <a:pt x="96962" y="1263921"/>
                    <a:pt x="96962" y="848731"/>
                  </a:cubicBezTo>
                  <a:cubicBezTo>
                    <a:pt x="96962" y="745473"/>
                    <a:pt x="117829" y="647072"/>
                    <a:pt x="155427" y="557485"/>
                  </a:cubicBezTo>
                  <a:cubicBezTo>
                    <a:pt x="179532" y="499920"/>
                    <a:pt x="210654" y="446132"/>
                    <a:pt x="247531" y="397022"/>
                  </a:cubicBezTo>
                  <a:cubicBezTo>
                    <a:pt x="268039" y="369858"/>
                    <a:pt x="290166" y="344133"/>
                    <a:pt x="314091" y="320208"/>
                  </a:cubicBezTo>
                  <a:cubicBezTo>
                    <a:pt x="398281" y="234759"/>
                    <a:pt x="502978" y="169458"/>
                    <a:pt x="620088" y="132220"/>
                  </a:cubicBezTo>
                  <a:cubicBezTo>
                    <a:pt x="692225" y="109194"/>
                    <a:pt x="769038" y="96782"/>
                    <a:pt x="848731" y="96782"/>
                  </a:cubicBezTo>
                  <a:cubicBezTo>
                    <a:pt x="1263922" y="96782"/>
                    <a:pt x="1600679" y="433360"/>
                    <a:pt x="1600679" y="848731"/>
                  </a:cubicBezTo>
                  <a:cubicBezTo>
                    <a:pt x="1600679" y="928423"/>
                    <a:pt x="1588267" y="1005237"/>
                    <a:pt x="1565241" y="1077373"/>
                  </a:cubicBezTo>
                  <a:cubicBezTo>
                    <a:pt x="1528003" y="1194483"/>
                    <a:pt x="1462702" y="1299001"/>
                    <a:pt x="1377254" y="1383370"/>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37">
              <a:extLst>
                <a:ext uri="{FF2B5EF4-FFF2-40B4-BE49-F238E27FC236}">
                  <a16:creationId xmlns:a16="http://schemas.microsoft.com/office/drawing/2014/main" id="{BD33ABEC-59E7-FEE6-9BCA-68A835613E65}"/>
                </a:ext>
              </a:extLst>
            </p:cNvPr>
            <p:cNvSpPr/>
            <p:nvPr/>
          </p:nvSpPr>
          <p:spPr>
            <a:xfrm flipH="1">
              <a:off x="9467356" y="3651088"/>
              <a:ext cx="1070897" cy="1070896"/>
            </a:xfrm>
            <a:custGeom>
              <a:avLst/>
              <a:gdLst>
                <a:gd name="connsiteX0" fmla="*/ 535359 w 1070897"/>
                <a:gd name="connsiteY0" fmla="*/ 0 h 1070896"/>
                <a:gd name="connsiteX1" fmla="*/ 489666 w 1070897"/>
                <a:gd name="connsiteY1" fmla="*/ 1979 h 1070896"/>
                <a:gd name="connsiteX2" fmla="*/ 153628 w 1070897"/>
                <a:gd name="connsiteY2" fmla="*/ 159924 h 1070896"/>
                <a:gd name="connsiteX3" fmla="*/ 89586 w 1070897"/>
                <a:gd name="connsiteY3" fmla="*/ 239076 h 1070896"/>
                <a:gd name="connsiteX4" fmla="*/ 14032 w 1070897"/>
                <a:gd name="connsiteY4" fmla="*/ 413931 h 1070896"/>
                <a:gd name="connsiteX5" fmla="*/ 0 w 1070897"/>
                <a:gd name="connsiteY5" fmla="*/ 535538 h 1070896"/>
                <a:gd name="connsiteX6" fmla="*/ 535359 w 1070897"/>
                <a:gd name="connsiteY6" fmla="*/ 1070897 h 1070896"/>
                <a:gd name="connsiteX7" fmla="*/ 627104 w 1070897"/>
                <a:gd name="connsiteY7" fmla="*/ 1062982 h 1070896"/>
                <a:gd name="connsiteX8" fmla="*/ 831821 w 1070897"/>
                <a:gd name="connsiteY8" fmla="*/ 981311 h 1070896"/>
                <a:gd name="connsiteX9" fmla="*/ 910793 w 1070897"/>
                <a:gd name="connsiteY9" fmla="*/ 917090 h 1070896"/>
                <a:gd name="connsiteX10" fmla="*/ 1068919 w 1070897"/>
                <a:gd name="connsiteY10" fmla="*/ 581231 h 1070896"/>
                <a:gd name="connsiteX11" fmla="*/ 1070897 w 1070897"/>
                <a:gd name="connsiteY11" fmla="*/ 535538 h 1070896"/>
                <a:gd name="connsiteX12" fmla="*/ 535359 w 1070897"/>
                <a:gd name="connsiteY12" fmla="*/ 0 h 1070896"/>
                <a:gd name="connsiteX13" fmla="*/ 977713 w 1070897"/>
                <a:gd name="connsiteY13" fmla="*/ 535538 h 1070896"/>
                <a:gd name="connsiteX14" fmla="*/ 845133 w 1070897"/>
                <a:gd name="connsiteY14" fmla="*/ 851429 h 1070896"/>
                <a:gd name="connsiteX15" fmla="*/ 764361 w 1070897"/>
                <a:gd name="connsiteY15" fmla="*/ 914031 h 1070896"/>
                <a:gd name="connsiteX16" fmla="*/ 550110 w 1070897"/>
                <a:gd name="connsiteY16" fmla="*/ 977533 h 1070896"/>
                <a:gd name="connsiteX17" fmla="*/ 535359 w 1070897"/>
                <a:gd name="connsiteY17" fmla="*/ 977893 h 1070896"/>
                <a:gd name="connsiteX18" fmla="*/ 93004 w 1070897"/>
                <a:gd name="connsiteY18" fmla="*/ 535538 h 1070896"/>
                <a:gd name="connsiteX19" fmla="*/ 94983 w 1070897"/>
                <a:gd name="connsiteY19" fmla="*/ 495782 h 1070896"/>
                <a:gd name="connsiteX20" fmla="*/ 94983 w 1070897"/>
                <a:gd name="connsiteY20" fmla="*/ 495782 h 1070896"/>
                <a:gd name="connsiteX21" fmla="*/ 156866 w 1070897"/>
                <a:gd name="connsiteY21" fmla="*/ 306536 h 1070896"/>
                <a:gd name="connsiteX22" fmla="*/ 219468 w 1070897"/>
                <a:gd name="connsiteY22" fmla="*/ 225764 h 1070896"/>
                <a:gd name="connsiteX23" fmla="*/ 535359 w 1070897"/>
                <a:gd name="connsiteY23" fmla="*/ 93184 h 1070896"/>
                <a:gd name="connsiteX24" fmla="*/ 583570 w 1070897"/>
                <a:gd name="connsiteY24" fmla="*/ 95882 h 1070896"/>
                <a:gd name="connsiteX25" fmla="*/ 975015 w 1070897"/>
                <a:gd name="connsiteY25" fmla="*/ 487327 h 1070896"/>
                <a:gd name="connsiteX26" fmla="*/ 977713 w 1070897"/>
                <a:gd name="connsiteY26" fmla="*/ 535538 h 107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0897" h="1070896">
                  <a:moveTo>
                    <a:pt x="535359" y="0"/>
                  </a:moveTo>
                  <a:cubicBezTo>
                    <a:pt x="519888" y="0"/>
                    <a:pt x="504777" y="719"/>
                    <a:pt x="489666" y="1979"/>
                  </a:cubicBezTo>
                  <a:cubicBezTo>
                    <a:pt x="358525" y="12952"/>
                    <a:pt x="240875" y="71417"/>
                    <a:pt x="153628" y="159924"/>
                  </a:cubicBezTo>
                  <a:cubicBezTo>
                    <a:pt x="129882" y="184029"/>
                    <a:pt x="108295" y="210653"/>
                    <a:pt x="89586" y="239076"/>
                  </a:cubicBezTo>
                  <a:cubicBezTo>
                    <a:pt x="54507" y="291605"/>
                    <a:pt x="28603" y="350609"/>
                    <a:pt x="14032" y="413931"/>
                  </a:cubicBezTo>
                  <a:cubicBezTo>
                    <a:pt x="4857" y="452968"/>
                    <a:pt x="0" y="493624"/>
                    <a:pt x="0" y="535538"/>
                  </a:cubicBezTo>
                  <a:cubicBezTo>
                    <a:pt x="0" y="831281"/>
                    <a:pt x="239616" y="1070897"/>
                    <a:pt x="535359" y="1070897"/>
                  </a:cubicBezTo>
                  <a:cubicBezTo>
                    <a:pt x="566660" y="1070897"/>
                    <a:pt x="597421" y="1068199"/>
                    <a:pt x="627104" y="1062982"/>
                  </a:cubicBezTo>
                  <a:cubicBezTo>
                    <a:pt x="701939" y="1050210"/>
                    <a:pt x="771197" y="1021787"/>
                    <a:pt x="831821" y="981311"/>
                  </a:cubicBezTo>
                  <a:cubicBezTo>
                    <a:pt x="860244" y="962422"/>
                    <a:pt x="886688" y="941015"/>
                    <a:pt x="910793" y="917090"/>
                  </a:cubicBezTo>
                  <a:cubicBezTo>
                    <a:pt x="999480" y="830202"/>
                    <a:pt x="1057945" y="712372"/>
                    <a:pt x="1068919" y="581231"/>
                  </a:cubicBezTo>
                  <a:cubicBezTo>
                    <a:pt x="1070178" y="566120"/>
                    <a:pt x="1070897" y="551009"/>
                    <a:pt x="1070897" y="535538"/>
                  </a:cubicBezTo>
                  <a:cubicBezTo>
                    <a:pt x="1070897" y="239796"/>
                    <a:pt x="831101" y="0"/>
                    <a:pt x="535359" y="0"/>
                  </a:cubicBezTo>
                  <a:close/>
                  <a:moveTo>
                    <a:pt x="977713" y="535538"/>
                  </a:moveTo>
                  <a:cubicBezTo>
                    <a:pt x="977713" y="659124"/>
                    <a:pt x="926984" y="771017"/>
                    <a:pt x="845133" y="851429"/>
                  </a:cubicBezTo>
                  <a:cubicBezTo>
                    <a:pt x="820847" y="875175"/>
                    <a:pt x="793684" y="896402"/>
                    <a:pt x="764361" y="914031"/>
                  </a:cubicBezTo>
                  <a:cubicBezTo>
                    <a:pt x="701579" y="952168"/>
                    <a:pt x="628363" y="975015"/>
                    <a:pt x="550110" y="977533"/>
                  </a:cubicBezTo>
                  <a:cubicBezTo>
                    <a:pt x="545253" y="977893"/>
                    <a:pt x="540216" y="977893"/>
                    <a:pt x="535359" y="977893"/>
                  </a:cubicBezTo>
                  <a:cubicBezTo>
                    <a:pt x="291065" y="977893"/>
                    <a:pt x="93004" y="779832"/>
                    <a:pt x="93004" y="535538"/>
                  </a:cubicBezTo>
                  <a:cubicBezTo>
                    <a:pt x="93004" y="522046"/>
                    <a:pt x="93544" y="508914"/>
                    <a:pt x="94983" y="495782"/>
                  </a:cubicBezTo>
                  <a:lnTo>
                    <a:pt x="94983" y="495782"/>
                  </a:lnTo>
                  <a:cubicBezTo>
                    <a:pt x="100919" y="426704"/>
                    <a:pt x="122866" y="362482"/>
                    <a:pt x="156866" y="306536"/>
                  </a:cubicBezTo>
                  <a:cubicBezTo>
                    <a:pt x="174495" y="277213"/>
                    <a:pt x="195722" y="250050"/>
                    <a:pt x="219468" y="225764"/>
                  </a:cubicBezTo>
                  <a:cubicBezTo>
                    <a:pt x="299880" y="143914"/>
                    <a:pt x="411773" y="93184"/>
                    <a:pt x="535359" y="93184"/>
                  </a:cubicBezTo>
                  <a:cubicBezTo>
                    <a:pt x="551729" y="93184"/>
                    <a:pt x="567739" y="94083"/>
                    <a:pt x="583570" y="95882"/>
                  </a:cubicBezTo>
                  <a:cubicBezTo>
                    <a:pt x="789366" y="118009"/>
                    <a:pt x="952888" y="281531"/>
                    <a:pt x="975015" y="487327"/>
                  </a:cubicBezTo>
                  <a:cubicBezTo>
                    <a:pt x="976814" y="503158"/>
                    <a:pt x="977713" y="519168"/>
                    <a:pt x="977713" y="535538"/>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38">
              <a:extLst>
                <a:ext uri="{FF2B5EF4-FFF2-40B4-BE49-F238E27FC236}">
                  <a16:creationId xmlns:a16="http://schemas.microsoft.com/office/drawing/2014/main" id="{7DBE5BA5-503F-6B2C-9FAE-00B5C434F645}"/>
                </a:ext>
              </a:extLst>
            </p:cNvPr>
            <p:cNvSpPr/>
            <p:nvPr/>
          </p:nvSpPr>
          <p:spPr>
            <a:xfrm flipH="1">
              <a:off x="9738993" y="3922725"/>
              <a:ext cx="527803" cy="527803"/>
            </a:xfrm>
            <a:custGeom>
              <a:avLst/>
              <a:gdLst>
                <a:gd name="connsiteX0" fmla="*/ 263902 w 527803"/>
                <a:gd name="connsiteY0" fmla="*/ 0 h 527803"/>
                <a:gd name="connsiteX1" fmla="*/ 74296 w 527803"/>
                <a:gd name="connsiteY1" fmla="*/ 80412 h 527803"/>
                <a:gd name="connsiteX2" fmla="*/ 18169 w 527803"/>
                <a:gd name="connsiteY2" fmla="*/ 167660 h 527803"/>
                <a:gd name="connsiteX3" fmla="*/ 0 w 527803"/>
                <a:gd name="connsiteY3" fmla="*/ 263902 h 527803"/>
                <a:gd name="connsiteX4" fmla="*/ 263902 w 527803"/>
                <a:gd name="connsiteY4" fmla="*/ 527803 h 527803"/>
                <a:gd name="connsiteX5" fmla="*/ 360144 w 527803"/>
                <a:gd name="connsiteY5" fmla="*/ 509634 h 527803"/>
                <a:gd name="connsiteX6" fmla="*/ 447392 w 527803"/>
                <a:gd name="connsiteY6" fmla="*/ 453508 h 527803"/>
                <a:gd name="connsiteX7" fmla="*/ 527803 w 527803"/>
                <a:gd name="connsiteY7" fmla="*/ 263902 h 527803"/>
                <a:gd name="connsiteX8" fmla="*/ 263902 w 527803"/>
                <a:gd name="connsiteY8" fmla="*/ 0 h 527803"/>
                <a:gd name="connsiteX9" fmla="*/ 292505 w 527803"/>
                <a:gd name="connsiteY9" fmla="*/ 441995 h 527803"/>
                <a:gd name="connsiteX10" fmla="*/ 263902 w 527803"/>
                <a:gd name="connsiteY10" fmla="*/ 444333 h 527803"/>
                <a:gd name="connsiteX11" fmla="*/ 83470 w 527803"/>
                <a:gd name="connsiteY11" fmla="*/ 263902 h 527803"/>
                <a:gd name="connsiteX12" fmla="*/ 85809 w 527803"/>
                <a:gd name="connsiteY12" fmla="*/ 235299 h 527803"/>
                <a:gd name="connsiteX13" fmla="*/ 133480 w 527803"/>
                <a:gd name="connsiteY13" fmla="*/ 139596 h 527803"/>
                <a:gd name="connsiteX14" fmla="*/ 263902 w 527803"/>
                <a:gd name="connsiteY14" fmla="*/ 83470 h 527803"/>
                <a:gd name="connsiteX15" fmla="*/ 444333 w 527803"/>
                <a:gd name="connsiteY15" fmla="*/ 263902 h 527803"/>
                <a:gd name="connsiteX16" fmla="*/ 388387 w 527803"/>
                <a:gd name="connsiteY16" fmla="*/ 394503 h 527803"/>
                <a:gd name="connsiteX17" fmla="*/ 292505 w 527803"/>
                <a:gd name="connsiteY17" fmla="*/ 441995 h 52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7803" h="527803">
                  <a:moveTo>
                    <a:pt x="263902" y="0"/>
                  </a:moveTo>
                  <a:cubicBezTo>
                    <a:pt x="189606" y="0"/>
                    <a:pt x="122327" y="30762"/>
                    <a:pt x="74296" y="80412"/>
                  </a:cubicBezTo>
                  <a:cubicBezTo>
                    <a:pt x="50190" y="105237"/>
                    <a:pt x="30941" y="134739"/>
                    <a:pt x="18169" y="167660"/>
                  </a:cubicBezTo>
                  <a:cubicBezTo>
                    <a:pt x="6476" y="197342"/>
                    <a:pt x="0" y="229902"/>
                    <a:pt x="0" y="263902"/>
                  </a:cubicBezTo>
                  <a:cubicBezTo>
                    <a:pt x="0" y="409614"/>
                    <a:pt x="118189" y="527803"/>
                    <a:pt x="263902" y="527803"/>
                  </a:cubicBezTo>
                  <a:cubicBezTo>
                    <a:pt x="297901" y="527803"/>
                    <a:pt x="330462" y="521327"/>
                    <a:pt x="360144" y="509634"/>
                  </a:cubicBezTo>
                  <a:cubicBezTo>
                    <a:pt x="393064" y="496862"/>
                    <a:pt x="422566" y="477613"/>
                    <a:pt x="447392" y="453508"/>
                  </a:cubicBezTo>
                  <a:cubicBezTo>
                    <a:pt x="497042" y="405477"/>
                    <a:pt x="527803" y="338197"/>
                    <a:pt x="527803" y="263902"/>
                  </a:cubicBezTo>
                  <a:cubicBezTo>
                    <a:pt x="527803" y="118189"/>
                    <a:pt x="409614" y="0"/>
                    <a:pt x="263902" y="0"/>
                  </a:cubicBezTo>
                  <a:close/>
                  <a:moveTo>
                    <a:pt x="292505" y="441995"/>
                  </a:moveTo>
                  <a:cubicBezTo>
                    <a:pt x="283150" y="443614"/>
                    <a:pt x="273616" y="444333"/>
                    <a:pt x="263902" y="444333"/>
                  </a:cubicBezTo>
                  <a:cubicBezTo>
                    <a:pt x="164242" y="444333"/>
                    <a:pt x="83470" y="363562"/>
                    <a:pt x="83470" y="263902"/>
                  </a:cubicBezTo>
                  <a:cubicBezTo>
                    <a:pt x="83470" y="254188"/>
                    <a:pt x="84189" y="244653"/>
                    <a:pt x="85809" y="235299"/>
                  </a:cubicBezTo>
                  <a:cubicBezTo>
                    <a:pt x="91565" y="198421"/>
                    <a:pt x="108655" y="165321"/>
                    <a:pt x="133480" y="139596"/>
                  </a:cubicBezTo>
                  <a:cubicBezTo>
                    <a:pt x="166040" y="105057"/>
                    <a:pt x="212453" y="83470"/>
                    <a:pt x="263902" y="83470"/>
                  </a:cubicBezTo>
                  <a:cubicBezTo>
                    <a:pt x="363562" y="83470"/>
                    <a:pt x="444333" y="164242"/>
                    <a:pt x="444333" y="263902"/>
                  </a:cubicBezTo>
                  <a:cubicBezTo>
                    <a:pt x="444333" y="315171"/>
                    <a:pt x="422926" y="361583"/>
                    <a:pt x="388387" y="394503"/>
                  </a:cubicBezTo>
                  <a:cubicBezTo>
                    <a:pt x="362662" y="419149"/>
                    <a:pt x="329382" y="436238"/>
                    <a:pt x="292505" y="44199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39">
              <a:extLst>
                <a:ext uri="{FF2B5EF4-FFF2-40B4-BE49-F238E27FC236}">
                  <a16:creationId xmlns:a16="http://schemas.microsoft.com/office/drawing/2014/main" id="{81FCAFD5-70B1-CFC7-B6AE-345B2805E364}"/>
                </a:ext>
              </a:extLst>
            </p:cNvPr>
            <p:cNvSpPr/>
            <p:nvPr/>
          </p:nvSpPr>
          <p:spPr>
            <a:xfrm flipH="1">
              <a:off x="8559081" y="891904"/>
              <a:ext cx="1420427" cy="1420427"/>
            </a:xfrm>
            <a:custGeom>
              <a:avLst/>
              <a:gdLst>
                <a:gd name="connsiteX0" fmla="*/ 1419708 w 1420427"/>
                <a:gd name="connsiteY0" fmla="*/ 680352 h 1420427"/>
                <a:gd name="connsiteX1" fmla="*/ 740076 w 1420427"/>
                <a:gd name="connsiteY1" fmla="*/ 720 h 1420427"/>
                <a:gd name="connsiteX2" fmla="*/ 710214 w 1420427"/>
                <a:gd name="connsiteY2" fmla="*/ 0 h 1420427"/>
                <a:gd name="connsiteX3" fmla="*/ 13672 w 1420427"/>
                <a:gd name="connsiteY3" fmla="*/ 570438 h 1420427"/>
                <a:gd name="connsiteX4" fmla="*/ 0 w 1420427"/>
                <a:gd name="connsiteY4" fmla="*/ 710214 h 1420427"/>
                <a:gd name="connsiteX5" fmla="*/ 7196 w 1420427"/>
                <a:gd name="connsiteY5" fmla="*/ 811493 h 1420427"/>
                <a:gd name="connsiteX6" fmla="*/ 20328 w 1420427"/>
                <a:gd name="connsiteY6" fmla="*/ 879672 h 1420427"/>
                <a:gd name="connsiteX7" fmla="*/ 540756 w 1420427"/>
                <a:gd name="connsiteY7" fmla="*/ 1400100 h 1420427"/>
                <a:gd name="connsiteX8" fmla="*/ 608935 w 1420427"/>
                <a:gd name="connsiteY8" fmla="*/ 1413232 h 1420427"/>
                <a:gd name="connsiteX9" fmla="*/ 710214 w 1420427"/>
                <a:gd name="connsiteY9" fmla="*/ 1420427 h 1420427"/>
                <a:gd name="connsiteX10" fmla="*/ 716510 w 1420427"/>
                <a:gd name="connsiteY10" fmla="*/ 1420427 h 1420427"/>
                <a:gd name="connsiteX11" fmla="*/ 1420428 w 1420427"/>
                <a:gd name="connsiteY11" fmla="*/ 710214 h 1420427"/>
                <a:gd name="connsiteX12" fmla="*/ 1419708 w 1420427"/>
                <a:gd name="connsiteY12" fmla="*/ 680352 h 1420427"/>
                <a:gd name="connsiteX13" fmla="*/ 710214 w 1420427"/>
                <a:gd name="connsiteY13" fmla="*/ 1362682 h 1420427"/>
                <a:gd name="connsiteX14" fmla="*/ 671357 w 1420427"/>
                <a:gd name="connsiteY14" fmla="*/ 1361423 h 1420427"/>
                <a:gd name="connsiteX15" fmla="*/ 534279 w 1420427"/>
                <a:gd name="connsiteY15" fmla="*/ 1338577 h 1420427"/>
                <a:gd name="connsiteX16" fmla="*/ 448831 w 1420427"/>
                <a:gd name="connsiteY16" fmla="*/ 1308175 h 1420427"/>
                <a:gd name="connsiteX17" fmla="*/ 112253 w 1420427"/>
                <a:gd name="connsiteY17" fmla="*/ 971597 h 1420427"/>
                <a:gd name="connsiteX18" fmla="*/ 81851 w 1420427"/>
                <a:gd name="connsiteY18" fmla="*/ 886148 h 1420427"/>
                <a:gd name="connsiteX19" fmla="*/ 57745 w 1420427"/>
                <a:gd name="connsiteY19" fmla="*/ 710214 h 1420427"/>
                <a:gd name="connsiteX20" fmla="*/ 63142 w 1420427"/>
                <a:gd name="connsiteY20" fmla="*/ 626024 h 1420427"/>
                <a:gd name="connsiteX21" fmla="*/ 710214 w 1420427"/>
                <a:gd name="connsiteY21" fmla="*/ 57745 h 1420427"/>
                <a:gd name="connsiteX22" fmla="*/ 803758 w 1420427"/>
                <a:gd name="connsiteY22" fmla="*/ 64401 h 1420427"/>
                <a:gd name="connsiteX23" fmla="*/ 1356026 w 1420427"/>
                <a:gd name="connsiteY23" fmla="*/ 616670 h 1420427"/>
                <a:gd name="connsiteX24" fmla="*/ 1362682 w 1420427"/>
                <a:gd name="connsiteY24" fmla="*/ 710214 h 1420427"/>
                <a:gd name="connsiteX25" fmla="*/ 710214 w 1420427"/>
                <a:gd name="connsiteY25" fmla="*/ 1362682 h 14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0427" h="1420427">
                  <a:moveTo>
                    <a:pt x="1419708" y="680352"/>
                  </a:moveTo>
                  <a:cubicBezTo>
                    <a:pt x="1404597" y="311753"/>
                    <a:pt x="1108675" y="15830"/>
                    <a:pt x="740076" y="720"/>
                  </a:cubicBezTo>
                  <a:cubicBezTo>
                    <a:pt x="730182" y="180"/>
                    <a:pt x="720288" y="0"/>
                    <a:pt x="710214" y="0"/>
                  </a:cubicBezTo>
                  <a:cubicBezTo>
                    <a:pt x="365721" y="0"/>
                    <a:pt x="78613" y="245013"/>
                    <a:pt x="13672" y="570438"/>
                  </a:cubicBezTo>
                  <a:cubicBezTo>
                    <a:pt x="4677" y="615591"/>
                    <a:pt x="0" y="662362"/>
                    <a:pt x="0" y="710214"/>
                  </a:cubicBezTo>
                  <a:cubicBezTo>
                    <a:pt x="0" y="744573"/>
                    <a:pt x="2518" y="778393"/>
                    <a:pt x="7196" y="811493"/>
                  </a:cubicBezTo>
                  <a:cubicBezTo>
                    <a:pt x="10434" y="834519"/>
                    <a:pt x="14931" y="857365"/>
                    <a:pt x="20328" y="879672"/>
                  </a:cubicBezTo>
                  <a:cubicBezTo>
                    <a:pt x="82930" y="1135838"/>
                    <a:pt x="284589" y="1337497"/>
                    <a:pt x="540756" y="1400100"/>
                  </a:cubicBezTo>
                  <a:cubicBezTo>
                    <a:pt x="563062" y="1405496"/>
                    <a:pt x="585908" y="1409994"/>
                    <a:pt x="608935" y="1413232"/>
                  </a:cubicBezTo>
                  <a:cubicBezTo>
                    <a:pt x="642035" y="1417909"/>
                    <a:pt x="675854" y="1420427"/>
                    <a:pt x="710214" y="1420427"/>
                  </a:cubicBezTo>
                  <a:lnTo>
                    <a:pt x="716510" y="1420427"/>
                  </a:lnTo>
                  <a:cubicBezTo>
                    <a:pt x="1105976" y="1417010"/>
                    <a:pt x="1420428" y="1100580"/>
                    <a:pt x="1420428" y="710214"/>
                  </a:cubicBezTo>
                  <a:cubicBezTo>
                    <a:pt x="1420428" y="700140"/>
                    <a:pt x="1420248" y="690246"/>
                    <a:pt x="1419708" y="680352"/>
                  </a:cubicBezTo>
                  <a:close/>
                  <a:moveTo>
                    <a:pt x="710214" y="1362682"/>
                  </a:moveTo>
                  <a:cubicBezTo>
                    <a:pt x="697262" y="1362682"/>
                    <a:pt x="684309" y="1362322"/>
                    <a:pt x="671357" y="1361423"/>
                  </a:cubicBezTo>
                  <a:cubicBezTo>
                    <a:pt x="624225" y="1358725"/>
                    <a:pt x="578353" y="1350989"/>
                    <a:pt x="534279" y="1338577"/>
                  </a:cubicBezTo>
                  <a:cubicBezTo>
                    <a:pt x="504957" y="1330482"/>
                    <a:pt x="476354" y="1320228"/>
                    <a:pt x="448831" y="1308175"/>
                  </a:cubicBezTo>
                  <a:cubicBezTo>
                    <a:pt x="298621" y="1242514"/>
                    <a:pt x="177913" y="1121807"/>
                    <a:pt x="112253" y="971597"/>
                  </a:cubicBezTo>
                  <a:cubicBezTo>
                    <a:pt x="100200" y="944073"/>
                    <a:pt x="89946" y="915471"/>
                    <a:pt x="81851" y="886148"/>
                  </a:cubicBezTo>
                  <a:cubicBezTo>
                    <a:pt x="66020" y="830202"/>
                    <a:pt x="57745" y="771197"/>
                    <a:pt x="57745" y="710214"/>
                  </a:cubicBezTo>
                  <a:cubicBezTo>
                    <a:pt x="57745" y="681791"/>
                    <a:pt x="59544" y="653548"/>
                    <a:pt x="63142" y="626024"/>
                  </a:cubicBezTo>
                  <a:cubicBezTo>
                    <a:pt x="104517" y="305457"/>
                    <a:pt x="378493" y="57745"/>
                    <a:pt x="710214" y="57745"/>
                  </a:cubicBezTo>
                  <a:cubicBezTo>
                    <a:pt x="742055" y="57745"/>
                    <a:pt x="773176" y="60084"/>
                    <a:pt x="803758" y="64401"/>
                  </a:cubicBezTo>
                  <a:cubicBezTo>
                    <a:pt x="1089246" y="105417"/>
                    <a:pt x="1315011" y="331181"/>
                    <a:pt x="1356026" y="616670"/>
                  </a:cubicBezTo>
                  <a:cubicBezTo>
                    <a:pt x="1360344" y="647251"/>
                    <a:pt x="1362682" y="678373"/>
                    <a:pt x="1362682" y="710214"/>
                  </a:cubicBezTo>
                  <a:cubicBezTo>
                    <a:pt x="1362682" y="1070537"/>
                    <a:pt x="1070538" y="1362682"/>
                    <a:pt x="710214" y="1362682"/>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40">
              <a:extLst>
                <a:ext uri="{FF2B5EF4-FFF2-40B4-BE49-F238E27FC236}">
                  <a16:creationId xmlns:a16="http://schemas.microsoft.com/office/drawing/2014/main" id="{F1113073-8A53-5648-8D29-688BF62C3037}"/>
                </a:ext>
              </a:extLst>
            </p:cNvPr>
            <p:cNvSpPr/>
            <p:nvPr/>
          </p:nvSpPr>
          <p:spPr>
            <a:xfrm flipH="1">
              <a:off x="8732317" y="1064960"/>
              <a:ext cx="1074135" cy="1074315"/>
            </a:xfrm>
            <a:custGeom>
              <a:avLst/>
              <a:gdLst>
                <a:gd name="connsiteX0" fmla="*/ 993904 w 1074135"/>
                <a:gd name="connsiteY0" fmla="*/ 254547 h 1074315"/>
                <a:gd name="connsiteX1" fmla="*/ 819768 w 1074135"/>
                <a:gd name="connsiteY1" fmla="*/ 80412 h 1074315"/>
                <a:gd name="connsiteX2" fmla="*/ 537158 w 1074135"/>
                <a:gd name="connsiteY2" fmla="*/ 0 h 1074315"/>
                <a:gd name="connsiteX3" fmla="*/ 0 w 1074135"/>
                <a:gd name="connsiteY3" fmla="*/ 537158 h 1074315"/>
                <a:gd name="connsiteX4" fmla="*/ 1799 w 1074135"/>
                <a:gd name="connsiteY4" fmla="*/ 580871 h 1074315"/>
                <a:gd name="connsiteX5" fmla="*/ 394144 w 1074135"/>
                <a:gd name="connsiteY5" fmla="*/ 1054887 h 1074315"/>
                <a:gd name="connsiteX6" fmla="*/ 394144 w 1074135"/>
                <a:gd name="connsiteY6" fmla="*/ 1054887 h 1074315"/>
                <a:gd name="connsiteX7" fmla="*/ 536978 w 1074135"/>
                <a:gd name="connsiteY7" fmla="*/ 1074315 h 1074315"/>
                <a:gd name="connsiteX8" fmla="*/ 1074136 w 1074135"/>
                <a:gd name="connsiteY8" fmla="*/ 537158 h 1074315"/>
                <a:gd name="connsiteX9" fmla="*/ 993724 w 1074135"/>
                <a:gd name="connsiteY9" fmla="*/ 254547 h 1074315"/>
                <a:gd name="connsiteX10" fmla="*/ 537158 w 1074135"/>
                <a:gd name="connsiteY10" fmla="*/ 1013152 h 1074315"/>
                <a:gd name="connsiteX11" fmla="*/ 318589 w 1074135"/>
                <a:gd name="connsiteY11" fmla="*/ 960084 h 1074315"/>
                <a:gd name="connsiteX12" fmla="*/ 318409 w 1074135"/>
                <a:gd name="connsiteY12" fmla="*/ 960084 h 1074315"/>
                <a:gd name="connsiteX13" fmla="*/ 318229 w 1074135"/>
                <a:gd name="connsiteY13" fmla="*/ 959904 h 1074315"/>
                <a:gd name="connsiteX14" fmla="*/ 80951 w 1074135"/>
                <a:gd name="connsiteY14" fmla="*/ 673156 h 1074315"/>
                <a:gd name="connsiteX15" fmla="*/ 80951 w 1074135"/>
                <a:gd name="connsiteY15" fmla="*/ 673156 h 1074315"/>
                <a:gd name="connsiteX16" fmla="*/ 61163 w 1074135"/>
                <a:gd name="connsiteY16" fmla="*/ 537158 h 1074315"/>
                <a:gd name="connsiteX17" fmla="*/ 537158 w 1074135"/>
                <a:gd name="connsiteY17" fmla="*/ 61163 h 1074315"/>
                <a:gd name="connsiteX18" fmla="*/ 1013152 w 1074135"/>
                <a:gd name="connsiteY18" fmla="*/ 537158 h 1074315"/>
                <a:gd name="connsiteX19" fmla="*/ 537158 w 1074135"/>
                <a:gd name="connsiteY19" fmla="*/ 1013152 h 10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4135" h="1074315">
                  <a:moveTo>
                    <a:pt x="993904" y="254547"/>
                  </a:moveTo>
                  <a:cubicBezTo>
                    <a:pt x="950190" y="183850"/>
                    <a:pt x="890466" y="124125"/>
                    <a:pt x="819768" y="80412"/>
                  </a:cubicBezTo>
                  <a:cubicBezTo>
                    <a:pt x="737737" y="29322"/>
                    <a:pt x="640955" y="0"/>
                    <a:pt x="537158" y="0"/>
                  </a:cubicBezTo>
                  <a:cubicBezTo>
                    <a:pt x="240516" y="0"/>
                    <a:pt x="0" y="240516"/>
                    <a:pt x="0" y="537158"/>
                  </a:cubicBezTo>
                  <a:cubicBezTo>
                    <a:pt x="0" y="551909"/>
                    <a:pt x="540" y="566480"/>
                    <a:pt x="1799" y="580871"/>
                  </a:cubicBezTo>
                  <a:cubicBezTo>
                    <a:pt x="20148" y="808615"/>
                    <a:pt x="180432" y="996062"/>
                    <a:pt x="394144" y="1054887"/>
                  </a:cubicBezTo>
                  <a:lnTo>
                    <a:pt x="394144" y="1054887"/>
                  </a:lnTo>
                  <a:cubicBezTo>
                    <a:pt x="439656" y="1067659"/>
                    <a:pt x="487508" y="1074315"/>
                    <a:pt x="536978" y="1074315"/>
                  </a:cubicBezTo>
                  <a:cubicBezTo>
                    <a:pt x="833620" y="1074315"/>
                    <a:pt x="1074136" y="833800"/>
                    <a:pt x="1074136" y="537158"/>
                  </a:cubicBezTo>
                  <a:cubicBezTo>
                    <a:pt x="1074136" y="433360"/>
                    <a:pt x="1044813" y="336578"/>
                    <a:pt x="993724" y="254547"/>
                  </a:cubicBezTo>
                  <a:close/>
                  <a:moveTo>
                    <a:pt x="537158" y="1013152"/>
                  </a:moveTo>
                  <a:cubicBezTo>
                    <a:pt x="458185" y="1013152"/>
                    <a:pt x="384070" y="993903"/>
                    <a:pt x="318589" y="960084"/>
                  </a:cubicBezTo>
                  <a:lnTo>
                    <a:pt x="318409" y="960084"/>
                  </a:lnTo>
                  <a:cubicBezTo>
                    <a:pt x="318409" y="960084"/>
                    <a:pt x="318229" y="959904"/>
                    <a:pt x="318229" y="959904"/>
                  </a:cubicBezTo>
                  <a:cubicBezTo>
                    <a:pt x="204717" y="901079"/>
                    <a:pt x="117829" y="797821"/>
                    <a:pt x="80951" y="673156"/>
                  </a:cubicBezTo>
                  <a:lnTo>
                    <a:pt x="80951" y="673156"/>
                  </a:lnTo>
                  <a:cubicBezTo>
                    <a:pt x="67999" y="629982"/>
                    <a:pt x="61163" y="584469"/>
                    <a:pt x="61163" y="537158"/>
                  </a:cubicBezTo>
                  <a:cubicBezTo>
                    <a:pt x="61163" y="274335"/>
                    <a:pt x="274335" y="61163"/>
                    <a:pt x="537158" y="61163"/>
                  </a:cubicBezTo>
                  <a:cubicBezTo>
                    <a:pt x="799980" y="61163"/>
                    <a:pt x="1013152" y="274335"/>
                    <a:pt x="1013152" y="537158"/>
                  </a:cubicBezTo>
                  <a:cubicBezTo>
                    <a:pt x="1013152" y="799980"/>
                    <a:pt x="799980" y="1013152"/>
                    <a:pt x="537158" y="1013152"/>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Shape 41">
              <a:extLst>
                <a:ext uri="{FF2B5EF4-FFF2-40B4-BE49-F238E27FC236}">
                  <a16:creationId xmlns:a16="http://schemas.microsoft.com/office/drawing/2014/main" id="{28636BDB-56DF-0791-3116-756A8C1D94DE}"/>
                </a:ext>
              </a:extLst>
            </p:cNvPr>
            <p:cNvSpPr/>
            <p:nvPr/>
          </p:nvSpPr>
          <p:spPr>
            <a:xfrm flipH="1">
              <a:off x="8930378" y="1263201"/>
              <a:ext cx="677833" cy="677833"/>
            </a:xfrm>
            <a:custGeom>
              <a:avLst/>
              <a:gdLst>
                <a:gd name="connsiteX0" fmla="*/ 338917 w 677833"/>
                <a:gd name="connsiteY0" fmla="*/ 0 h 677833"/>
                <a:gd name="connsiteX1" fmla="*/ 0 w 677833"/>
                <a:gd name="connsiteY1" fmla="*/ 338917 h 677833"/>
                <a:gd name="connsiteX2" fmla="*/ 338917 w 677833"/>
                <a:gd name="connsiteY2" fmla="*/ 677833 h 677833"/>
                <a:gd name="connsiteX3" fmla="*/ 677833 w 677833"/>
                <a:gd name="connsiteY3" fmla="*/ 338917 h 677833"/>
                <a:gd name="connsiteX4" fmla="*/ 338917 w 677833"/>
                <a:gd name="connsiteY4" fmla="*/ 0 h 677833"/>
                <a:gd name="connsiteX5" fmla="*/ 338917 w 677833"/>
                <a:gd name="connsiteY5" fmla="*/ 619008 h 677833"/>
                <a:gd name="connsiteX6" fmla="*/ 58825 w 677833"/>
                <a:gd name="connsiteY6" fmla="*/ 338917 h 677833"/>
                <a:gd name="connsiteX7" fmla="*/ 338917 w 677833"/>
                <a:gd name="connsiteY7" fmla="*/ 58825 h 677833"/>
                <a:gd name="connsiteX8" fmla="*/ 619008 w 677833"/>
                <a:gd name="connsiteY8" fmla="*/ 338917 h 677833"/>
                <a:gd name="connsiteX9" fmla="*/ 338917 w 677833"/>
                <a:gd name="connsiteY9" fmla="*/ 619008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833" h="677833">
                  <a:moveTo>
                    <a:pt x="338917" y="0"/>
                  </a:moveTo>
                  <a:cubicBezTo>
                    <a:pt x="151829" y="0"/>
                    <a:pt x="0" y="151829"/>
                    <a:pt x="0" y="338917"/>
                  </a:cubicBezTo>
                  <a:cubicBezTo>
                    <a:pt x="0" y="526004"/>
                    <a:pt x="151829" y="677833"/>
                    <a:pt x="338917" y="677833"/>
                  </a:cubicBezTo>
                  <a:cubicBezTo>
                    <a:pt x="526004" y="677833"/>
                    <a:pt x="677833" y="526184"/>
                    <a:pt x="677833" y="338917"/>
                  </a:cubicBezTo>
                  <a:cubicBezTo>
                    <a:pt x="677833" y="151649"/>
                    <a:pt x="526184" y="0"/>
                    <a:pt x="338917" y="0"/>
                  </a:cubicBezTo>
                  <a:close/>
                  <a:moveTo>
                    <a:pt x="338917" y="619008"/>
                  </a:moveTo>
                  <a:cubicBezTo>
                    <a:pt x="184209" y="619008"/>
                    <a:pt x="58825" y="493624"/>
                    <a:pt x="58825" y="338917"/>
                  </a:cubicBezTo>
                  <a:cubicBezTo>
                    <a:pt x="58825" y="184209"/>
                    <a:pt x="184209" y="58825"/>
                    <a:pt x="338917" y="58825"/>
                  </a:cubicBezTo>
                  <a:cubicBezTo>
                    <a:pt x="493624" y="58825"/>
                    <a:pt x="619008" y="184209"/>
                    <a:pt x="619008" y="338917"/>
                  </a:cubicBezTo>
                  <a:cubicBezTo>
                    <a:pt x="619008" y="493624"/>
                    <a:pt x="493624" y="619008"/>
                    <a:pt x="338917" y="619008"/>
                  </a:cubicBezTo>
                  <a:close/>
                </a:path>
              </a:pathLst>
            </a:custGeom>
            <a:gradFill>
              <a:gsLst>
                <a:gs pos="0">
                  <a:srgbClr val="0098FF"/>
                </a:gs>
                <a:gs pos="50000">
                  <a:srgbClr val="00BCFF"/>
                </a:gs>
                <a:gs pos="100000">
                  <a:srgbClr val="00E1FF"/>
                </a:gs>
              </a:gsLst>
              <a:lin ang="18899822"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42">
              <a:extLst>
                <a:ext uri="{FF2B5EF4-FFF2-40B4-BE49-F238E27FC236}">
                  <a16:creationId xmlns:a16="http://schemas.microsoft.com/office/drawing/2014/main" id="{FBDECF47-CED5-1263-9954-DBF9AB295A63}"/>
                </a:ext>
              </a:extLst>
            </p:cNvPr>
            <p:cNvSpPr/>
            <p:nvPr/>
          </p:nvSpPr>
          <p:spPr>
            <a:xfrm flipH="1">
              <a:off x="9102175" y="1434998"/>
              <a:ext cx="334239" cy="334239"/>
            </a:xfrm>
            <a:custGeom>
              <a:avLst/>
              <a:gdLst>
                <a:gd name="connsiteX0" fmla="*/ 167120 w 334239"/>
                <a:gd name="connsiteY0" fmla="*/ 0 h 334239"/>
                <a:gd name="connsiteX1" fmla="*/ 0 w 334239"/>
                <a:gd name="connsiteY1" fmla="*/ 167120 h 334239"/>
                <a:gd name="connsiteX2" fmla="*/ 167120 w 334239"/>
                <a:gd name="connsiteY2" fmla="*/ 334239 h 334239"/>
                <a:gd name="connsiteX3" fmla="*/ 334239 w 334239"/>
                <a:gd name="connsiteY3" fmla="*/ 167120 h 334239"/>
                <a:gd name="connsiteX4" fmla="*/ 167120 w 334239"/>
                <a:gd name="connsiteY4" fmla="*/ 0 h 334239"/>
                <a:gd name="connsiteX5" fmla="*/ 167120 w 334239"/>
                <a:gd name="connsiteY5" fmla="*/ 281351 h 334239"/>
                <a:gd name="connsiteX6" fmla="*/ 52888 w 334239"/>
                <a:gd name="connsiteY6" fmla="*/ 167120 h 334239"/>
                <a:gd name="connsiteX7" fmla="*/ 167120 w 334239"/>
                <a:gd name="connsiteY7" fmla="*/ 52888 h 334239"/>
                <a:gd name="connsiteX8" fmla="*/ 281351 w 334239"/>
                <a:gd name="connsiteY8" fmla="*/ 167120 h 334239"/>
                <a:gd name="connsiteX9" fmla="*/ 167120 w 334239"/>
                <a:gd name="connsiteY9" fmla="*/ 281351 h 33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39" h="334239">
                  <a:moveTo>
                    <a:pt x="167120" y="0"/>
                  </a:moveTo>
                  <a:cubicBezTo>
                    <a:pt x="74835" y="0"/>
                    <a:pt x="0" y="74835"/>
                    <a:pt x="0" y="167120"/>
                  </a:cubicBezTo>
                  <a:cubicBezTo>
                    <a:pt x="0" y="259404"/>
                    <a:pt x="74835" y="334239"/>
                    <a:pt x="167120" y="334239"/>
                  </a:cubicBezTo>
                  <a:cubicBezTo>
                    <a:pt x="259405" y="334239"/>
                    <a:pt x="334239" y="259404"/>
                    <a:pt x="334239" y="167120"/>
                  </a:cubicBezTo>
                  <a:cubicBezTo>
                    <a:pt x="334239" y="74835"/>
                    <a:pt x="259405" y="0"/>
                    <a:pt x="167120" y="0"/>
                  </a:cubicBezTo>
                  <a:close/>
                  <a:moveTo>
                    <a:pt x="167120" y="281351"/>
                  </a:moveTo>
                  <a:cubicBezTo>
                    <a:pt x="104158" y="281351"/>
                    <a:pt x="52888" y="230262"/>
                    <a:pt x="52888" y="167120"/>
                  </a:cubicBezTo>
                  <a:cubicBezTo>
                    <a:pt x="52888" y="103978"/>
                    <a:pt x="104158" y="52888"/>
                    <a:pt x="167120" y="52888"/>
                  </a:cubicBezTo>
                  <a:cubicBezTo>
                    <a:pt x="230082" y="52888"/>
                    <a:pt x="281351" y="104158"/>
                    <a:pt x="281351" y="167120"/>
                  </a:cubicBezTo>
                  <a:cubicBezTo>
                    <a:pt x="281351" y="230082"/>
                    <a:pt x="230262" y="281351"/>
                    <a:pt x="167120" y="281351"/>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43">
              <a:extLst>
                <a:ext uri="{FF2B5EF4-FFF2-40B4-BE49-F238E27FC236}">
                  <a16:creationId xmlns:a16="http://schemas.microsoft.com/office/drawing/2014/main" id="{A7D683D5-27F9-55A9-1CDB-7B486D835525}"/>
                </a:ext>
              </a:extLst>
            </p:cNvPr>
            <p:cNvSpPr/>
            <p:nvPr/>
          </p:nvSpPr>
          <p:spPr>
            <a:xfrm flipH="1">
              <a:off x="11134328" y="2879711"/>
              <a:ext cx="347099" cy="363232"/>
            </a:xfrm>
            <a:custGeom>
              <a:avLst/>
              <a:gdLst>
                <a:gd name="connsiteX0" fmla="*/ 323086 w 347099"/>
                <a:gd name="connsiteY0" fmla="*/ 16010 h 363232"/>
                <a:gd name="connsiteX1" fmla="*/ 0 w 347099"/>
                <a:gd name="connsiteY1" fmla="*/ 339096 h 363232"/>
                <a:gd name="connsiteX2" fmla="*/ 276674 w 347099"/>
                <a:gd name="connsiteY2" fmla="*/ 292684 h 363232"/>
                <a:gd name="connsiteX3" fmla="*/ 314631 w 347099"/>
                <a:gd name="connsiteY3" fmla="*/ 0 h 363232"/>
                <a:gd name="connsiteX4" fmla="*/ 323086 w 347099"/>
                <a:gd name="connsiteY4" fmla="*/ 15831 h 36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9" h="363232">
                  <a:moveTo>
                    <a:pt x="323086" y="16010"/>
                  </a:moveTo>
                  <a:lnTo>
                    <a:pt x="0" y="339096"/>
                  </a:lnTo>
                  <a:cubicBezTo>
                    <a:pt x="90126" y="382630"/>
                    <a:pt x="202199" y="367340"/>
                    <a:pt x="276674" y="292684"/>
                  </a:cubicBezTo>
                  <a:cubicBezTo>
                    <a:pt x="355647" y="213712"/>
                    <a:pt x="368059" y="92644"/>
                    <a:pt x="314631" y="0"/>
                  </a:cubicBezTo>
                  <a:cubicBezTo>
                    <a:pt x="317689" y="5217"/>
                    <a:pt x="320388" y="10434"/>
                    <a:pt x="323086" y="15831"/>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Shape 44">
              <a:extLst>
                <a:ext uri="{FF2B5EF4-FFF2-40B4-BE49-F238E27FC236}">
                  <a16:creationId xmlns:a16="http://schemas.microsoft.com/office/drawing/2014/main" id="{57363D35-7871-51F3-4438-4E24FBF9D3F8}"/>
                </a:ext>
              </a:extLst>
            </p:cNvPr>
            <p:cNvSpPr/>
            <p:nvPr/>
          </p:nvSpPr>
          <p:spPr>
            <a:xfrm flipH="1">
              <a:off x="11168776" y="2863161"/>
              <a:ext cx="8454" cy="13132"/>
            </a:xfrm>
            <a:custGeom>
              <a:avLst/>
              <a:gdLst>
                <a:gd name="connsiteX0" fmla="*/ 0 w 8454"/>
                <a:gd name="connsiteY0" fmla="*/ 0 h 13132"/>
                <a:gd name="connsiteX1" fmla="*/ 8455 w 8454"/>
                <a:gd name="connsiteY1" fmla="*/ 13132 h 13132"/>
                <a:gd name="connsiteX2" fmla="*/ 0 w 8454"/>
                <a:gd name="connsiteY2" fmla="*/ 0 h 13132"/>
              </a:gdLst>
              <a:ahLst/>
              <a:cxnLst>
                <a:cxn ang="0">
                  <a:pos x="connsiteX0" y="connsiteY0"/>
                </a:cxn>
                <a:cxn ang="0">
                  <a:pos x="connsiteX1" y="connsiteY1"/>
                </a:cxn>
                <a:cxn ang="0">
                  <a:pos x="connsiteX2" y="connsiteY2"/>
                </a:cxn>
              </a:cxnLst>
              <a:rect l="l" t="t" r="r" b="b"/>
              <a:pathLst>
                <a:path w="8454" h="13132">
                  <a:moveTo>
                    <a:pt x="0" y="0"/>
                  </a:moveTo>
                  <a:cubicBezTo>
                    <a:pt x="2878" y="4317"/>
                    <a:pt x="5757" y="8635"/>
                    <a:pt x="8455" y="13132"/>
                  </a:cubicBezTo>
                  <a:cubicBezTo>
                    <a:pt x="5757" y="8635"/>
                    <a:pt x="3058" y="4317"/>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45">
              <a:extLst>
                <a:ext uri="{FF2B5EF4-FFF2-40B4-BE49-F238E27FC236}">
                  <a16:creationId xmlns:a16="http://schemas.microsoft.com/office/drawing/2014/main" id="{E4F9F611-49FD-78DF-D45A-E3E1300B08A5}"/>
                </a:ext>
              </a:extLst>
            </p:cNvPr>
            <p:cNvSpPr/>
            <p:nvPr/>
          </p:nvSpPr>
          <p:spPr>
            <a:xfrm flipH="1">
              <a:off x="11182807" y="2846611"/>
              <a:ext cx="7015" cy="9354"/>
            </a:xfrm>
            <a:custGeom>
              <a:avLst/>
              <a:gdLst>
                <a:gd name="connsiteX0" fmla="*/ 0 w 7015"/>
                <a:gd name="connsiteY0" fmla="*/ 0 h 9354"/>
                <a:gd name="connsiteX1" fmla="*/ 7016 w 7015"/>
                <a:gd name="connsiteY1" fmla="*/ 9354 h 9354"/>
                <a:gd name="connsiteX2" fmla="*/ 0 w 7015"/>
                <a:gd name="connsiteY2" fmla="*/ 0 h 9354"/>
              </a:gdLst>
              <a:ahLst/>
              <a:cxnLst>
                <a:cxn ang="0">
                  <a:pos x="connsiteX0" y="connsiteY0"/>
                </a:cxn>
                <a:cxn ang="0">
                  <a:pos x="connsiteX1" y="connsiteY1"/>
                </a:cxn>
                <a:cxn ang="0">
                  <a:pos x="connsiteX2" y="connsiteY2"/>
                </a:cxn>
              </a:cxnLst>
              <a:rect l="l" t="t" r="r" b="b"/>
              <a:pathLst>
                <a:path w="7015" h="9354">
                  <a:moveTo>
                    <a:pt x="0" y="0"/>
                  </a:moveTo>
                  <a:cubicBezTo>
                    <a:pt x="2518" y="3058"/>
                    <a:pt x="4857" y="6116"/>
                    <a:pt x="7016" y="9354"/>
                  </a:cubicBezTo>
                  <a:cubicBezTo>
                    <a:pt x="4677" y="6296"/>
                    <a:pt x="2339" y="3058"/>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46">
              <a:extLst>
                <a:ext uri="{FF2B5EF4-FFF2-40B4-BE49-F238E27FC236}">
                  <a16:creationId xmlns:a16="http://schemas.microsoft.com/office/drawing/2014/main" id="{1AEC9D1A-6AAE-042F-1ADB-BE8D4544D14C}"/>
                </a:ext>
              </a:extLst>
            </p:cNvPr>
            <p:cNvSpPr/>
            <p:nvPr/>
          </p:nvSpPr>
          <p:spPr>
            <a:xfrm rot="2700000" flipH="1">
              <a:off x="11200464" y="2851149"/>
              <a:ext cx="484269" cy="166939"/>
            </a:xfrm>
            <a:custGeom>
              <a:avLst/>
              <a:gdLst>
                <a:gd name="connsiteX0" fmla="*/ 0 w 484269"/>
                <a:gd name="connsiteY0" fmla="*/ 0 h 166939"/>
                <a:gd name="connsiteX1" fmla="*/ 484270 w 484269"/>
                <a:gd name="connsiteY1" fmla="*/ 0 h 166939"/>
                <a:gd name="connsiteX2" fmla="*/ 484270 w 484269"/>
                <a:gd name="connsiteY2" fmla="*/ 166940 h 166939"/>
                <a:gd name="connsiteX3" fmla="*/ 0 w 484269"/>
                <a:gd name="connsiteY3" fmla="*/ 166940 h 166939"/>
              </a:gdLst>
              <a:ahLst/>
              <a:cxnLst>
                <a:cxn ang="0">
                  <a:pos x="connsiteX0" y="connsiteY0"/>
                </a:cxn>
                <a:cxn ang="0">
                  <a:pos x="connsiteX1" y="connsiteY1"/>
                </a:cxn>
                <a:cxn ang="0">
                  <a:pos x="connsiteX2" y="connsiteY2"/>
                </a:cxn>
                <a:cxn ang="0">
                  <a:pos x="connsiteX3" y="connsiteY3"/>
                </a:cxn>
              </a:cxnLst>
              <a:rect l="l" t="t" r="r" b="b"/>
              <a:pathLst>
                <a:path w="484269" h="166939">
                  <a:moveTo>
                    <a:pt x="0" y="0"/>
                  </a:moveTo>
                  <a:lnTo>
                    <a:pt x="484270" y="0"/>
                  </a:lnTo>
                  <a:lnTo>
                    <a:pt x="484270" y="166940"/>
                  </a:lnTo>
                  <a:lnTo>
                    <a:pt x="0" y="166940"/>
                  </a:lnTo>
                  <a:close/>
                </a:path>
              </a:pathLst>
            </a:custGeom>
            <a:gradFill>
              <a:gsLst>
                <a:gs pos="0">
                  <a:srgbClr val="0098FF"/>
                </a:gs>
                <a:gs pos="50000">
                  <a:srgbClr val="00BCFF"/>
                </a:gs>
                <a:gs pos="100000">
                  <a:srgbClr val="00E1FF"/>
                </a:gs>
              </a:gsLst>
              <a:lin ang="162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Shape 47">
              <a:extLst>
                <a:ext uri="{FF2B5EF4-FFF2-40B4-BE49-F238E27FC236}">
                  <a16:creationId xmlns:a16="http://schemas.microsoft.com/office/drawing/2014/main" id="{42FAB161-C6E7-0096-181A-BE981DA57E46}"/>
                </a:ext>
              </a:extLst>
            </p:cNvPr>
            <p:cNvSpPr/>
            <p:nvPr/>
          </p:nvSpPr>
          <p:spPr>
            <a:xfrm flipH="1">
              <a:off x="11521363" y="3187326"/>
              <a:ext cx="9174" cy="7016"/>
            </a:xfrm>
            <a:custGeom>
              <a:avLst/>
              <a:gdLst>
                <a:gd name="connsiteX0" fmla="*/ 9174 w 9174"/>
                <a:gd name="connsiteY0" fmla="*/ 7016 h 7016"/>
                <a:gd name="connsiteX1" fmla="*/ 0 w 9174"/>
                <a:gd name="connsiteY1" fmla="*/ 0 h 7016"/>
                <a:gd name="connsiteX2" fmla="*/ 9174 w 9174"/>
                <a:gd name="connsiteY2" fmla="*/ 7016 h 7016"/>
              </a:gdLst>
              <a:ahLst/>
              <a:cxnLst>
                <a:cxn ang="0">
                  <a:pos x="connsiteX0" y="connsiteY0"/>
                </a:cxn>
                <a:cxn ang="0">
                  <a:pos x="connsiteX1" y="connsiteY1"/>
                </a:cxn>
                <a:cxn ang="0">
                  <a:pos x="connsiteX2" y="connsiteY2"/>
                </a:cxn>
              </a:cxnLst>
              <a:rect l="l" t="t" r="r" b="b"/>
              <a:pathLst>
                <a:path w="9174" h="7016">
                  <a:moveTo>
                    <a:pt x="9174" y="7016"/>
                  </a:moveTo>
                  <a:cubicBezTo>
                    <a:pt x="6116" y="4677"/>
                    <a:pt x="3058" y="2519"/>
                    <a:pt x="0" y="0"/>
                  </a:cubicBezTo>
                  <a:cubicBezTo>
                    <a:pt x="3058" y="2519"/>
                    <a:pt x="6116" y="4677"/>
                    <a:pt x="9174" y="701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Shape 48">
              <a:extLst>
                <a:ext uri="{FF2B5EF4-FFF2-40B4-BE49-F238E27FC236}">
                  <a16:creationId xmlns:a16="http://schemas.microsoft.com/office/drawing/2014/main" id="{02793FBA-EBE7-8D0B-0250-0B69EE6D1906}"/>
                </a:ext>
              </a:extLst>
            </p:cNvPr>
            <p:cNvSpPr/>
            <p:nvPr/>
          </p:nvSpPr>
          <p:spPr>
            <a:xfrm flipH="1">
              <a:off x="11500856" y="3199919"/>
              <a:ext cx="12952" cy="8274"/>
            </a:xfrm>
            <a:custGeom>
              <a:avLst/>
              <a:gdLst>
                <a:gd name="connsiteX0" fmla="*/ 12952 w 12952"/>
                <a:gd name="connsiteY0" fmla="*/ 8275 h 8274"/>
                <a:gd name="connsiteX1" fmla="*/ 0 w 12952"/>
                <a:gd name="connsiteY1" fmla="*/ 0 h 8274"/>
                <a:gd name="connsiteX2" fmla="*/ 12952 w 12952"/>
                <a:gd name="connsiteY2" fmla="*/ 8275 h 8274"/>
              </a:gdLst>
              <a:ahLst/>
              <a:cxnLst>
                <a:cxn ang="0">
                  <a:pos x="connsiteX0" y="connsiteY0"/>
                </a:cxn>
                <a:cxn ang="0">
                  <a:pos x="connsiteX1" y="connsiteY1"/>
                </a:cxn>
                <a:cxn ang="0">
                  <a:pos x="connsiteX2" y="connsiteY2"/>
                </a:cxn>
              </a:cxnLst>
              <a:rect l="l" t="t" r="r" b="b"/>
              <a:pathLst>
                <a:path w="12952" h="8274">
                  <a:moveTo>
                    <a:pt x="12952" y="8275"/>
                  </a:moveTo>
                  <a:cubicBezTo>
                    <a:pt x="8635" y="5577"/>
                    <a:pt x="4138" y="2878"/>
                    <a:pt x="0" y="0"/>
                  </a:cubicBezTo>
                  <a:cubicBezTo>
                    <a:pt x="4317" y="2878"/>
                    <a:pt x="8635" y="5756"/>
                    <a:pt x="12952" y="8275"/>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Shape 49">
              <a:extLst>
                <a:ext uri="{FF2B5EF4-FFF2-40B4-BE49-F238E27FC236}">
                  <a16:creationId xmlns:a16="http://schemas.microsoft.com/office/drawing/2014/main" id="{97E67AA4-DFBA-8FDD-2324-B5E0395EDD76}"/>
                </a:ext>
              </a:extLst>
            </p:cNvPr>
            <p:cNvSpPr/>
            <p:nvPr/>
          </p:nvSpPr>
          <p:spPr>
            <a:xfrm flipH="1">
              <a:off x="11481427" y="3210353"/>
              <a:ext cx="15830" cy="8454"/>
            </a:xfrm>
            <a:custGeom>
              <a:avLst/>
              <a:gdLst>
                <a:gd name="connsiteX0" fmla="*/ 15831 w 15830"/>
                <a:gd name="connsiteY0" fmla="*/ 8455 h 8454"/>
                <a:gd name="connsiteX1" fmla="*/ 0 w 15830"/>
                <a:gd name="connsiteY1" fmla="*/ 0 h 8454"/>
                <a:gd name="connsiteX2" fmla="*/ 15831 w 15830"/>
                <a:gd name="connsiteY2" fmla="*/ 8455 h 8454"/>
              </a:gdLst>
              <a:ahLst/>
              <a:cxnLst>
                <a:cxn ang="0">
                  <a:pos x="connsiteX0" y="connsiteY0"/>
                </a:cxn>
                <a:cxn ang="0">
                  <a:pos x="connsiteX1" y="connsiteY1"/>
                </a:cxn>
                <a:cxn ang="0">
                  <a:pos x="connsiteX2" y="connsiteY2"/>
                </a:cxn>
              </a:cxnLst>
              <a:rect l="l" t="t" r="r" b="b"/>
              <a:pathLst>
                <a:path w="15830" h="8454">
                  <a:moveTo>
                    <a:pt x="15831" y="8455"/>
                  </a:moveTo>
                  <a:cubicBezTo>
                    <a:pt x="10434" y="5936"/>
                    <a:pt x="5217" y="3058"/>
                    <a:pt x="0" y="0"/>
                  </a:cubicBezTo>
                  <a:cubicBezTo>
                    <a:pt x="5217" y="3058"/>
                    <a:pt x="10434" y="5756"/>
                    <a:pt x="15831" y="8455"/>
                  </a:cubicBezTo>
                  <a:close/>
                </a:path>
              </a:pathLst>
            </a:custGeom>
            <a:gradFill>
              <a:gsLst>
                <a:gs pos="0">
                  <a:srgbClr val="0098FF"/>
                </a:gs>
                <a:gs pos="50000">
                  <a:srgbClr val="00BCFF"/>
                </a:gs>
                <a:gs pos="100000">
                  <a:srgbClr val="00E1FF"/>
                </a:gs>
              </a:gsLst>
              <a:lin ang="1349983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Shape 50">
              <a:extLst>
                <a:ext uri="{FF2B5EF4-FFF2-40B4-BE49-F238E27FC236}">
                  <a16:creationId xmlns:a16="http://schemas.microsoft.com/office/drawing/2014/main" id="{0BAE3C18-70B9-E263-BDB5-8672B7B911CE}"/>
                </a:ext>
              </a:extLst>
            </p:cNvPr>
            <p:cNvSpPr/>
            <p:nvPr/>
          </p:nvSpPr>
          <p:spPr>
            <a:xfrm flipH="1">
              <a:off x="11394000" y="2459124"/>
              <a:ext cx="460343" cy="524025"/>
            </a:xfrm>
            <a:custGeom>
              <a:avLst/>
              <a:gdLst>
                <a:gd name="connsiteX0" fmla="*/ 0 w 460343"/>
                <a:gd name="connsiteY0" fmla="*/ 406016 h 524025"/>
                <a:gd name="connsiteX1" fmla="*/ 118009 w 460343"/>
                <a:gd name="connsiteY1" fmla="*/ 524026 h 524025"/>
                <a:gd name="connsiteX2" fmla="*/ 460344 w 460343"/>
                <a:gd name="connsiteY2" fmla="*/ 181691 h 524025"/>
                <a:gd name="connsiteX3" fmla="*/ 278833 w 460343"/>
                <a:gd name="connsiteY3" fmla="*/ 0 h 524025"/>
                <a:gd name="connsiteX4" fmla="*/ 342335 w 460343"/>
                <a:gd name="connsiteY4" fmla="*/ 63682 h 524025"/>
                <a:gd name="connsiteX5" fmla="*/ 0 w 46034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43" h="524025">
                  <a:moveTo>
                    <a:pt x="0" y="406016"/>
                  </a:moveTo>
                  <a:lnTo>
                    <a:pt x="118009" y="524026"/>
                  </a:lnTo>
                  <a:lnTo>
                    <a:pt x="460344" y="181691"/>
                  </a:lnTo>
                  <a:lnTo>
                    <a:pt x="278833" y="0"/>
                  </a:lnTo>
                  <a:lnTo>
                    <a:pt x="342335" y="63682"/>
                  </a:lnTo>
                  <a:lnTo>
                    <a:pt x="0" y="406016"/>
                  </a:ln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Shape 51">
              <a:extLst>
                <a:ext uri="{FF2B5EF4-FFF2-40B4-BE49-F238E27FC236}">
                  <a16:creationId xmlns:a16="http://schemas.microsoft.com/office/drawing/2014/main" id="{A8DB4DAB-E567-81E3-0478-FF4297E5D92B}"/>
                </a:ext>
              </a:extLst>
            </p:cNvPr>
            <p:cNvSpPr/>
            <p:nvPr/>
          </p:nvSpPr>
          <p:spPr>
            <a:xfrm flipH="1">
              <a:off x="11575511" y="2277433"/>
              <a:ext cx="460523" cy="524025"/>
            </a:xfrm>
            <a:custGeom>
              <a:avLst/>
              <a:gdLst>
                <a:gd name="connsiteX0" fmla="*/ 0 w 460523"/>
                <a:gd name="connsiteY0" fmla="*/ 406016 h 524025"/>
                <a:gd name="connsiteX1" fmla="*/ 118009 w 460523"/>
                <a:gd name="connsiteY1" fmla="*/ 524025 h 524025"/>
                <a:gd name="connsiteX2" fmla="*/ 460524 w 460523"/>
                <a:gd name="connsiteY2" fmla="*/ 181691 h 524025"/>
                <a:gd name="connsiteX3" fmla="*/ 278833 w 460523"/>
                <a:gd name="connsiteY3" fmla="*/ 0 h 524025"/>
                <a:gd name="connsiteX4" fmla="*/ 342514 w 460523"/>
                <a:gd name="connsiteY4" fmla="*/ 63682 h 524025"/>
                <a:gd name="connsiteX5" fmla="*/ 0 w 46052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523" h="524025">
                  <a:moveTo>
                    <a:pt x="0" y="406016"/>
                  </a:moveTo>
                  <a:lnTo>
                    <a:pt x="118009" y="524025"/>
                  </a:lnTo>
                  <a:lnTo>
                    <a:pt x="460524" y="181691"/>
                  </a:lnTo>
                  <a:lnTo>
                    <a:pt x="278833" y="0"/>
                  </a:lnTo>
                  <a:lnTo>
                    <a:pt x="342514" y="63682"/>
                  </a:lnTo>
                  <a:lnTo>
                    <a:pt x="0" y="406016"/>
                  </a:ln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Shape 52">
              <a:extLst>
                <a:ext uri="{FF2B5EF4-FFF2-40B4-BE49-F238E27FC236}">
                  <a16:creationId xmlns:a16="http://schemas.microsoft.com/office/drawing/2014/main" id="{E669FF5B-FD42-D3E5-08B5-8EF27889B7FA}"/>
                </a:ext>
              </a:extLst>
            </p:cNvPr>
            <p:cNvSpPr/>
            <p:nvPr/>
          </p:nvSpPr>
          <p:spPr>
            <a:xfrm flipH="1">
              <a:off x="12120404" y="1853067"/>
              <a:ext cx="61163" cy="122326"/>
            </a:xfrm>
            <a:custGeom>
              <a:avLst/>
              <a:gdLst>
                <a:gd name="connsiteX0" fmla="*/ 61163 w 61163"/>
                <a:gd name="connsiteY0" fmla="*/ 61163 h 122326"/>
                <a:gd name="connsiteX1" fmla="*/ 0 w 61163"/>
                <a:gd name="connsiteY1" fmla="*/ 122327 h 122326"/>
                <a:gd name="connsiteX2" fmla="*/ 0 w 61163"/>
                <a:gd name="connsiteY2" fmla="*/ 0 h 122326"/>
                <a:gd name="connsiteX3" fmla="*/ 61163 w 61163"/>
                <a:gd name="connsiteY3" fmla="*/ 61163 h 122326"/>
              </a:gdLst>
              <a:ahLst/>
              <a:cxnLst>
                <a:cxn ang="0">
                  <a:pos x="connsiteX0" y="connsiteY0"/>
                </a:cxn>
                <a:cxn ang="0">
                  <a:pos x="connsiteX1" y="connsiteY1"/>
                </a:cxn>
                <a:cxn ang="0">
                  <a:pos x="connsiteX2" y="connsiteY2"/>
                </a:cxn>
                <a:cxn ang="0">
                  <a:pos x="connsiteX3" y="connsiteY3"/>
                </a:cxn>
              </a:cxnLst>
              <a:rect l="l" t="t" r="r" b="b"/>
              <a:pathLst>
                <a:path w="61163" h="122326">
                  <a:moveTo>
                    <a:pt x="61163" y="61163"/>
                  </a:moveTo>
                  <a:lnTo>
                    <a:pt x="0" y="122327"/>
                  </a:lnTo>
                  <a:lnTo>
                    <a:pt x="0" y="0"/>
                  </a:lnTo>
                  <a:lnTo>
                    <a:pt x="61163" y="61163"/>
                  </a:lnTo>
                  <a:close/>
                </a:path>
              </a:pathLst>
            </a:custGeom>
            <a:gradFill>
              <a:gsLst>
                <a:gs pos="0">
                  <a:srgbClr val="0098FF"/>
                </a:gs>
                <a:gs pos="50000">
                  <a:srgbClr val="00BCFF"/>
                </a:gs>
                <a:gs pos="100000">
                  <a:srgbClr val="00E1FF"/>
                </a:gs>
              </a:gsLst>
              <a:lin ang="1350049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Shape 53">
              <a:extLst>
                <a:ext uri="{FF2B5EF4-FFF2-40B4-BE49-F238E27FC236}">
                  <a16:creationId xmlns:a16="http://schemas.microsoft.com/office/drawing/2014/main" id="{42BDB9DF-6FE4-3FE5-7ECD-58AD508D384C}"/>
                </a:ext>
              </a:extLst>
            </p:cNvPr>
            <p:cNvSpPr/>
            <p:nvPr/>
          </p:nvSpPr>
          <p:spPr>
            <a:xfrm flipH="1">
              <a:off x="11938893" y="1977912"/>
              <a:ext cx="242674" cy="360683"/>
            </a:xfrm>
            <a:custGeom>
              <a:avLst/>
              <a:gdLst>
                <a:gd name="connsiteX0" fmla="*/ 0 w 242674"/>
                <a:gd name="connsiteY0" fmla="*/ 360684 h 360683"/>
                <a:gd name="connsiteX1" fmla="*/ 0 w 242674"/>
                <a:gd name="connsiteY1" fmla="*/ 124665 h 360683"/>
                <a:gd name="connsiteX2" fmla="*/ 124665 w 242674"/>
                <a:gd name="connsiteY2" fmla="*/ 0 h 360683"/>
                <a:gd name="connsiteX3" fmla="*/ 242674 w 242674"/>
                <a:gd name="connsiteY3" fmla="*/ 118009 h 360683"/>
                <a:gd name="connsiteX4" fmla="*/ 0 w 242674"/>
                <a:gd name="connsiteY4" fmla="*/ 360684 h 3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74" h="360683">
                  <a:moveTo>
                    <a:pt x="0" y="360684"/>
                  </a:moveTo>
                  <a:lnTo>
                    <a:pt x="0" y="124665"/>
                  </a:lnTo>
                  <a:lnTo>
                    <a:pt x="124665" y="0"/>
                  </a:lnTo>
                  <a:lnTo>
                    <a:pt x="242674" y="118009"/>
                  </a:lnTo>
                  <a:lnTo>
                    <a:pt x="0" y="360684"/>
                  </a:lnTo>
                  <a:close/>
                </a:path>
              </a:pathLst>
            </a:custGeom>
            <a:gradFill>
              <a:gsLst>
                <a:gs pos="0">
                  <a:srgbClr val="0098FF"/>
                </a:gs>
                <a:gs pos="50000">
                  <a:srgbClr val="00BCFF"/>
                </a:gs>
                <a:gs pos="100000">
                  <a:srgbClr val="00E1FF"/>
                </a:gs>
              </a:gsLst>
              <a:lin ang="1349949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Shape 54">
              <a:extLst>
                <a:ext uri="{FF2B5EF4-FFF2-40B4-BE49-F238E27FC236}">
                  <a16:creationId xmlns:a16="http://schemas.microsoft.com/office/drawing/2014/main" id="{EB5A16A6-1D30-EF35-8F3B-1B6C932C7D00}"/>
                </a:ext>
              </a:extLst>
            </p:cNvPr>
            <p:cNvSpPr/>
            <p:nvPr/>
          </p:nvSpPr>
          <p:spPr>
            <a:xfrm flipH="1">
              <a:off x="11757201" y="2159423"/>
              <a:ext cx="434799" cy="460523"/>
            </a:xfrm>
            <a:custGeom>
              <a:avLst/>
              <a:gdLst>
                <a:gd name="connsiteX0" fmla="*/ 434799 w 434799"/>
                <a:gd name="connsiteY0" fmla="*/ 118009 h 460523"/>
                <a:gd name="connsiteX1" fmla="*/ 354387 w 434799"/>
                <a:gd name="connsiteY1" fmla="*/ 198601 h 460523"/>
                <a:gd name="connsiteX2" fmla="*/ 283150 w 434799"/>
                <a:gd name="connsiteY2" fmla="*/ 269658 h 460523"/>
                <a:gd name="connsiteX3" fmla="*/ 282610 w 434799"/>
                <a:gd name="connsiteY3" fmla="*/ 270198 h 460523"/>
                <a:gd name="connsiteX4" fmla="*/ 92465 w 434799"/>
                <a:gd name="connsiteY4" fmla="*/ 460524 h 460523"/>
                <a:gd name="connsiteX5" fmla="*/ 0 w 434799"/>
                <a:gd name="connsiteY5" fmla="*/ 368059 h 460523"/>
                <a:gd name="connsiteX6" fmla="*/ 0 w 434799"/>
                <a:gd name="connsiteY6" fmla="*/ 316970 h 460523"/>
                <a:gd name="connsiteX7" fmla="*/ 10434 w 434799"/>
                <a:gd name="connsiteY7" fmla="*/ 306536 h 460523"/>
                <a:gd name="connsiteX8" fmla="*/ 164601 w 434799"/>
                <a:gd name="connsiteY8" fmla="*/ 152189 h 460523"/>
                <a:gd name="connsiteX9" fmla="*/ 165141 w 434799"/>
                <a:gd name="connsiteY9" fmla="*/ 151649 h 460523"/>
                <a:gd name="connsiteX10" fmla="*/ 236378 w 434799"/>
                <a:gd name="connsiteY10" fmla="*/ 80592 h 460523"/>
                <a:gd name="connsiteX11" fmla="*/ 316790 w 434799"/>
                <a:gd name="connsiteY11" fmla="*/ 0 h 460523"/>
                <a:gd name="connsiteX12" fmla="*/ 434799 w 434799"/>
                <a:gd name="connsiteY12" fmla="*/ 118009 h 46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799" h="460523">
                  <a:moveTo>
                    <a:pt x="434799" y="118009"/>
                  </a:moveTo>
                  <a:lnTo>
                    <a:pt x="354387" y="198601"/>
                  </a:lnTo>
                  <a:lnTo>
                    <a:pt x="283150" y="269658"/>
                  </a:lnTo>
                  <a:lnTo>
                    <a:pt x="282610" y="270198"/>
                  </a:lnTo>
                  <a:lnTo>
                    <a:pt x="92465" y="460524"/>
                  </a:lnTo>
                  <a:lnTo>
                    <a:pt x="0" y="368059"/>
                  </a:lnTo>
                  <a:lnTo>
                    <a:pt x="0" y="316970"/>
                  </a:lnTo>
                  <a:lnTo>
                    <a:pt x="10434" y="306536"/>
                  </a:lnTo>
                  <a:lnTo>
                    <a:pt x="164601" y="152189"/>
                  </a:lnTo>
                  <a:lnTo>
                    <a:pt x="165141" y="151649"/>
                  </a:lnTo>
                  <a:lnTo>
                    <a:pt x="236378" y="80592"/>
                  </a:lnTo>
                  <a:lnTo>
                    <a:pt x="316790" y="0"/>
                  </a:lnTo>
                  <a:lnTo>
                    <a:pt x="434799" y="118009"/>
                  </a:lnTo>
                  <a:close/>
                </a:path>
              </a:pathLst>
            </a:custGeom>
            <a:gradFill>
              <a:gsLst>
                <a:gs pos="0">
                  <a:srgbClr val="0098FF"/>
                </a:gs>
                <a:gs pos="50000">
                  <a:srgbClr val="00BCFF"/>
                </a:gs>
                <a:gs pos="100000">
                  <a:srgbClr val="00E1FF"/>
                </a:gs>
              </a:gsLst>
              <a:lin ang="1349949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Shape 55">
              <a:extLst>
                <a:ext uri="{FF2B5EF4-FFF2-40B4-BE49-F238E27FC236}">
                  <a16:creationId xmlns:a16="http://schemas.microsoft.com/office/drawing/2014/main" id="{2365DB64-5EF8-F092-36F1-32CE093CEDA7}"/>
                </a:ext>
              </a:extLst>
            </p:cNvPr>
            <p:cNvSpPr/>
            <p:nvPr/>
          </p:nvSpPr>
          <p:spPr>
            <a:xfrm flipH="1">
              <a:off x="7806503" y="354837"/>
              <a:ext cx="707695" cy="707695"/>
            </a:xfrm>
            <a:custGeom>
              <a:avLst/>
              <a:gdLst>
                <a:gd name="connsiteX0" fmla="*/ 41285 w 707695"/>
                <a:gd name="connsiteY0" fmla="*/ 41285 h 707695"/>
                <a:gd name="connsiteX1" fmla="*/ 41285 w 707695"/>
                <a:gd name="connsiteY1" fmla="*/ 41285 h 707695"/>
                <a:gd name="connsiteX2" fmla="*/ 240426 w 707695"/>
                <a:gd name="connsiteY2" fmla="*/ 41285 h 707695"/>
                <a:gd name="connsiteX3" fmla="*/ 666410 w 707695"/>
                <a:gd name="connsiteY3" fmla="*/ 467270 h 707695"/>
                <a:gd name="connsiteX4" fmla="*/ 666410 w 707695"/>
                <a:gd name="connsiteY4" fmla="*/ 666410 h 707695"/>
                <a:gd name="connsiteX5" fmla="*/ 666410 w 707695"/>
                <a:gd name="connsiteY5" fmla="*/ 666410 h 707695"/>
                <a:gd name="connsiteX6" fmla="*/ 467270 w 707695"/>
                <a:gd name="connsiteY6" fmla="*/ 666410 h 707695"/>
                <a:gd name="connsiteX7" fmla="*/ 41285 w 707695"/>
                <a:gd name="connsiteY7" fmla="*/ 240426 h 707695"/>
                <a:gd name="connsiteX8" fmla="*/ 41285 w 707695"/>
                <a:gd name="connsiteY8" fmla="*/ 41285 h 7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5" h="707695">
                  <a:moveTo>
                    <a:pt x="41285" y="41285"/>
                  </a:moveTo>
                  <a:lnTo>
                    <a:pt x="41285" y="41285"/>
                  </a:lnTo>
                  <a:cubicBezTo>
                    <a:pt x="96332" y="-13762"/>
                    <a:pt x="185559" y="-13762"/>
                    <a:pt x="240426" y="41285"/>
                  </a:cubicBezTo>
                  <a:lnTo>
                    <a:pt x="666410" y="467270"/>
                  </a:lnTo>
                  <a:cubicBezTo>
                    <a:pt x="721457" y="522317"/>
                    <a:pt x="721457" y="611543"/>
                    <a:pt x="666410" y="666410"/>
                  </a:cubicBezTo>
                  <a:lnTo>
                    <a:pt x="666410" y="666410"/>
                  </a:lnTo>
                  <a:cubicBezTo>
                    <a:pt x="611363" y="721457"/>
                    <a:pt x="522137" y="721457"/>
                    <a:pt x="467270" y="666410"/>
                  </a:cubicBezTo>
                  <a:lnTo>
                    <a:pt x="41285" y="240426"/>
                  </a:lnTo>
                  <a:cubicBezTo>
                    <a:pt x="-13762" y="185379"/>
                    <a:pt x="-13762" y="96152"/>
                    <a:pt x="41285" y="4128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Shape 56">
              <a:extLst>
                <a:ext uri="{FF2B5EF4-FFF2-40B4-BE49-F238E27FC236}">
                  <a16:creationId xmlns:a16="http://schemas.microsoft.com/office/drawing/2014/main" id="{30EDCCE0-0826-6A77-C28F-67B25222B174}"/>
                </a:ext>
              </a:extLst>
            </p:cNvPr>
            <p:cNvSpPr/>
            <p:nvPr/>
          </p:nvSpPr>
          <p:spPr>
            <a:xfrm flipH="1">
              <a:off x="11297757" y="5693582"/>
              <a:ext cx="554787" cy="554787"/>
            </a:xfrm>
            <a:custGeom>
              <a:avLst/>
              <a:gdLst>
                <a:gd name="connsiteX0" fmla="*/ 32381 w 554787"/>
                <a:gd name="connsiteY0" fmla="*/ 32380 h 554787"/>
                <a:gd name="connsiteX1" fmla="*/ 32381 w 554787"/>
                <a:gd name="connsiteY1" fmla="*/ 32380 h 554787"/>
                <a:gd name="connsiteX2" fmla="*/ 188527 w 554787"/>
                <a:gd name="connsiteY2" fmla="*/ 32380 h 554787"/>
                <a:gd name="connsiteX3" fmla="*/ 522406 w 554787"/>
                <a:gd name="connsiteY3" fmla="*/ 366260 h 554787"/>
                <a:gd name="connsiteX4" fmla="*/ 522406 w 554787"/>
                <a:gd name="connsiteY4" fmla="*/ 522407 h 554787"/>
                <a:gd name="connsiteX5" fmla="*/ 522406 w 554787"/>
                <a:gd name="connsiteY5" fmla="*/ 522407 h 554787"/>
                <a:gd name="connsiteX6" fmla="*/ 366260 w 554787"/>
                <a:gd name="connsiteY6" fmla="*/ 522407 h 554787"/>
                <a:gd name="connsiteX7" fmla="*/ 32381 w 554787"/>
                <a:gd name="connsiteY7" fmla="*/ 188527 h 554787"/>
                <a:gd name="connsiteX8" fmla="*/ 32381 w 554787"/>
                <a:gd name="connsiteY8" fmla="*/ 32380 h 5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7" h="554787">
                  <a:moveTo>
                    <a:pt x="32381" y="32380"/>
                  </a:moveTo>
                  <a:lnTo>
                    <a:pt x="32381" y="32380"/>
                  </a:lnTo>
                  <a:cubicBezTo>
                    <a:pt x="75555" y="-10793"/>
                    <a:pt x="145353" y="-10793"/>
                    <a:pt x="188527" y="32380"/>
                  </a:cubicBezTo>
                  <a:lnTo>
                    <a:pt x="522406" y="366260"/>
                  </a:lnTo>
                  <a:cubicBezTo>
                    <a:pt x="565581" y="409435"/>
                    <a:pt x="565581" y="479233"/>
                    <a:pt x="522406" y="522407"/>
                  </a:cubicBezTo>
                  <a:lnTo>
                    <a:pt x="522406" y="522407"/>
                  </a:lnTo>
                  <a:cubicBezTo>
                    <a:pt x="479232" y="565581"/>
                    <a:pt x="409434" y="565581"/>
                    <a:pt x="366260" y="522407"/>
                  </a:cubicBezTo>
                  <a:lnTo>
                    <a:pt x="32381" y="188527"/>
                  </a:lnTo>
                  <a:cubicBezTo>
                    <a:pt x="-10794" y="145353"/>
                    <a:pt x="-10794" y="75555"/>
                    <a:pt x="32381" y="32380"/>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Shape 57">
              <a:extLst>
                <a:ext uri="{FF2B5EF4-FFF2-40B4-BE49-F238E27FC236}">
                  <a16:creationId xmlns:a16="http://schemas.microsoft.com/office/drawing/2014/main" id="{946FC67F-A3C9-609B-DBE6-60A87F5EF543}"/>
                </a:ext>
              </a:extLst>
            </p:cNvPr>
            <p:cNvSpPr/>
            <p:nvPr/>
          </p:nvSpPr>
          <p:spPr>
            <a:xfrm flipH="1">
              <a:off x="9049287" y="5732619"/>
              <a:ext cx="2108694" cy="1182429"/>
            </a:xfrm>
            <a:custGeom>
              <a:avLst/>
              <a:gdLst>
                <a:gd name="connsiteX0" fmla="*/ 2108695 w 2108694"/>
                <a:gd name="connsiteY0" fmla="*/ 1054347 h 1182429"/>
                <a:gd name="connsiteX1" fmla="*/ 2100959 w 2108694"/>
                <a:gd name="connsiteY1" fmla="*/ 1182430 h 1182429"/>
                <a:gd name="connsiteX2" fmla="*/ 7735 w 2108694"/>
                <a:gd name="connsiteY2" fmla="*/ 1182430 h 1182429"/>
                <a:gd name="connsiteX3" fmla="*/ 0 w 2108694"/>
                <a:gd name="connsiteY3" fmla="*/ 1054347 h 1182429"/>
                <a:gd name="connsiteX4" fmla="*/ 91565 w 2108694"/>
                <a:gd name="connsiteY4" fmla="*/ 624405 h 1182429"/>
                <a:gd name="connsiteX5" fmla="*/ 686468 w 2108694"/>
                <a:gd name="connsiteY5" fmla="*/ 66020 h 1182429"/>
                <a:gd name="connsiteX6" fmla="*/ 1054347 w 2108694"/>
                <a:gd name="connsiteY6" fmla="*/ 0 h 1182429"/>
                <a:gd name="connsiteX7" fmla="*/ 2108695 w 2108694"/>
                <a:gd name="connsiteY7" fmla="*/ 1054347 h 118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694" h="1182429">
                  <a:moveTo>
                    <a:pt x="2108695" y="1054347"/>
                  </a:moveTo>
                  <a:cubicBezTo>
                    <a:pt x="2108695" y="1097701"/>
                    <a:pt x="2105996" y="1140515"/>
                    <a:pt x="2100959" y="1182430"/>
                  </a:cubicBezTo>
                  <a:lnTo>
                    <a:pt x="7735" y="1182430"/>
                  </a:lnTo>
                  <a:cubicBezTo>
                    <a:pt x="2698" y="1140515"/>
                    <a:pt x="0" y="1097701"/>
                    <a:pt x="0" y="1054347"/>
                  </a:cubicBezTo>
                  <a:cubicBezTo>
                    <a:pt x="0" y="901079"/>
                    <a:pt x="32560" y="755726"/>
                    <a:pt x="91565" y="624405"/>
                  </a:cubicBezTo>
                  <a:cubicBezTo>
                    <a:pt x="206336" y="367339"/>
                    <a:pt x="421127" y="164781"/>
                    <a:pt x="686468" y="66020"/>
                  </a:cubicBezTo>
                  <a:cubicBezTo>
                    <a:pt x="801059" y="23386"/>
                    <a:pt x="925005" y="0"/>
                    <a:pt x="1054347" y="0"/>
                  </a:cubicBezTo>
                  <a:cubicBezTo>
                    <a:pt x="1636658" y="0"/>
                    <a:pt x="2108695" y="472037"/>
                    <a:pt x="2108695" y="105434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Shape 58">
              <a:extLst>
                <a:ext uri="{FF2B5EF4-FFF2-40B4-BE49-F238E27FC236}">
                  <a16:creationId xmlns:a16="http://schemas.microsoft.com/office/drawing/2014/main" id="{9207EE5A-2C0E-F9AA-ACF6-8A44FE475955}"/>
                </a:ext>
              </a:extLst>
            </p:cNvPr>
            <p:cNvSpPr/>
            <p:nvPr/>
          </p:nvSpPr>
          <p:spPr>
            <a:xfrm flipH="1">
              <a:off x="6431498" y="3279971"/>
              <a:ext cx="480851" cy="480851"/>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4" name="Freeform: Shape 59">
              <a:extLst>
                <a:ext uri="{FF2B5EF4-FFF2-40B4-BE49-F238E27FC236}">
                  <a16:creationId xmlns:a16="http://schemas.microsoft.com/office/drawing/2014/main" id="{DF8301A3-596F-0BFE-D613-A73D490C21F0}"/>
                </a:ext>
              </a:extLst>
            </p:cNvPr>
            <p:cNvSpPr/>
            <p:nvPr/>
          </p:nvSpPr>
          <p:spPr>
            <a:xfrm flipH="1">
              <a:off x="11522263" y="3691204"/>
              <a:ext cx="419867" cy="419867"/>
            </a:xfrm>
            <a:custGeom>
              <a:avLst/>
              <a:gdLst>
                <a:gd name="connsiteX0" fmla="*/ 209934 w 419867"/>
                <a:gd name="connsiteY0" fmla="*/ 0 h 419867"/>
                <a:gd name="connsiteX1" fmla="*/ 0 w 419867"/>
                <a:gd name="connsiteY1" fmla="*/ 209934 h 419867"/>
                <a:gd name="connsiteX2" fmla="*/ 209934 w 419867"/>
                <a:gd name="connsiteY2" fmla="*/ 419868 h 419867"/>
                <a:gd name="connsiteX3" fmla="*/ 419868 w 419867"/>
                <a:gd name="connsiteY3" fmla="*/ 209934 h 419867"/>
                <a:gd name="connsiteX4" fmla="*/ 209934 w 419867"/>
                <a:gd name="connsiteY4" fmla="*/ 0 h 419867"/>
                <a:gd name="connsiteX5" fmla="*/ 209934 w 419867"/>
                <a:gd name="connsiteY5" fmla="*/ 297182 h 419867"/>
                <a:gd name="connsiteX6" fmla="*/ 122686 w 419867"/>
                <a:gd name="connsiteY6" fmla="*/ 209934 h 419867"/>
                <a:gd name="connsiteX7" fmla="*/ 209934 w 419867"/>
                <a:gd name="connsiteY7" fmla="*/ 122686 h 419867"/>
                <a:gd name="connsiteX8" fmla="*/ 297182 w 419867"/>
                <a:gd name="connsiteY8" fmla="*/ 209934 h 419867"/>
                <a:gd name="connsiteX9" fmla="*/ 209934 w 419867"/>
                <a:gd name="connsiteY9" fmla="*/ 297182 h 4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67" h="419867">
                  <a:moveTo>
                    <a:pt x="209934" y="0"/>
                  </a:moveTo>
                  <a:cubicBezTo>
                    <a:pt x="94084" y="0"/>
                    <a:pt x="0" y="93904"/>
                    <a:pt x="0" y="209934"/>
                  </a:cubicBezTo>
                  <a:cubicBezTo>
                    <a:pt x="0" y="325964"/>
                    <a:pt x="94084" y="419868"/>
                    <a:pt x="209934" y="419868"/>
                  </a:cubicBezTo>
                  <a:cubicBezTo>
                    <a:pt x="325784" y="419868"/>
                    <a:pt x="419868" y="325784"/>
                    <a:pt x="419868" y="209934"/>
                  </a:cubicBezTo>
                  <a:cubicBezTo>
                    <a:pt x="419868" y="94083"/>
                    <a:pt x="325964" y="0"/>
                    <a:pt x="209934" y="0"/>
                  </a:cubicBezTo>
                  <a:close/>
                  <a:moveTo>
                    <a:pt x="209934" y="297182"/>
                  </a:moveTo>
                  <a:cubicBezTo>
                    <a:pt x="161903" y="297182"/>
                    <a:pt x="122686" y="257965"/>
                    <a:pt x="122686" y="209934"/>
                  </a:cubicBezTo>
                  <a:cubicBezTo>
                    <a:pt x="122686" y="161903"/>
                    <a:pt x="161903" y="122686"/>
                    <a:pt x="209934" y="122686"/>
                  </a:cubicBezTo>
                  <a:cubicBezTo>
                    <a:pt x="257965" y="122686"/>
                    <a:pt x="297182" y="161723"/>
                    <a:pt x="297182" y="209934"/>
                  </a:cubicBezTo>
                  <a:cubicBezTo>
                    <a:pt x="297182" y="258145"/>
                    <a:pt x="258145" y="297182"/>
                    <a:pt x="209934" y="297182"/>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5" name="Freeform: Shape 61">
            <a:extLst>
              <a:ext uri="{FF2B5EF4-FFF2-40B4-BE49-F238E27FC236}">
                <a16:creationId xmlns:a16="http://schemas.microsoft.com/office/drawing/2014/main" id="{D15967A4-BAA2-82AC-F7BE-3E1413C52D41}"/>
              </a:ext>
            </a:extLst>
          </p:cNvPr>
          <p:cNvSpPr/>
          <p:nvPr userDrawn="1"/>
        </p:nvSpPr>
        <p:spPr>
          <a:xfrm>
            <a:off x="0" y="-3432"/>
            <a:ext cx="12181566"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74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6" name="Picture 5" descr="A logo on a black background&#10;&#10;Description automatically generated">
            <a:extLst>
              <a:ext uri="{FF2B5EF4-FFF2-40B4-BE49-F238E27FC236}">
                <a16:creationId xmlns:a16="http://schemas.microsoft.com/office/drawing/2014/main" id="{E344E9AF-80E1-73F8-5984-AC324F02B4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91" y="315185"/>
            <a:ext cx="1914018" cy="857877"/>
          </a:xfrm>
          <a:prstGeom prst="rect">
            <a:avLst/>
          </a:prstGeom>
        </p:spPr>
      </p:pic>
    </p:spTree>
    <p:extLst>
      <p:ext uri="{BB962C8B-B14F-4D97-AF65-F5344CB8AC3E}">
        <p14:creationId xmlns:p14="http://schemas.microsoft.com/office/powerpoint/2010/main" val="940527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205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2094150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215287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919255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3892843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8378943B-C30D-8D9C-9277-70CC3E86090C}"/>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Title, company, or other information</a:t>
            </a:r>
          </a:p>
        </p:txBody>
      </p:sp>
    </p:spTree>
    <p:extLst>
      <p:ext uri="{BB962C8B-B14F-4D97-AF65-F5344CB8AC3E}">
        <p14:creationId xmlns:p14="http://schemas.microsoft.com/office/powerpoint/2010/main" val="3994587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4"/>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357752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00552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2" y="457200"/>
            <a:ext cx="4152899"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5"/>
            <a:ext cx="4152900" cy="2043636"/>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1ED663A6-1987-EA97-1302-32A77AF6701F}"/>
              </a:ext>
            </a:extLst>
          </p:cNvPr>
          <p:cNvSpPr>
            <a:spLocks noGrp="1" noChangeAspect="1"/>
          </p:cNvSpPr>
          <p:nvPr>
            <p:ph sz="quarter" idx="12" hasCustomPrompt="1"/>
          </p:nvPr>
        </p:nvSpPr>
        <p:spPr>
          <a:xfrm>
            <a:off x="5334000" y="1464400"/>
            <a:ext cx="6858000" cy="3855516"/>
          </a:xfrm>
          <a:prstGeom prst="roundRect">
            <a:avLst>
              <a:gd name="adj" fmla="val 2399"/>
            </a:avLst>
          </a:prstGeom>
          <a:blipFill>
            <a:blip r:embed="rId3"/>
            <a:stretch>
              <a:fillRect/>
            </a:stretch>
          </a:blipFill>
          <a:ln w="381000">
            <a:noFill/>
          </a:ln>
          <a:effectLst>
            <a:outerShdw blurRad="254000" dist="292100" dir="2700000" sx="101000" sy="101000" algn="ctr" rotWithShape="0">
              <a:srgbClr val="000000">
                <a:alpha val="15000"/>
              </a:srgbClr>
            </a:outerShdw>
          </a:effectLst>
        </p:spPr>
        <p:txBody>
          <a:bodyPr tIns="237744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8971142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2987">
          <p15:clr>
            <a:srgbClr val="FBAE40"/>
          </p15:clr>
        </p15:guide>
        <p15:guide id="3" pos="3360">
          <p15:clr>
            <a:srgbClr val="FBAE40"/>
          </p15:clr>
        </p15:guide>
        <p15:guide id="4" orient="horz" pos="1274">
          <p15:clr>
            <a:srgbClr val="FBAE40"/>
          </p15:clr>
        </p15:guide>
        <p15:guide id="5" orient="horz" pos="90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50E-BC42-5134-DB1F-B879C090EE08}"/>
              </a:ext>
            </a:extLst>
          </p:cNvPr>
          <p:cNvSpPr>
            <a:spLocks noGrp="1"/>
          </p:cNvSpPr>
          <p:nvPr>
            <p:ph type="title"/>
          </p:nvPr>
        </p:nvSpPr>
        <p:spPr>
          <a:xfrm>
            <a:off x="588263" y="457200"/>
            <a:ext cx="4907662" cy="553998"/>
          </a:xfrm>
        </p:spPr>
        <p:txBody>
          <a:bodyPr/>
          <a:lstStyle/>
          <a:p>
            <a:r>
              <a:rPr lang="en-US"/>
              <a:t>Click to edit Master title style</a:t>
            </a:r>
          </a:p>
        </p:txBody>
      </p:sp>
      <p:sp>
        <p:nvSpPr>
          <p:cNvPr id="8" name="Text Placeholder 7">
            <a:extLst>
              <a:ext uri="{FF2B5EF4-FFF2-40B4-BE49-F238E27FC236}">
                <a16:creationId xmlns:a16="http://schemas.microsoft.com/office/drawing/2014/main" id="{16AAFA15-DECA-1ABE-1FCA-73BF5C96EBC2}"/>
              </a:ext>
            </a:extLst>
          </p:cNvPr>
          <p:cNvSpPr>
            <a:spLocks noGrp="1"/>
          </p:cNvSpPr>
          <p:nvPr>
            <p:ph type="body" sz="quarter" idx="10"/>
          </p:nvPr>
        </p:nvSpPr>
        <p:spPr>
          <a:xfrm>
            <a:off x="588963" y="2022475"/>
            <a:ext cx="4906962" cy="2043636"/>
          </a:xfrm>
        </p:spPr>
        <p:txBody>
          <a:bodyPr/>
          <a:lstStyle>
            <a:lvl1pPr marL="0" indent="0">
              <a:buNone/>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86AC449-72E2-2B91-EB1A-12EC0302CCC6}"/>
              </a:ext>
            </a:extLst>
          </p:cNvPr>
          <p:cNvSpPr>
            <a:spLocks noGrp="1"/>
          </p:cNvSpPr>
          <p:nvPr>
            <p:ph sz="quarter" idx="12" hasCustomPrompt="1"/>
          </p:nvPr>
        </p:nvSpPr>
        <p:spPr>
          <a:xfrm>
            <a:off x="7713894" y="585216"/>
            <a:ext cx="2625967" cy="5687568"/>
          </a:xfrm>
          <a:prstGeom prst="roundRect">
            <a:avLst>
              <a:gd name="adj" fmla="val 8222"/>
            </a:avLst>
          </a:prstGeom>
          <a:blipFill>
            <a:blip r:embed="rId3"/>
            <a:stretch>
              <a:fillRect/>
            </a:stretch>
          </a:blipFill>
          <a:ln w="241300">
            <a:noFill/>
          </a:ln>
          <a:effectLst>
            <a:outerShdw blurRad="254000" dist="292100" dir="2700000" sx="101000" sy="101000" algn="ctr" rotWithShape="0">
              <a:srgbClr val="000000">
                <a:alpha val="15000"/>
              </a:srgbClr>
            </a:outerShdw>
          </a:effectLst>
        </p:spPr>
        <p:txBody>
          <a:bodyPr tIns="1463040" bIns="0" anchor="ctr" anchorCtr="0">
            <a:noAutofit/>
          </a:bodyPr>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1533897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462">
          <p15:clr>
            <a:srgbClr val="FBAE40"/>
          </p15:clr>
        </p15:guide>
        <p15:guide id="3" pos="3840">
          <p15:clr>
            <a:srgbClr val="FBAE40"/>
          </p15:clr>
        </p15:guide>
        <p15:guide id="4" orient="horz" pos="1274">
          <p15:clr>
            <a:srgbClr val="FBAE40"/>
          </p15:clr>
        </p15:guide>
        <p15:guide id="5" orient="horz" pos="9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EDDFD20-6820-7614-53E3-FB6B5F7B094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44" t="4578" r="2556" b="4398"/>
          <a:stretch/>
        </p:blipFill>
        <p:spPr>
          <a:xfrm>
            <a:off x="-1" y="0"/>
            <a:ext cx="12235543" cy="6969760"/>
          </a:xfrm>
          <a:prstGeom prst="rect">
            <a:avLst/>
          </a:prstGeom>
        </p:spPr>
      </p:pic>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Picture 1" descr="A logo on a black background&#10;&#10;Description automatically generated">
            <a:extLst>
              <a:ext uri="{FF2B5EF4-FFF2-40B4-BE49-F238E27FC236}">
                <a16:creationId xmlns:a16="http://schemas.microsoft.com/office/drawing/2014/main" id="{B16FBBED-C570-A5FB-FB25-C74A603839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4391" y="315185"/>
            <a:ext cx="1914018" cy="857877"/>
          </a:xfrm>
          <a:prstGeom prst="rect">
            <a:avLst/>
          </a:prstGeom>
        </p:spPr>
      </p:pic>
    </p:spTree>
    <p:extLst>
      <p:ext uri="{BB962C8B-B14F-4D97-AF65-F5344CB8AC3E}">
        <p14:creationId xmlns:p14="http://schemas.microsoft.com/office/powerpoint/2010/main" val="1314323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495264"/>
      </p:ext>
    </p:extLst>
  </p:cSld>
  <p:clrMapOvr>
    <a:masterClrMapping/>
  </p:clrMapOvr>
  <p:transition>
    <p:fade/>
  </p:transition>
  <p:extLst>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8980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losing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99016BF-B189-F239-7F67-6078D6A110E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4200" y="585788"/>
            <a:ext cx="3068320" cy="292608"/>
          </a:xfrm>
          <a:prstGeom prst="rect">
            <a:avLst/>
          </a:prstGeom>
        </p:spPr>
      </p:pic>
      <p:sp>
        <p:nvSpPr>
          <p:cNvPr id="3" name="Title 2">
            <a:extLst>
              <a:ext uri="{FF2B5EF4-FFF2-40B4-BE49-F238E27FC236}">
                <a16:creationId xmlns:a16="http://schemas.microsoft.com/office/drawing/2014/main" id="{A6152A85-3014-88AF-6B3A-EB1F6B38BBF9}"/>
              </a:ext>
            </a:extLst>
          </p:cNvPr>
          <p:cNvSpPr>
            <a:spLocks noGrp="1"/>
          </p:cNvSpPr>
          <p:nvPr>
            <p:ph type="title" hasCustomPrompt="1"/>
          </p:nvPr>
        </p:nvSpPr>
        <p:spPr>
          <a:xfrm>
            <a:off x="585216" y="2977824"/>
            <a:ext cx="9144000" cy="553998"/>
          </a:xfrm>
        </p:spPr>
        <p:txBody>
          <a:bodyPr anchor="b" anchorCtr="0"/>
          <a:lstStyle>
            <a:lvl1pPr>
              <a:defRPr/>
            </a:lvl1pPr>
          </a:lstStyle>
          <a:p>
            <a:r>
              <a:rPr lang="en-US"/>
              <a:t>Thank you</a:t>
            </a:r>
          </a:p>
        </p:txBody>
      </p:sp>
      <p:sp>
        <p:nvSpPr>
          <p:cNvPr id="6" name="Text Placeholder 4">
            <a:extLst>
              <a:ext uri="{FF2B5EF4-FFF2-40B4-BE49-F238E27FC236}">
                <a16:creationId xmlns:a16="http://schemas.microsoft.com/office/drawing/2014/main" id="{F1BD0FBB-20C9-49AE-7C4F-F96D00DB6845}"/>
              </a:ext>
            </a:extLst>
          </p:cNvPr>
          <p:cNvSpPr>
            <a:spLocks noGrp="1"/>
          </p:cNvSpPr>
          <p:nvPr>
            <p:ph type="body" sz="quarter" idx="12" hasCustomPrompt="1"/>
          </p:nvPr>
        </p:nvSpPr>
        <p:spPr>
          <a:xfrm>
            <a:off x="584200"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7" name="Text Placeholder 3">
            <a:extLst>
              <a:ext uri="{FF2B5EF4-FFF2-40B4-BE49-F238E27FC236}">
                <a16:creationId xmlns:a16="http://schemas.microsoft.com/office/drawing/2014/main" id="{8EBB7588-E340-3CA7-D747-B8DF25733545}"/>
              </a:ext>
            </a:extLst>
          </p:cNvPr>
          <p:cNvSpPr>
            <a:spLocks noGrp="1"/>
          </p:cNvSpPr>
          <p:nvPr>
            <p:ph type="body" sz="quarter" idx="13" hasCustomPrompt="1"/>
          </p:nvPr>
        </p:nvSpPr>
        <p:spPr>
          <a:xfrm>
            <a:off x="584200" y="4294188"/>
            <a:ext cx="9144000" cy="246221"/>
          </a:xfrm>
        </p:spPr>
        <p:txBody>
          <a:bodyPr/>
          <a:lstStyle>
            <a:lvl1pPr marL="0" indent="0">
              <a:buNone/>
              <a:defRPr sz="1600"/>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5282463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losing logo slide with picture">
    <p:bg>
      <p:bgPr>
        <a:solidFill>
          <a:schemeClr val="bg2"/>
        </a:solidFill>
        <a:effectLst/>
      </p:bgPr>
    </p:bg>
    <p:spTree>
      <p:nvGrpSpPr>
        <p:cNvPr id="1" name=""/>
        <p:cNvGrpSpPr/>
        <p:nvPr/>
      </p:nvGrpSpPr>
      <p:grpSpPr>
        <a:xfrm>
          <a:off x="0" y="0"/>
          <a:ext cx="0" cy="0"/>
          <a:chOff x="0" y="0"/>
          <a:chExt cx="0" cy="0"/>
        </a:xfrm>
      </p:grpSpPr>
      <p:pic>
        <p:nvPicPr>
          <p:cNvPr id="10" name="Graphic 9" descr="Microsoft Power Platform logo">
            <a:extLst>
              <a:ext uri="{FF2B5EF4-FFF2-40B4-BE49-F238E27FC236}">
                <a16:creationId xmlns:a16="http://schemas.microsoft.com/office/drawing/2014/main" id="{3620963B-FD3A-D87E-3E01-401FE57F6C58}"/>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5216" y="2977824"/>
            <a:ext cx="4922521" cy="553998"/>
          </a:xfrm>
        </p:spPr>
        <p:txBody>
          <a:bodyPr/>
          <a:lstStyle>
            <a:lvl1pPr>
              <a:defRPr/>
            </a:lvl1pPr>
          </a:lstStyle>
          <a:p>
            <a:r>
              <a:rPr lang="en-US"/>
              <a:t>Thank you</a:t>
            </a:r>
          </a:p>
        </p:txBody>
      </p:sp>
      <p:sp>
        <p:nvSpPr>
          <p:cNvPr id="4" name="Text Placeholder 3">
            <a:extLst>
              <a:ext uri="{FF2B5EF4-FFF2-40B4-BE49-F238E27FC236}">
                <a16:creationId xmlns:a16="http://schemas.microsoft.com/office/drawing/2014/main" id="{8F479277-B9FE-0D02-32D7-FB5ABF8D3174}"/>
              </a:ext>
            </a:extLst>
          </p:cNvPr>
          <p:cNvSpPr>
            <a:spLocks noGrp="1"/>
          </p:cNvSpPr>
          <p:nvPr>
            <p:ph type="body" sz="quarter" idx="12"/>
          </p:nvPr>
        </p:nvSpPr>
        <p:spPr>
          <a:xfrm>
            <a:off x="584200" y="3962400"/>
            <a:ext cx="4922838" cy="307777"/>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 Placeholder 5">
            <a:extLst>
              <a:ext uri="{FF2B5EF4-FFF2-40B4-BE49-F238E27FC236}">
                <a16:creationId xmlns:a16="http://schemas.microsoft.com/office/drawing/2014/main" id="{C080FD5D-B262-058B-31CE-7167D3824823}"/>
              </a:ext>
            </a:extLst>
          </p:cNvPr>
          <p:cNvSpPr>
            <a:spLocks noGrp="1"/>
          </p:cNvSpPr>
          <p:nvPr>
            <p:ph type="body" sz="quarter" idx="13"/>
          </p:nvPr>
        </p:nvSpPr>
        <p:spPr>
          <a:xfrm>
            <a:off x="584200" y="4294188"/>
            <a:ext cx="4922838"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4"/>
            <a:srcRect/>
            <a:tile tx="-355600" ty="0" sx="100000" sy="100000" flip="none" algn="tl"/>
          </a:blipFill>
        </p:spPr>
        <p:txBody>
          <a:bodyPr>
            <a:noAutofit/>
          </a:bodyPr>
          <a:lstStyle>
            <a:lvl1pPr marL="0" indent="0">
              <a:buNone/>
              <a:defRPr sz="1400"/>
            </a:lvl1pPr>
          </a:lstStyle>
          <a:p>
            <a:r>
              <a:rPr lang="en-US"/>
              <a:t>Click icon to add picture</a:t>
            </a:r>
          </a:p>
        </p:txBody>
      </p:sp>
      <p:sp>
        <p:nvSpPr>
          <p:cNvPr id="12" name="Text Box 3" descr="This is a copyright notice that should be included on the final slide.">
            <a:extLst>
              <a:ext uri="{FF2B5EF4-FFF2-40B4-BE49-F238E27FC236}">
                <a16:creationId xmlns:a16="http://schemas.microsoft.com/office/drawing/2014/main" id="{2A09DC57-D84A-ACB4-6D6C-04E6334E940F}"/>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702738317"/>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368992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103081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8542537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3120813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2162143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1091706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1067BC7C-A773-9F81-5271-6D864B0795C1}"/>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0">
                <a:schemeClr val="bg2"/>
              </a:gs>
              <a:gs pos="79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ree-form: Shape 2">
            <a:extLst>
              <a:ext uri="{FF2B5EF4-FFF2-40B4-BE49-F238E27FC236}">
                <a16:creationId xmlns:a16="http://schemas.microsoft.com/office/drawing/2014/main" id="{F7663A97-211B-4782-DB90-8D7208B8FC2B}"/>
              </a:ext>
            </a:extLst>
          </p:cNvPr>
          <p:cNvSpPr/>
          <p:nvPr userDrawn="1"/>
        </p:nvSpPr>
        <p:spPr bwMode="auto">
          <a:xfrm>
            <a:off x="0" y="3962400"/>
            <a:ext cx="7689741" cy="2297780"/>
          </a:xfrm>
          <a:custGeom>
            <a:avLst/>
            <a:gdLst>
              <a:gd name="connsiteX0" fmla="*/ 0 w 7689741"/>
              <a:gd name="connsiteY0" fmla="*/ 0 h 2297780"/>
              <a:gd name="connsiteX1" fmla="*/ 7689741 w 7689741"/>
              <a:gd name="connsiteY1" fmla="*/ 0 h 2297780"/>
              <a:gd name="connsiteX2" fmla="*/ 5376932 w 7689741"/>
              <a:gd name="connsiteY2" fmla="*/ 2297780 h 2297780"/>
              <a:gd name="connsiteX3" fmla="*/ 0 w 7689741"/>
              <a:gd name="connsiteY3" fmla="*/ 2297780 h 2297780"/>
              <a:gd name="connsiteX4" fmla="*/ 0 w 7689741"/>
              <a:gd name="connsiteY4" fmla="*/ 0 h 229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741" h="2297780">
                <a:moveTo>
                  <a:pt x="0" y="0"/>
                </a:moveTo>
                <a:lnTo>
                  <a:pt x="7689741" y="0"/>
                </a:lnTo>
                <a:lnTo>
                  <a:pt x="5376932" y="2297780"/>
                </a:lnTo>
                <a:lnTo>
                  <a:pt x="0" y="2297780"/>
                </a:lnTo>
                <a:lnTo>
                  <a:pt x="0" y="0"/>
                </a:lnTo>
                <a:close/>
              </a:path>
            </a:pathLst>
          </a:custGeom>
          <a:gradFill flip="none" rotWithShape="1">
            <a:gsLst>
              <a:gs pos="0">
                <a:schemeClr val="bg2">
                  <a:lumMod val="75000"/>
                </a:schemeClr>
              </a:gs>
              <a:gs pos="69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604894" y="1885586"/>
            <a:ext cx="6843656" cy="1661993"/>
          </a:xfrm>
          <a:noFill/>
        </p:spPr>
        <p:txBody>
          <a:bodyPr wrap="square" lIns="0" tIns="0" rIns="0" bIns="0" anchor="b" anchorCtr="0">
            <a:spAutoFit/>
          </a:bodyPr>
          <a:lstStyle>
            <a:lvl1pPr>
              <a:defRPr kumimoji="0" lang="en-US" sz="5400" b="0" i="0" u="none" strike="noStrike" kern="1200" cap="none" spc="0" normalizeH="0" baseline="0" dirty="0">
                <a:ln>
                  <a:noFill/>
                </a:ln>
                <a:solidFill>
                  <a:srgbClr val="50E6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4341585"/>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939193"/>
            <a:ext cx="5486400" cy="941796"/>
          </a:xfrm>
        </p:spPr>
        <p:txBody>
          <a:bodyPr/>
          <a:lstStyle>
            <a:lvl1pPr marL="0" indent="0">
              <a:spcBef>
                <a:spcPts val="24"/>
              </a:spcBef>
              <a:buNone/>
              <a:defRPr kumimoji="0" lang="en-US" sz="18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
        <p:nvSpPr>
          <p:cNvPr id="4" name="Free-form: Shape 3">
            <a:extLst>
              <a:ext uri="{FF2B5EF4-FFF2-40B4-BE49-F238E27FC236}">
                <a16:creationId xmlns:a16="http://schemas.microsoft.com/office/drawing/2014/main" id="{FFA50941-9749-E449-4B27-E57EEC8DD5F3}"/>
              </a:ext>
            </a:extLst>
          </p:cNvPr>
          <p:cNvSpPr/>
          <p:nvPr userDrawn="1"/>
        </p:nvSpPr>
        <p:spPr bwMode="auto">
          <a:xfrm>
            <a:off x="7436274" y="-3432"/>
            <a:ext cx="4427515" cy="6864864"/>
          </a:xfrm>
          <a:custGeom>
            <a:avLst/>
            <a:gdLst>
              <a:gd name="connsiteX0" fmla="*/ 1789133 w 4427515"/>
              <a:gd name="connsiteY0" fmla="*/ 861707 h 6864864"/>
              <a:gd name="connsiteX1" fmla="*/ 4427515 w 4427515"/>
              <a:gd name="connsiteY1" fmla="*/ 3493895 h 6864864"/>
              <a:gd name="connsiteX2" fmla="*/ 1048613 w 4427515"/>
              <a:gd name="connsiteY2" fmla="*/ 6864864 h 6864864"/>
              <a:gd name="connsiteX3" fmla="*/ 123215 w 4427515"/>
              <a:gd name="connsiteY3" fmla="*/ 6864864 h 6864864"/>
              <a:gd name="connsiteX4" fmla="*/ 3502117 w 4427515"/>
              <a:gd name="connsiteY4" fmla="*/ 3493895 h 6864864"/>
              <a:gd name="connsiteX5" fmla="*/ 1326978 w 4427515"/>
              <a:gd name="connsiteY5" fmla="*/ 1323862 h 6864864"/>
              <a:gd name="connsiteX6" fmla="*/ 0 w 4427515"/>
              <a:gd name="connsiteY6" fmla="*/ 0 h 6864864"/>
              <a:gd name="connsiteX7" fmla="*/ 925398 w 4427515"/>
              <a:gd name="connsiteY7" fmla="*/ 0 h 6864864"/>
              <a:gd name="connsiteX8" fmla="*/ 1146848 w 4427515"/>
              <a:gd name="connsiteY8" fmla="*/ 220930 h 6864864"/>
              <a:gd name="connsiteX9" fmla="*/ 684693 w 4427515"/>
              <a:gd name="connsiteY9" fmla="*/ 683085 h 686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7515" h="6864864">
                <a:moveTo>
                  <a:pt x="1789133" y="861707"/>
                </a:moveTo>
                <a:lnTo>
                  <a:pt x="4427515" y="3493895"/>
                </a:lnTo>
                <a:lnTo>
                  <a:pt x="1048613" y="6864864"/>
                </a:lnTo>
                <a:lnTo>
                  <a:pt x="123215" y="6864864"/>
                </a:lnTo>
                <a:lnTo>
                  <a:pt x="3502117" y="3493895"/>
                </a:lnTo>
                <a:lnTo>
                  <a:pt x="1326978" y="1323862"/>
                </a:lnTo>
                <a:close/>
                <a:moveTo>
                  <a:pt x="0" y="0"/>
                </a:moveTo>
                <a:lnTo>
                  <a:pt x="925398" y="0"/>
                </a:lnTo>
                <a:lnTo>
                  <a:pt x="1146848" y="220930"/>
                </a:lnTo>
                <a:lnTo>
                  <a:pt x="684693" y="683085"/>
                </a:lnTo>
                <a:close/>
              </a:path>
            </a:pathLst>
          </a:custGeom>
          <a:gradFill flip="none" rotWithShape="1">
            <a:gsLst>
              <a:gs pos="58000">
                <a:schemeClr val="bg2">
                  <a:lumMod val="75000"/>
                </a:schemeClr>
              </a:gs>
              <a:gs pos="100000">
                <a:schemeClr val="bg2">
                  <a:lumMod val="75000"/>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85FAB7B8-87AF-BFFD-9EF8-D4760A0DDFAA}"/>
              </a:ext>
            </a:extLst>
          </p:cNvPr>
          <p:cNvSpPr/>
          <p:nvPr userDrawn="1"/>
        </p:nvSpPr>
        <p:spPr bwMode="auto">
          <a:xfrm>
            <a:off x="4775200" y="-3432"/>
            <a:ext cx="7416800" cy="6861432"/>
          </a:xfrm>
          <a:custGeom>
            <a:avLst/>
            <a:gdLst>
              <a:gd name="connsiteX0" fmla="*/ 3910617 w 7416800"/>
              <a:gd name="connsiteY0" fmla="*/ 0 h 6861432"/>
              <a:gd name="connsiteX1" fmla="*/ 6331089 w 7416800"/>
              <a:gd name="connsiteY1" fmla="*/ 0 h 6861432"/>
              <a:gd name="connsiteX2" fmla="*/ 7416800 w 7416800"/>
              <a:gd name="connsiteY2" fmla="*/ 1078655 h 6861432"/>
              <a:gd name="connsiteX3" fmla="*/ 7416800 w 7416800"/>
              <a:gd name="connsiteY3" fmla="*/ 1897573 h 6861432"/>
              <a:gd name="connsiteX4" fmla="*/ 2420472 w 7416800"/>
              <a:gd name="connsiteY4" fmla="*/ 6861432 h 6861432"/>
              <a:gd name="connsiteX5" fmla="*/ 0 w 7416800"/>
              <a:gd name="connsiteY5" fmla="*/ 6861432 h 6861432"/>
              <a:gd name="connsiteX6" fmla="*/ 5408465 w 7416800"/>
              <a:gd name="connsiteY6" fmla="*/ 1488114 h 68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6800" h="6861432">
                <a:moveTo>
                  <a:pt x="3910617" y="0"/>
                </a:moveTo>
                <a:lnTo>
                  <a:pt x="6331089" y="0"/>
                </a:lnTo>
                <a:lnTo>
                  <a:pt x="7416800" y="1078655"/>
                </a:lnTo>
                <a:lnTo>
                  <a:pt x="7416800" y="1897573"/>
                </a:lnTo>
                <a:lnTo>
                  <a:pt x="2420472" y="6861432"/>
                </a:lnTo>
                <a:lnTo>
                  <a:pt x="0" y="6861432"/>
                </a:lnTo>
                <a:lnTo>
                  <a:pt x="5408465" y="1488114"/>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Diamond 12">
            <a:extLst>
              <a:ext uri="{FF2B5EF4-FFF2-40B4-BE49-F238E27FC236}">
                <a16:creationId xmlns:a16="http://schemas.microsoft.com/office/drawing/2014/main" id="{28C9EB09-87DA-8721-20A2-ED61E9585A23}"/>
              </a:ext>
            </a:extLst>
          </p:cNvPr>
          <p:cNvSpPr/>
          <p:nvPr userDrawn="1"/>
        </p:nvSpPr>
        <p:spPr bwMode="auto">
          <a:xfrm>
            <a:off x="7589180" y="4504882"/>
            <a:ext cx="1897720" cy="1897720"/>
          </a:xfrm>
          <a:prstGeom prst="diamond">
            <a:avLst/>
          </a:prstGeom>
          <a:solidFill>
            <a:schemeClr val="bg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F2B9B44-A761-B9A5-749A-5AF83CA02EC5}"/>
              </a:ext>
            </a:extLst>
          </p:cNvPr>
          <p:cNvSpPr/>
          <p:nvPr userDrawn="1"/>
        </p:nvSpPr>
        <p:spPr bwMode="auto">
          <a:xfrm>
            <a:off x="7975624" y="-3431"/>
            <a:ext cx="4216376" cy="4663101"/>
          </a:xfrm>
          <a:custGeom>
            <a:avLst/>
            <a:gdLst>
              <a:gd name="connsiteX0" fmla="*/ 1488113 w 4216376"/>
              <a:gd name="connsiteY0" fmla="*/ 0 h 4663101"/>
              <a:gd name="connsiteX1" fmla="*/ 4216376 w 4216376"/>
              <a:gd name="connsiteY1" fmla="*/ 0 h 4663101"/>
              <a:gd name="connsiteX2" fmla="*/ 4216376 w 4216376"/>
              <a:gd name="connsiteY2" fmla="*/ 3621713 h 4663101"/>
              <a:gd name="connsiteX3" fmla="*/ 3174988 w 4216376"/>
              <a:gd name="connsiteY3" fmla="*/ 4663101 h 4663101"/>
              <a:gd name="connsiteX4" fmla="*/ 0 w 4216376"/>
              <a:gd name="connsiteY4" fmla="*/ 1488113 h 4663101"/>
              <a:gd name="connsiteX5" fmla="*/ 382797 w 4216376"/>
              <a:gd name="connsiteY5" fmla="*/ 1105316 h 4663101"/>
              <a:gd name="connsiteX6" fmla="*/ 694485 w 4216376"/>
              <a:gd name="connsiteY6" fmla="*/ 1417004 h 4663101"/>
              <a:gd name="connsiteX7" fmla="*/ 1336016 w 4216376"/>
              <a:gd name="connsiteY7" fmla="*/ 775473 h 4663101"/>
              <a:gd name="connsiteX8" fmla="*/ 1024328 w 4216376"/>
              <a:gd name="connsiteY8" fmla="*/ 463785 h 4663101"/>
              <a:gd name="connsiteX0" fmla="*/ 4216376 w 4307816"/>
              <a:gd name="connsiteY0" fmla="*/ 0 h 4663101"/>
              <a:gd name="connsiteX1" fmla="*/ 4216376 w 4307816"/>
              <a:gd name="connsiteY1" fmla="*/ 3621713 h 4663101"/>
              <a:gd name="connsiteX2" fmla="*/ 3174988 w 4307816"/>
              <a:gd name="connsiteY2" fmla="*/ 4663101 h 4663101"/>
              <a:gd name="connsiteX3" fmla="*/ 0 w 4307816"/>
              <a:gd name="connsiteY3" fmla="*/ 1488113 h 4663101"/>
              <a:gd name="connsiteX4" fmla="*/ 382797 w 4307816"/>
              <a:gd name="connsiteY4" fmla="*/ 1105316 h 4663101"/>
              <a:gd name="connsiteX5" fmla="*/ 694485 w 4307816"/>
              <a:gd name="connsiteY5" fmla="*/ 1417004 h 4663101"/>
              <a:gd name="connsiteX6" fmla="*/ 1336016 w 4307816"/>
              <a:gd name="connsiteY6" fmla="*/ 775473 h 4663101"/>
              <a:gd name="connsiteX7" fmla="*/ 1024328 w 4307816"/>
              <a:gd name="connsiteY7" fmla="*/ 463785 h 4663101"/>
              <a:gd name="connsiteX8" fmla="*/ 1488113 w 4307816"/>
              <a:gd name="connsiteY8" fmla="*/ 0 h 4663101"/>
              <a:gd name="connsiteX9" fmla="*/ 4307816 w 4307816"/>
              <a:gd name="connsiteY9" fmla="*/ 91440 h 4663101"/>
              <a:gd name="connsiteX0" fmla="*/ 4216376 w 4216376"/>
              <a:gd name="connsiteY0" fmla="*/ 0 h 4663101"/>
              <a:gd name="connsiteX1" fmla="*/ 4216376 w 4216376"/>
              <a:gd name="connsiteY1" fmla="*/ 3621713 h 4663101"/>
              <a:gd name="connsiteX2" fmla="*/ 3174988 w 4216376"/>
              <a:gd name="connsiteY2" fmla="*/ 4663101 h 4663101"/>
              <a:gd name="connsiteX3" fmla="*/ 0 w 4216376"/>
              <a:gd name="connsiteY3" fmla="*/ 1488113 h 4663101"/>
              <a:gd name="connsiteX4" fmla="*/ 382797 w 4216376"/>
              <a:gd name="connsiteY4" fmla="*/ 1105316 h 4663101"/>
              <a:gd name="connsiteX5" fmla="*/ 694485 w 4216376"/>
              <a:gd name="connsiteY5" fmla="*/ 1417004 h 4663101"/>
              <a:gd name="connsiteX6" fmla="*/ 1336016 w 4216376"/>
              <a:gd name="connsiteY6" fmla="*/ 775473 h 4663101"/>
              <a:gd name="connsiteX7" fmla="*/ 1024328 w 4216376"/>
              <a:gd name="connsiteY7" fmla="*/ 463785 h 4663101"/>
              <a:gd name="connsiteX8" fmla="*/ 1488113 w 4216376"/>
              <a:gd name="connsiteY8" fmla="*/ 0 h 4663101"/>
              <a:gd name="connsiteX0" fmla="*/ 4216376 w 4216376"/>
              <a:gd name="connsiteY0" fmla="*/ 3621713 h 4663101"/>
              <a:gd name="connsiteX1" fmla="*/ 3174988 w 4216376"/>
              <a:gd name="connsiteY1" fmla="*/ 4663101 h 4663101"/>
              <a:gd name="connsiteX2" fmla="*/ 0 w 4216376"/>
              <a:gd name="connsiteY2" fmla="*/ 1488113 h 4663101"/>
              <a:gd name="connsiteX3" fmla="*/ 382797 w 4216376"/>
              <a:gd name="connsiteY3" fmla="*/ 1105316 h 4663101"/>
              <a:gd name="connsiteX4" fmla="*/ 694485 w 4216376"/>
              <a:gd name="connsiteY4" fmla="*/ 1417004 h 4663101"/>
              <a:gd name="connsiteX5" fmla="*/ 1336016 w 4216376"/>
              <a:gd name="connsiteY5" fmla="*/ 775473 h 4663101"/>
              <a:gd name="connsiteX6" fmla="*/ 1024328 w 4216376"/>
              <a:gd name="connsiteY6" fmla="*/ 463785 h 4663101"/>
              <a:gd name="connsiteX7" fmla="*/ 1488113 w 4216376"/>
              <a:gd name="connsiteY7" fmla="*/ 0 h 466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6376" h="4663101">
                <a:moveTo>
                  <a:pt x="4216376" y="3621713"/>
                </a:moveTo>
                <a:lnTo>
                  <a:pt x="3174988" y="4663101"/>
                </a:lnTo>
                <a:lnTo>
                  <a:pt x="0" y="1488113"/>
                </a:lnTo>
                <a:lnTo>
                  <a:pt x="382797" y="1105316"/>
                </a:lnTo>
                <a:lnTo>
                  <a:pt x="694485" y="1417004"/>
                </a:lnTo>
                <a:lnTo>
                  <a:pt x="1336016" y="775473"/>
                </a:lnTo>
                <a:lnTo>
                  <a:pt x="1024328" y="463785"/>
                </a:lnTo>
                <a:lnTo>
                  <a:pt x="1488113" y="0"/>
                </a:lnTo>
              </a:path>
            </a:pathLst>
          </a:custGeom>
          <a:noFill/>
          <a:ln w="127000" cap="rnd">
            <a:solidFill>
              <a:srgbClr val="3377A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Diamond 14">
            <a:extLst>
              <a:ext uri="{FF2B5EF4-FFF2-40B4-BE49-F238E27FC236}">
                <a16:creationId xmlns:a16="http://schemas.microsoft.com/office/drawing/2014/main" id="{9C9F5CBC-58F1-15AF-119A-A1B8E949CF33}"/>
              </a:ext>
            </a:extLst>
          </p:cNvPr>
          <p:cNvSpPr/>
          <p:nvPr userDrawn="1"/>
        </p:nvSpPr>
        <p:spPr bwMode="auto">
          <a:xfrm>
            <a:off x="8028578" y="130511"/>
            <a:ext cx="1283062" cy="1283062"/>
          </a:xfrm>
          <a:prstGeom prst="diamond">
            <a:avLst/>
          </a:prstGeom>
          <a:noFill/>
          <a:ln w="127000">
            <a:solidFill>
              <a:srgbClr val="1083C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Diamond 15">
            <a:extLst>
              <a:ext uri="{FF2B5EF4-FFF2-40B4-BE49-F238E27FC236}">
                <a16:creationId xmlns:a16="http://schemas.microsoft.com/office/drawing/2014/main" id="{987EA32E-C453-21B7-9E4A-DB92C0B0EBD5}"/>
              </a:ext>
            </a:extLst>
          </p:cNvPr>
          <p:cNvSpPr/>
          <p:nvPr userDrawn="1"/>
        </p:nvSpPr>
        <p:spPr bwMode="auto">
          <a:xfrm>
            <a:off x="9969522" y="3726553"/>
            <a:ext cx="2362178" cy="2362178"/>
          </a:xfrm>
          <a:prstGeom prst="diamond">
            <a:avLst/>
          </a:prstGeom>
          <a:solidFill>
            <a:srgbClr val="1083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Free-form: Shape 16">
            <a:extLst>
              <a:ext uri="{FF2B5EF4-FFF2-40B4-BE49-F238E27FC236}">
                <a16:creationId xmlns:a16="http://schemas.microsoft.com/office/drawing/2014/main" id="{4FED8837-EA82-0134-1B2A-985F3BAB653E}"/>
              </a:ext>
            </a:extLst>
          </p:cNvPr>
          <p:cNvSpPr/>
          <p:nvPr userDrawn="1"/>
        </p:nvSpPr>
        <p:spPr bwMode="auto">
          <a:xfrm>
            <a:off x="9566574" y="5987398"/>
            <a:ext cx="1150822" cy="874035"/>
          </a:xfrm>
          <a:custGeom>
            <a:avLst/>
            <a:gdLst>
              <a:gd name="connsiteX0" fmla="*/ 575411 w 1150822"/>
              <a:gd name="connsiteY0" fmla="*/ 0 h 874035"/>
              <a:gd name="connsiteX1" fmla="*/ 1150822 w 1150822"/>
              <a:gd name="connsiteY1" fmla="*/ 575411 h 874035"/>
              <a:gd name="connsiteX2" fmla="*/ 852198 w 1150822"/>
              <a:gd name="connsiteY2" fmla="*/ 874035 h 874035"/>
              <a:gd name="connsiteX3" fmla="*/ 298624 w 1150822"/>
              <a:gd name="connsiteY3" fmla="*/ 874035 h 874035"/>
              <a:gd name="connsiteX4" fmla="*/ 0 w 1150822"/>
              <a:gd name="connsiteY4" fmla="*/ 575411 h 874035"/>
              <a:gd name="connsiteX0" fmla="*/ 298624 w 1150822"/>
              <a:gd name="connsiteY0" fmla="*/ 874035 h 965475"/>
              <a:gd name="connsiteX1" fmla="*/ 0 w 1150822"/>
              <a:gd name="connsiteY1" fmla="*/ 575411 h 965475"/>
              <a:gd name="connsiteX2" fmla="*/ 575411 w 1150822"/>
              <a:gd name="connsiteY2" fmla="*/ 0 h 965475"/>
              <a:gd name="connsiteX3" fmla="*/ 1150822 w 1150822"/>
              <a:gd name="connsiteY3" fmla="*/ 575411 h 965475"/>
              <a:gd name="connsiteX4" fmla="*/ 852198 w 1150822"/>
              <a:gd name="connsiteY4" fmla="*/ 874035 h 965475"/>
              <a:gd name="connsiteX5" fmla="*/ 390064 w 1150822"/>
              <a:gd name="connsiteY5" fmla="*/ 965475 h 965475"/>
              <a:gd name="connsiteX0" fmla="*/ 298624 w 1150822"/>
              <a:gd name="connsiteY0" fmla="*/ 874035 h 874035"/>
              <a:gd name="connsiteX1" fmla="*/ 0 w 1150822"/>
              <a:gd name="connsiteY1" fmla="*/ 575411 h 874035"/>
              <a:gd name="connsiteX2" fmla="*/ 575411 w 1150822"/>
              <a:gd name="connsiteY2" fmla="*/ 0 h 874035"/>
              <a:gd name="connsiteX3" fmla="*/ 1150822 w 1150822"/>
              <a:gd name="connsiteY3" fmla="*/ 575411 h 874035"/>
              <a:gd name="connsiteX4" fmla="*/ 852198 w 1150822"/>
              <a:gd name="connsiteY4" fmla="*/ 874035 h 8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822" h="874035">
                <a:moveTo>
                  <a:pt x="298624" y="874035"/>
                </a:moveTo>
                <a:lnTo>
                  <a:pt x="0" y="575411"/>
                </a:lnTo>
                <a:lnTo>
                  <a:pt x="575411" y="0"/>
                </a:lnTo>
                <a:lnTo>
                  <a:pt x="1150822" y="575411"/>
                </a:lnTo>
                <a:lnTo>
                  <a:pt x="852198" y="874035"/>
                </a:lnTo>
              </a:path>
            </a:pathLst>
          </a:custGeom>
          <a:noFill/>
          <a:ln w="127000" cap="rnd">
            <a:solidFill>
              <a:srgbClr val="3377A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 name="Picture 5" descr="A logo on a black background&#10;&#10;Description automatically generated">
            <a:extLst>
              <a:ext uri="{FF2B5EF4-FFF2-40B4-BE49-F238E27FC236}">
                <a16:creationId xmlns:a16="http://schemas.microsoft.com/office/drawing/2014/main" id="{0DE7A93C-0777-C1CD-C162-7DF0A392A1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91" y="315185"/>
            <a:ext cx="1914018" cy="857877"/>
          </a:xfrm>
          <a:prstGeom prst="rect">
            <a:avLst/>
          </a:prstGeom>
        </p:spPr>
      </p:pic>
    </p:spTree>
    <p:extLst>
      <p:ext uri="{BB962C8B-B14F-4D97-AF65-F5344CB8AC3E}">
        <p14:creationId xmlns:p14="http://schemas.microsoft.com/office/powerpoint/2010/main" val="174116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a:extLst>
              <a:ext uri="{FF2B5EF4-FFF2-40B4-BE49-F238E27FC236}">
                <a16:creationId xmlns:a16="http://schemas.microsoft.com/office/drawing/2014/main" id="{471B0439-A29A-4B8A-B1F5-6C679A05A6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black">
          <a:xfrm>
            <a:off x="288117" y="279110"/>
            <a:ext cx="2464950" cy="905964"/>
          </a:xfrm>
          <a:prstGeom prst="rect">
            <a:avLst/>
          </a:prstGeom>
        </p:spPr>
      </p:pic>
    </p:spTree>
    <p:extLst>
      <p:ext uri="{BB962C8B-B14F-4D97-AF65-F5344CB8AC3E}">
        <p14:creationId xmlns:p14="http://schemas.microsoft.com/office/powerpoint/2010/main" val="29931912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3847969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41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3492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1932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527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01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9148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35942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98127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63642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25012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1 (Light)">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894" y="2183027"/>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64522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pic>
        <p:nvPicPr>
          <p:cNvPr id="10" name="Graphic 9">
            <a:extLst>
              <a:ext uri="{FF2B5EF4-FFF2-40B4-BE49-F238E27FC236}">
                <a16:creationId xmlns:a16="http://schemas.microsoft.com/office/drawing/2014/main" id="{D63CE7AC-DABC-6528-332D-B1D2ED70E3B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9425"/>
          <a:stretch/>
        </p:blipFill>
        <p:spPr>
          <a:xfrm>
            <a:off x="3673215" y="0"/>
            <a:ext cx="8518786" cy="6870188"/>
          </a:xfrm>
          <a:prstGeom prst="rect">
            <a:avLst/>
          </a:prstGeom>
        </p:spPr>
      </p:pic>
      <p:sp>
        <p:nvSpPr>
          <p:cNvPr id="11" name="Rectangle 10">
            <a:extLst>
              <a:ext uri="{FF2B5EF4-FFF2-40B4-BE49-F238E27FC236}">
                <a16:creationId xmlns:a16="http://schemas.microsoft.com/office/drawing/2014/main" id="{350C324E-32D3-1C69-EF84-7E1FC6B3B503}"/>
              </a:ext>
            </a:extLst>
          </p:cNvPr>
          <p:cNvSpPr/>
          <p:nvPr userDrawn="1"/>
        </p:nvSpPr>
        <p:spPr>
          <a:xfrm rot="10800000" flipH="1">
            <a:off x="1" y="2182947"/>
            <a:ext cx="241159" cy="3052244"/>
          </a:xfrm>
          <a:prstGeom prst="rect">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195038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871703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0540324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2560128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2761968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076461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6392043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Demo slid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920989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088441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379417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ection Title 3">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39654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2 (Light)">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894" y="2182948"/>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3" name="Rectangle 2">
            <a:extLst>
              <a:ext uri="{FF2B5EF4-FFF2-40B4-BE49-F238E27FC236}">
                <a16:creationId xmlns:a16="http://schemas.microsoft.com/office/drawing/2014/main" id="{87691690-36F4-A761-184E-4D8B145236EF}"/>
              </a:ext>
            </a:extLst>
          </p:cNvPr>
          <p:cNvSpPr/>
          <p:nvPr userDrawn="1"/>
        </p:nvSpPr>
        <p:spPr bwMode="auto">
          <a:xfrm>
            <a:off x="0" y="3582124"/>
            <a:ext cx="8932366" cy="42240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3">
            <a:extLst>
              <a:ext uri="{FF2B5EF4-FFF2-40B4-BE49-F238E27FC236}">
                <a16:creationId xmlns:a16="http://schemas.microsoft.com/office/drawing/2014/main" id="{06615309-9057-852B-2CB7-FA4544F6C1F8}"/>
              </a:ext>
            </a:extLst>
          </p:cNvPr>
          <p:cNvSpPr/>
          <p:nvPr userDrawn="1"/>
        </p:nvSpPr>
        <p:spPr>
          <a:xfrm>
            <a:off x="6622699" y="2422546"/>
            <a:ext cx="5569302" cy="4499880"/>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rgbClr val="057BC4"/>
              </a:gs>
              <a:gs pos="50000">
                <a:srgbClr val="025083"/>
              </a:gs>
              <a:gs pos="100000">
                <a:srgbClr val="002642"/>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4">
            <a:extLst>
              <a:ext uri="{FF2B5EF4-FFF2-40B4-BE49-F238E27FC236}">
                <a16:creationId xmlns:a16="http://schemas.microsoft.com/office/drawing/2014/main" id="{15B1E47C-0B6D-B977-1542-9E0224F05FAF}"/>
              </a:ext>
            </a:extLst>
          </p:cNvPr>
          <p:cNvSpPr/>
          <p:nvPr userDrawn="1"/>
        </p:nvSpPr>
        <p:spPr>
          <a:xfrm>
            <a:off x="11125181" y="1353992"/>
            <a:ext cx="1066820" cy="2133642"/>
          </a:xfrm>
          <a:custGeom>
            <a:avLst/>
            <a:gdLst>
              <a:gd name="connsiteX0" fmla="*/ 521048 w 521047"/>
              <a:gd name="connsiteY0" fmla="*/ 0 h 1042095"/>
              <a:gd name="connsiteX1" fmla="*/ 521048 w 521047"/>
              <a:gd name="connsiteY1" fmla="*/ 1042096 h 1042095"/>
              <a:gd name="connsiteX2" fmla="*/ 0 w 521047"/>
              <a:gd name="connsiteY2" fmla="*/ 521048 h 1042095"/>
              <a:gd name="connsiteX3" fmla="*/ 521048 w 521047"/>
              <a:gd name="connsiteY3" fmla="*/ 0 h 1042095"/>
            </a:gdLst>
            <a:ahLst/>
            <a:cxnLst>
              <a:cxn ang="0">
                <a:pos x="connsiteX0" y="connsiteY0"/>
              </a:cxn>
              <a:cxn ang="0">
                <a:pos x="connsiteX1" y="connsiteY1"/>
              </a:cxn>
              <a:cxn ang="0">
                <a:pos x="connsiteX2" y="connsiteY2"/>
              </a:cxn>
              <a:cxn ang="0">
                <a:pos x="connsiteX3" y="connsiteY3"/>
              </a:cxn>
            </a:cxnLst>
            <a:rect l="l" t="t" r="r" b="b"/>
            <a:pathLst>
              <a:path w="521047" h="1042095">
                <a:moveTo>
                  <a:pt x="521048" y="0"/>
                </a:moveTo>
                <a:lnTo>
                  <a:pt x="521048" y="1042096"/>
                </a:lnTo>
                <a:lnTo>
                  <a:pt x="0" y="521048"/>
                </a:lnTo>
                <a:lnTo>
                  <a:pt x="521048" y="0"/>
                </a:lnTo>
                <a:close/>
              </a:path>
            </a:pathLst>
          </a:custGeom>
          <a:gradFill>
            <a:gsLst>
              <a:gs pos="0">
                <a:srgbClr val="4CB1FF"/>
              </a:gs>
              <a:gs pos="63000">
                <a:srgbClr val="0088EE"/>
              </a:gs>
            </a:gsLst>
            <a:lin ang="13500000" scaled="1"/>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5">
            <a:extLst>
              <a:ext uri="{FF2B5EF4-FFF2-40B4-BE49-F238E27FC236}">
                <a16:creationId xmlns:a16="http://schemas.microsoft.com/office/drawing/2014/main" id="{6985CF81-637B-5A8C-68C6-0BD66131EB61}"/>
              </a:ext>
            </a:extLst>
          </p:cNvPr>
          <p:cNvSpPr/>
          <p:nvPr userDrawn="1"/>
        </p:nvSpPr>
        <p:spPr>
          <a:xfrm>
            <a:off x="5301192" y="32485"/>
            <a:ext cx="6890809" cy="6889941"/>
          </a:xfrm>
          <a:custGeom>
            <a:avLst/>
            <a:gdLst>
              <a:gd name="connsiteX0" fmla="*/ 0 w 3365550"/>
              <a:gd name="connsiteY0" fmla="*/ 3365127 h 3365126"/>
              <a:gd name="connsiteX1" fmla="*/ 645439 w 3365550"/>
              <a:gd name="connsiteY1" fmla="*/ 3365127 h 3365126"/>
              <a:gd name="connsiteX2" fmla="*/ 3365550 w 3365550"/>
              <a:gd name="connsiteY2" fmla="*/ 645439 h 3365126"/>
              <a:gd name="connsiteX3" fmla="*/ 3365550 w 3365550"/>
              <a:gd name="connsiteY3" fmla="*/ 0 h 3365126"/>
              <a:gd name="connsiteX4" fmla="*/ 0 w 3365550"/>
              <a:gd name="connsiteY4" fmla="*/ 3365127 h 3365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50" h="3365126">
                <a:moveTo>
                  <a:pt x="0" y="3365127"/>
                </a:moveTo>
                <a:lnTo>
                  <a:pt x="645439" y="3365127"/>
                </a:lnTo>
                <a:lnTo>
                  <a:pt x="3365550" y="645439"/>
                </a:lnTo>
                <a:lnTo>
                  <a:pt x="3365550" y="0"/>
                </a:lnTo>
                <a:lnTo>
                  <a:pt x="0" y="3365127"/>
                </a:lnTo>
                <a:close/>
              </a:path>
            </a:pathLst>
          </a:custGeom>
          <a:solidFill>
            <a:schemeClr val="bg2">
              <a:lumMod val="20000"/>
              <a:lumOff val="8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6">
            <a:extLst>
              <a:ext uri="{FF2B5EF4-FFF2-40B4-BE49-F238E27FC236}">
                <a16:creationId xmlns:a16="http://schemas.microsoft.com/office/drawing/2014/main" id="{34FFCCB2-8B0D-E903-03D8-07A6431C42B4}"/>
              </a:ext>
            </a:extLst>
          </p:cNvPr>
          <p:cNvSpPr/>
          <p:nvPr userDrawn="1"/>
        </p:nvSpPr>
        <p:spPr>
          <a:xfrm>
            <a:off x="6013706" y="744999"/>
            <a:ext cx="6178295" cy="6177429"/>
          </a:xfrm>
          <a:custGeom>
            <a:avLst/>
            <a:gdLst>
              <a:gd name="connsiteX0" fmla="*/ 3017551 w 3017550"/>
              <a:gd name="connsiteY0" fmla="*/ 0 h 3017127"/>
              <a:gd name="connsiteX1" fmla="*/ 3017551 w 3017550"/>
              <a:gd name="connsiteY1" fmla="*/ 629361 h 3017127"/>
              <a:gd name="connsiteX2" fmla="*/ 629785 w 3017550"/>
              <a:gd name="connsiteY2" fmla="*/ 3017127 h 3017127"/>
              <a:gd name="connsiteX3" fmla="*/ 0 w 3017550"/>
              <a:gd name="connsiteY3" fmla="*/ 3017127 h 3017127"/>
              <a:gd name="connsiteX4" fmla="*/ 3017551 w 3017550"/>
              <a:gd name="connsiteY4" fmla="*/ 0 h 3017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50" h="3017127">
                <a:moveTo>
                  <a:pt x="3017551" y="0"/>
                </a:moveTo>
                <a:lnTo>
                  <a:pt x="3017551" y="629361"/>
                </a:lnTo>
                <a:lnTo>
                  <a:pt x="629785" y="3017127"/>
                </a:lnTo>
                <a:lnTo>
                  <a:pt x="0" y="3017127"/>
                </a:lnTo>
                <a:lnTo>
                  <a:pt x="3017551" y="0"/>
                </a:lnTo>
                <a:close/>
              </a:path>
            </a:pathLst>
          </a:custGeom>
          <a:solidFill>
            <a:schemeClr val="accent2">
              <a:alpha val="3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7">
            <a:extLst>
              <a:ext uri="{FF2B5EF4-FFF2-40B4-BE49-F238E27FC236}">
                <a16:creationId xmlns:a16="http://schemas.microsoft.com/office/drawing/2014/main" id="{303CED94-978D-A6B3-1FAE-EE2A373145F8}"/>
              </a:ext>
            </a:extLst>
          </p:cNvPr>
          <p:cNvSpPr/>
          <p:nvPr userDrawn="1"/>
        </p:nvSpPr>
        <p:spPr>
          <a:xfrm>
            <a:off x="7915187" y="0"/>
            <a:ext cx="4276814" cy="6758701"/>
          </a:xfrm>
          <a:custGeom>
            <a:avLst/>
            <a:gdLst>
              <a:gd name="connsiteX0" fmla="*/ 2088846 w 2088845"/>
              <a:gd name="connsiteY0" fmla="*/ 0 h 3301027"/>
              <a:gd name="connsiteX1" fmla="*/ 1212182 w 2088845"/>
              <a:gd name="connsiteY1" fmla="*/ 0 h 3301027"/>
              <a:gd name="connsiteX2" fmla="*/ 0 w 2088845"/>
              <a:gd name="connsiteY2" fmla="*/ 1212182 h 3301027"/>
              <a:gd name="connsiteX3" fmla="*/ 2088846 w 2088845"/>
              <a:gd name="connsiteY3" fmla="*/ 3301027 h 3301027"/>
              <a:gd name="connsiteX4" fmla="*/ 2088846 w 2088845"/>
              <a:gd name="connsiteY4" fmla="*/ 2388612 h 3301027"/>
              <a:gd name="connsiteX5" fmla="*/ 912416 w 2088845"/>
              <a:gd name="connsiteY5" fmla="*/ 1212182 h 3301027"/>
              <a:gd name="connsiteX6" fmla="*/ 2088846 w 2088845"/>
              <a:gd name="connsiteY6" fmla="*/ 35964 h 3301027"/>
              <a:gd name="connsiteX7" fmla="*/ 2088846 w 2088845"/>
              <a:gd name="connsiteY7" fmla="*/ 0 h 330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845" h="3301027">
                <a:moveTo>
                  <a:pt x="2088846" y="0"/>
                </a:moveTo>
                <a:lnTo>
                  <a:pt x="1212182" y="0"/>
                </a:lnTo>
                <a:lnTo>
                  <a:pt x="0" y="1212182"/>
                </a:lnTo>
                <a:lnTo>
                  <a:pt x="2088846" y="3301027"/>
                </a:lnTo>
                <a:lnTo>
                  <a:pt x="2088846" y="2388612"/>
                </a:lnTo>
                <a:lnTo>
                  <a:pt x="912416" y="1212182"/>
                </a:lnTo>
                <a:lnTo>
                  <a:pt x="2088846" y="35964"/>
                </a:lnTo>
                <a:lnTo>
                  <a:pt x="2088846" y="0"/>
                </a:lnTo>
                <a:close/>
              </a:path>
            </a:pathLst>
          </a:custGeom>
          <a:gradFill>
            <a:gsLst>
              <a:gs pos="0">
                <a:srgbClr val="00BFEC"/>
              </a:gs>
              <a:gs pos="50000">
                <a:srgbClr val="008EC9"/>
              </a:gs>
              <a:gs pos="100000">
                <a:srgbClr val="005EA6"/>
              </a:gs>
            </a:gsLst>
            <a:lin ang="18939291"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8">
            <a:extLst>
              <a:ext uri="{FF2B5EF4-FFF2-40B4-BE49-F238E27FC236}">
                <a16:creationId xmlns:a16="http://schemas.microsoft.com/office/drawing/2014/main" id="{9A37D814-1ED8-3FA8-04EC-F3776DBB6EC5}"/>
              </a:ext>
            </a:extLst>
          </p:cNvPr>
          <p:cNvSpPr/>
          <p:nvPr userDrawn="1"/>
        </p:nvSpPr>
        <p:spPr>
          <a:xfrm>
            <a:off x="8511618" y="0"/>
            <a:ext cx="2811070" cy="1877223"/>
          </a:xfrm>
          <a:custGeom>
            <a:avLst/>
            <a:gdLst>
              <a:gd name="connsiteX0" fmla="*/ 1372960 w 1372959"/>
              <a:gd name="connsiteY0" fmla="*/ 460333 h 916857"/>
              <a:gd name="connsiteX1" fmla="*/ 916647 w 1372959"/>
              <a:gd name="connsiteY1" fmla="*/ 916858 h 916857"/>
              <a:gd name="connsiteX2" fmla="*/ 0 w 1372959"/>
              <a:gd name="connsiteY2" fmla="*/ 0 h 916857"/>
              <a:gd name="connsiteX3" fmla="*/ 912627 w 1372959"/>
              <a:gd name="connsiteY3" fmla="*/ 0 h 916857"/>
              <a:gd name="connsiteX4" fmla="*/ 1372960 w 1372959"/>
              <a:gd name="connsiteY4" fmla="*/ 460333 h 9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59" h="916857">
                <a:moveTo>
                  <a:pt x="1372960" y="460333"/>
                </a:moveTo>
                <a:lnTo>
                  <a:pt x="916647" y="916858"/>
                </a:lnTo>
                <a:lnTo>
                  <a:pt x="0" y="0"/>
                </a:lnTo>
                <a:lnTo>
                  <a:pt x="912627" y="0"/>
                </a:lnTo>
                <a:lnTo>
                  <a:pt x="1372960" y="460333"/>
                </a:lnTo>
                <a:close/>
              </a:path>
            </a:pathLst>
          </a:custGeom>
          <a:solidFill>
            <a:srgbClr val="0A2A53"/>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9">
            <a:extLst>
              <a:ext uri="{FF2B5EF4-FFF2-40B4-BE49-F238E27FC236}">
                <a16:creationId xmlns:a16="http://schemas.microsoft.com/office/drawing/2014/main" id="{048EE216-B380-DCBB-4D5A-28CCD259FE2D}"/>
              </a:ext>
            </a:extLst>
          </p:cNvPr>
          <p:cNvSpPr/>
          <p:nvPr userDrawn="1"/>
        </p:nvSpPr>
        <p:spPr>
          <a:xfrm>
            <a:off x="7589900" y="0"/>
            <a:ext cx="3271932" cy="2338084"/>
          </a:xfrm>
          <a:custGeom>
            <a:avLst/>
            <a:gdLst>
              <a:gd name="connsiteX0" fmla="*/ 1598049 w 1598049"/>
              <a:gd name="connsiteY0" fmla="*/ 685634 h 1141947"/>
              <a:gd name="connsiteX1" fmla="*/ 1141524 w 1598049"/>
              <a:gd name="connsiteY1" fmla="*/ 1141947 h 1141947"/>
              <a:gd name="connsiteX2" fmla="*/ 0 w 1598049"/>
              <a:gd name="connsiteY2" fmla="*/ 0 h 1141947"/>
              <a:gd name="connsiteX3" fmla="*/ 912416 w 1598049"/>
              <a:gd name="connsiteY3" fmla="*/ 0 h 1141947"/>
              <a:gd name="connsiteX4" fmla="*/ 1598049 w 1598049"/>
              <a:gd name="connsiteY4" fmla="*/ 685634 h 114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049" h="1141947">
                <a:moveTo>
                  <a:pt x="1598049" y="685634"/>
                </a:moveTo>
                <a:lnTo>
                  <a:pt x="1141524" y="1141947"/>
                </a:lnTo>
                <a:lnTo>
                  <a:pt x="0" y="0"/>
                </a:lnTo>
                <a:lnTo>
                  <a:pt x="912416" y="0"/>
                </a:lnTo>
                <a:lnTo>
                  <a:pt x="1598049" y="685634"/>
                </a:lnTo>
                <a:close/>
              </a:path>
            </a:pathLst>
          </a:custGeom>
          <a:solidFill>
            <a:schemeClr val="bg1">
              <a:lumMod val="95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B2583B6A-9D33-6E0B-EE11-C4EA9408F207}"/>
              </a:ext>
            </a:extLst>
          </p:cNvPr>
          <p:cNvSpPr/>
          <p:nvPr userDrawn="1"/>
        </p:nvSpPr>
        <p:spPr bwMode="auto">
          <a:xfrm>
            <a:off x="604894" y="1952646"/>
            <a:ext cx="1033406" cy="11745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604894" y="3639437"/>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Tree>
    <p:extLst>
      <p:ext uri="{BB962C8B-B14F-4D97-AF65-F5344CB8AC3E}">
        <p14:creationId xmlns:p14="http://schemas.microsoft.com/office/powerpoint/2010/main" val="1525194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84BDD-4AB3-430E-9F5B-1F69E02C4062}"/>
              </a:ext>
            </a:extLst>
          </p:cNvPr>
          <p:cNvSpPr txBox="1"/>
          <p:nvPr userDrawn="1"/>
        </p:nvSpPr>
        <p:spPr>
          <a:xfrm>
            <a:off x="833428" y="850098"/>
            <a:ext cx="3047411" cy="591956"/>
          </a:xfrm>
          <a:prstGeom prst="rect">
            <a:avLst/>
          </a:prstGeom>
          <a:solidFill>
            <a:srgbClr val="FFFFFF"/>
          </a:solidFill>
        </p:spPr>
        <p:txBody>
          <a:bodyPr wrap="square" lIns="91440" tIns="91440" rIns="91440" bIns="9144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60" normalizeH="0" baseline="0" noProof="0">
                <a:ln>
                  <a:noFill/>
                </a:ln>
                <a:solidFill>
                  <a:srgbClr val="5655B9"/>
                </a:solidFill>
                <a:effectLst/>
                <a:uLnTx/>
                <a:uFillTx/>
              </a:rPr>
              <a:t>Micro</a:t>
            </a:r>
            <a:r>
              <a:rPr kumimoji="0" lang="en-US" sz="3000" b="0" i="0" u="none" strike="noStrike" kern="0" cap="none" spc="-160" normalizeH="0" baseline="0" noProof="0">
                <a:ln>
                  <a:noFill/>
                </a:ln>
                <a:solidFill>
                  <a:srgbClr val="5655B9"/>
                </a:solidFill>
                <a:effectLst/>
                <a:uLnTx/>
                <a:uFillTx/>
              </a:rPr>
              <a:t>soft</a:t>
            </a:r>
            <a:r>
              <a:rPr kumimoji="0" lang="en-US" sz="3000" b="0" i="0" u="none" strike="noStrike" kern="0" cap="none" spc="-130" normalizeH="0" baseline="0" noProof="0">
                <a:ln>
                  <a:noFill/>
                </a:ln>
                <a:solidFill>
                  <a:srgbClr val="5655B9"/>
                </a:solidFill>
                <a:effectLst/>
                <a:uLnTx/>
                <a:uFillTx/>
              </a:rPr>
              <a:t> </a:t>
            </a:r>
            <a:r>
              <a:rPr kumimoji="0" lang="en-US" sz="3000" b="0" i="0" u="none" strike="noStrike" kern="0" cap="none" spc="-160" normalizeH="0" baseline="0" noProof="0">
                <a:ln>
                  <a:noFill/>
                </a:ln>
                <a:solidFill>
                  <a:srgbClr val="5655B9"/>
                </a:solidFill>
                <a:effectLst/>
                <a:uLnTx/>
                <a:uFillTx/>
              </a:rPr>
              <a:t>Teams</a:t>
            </a:r>
          </a:p>
        </p:txBody>
      </p:sp>
      <p:pic>
        <p:nvPicPr>
          <p:cNvPr id="3" name="Picture 2" descr="Graphical user interface&#10;&#10;Description automatically generated">
            <a:extLst>
              <a:ext uri="{FF2B5EF4-FFF2-40B4-BE49-F238E27FC236}">
                <a16:creationId xmlns:a16="http://schemas.microsoft.com/office/drawing/2014/main" id="{8D865BC8-38A4-4E52-9679-871AE871783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43349"/>
          <a:stretch/>
        </p:blipFill>
        <p:spPr>
          <a:xfrm>
            <a:off x="5285994" y="857"/>
            <a:ext cx="6906006" cy="6857143"/>
          </a:xfrm>
          <a:prstGeom prst="rect">
            <a:avLst/>
          </a:prstGeom>
        </p:spPr>
      </p:pic>
    </p:spTree>
    <p:extLst>
      <p:ext uri="{BB962C8B-B14F-4D97-AF65-F5344CB8AC3E}">
        <p14:creationId xmlns:p14="http://schemas.microsoft.com/office/powerpoint/2010/main" val="41408013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0650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5290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388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0741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64735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50603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losing logo slide 2">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7992330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7086573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F118-84BD-4110-8103-4280801400C7}"/>
              </a:ext>
            </a:extLst>
          </p:cNvPr>
          <p:cNvSpPr>
            <a:spLocks noGrp="1"/>
          </p:cNvSpPr>
          <p:nvPr>
            <p:ph type="title"/>
          </p:nvPr>
        </p:nvSpPr>
        <p:spPr>
          <a:xfrm>
            <a:off x="7185025" y="2711302"/>
            <a:ext cx="4713288" cy="553998"/>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2AB74659-1A48-45B1-A101-833C4A17C46A}"/>
              </a:ext>
            </a:extLst>
          </p:cNvPr>
          <p:cNvSpPr>
            <a:spLocks noGrp="1"/>
          </p:cNvSpPr>
          <p:nvPr>
            <p:ph type="pic" sz="quarter" idx="10"/>
          </p:nvPr>
        </p:nvSpPr>
        <p:spPr>
          <a:xfrm>
            <a:off x="644894" y="585788"/>
            <a:ext cx="5597156" cy="5683250"/>
          </a:xfrm>
        </p:spPr>
        <p:txBody>
          <a:bodyPr/>
          <a:lstStyle/>
          <a:p>
            <a:endParaRPr lang="en-US"/>
          </a:p>
        </p:txBody>
      </p:sp>
      <p:sp>
        <p:nvSpPr>
          <p:cNvPr id="5" name="Rectangle: Rounded Corners 4">
            <a:extLst>
              <a:ext uri="{FF2B5EF4-FFF2-40B4-BE49-F238E27FC236}">
                <a16:creationId xmlns:a16="http://schemas.microsoft.com/office/drawing/2014/main" id="{AA298AB0-1D86-45D6-AE57-8B54BAD115C8}"/>
              </a:ext>
            </a:extLst>
          </p:cNvPr>
          <p:cNvSpPr/>
          <p:nvPr userDrawn="1"/>
        </p:nvSpPr>
        <p:spPr bwMode="auto">
          <a:xfrm>
            <a:off x="7115433" y="2495107"/>
            <a:ext cx="4852471" cy="49618"/>
          </a:xfrm>
          <a:prstGeom prst="roundRect">
            <a:avLst>
              <a:gd name="adj" fmla="val 50000"/>
            </a:avLst>
          </a:prstGeom>
          <a:gradFill>
            <a:gsLst>
              <a:gs pos="100000">
                <a:srgbClr val="D59DFF"/>
              </a:gs>
              <a:gs pos="0">
                <a:srgbClr val="50E6FF"/>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61288526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100"/>
                                  </p:stCondLst>
                                  <p:childTnLst>
                                    <p:animMotion origin="layout" path="M 4.16667E-6 3.7037E-7 L 4.16667E-6 0.03472 " pathEditMode="relative" rAng="0" ptsTypes="AA">
                                      <p:cBhvr>
                                        <p:cTn id="12" dur="750" spd="-100000" fill="hold"/>
                                        <p:tgtEl>
                                          <p:spTgt spid="2"/>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3 (Light)">
    <p:bg>
      <p:bgPr>
        <a:solidFill>
          <a:schemeClr val="bg1"/>
        </a:solidFill>
        <a:effectLst/>
      </p:bgPr>
    </p:bg>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pic>
        <p:nvPicPr>
          <p:cNvPr id="4" name="Graphic 3">
            <a:extLst>
              <a:ext uri="{FF2B5EF4-FFF2-40B4-BE49-F238E27FC236}">
                <a16:creationId xmlns:a16="http://schemas.microsoft.com/office/drawing/2014/main" id="{E083E474-2D93-03F6-E624-8032165EA877}"/>
              </a:ext>
            </a:extLst>
          </p:cNvPr>
          <p:cNvPicPr>
            <a:picLocks noChangeAspect="1"/>
          </p:cNvPicPr>
          <p:nvPr userDrawn="1"/>
        </p:nvPicPr>
        <p:blipFill>
          <a:blip r:embed="rId4">
            <a:grayscl/>
            <a:alphaModFix amt="4000"/>
            <a:extLst>
              <a:ext uri="{96DAC541-7B7A-43D3-8B79-37D633B846F1}">
                <asvg:svgBlip xmlns:asvg="http://schemas.microsoft.com/office/drawing/2016/SVG/main" r:embed="rId5"/>
              </a:ext>
            </a:extLst>
          </a:blip>
          <a:srcRect l="42275" r="2049"/>
          <a:stretch>
            <a:fillRect/>
          </a:stretch>
        </p:blipFill>
        <p:spPr>
          <a:xfrm rot="18415104" flipH="1">
            <a:off x="1641996" y="482334"/>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6" name="Free-form: Shape 5">
            <a:extLst>
              <a:ext uri="{FF2B5EF4-FFF2-40B4-BE49-F238E27FC236}">
                <a16:creationId xmlns:a16="http://schemas.microsoft.com/office/drawing/2014/main" id="{6CE446BC-1085-B6B0-C786-19B8B12A4D7F}"/>
              </a:ext>
            </a:extLst>
          </p:cNvPr>
          <p:cNvSpPr/>
          <p:nvPr userDrawn="1"/>
        </p:nvSpPr>
        <p:spPr bwMode="auto">
          <a:xfrm flipH="1">
            <a:off x="2270754" y="1643743"/>
            <a:ext cx="9052565" cy="4365172"/>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E7A7ACAA-7CED-14F7-AC14-7AA34C19D311}"/>
              </a:ext>
            </a:extLst>
          </p:cNvPr>
          <p:cNvGrpSpPr/>
          <p:nvPr userDrawn="1"/>
        </p:nvGrpSpPr>
        <p:grpSpPr>
          <a:xfrm>
            <a:off x="0" y="1857798"/>
            <a:ext cx="1999622" cy="1111528"/>
            <a:chOff x="0" y="2143857"/>
            <a:chExt cx="1647336" cy="915703"/>
          </a:xfrm>
          <a:solidFill>
            <a:schemeClr val="bg1">
              <a:lumMod val="95000"/>
            </a:schemeClr>
          </a:solidFill>
        </p:grpSpPr>
        <p:grpSp>
          <p:nvGrpSpPr>
            <p:cNvPr id="10" name="Group 9">
              <a:extLst>
                <a:ext uri="{FF2B5EF4-FFF2-40B4-BE49-F238E27FC236}">
                  <a16:creationId xmlns:a16="http://schemas.microsoft.com/office/drawing/2014/main" id="{E2512CC7-AD4E-0DD6-8761-D76C2A813F2A}"/>
                </a:ext>
              </a:extLst>
            </p:cNvPr>
            <p:cNvGrpSpPr/>
            <p:nvPr/>
          </p:nvGrpSpPr>
          <p:grpSpPr>
            <a:xfrm>
              <a:off x="0" y="2356582"/>
              <a:ext cx="1647336" cy="64803"/>
              <a:chOff x="0" y="2352485"/>
              <a:chExt cx="1647336" cy="64803"/>
            </a:xfrm>
            <a:grpFill/>
          </p:grpSpPr>
          <p:sp>
            <p:nvSpPr>
              <p:cNvPr id="59" name="Oval 58">
                <a:extLst>
                  <a:ext uri="{FF2B5EF4-FFF2-40B4-BE49-F238E27FC236}">
                    <a16:creationId xmlns:a16="http://schemas.microsoft.com/office/drawing/2014/main" id="{7D1A037A-CEE9-2F20-DF1C-FE9A26019C81}"/>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DF523661-AD4B-7473-22A0-B07EA8B18CF3}"/>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D7654F09-F922-54EE-5ACC-2CC4276C0081}"/>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92DC399E-ADEC-2741-B9A4-F77133432C07}"/>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37F024E9-2BC9-7874-F21F-F1FB66F4D29D}"/>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856C7F18-DBDF-B629-6760-5BFA92ABD735}"/>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875D8325-05BE-6DD7-48E8-AE19A5E4DAB0}"/>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F0CDA91-46B4-40C5-08A8-BDEF8F9C3EFA}"/>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59C8F1-3866-08AA-DBAF-818D9708969E}"/>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644C65B9-4B78-DAC3-651F-296244D876C7}"/>
                </a:ext>
              </a:extLst>
            </p:cNvPr>
            <p:cNvGrpSpPr/>
            <p:nvPr/>
          </p:nvGrpSpPr>
          <p:grpSpPr>
            <a:xfrm>
              <a:off x="0" y="2569307"/>
              <a:ext cx="1647336" cy="64803"/>
              <a:chOff x="0" y="2561113"/>
              <a:chExt cx="1647336" cy="64803"/>
            </a:xfrm>
            <a:grpFill/>
          </p:grpSpPr>
          <p:sp>
            <p:nvSpPr>
              <p:cNvPr id="50" name="Oval 49">
                <a:extLst>
                  <a:ext uri="{FF2B5EF4-FFF2-40B4-BE49-F238E27FC236}">
                    <a16:creationId xmlns:a16="http://schemas.microsoft.com/office/drawing/2014/main" id="{370DA5D0-7931-BA78-691D-22693942D2F1}"/>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144060AF-5E99-705C-C0AF-FD220E66652B}"/>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FA9EDADF-22C1-2331-0DFC-DCE8152D8B13}"/>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77139504-DCE6-64B8-7ABD-3BC6274888E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15831C21-7379-8654-824E-36019B733E20}"/>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C33713FC-1CC6-65A0-1D2C-53DCFB92EB23}"/>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89A2EBB-E46D-C79F-A772-103A88493792}"/>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F84CFAA5-C901-DA64-4301-65BA55DC4C9D}"/>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69416453-1319-5703-E4B1-0A398B3E0B6D}"/>
                  </a:ext>
                </a:extLst>
              </p:cNvPr>
              <p:cNvSpPr/>
              <p:nvPr/>
            </p:nvSpPr>
            <p:spPr bwMode="auto">
              <a:xfrm>
                <a:off x="98908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75A2E959-5DAD-6810-E70E-9671474C360D}"/>
                </a:ext>
              </a:extLst>
            </p:cNvPr>
            <p:cNvGrpSpPr/>
            <p:nvPr/>
          </p:nvGrpSpPr>
          <p:grpSpPr>
            <a:xfrm>
              <a:off x="0" y="2143857"/>
              <a:ext cx="1647336" cy="64803"/>
              <a:chOff x="0" y="2143857"/>
              <a:chExt cx="1647336" cy="64803"/>
            </a:xfrm>
            <a:grpFill/>
          </p:grpSpPr>
          <p:sp>
            <p:nvSpPr>
              <p:cNvPr id="41" name="Oval 40">
                <a:extLst>
                  <a:ext uri="{FF2B5EF4-FFF2-40B4-BE49-F238E27FC236}">
                    <a16:creationId xmlns:a16="http://schemas.microsoft.com/office/drawing/2014/main" id="{B1B60CB3-E051-F18F-795E-153B8661E04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6271ED59-18AD-BB11-8A40-A541A46B6139}"/>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2F75A833-1FC3-0C71-D380-178DE4E68234}"/>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9359B67-5F1E-C317-4147-B24F70374053}"/>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E1DFDF77-C56B-EC48-3D58-E2FA5B4C70D9}"/>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8697244E-D21C-88A8-45B8-CA3EB8709BD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A175BF42-5005-B157-631B-0B595EC9616C}"/>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80422301-E306-48BD-F945-2277A2B79120}"/>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61A3776E-AAA8-7800-0579-EF76E368C1C1}"/>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571FE104-AA7C-F4DD-0D9E-16503144E9ED}"/>
                </a:ext>
              </a:extLst>
            </p:cNvPr>
            <p:cNvGrpSpPr/>
            <p:nvPr/>
          </p:nvGrpSpPr>
          <p:grpSpPr>
            <a:xfrm>
              <a:off x="0" y="2782032"/>
              <a:ext cx="1647336" cy="64803"/>
              <a:chOff x="0" y="2769740"/>
              <a:chExt cx="1647336" cy="64803"/>
            </a:xfrm>
            <a:grpFill/>
          </p:grpSpPr>
          <p:sp>
            <p:nvSpPr>
              <p:cNvPr id="32" name="Oval 31">
                <a:extLst>
                  <a:ext uri="{FF2B5EF4-FFF2-40B4-BE49-F238E27FC236}">
                    <a16:creationId xmlns:a16="http://schemas.microsoft.com/office/drawing/2014/main" id="{6924F270-20EF-8D3E-76E4-1CAF47DA6635}"/>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1A15D63E-D7D9-E34E-6F28-D4F872328FB9}"/>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B82A9B26-6CB2-45FF-7246-994DE57B0D89}"/>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442BF673-03E6-EAD0-B88D-C9F38479DBF0}"/>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A6854C4D-5BEC-6D4F-ECBE-F03E194F873B}"/>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72171685-4DEE-80AE-132E-1CC58526A8F0}"/>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C2794D7F-8B05-3220-8CE0-43A58AD6B735}"/>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C3063A3B-F5B3-6E4B-DDEC-9CBDA798577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56FC5BEE-F537-1E52-3E02-57FA4B7C0510}"/>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B1FBEC8-40BE-023E-91A9-D70930DD690C}"/>
                </a:ext>
              </a:extLst>
            </p:cNvPr>
            <p:cNvGrpSpPr/>
            <p:nvPr/>
          </p:nvGrpSpPr>
          <p:grpSpPr>
            <a:xfrm>
              <a:off x="0" y="2994757"/>
              <a:ext cx="1647336" cy="64803"/>
              <a:chOff x="0" y="2143857"/>
              <a:chExt cx="1647336" cy="64803"/>
            </a:xfrm>
            <a:grpFill/>
          </p:grpSpPr>
          <p:sp>
            <p:nvSpPr>
              <p:cNvPr id="23" name="Oval 22">
                <a:extLst>
                  <a:ext uri="{FF2B5EF4-FFF2-40B4-BE49-F238E27FC236}">
                    <a16:creationId xmlns:a16="http://schemas.microsoft.com/office/drawing/2014/main" id="{98BFA0E7-9905-1252-EBE8-76FCBF97AD10}"/>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C8F93444-FFA0-43BE-C787-E7B51B253934}"/>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965CA70D-90F3-B548-EA12-F97CED7F6CD2}"/>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06289A8A-8F59-C6F4-28CD-1DEC69061374}"/>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1A4F0D-74E8-C59E-C01E-4E2CF6A18FD6}"/>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93D4A81-BF06-97B2-195F-EFC0B53A652D}"/>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28FC3D0B-D9CC-DACA-37A3-D15CCD2DA283}"/>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3DC35A6C-6E3F-8360-7826-37FFD02B131E}"/>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D40D6CF0-2C1F-B050-8392-64AB3C98C70C}"/>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C5AB2085-3A36-4EBA-9969-F87F875F093B}"/>
              </a:ext>
            </a:extLst>
          </p:cNvPr>
          <p:cNvGrpSpPr/>
          <p:nvPr userDrawn="1"/>
        </p:nvGrpSpPr>
        <p:grpSpPr>
          <a:xfrm>
            <a:off x="11016820" y="5720920"/>
            <a:ext cx="870379" cy="870379"/>
            <a:chOff x="11016820" y="5720920"/>
            <a:chExt cx="870379" cy="870379"/>
          </a:xfrm>
        </p:grpSpPr>
        <p:sp>
          <p:nvSpPr>
            <p:cNvPr id="70" name="Oval 69">
              <a:extLst>
                <a:ext uri="{FF2B5EF4-FFF2-40B4-BE49-F238E27FC236}">
                  <a16:creationId xmlns:a16="http://schemas.microsoft.com/office/drawing/2014/main" id="{FA747C3B-5F40-2626-1407-17F8DB341DC1}"/>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29466268-1797-C5F9-8A26-B22B1038B38A}"/>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741AE4AE-4314-E957-3475-46F126D7762C}"/>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4D6E5199-B1E6-C0F7-307E-A0BA56C15E5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2E240D5B-FD26-8CB5-C1A7-4CBB6A665454}"/>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8352D7E5-1D42-095A-6264-E22CABA65399}"/>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32CB5A7-1F46-6D3E-6BF0-9D04171733BE}"/>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5AF8893D-3C15-3BD6-D997-D639559D308A}"/>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BC42C8E-D62B-7792-7EB7-D7352C9645DA}"/>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D64392F9-3C23-70DD-56F4-DCAA1F8A4B10}"/>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C3D96143-81DE-9835-79A0-8BEDCED415FF}"/>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2EF2A520-8CE1-BAAA-B1E9-9B9E9E95BA0A}"/>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2" name="Free-form: Shape 81">
            <a:extLst>
              <a:ext uri="{FF2B5EF4-FFF2-40B4-BE49-F238E27FC236}">
                <a16:creationId xmlns:a16="http://schemas.microsoft.com/office/drawing/2014/main" id="{DAF02231-77D6-1273-D9CC-2C5922C98250}"/>
              </a:ext>
            </a:extLst>
          </p:cNvPr>
          <p:cNvSpPr/>
          <p:nvPr userDrawn="1"/>
        </p:nvSpPr>
        <p:spPr bwMode="auto">
          <a:xfrm>
            <a:off x="1714499" y="1498600"/>
            <a:ext cx="5829301" cy="1829924"/>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E78E5A3B-573D-8EAA-2EDC-2A58D18893A4}"/>
              </a:ext>
            </a:extLst>
          </p:cNvPr>
          <p:cNvGrpSpPr/>
          <p:nvPr userDrawn="1"/>
        </p:nvGrpSpPr>
        <p:grpSpPr>
          <a:xfrm>
            <a:off x="1714499" y="4027444"/>
            <a:ext cx="600855" cy="789824"/>
            <a:chOff x="1463597" y="3871131"/>
            <a:chExt cx="545832" cy="717497"/>
          </a:xfrm>
        </p:grpSpPr>
        <p:sp>
          <p:nvSpPr>
            <p:cNvPr id="87" name="Graphic 317">
              <a:extLst>
                <a:ext uri="{FF2B5EF4-FFF2-40B4-BE49-F238E27FC236}">
                  <a16:creationId xmlns:a16="http://schemas.microsoft.com/office/drawing/2014/main" id="{2FFDB439-2F7B-3B1E-CE78-BA7807C99AA0}"/>
                </a:ext>
              </a:extLst>
            </p:cNvPr>
            <p:cNvSpPr/>
            <p:nvPr/>
          </p:nvSpPr>
          <p:spPr>
            <a:xfrm rot="16200000">
              <a:off x="1428057" y="4007257"/>
              <a:ext cx="717497" cy="44524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solidFill>
              <a:schemeClr val="bg1">
                <a:lumMod val="95000"/>
              </a:schemeClr>
            </a:solidFill>
            <a:ln w="50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 name="Graphic 318">
              <a:extLst>
                <a:ext uri="{FF2B5EF4-FFF2-40B4-BE49-F238E27FC236}">
                  <a16:creationId xmlns:a16="http://schemas.microsoft.com/office/drawing/2014/main" id="{5EAF443F-3B09-AFA5-713A-8E51763F6818}"/>
                </a:ext>
              </a:extLst>
            </p:cNvPr>
            <p:cNvSpPr/>
            <p:nvPr/>
          </p:nvSpPr>
          <p:spPr>
            <a:xfrm rot="16200000">
              <a:off x="1353386" y="4049637"/>
              <a:ext cx="580908" cy="36048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noFill/>
            <a:ln w="12700"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9" name="Free-form: Shape 88">
            <a:extLst>
              <a:ext uri="{FF2B5EF4-FFF2-40B4-BE49-F238E27FC236}">
                <a16:creationId xmlns:a16="http://schemas.microsoft.com/office/drawing/2014/main" id="{7C11D0DB-B1BF-9C66-06DE-20BB7B89491F}"/>
              </a:ext>
            </a:extLst>
          </p:cNvPr>
          <p:cNvSpPr/>
          <p:nvPr userDrawn="1"/>
        </p:nvSpPr>
        <p:spPr bwMode="auto">
          <a:xfrm>
            <a:off x="2" y="5647174"/>
            <a:ext cx="2699684" cy="1210826"/>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Dn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270758" y="2124717"/>
            <a:ext cx="5829297" cy="1354217"/>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2619375" y="426846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lumMod val="50000"/>
                  </a:srgbClr>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2619375" y="4859638"/>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1222900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237361905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5472428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36836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287DA71-E472-7004-A912-B36C7031D8B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17094" t="21773" r="21208" b="8622"/>
          <a:stretch/>
        </p:blipFill>
        <p:spPr>
          <a:xfrm>
            <a:off x="0" y="1441284"/>
            <a:ext cx="9734551" cy="4833938"/>
          </a:xfrm>
          <a:custGeom>
            <a:avLst/>
            <a:gdLst>
              <a:gd name="connsiteX0" fmla="*/ 0 w 9734551"/>
              <a:gd name="connsiteY0" fmla="*/ 0 h 4833938"/>
              <a:gd name="connsiteX1" fmla="*/ 9416816 w 9734551"/>
              <a:gd name="connsiteY1" fmla="*/ 0 h 4833938"/>
              <a:gd name="connsiteX2" fmla="*/ 9734551 w 9734551"/>
              <a:gd name="connsiteY2" fmla="*/ 317735 h 4833938"/>
              <a:gd name="connsiteX3" fmla="*/ 9734551 w 9734551"/>
              <a:gd name="connsiteY3" fmla="*/ 4516203 h 4833938"/>
              <a:gd name="connsiteX4" fmla="*/ 9416816 w 9734551"/>
              <a:gd name="connsiteY4" fmla="*/ 4833938 h 4833938"/>
              <a:gd name="connsiteX5" fmla="*/ 0 w 9734551"/>
              <a:gd name="connsiteY5" fmla="*/ 4833938 h 483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34551" h="4833938">
                <a:moveTo>
                  <a:pt x="0" y="0"/>
                </a:moveTo>
                <a:lnTo>
                  <a:pt x="9416816" y="0"/>
                </a:lnTo>
                <a:cubicBezTo>
                  <a:pt x="9592296" y="0"/>
                  <a:pt x="9734551" y="142255"/>
                  <a:pt x="9734551" y="317735"/>
                </a:cubicBezTo>
                <a:lnTo>
                  <a:pt x="9734551" y="4516203"/>
                </a:lnTo>
                <a:cubicBezTo>
                  <a:pt x="9734551" y="4691683"/>
                  <a:pt x="9592296" y="4833938"/>
                  <a:pt x="9416816" y="4833938"/>
                </a:cubicBezTo>
                <a:lnTo>
                  <a:pt x="0" y="4833938"/>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D001F6C3-5216-DFC2-3153-9780AA093962}"/>
              </a:ext>
            </a:extLst>
          </p:cNvPr>
          <p:cNvGrpSpPr/>
          <p:nvPr userDrawn="1"/>
        </p:nvGrpSpPr>
        <p:grpSpPr>
          <a:xfrm>
            <a:off x="8557614" y="676276"/>
            <a:ext cx="3058368" cy="431718"/>
            <a:chOff x="968887" y="2067522"/>
            <a:chExt cx="3822741" cy="539617"/>
          </a:xfrm>
        </p:grpSpPr>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183084"/>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067522"/>
              <a:ext cx="539617" cy="539617"/>
            </a:xfrm>
            <a:prstGeom prst="rect">
              <a:avLst/>
            </a:prstGeom>
          </p:spPr>
        </p:pic>
      </p:grpSp>
      <p:sp>
        <p:nvSpPr>
          <p:cNvPr id="17" name="Text Placeholder 16">
            <a:extLst>
              <a:ext uri="{FF2B5EF4-FFF2-40B4-BE49-F238E27FC236}">
                <a16:creationId xmlns:a16="http://schemas.microsoft.com/office/drawing/2014/main" id="{D85977B2-3347-FEC9-A81D-A4C66AE8C92C}"/>
              </a:ext>
            </a:extLst>
          </p:cNvPr>
          <p:cNvSpPr>
            <a:spLocks noGrp="1"/>
          </p:cNvSpPr>
          <p:nvPr>
            <p:ph type="body" sz="quarter" idx="12"/>
          </p:nvPr>
        </p:nvSpPr>
        <p:spPr>
          <a:xfrm>
            <a:off x="584199" y="2927551"/>
            <a:ext cx="9144000" cy="609398"/>
          </a:xfrm>
        </p:spPr>
        <p:txBody>
          <a:bodyPr>
            <a:noAutofit/>
          </a:bodyPr>
          <a:lstStyle>
            <a:lvl1pPr marL="0" indent="0" algn="l" defTabSz="914400" rtl="0" eaLnBrk="1" latinLnBrk="0" hangingPunct="1">
              <a:lnSpc>
                <a:spcPct val="90000"/>
              </a:lnSpc>
              <a:spcBef>
                <a:spcPct val="0"/>
              </a:spcBef>
              <a:buNone/>
              <a:defRPr lang="en-US" sz="4400" kern="1200" spc="-50" dirty="0">
                <a:gradFill>
                  <a:gsLst>
                    <a:gs pos="50000">
                      <a:srgbClr val="8661C5"/>
                    </a:gs>
                    <a:gs pos="0">
                      <a:srgbClr val="3E76D4"/>
                    </a:gs>
                    <a:gs pos="100000">
                      <a:srgbClr val="C73ECC"/>
                    </a:gs>
                  </a:gsLst>
                  <a:lin ang="2700000" scaled="1"/>
                </a:gradFill>
                <a:latin typeface="+mj-lt"/>
                <a:ea typeface="+mj-ea"/>
                <a:cs typeface="Segoe UI" panose="020B0502040204020203" pitchFamily="34" charset="0"/>
              </a:defRPr>
            </a:lvl1pPr>
            <a:lvl2pPr marL="0" indent="0" algn="l" defTabSz="914400" rtl="0" eaLnBrk="1" latinLnBrk="0" hangingPunct="1">
              <a:lnSpc>
                <a:spcPct val="90000"/>
              </a:lnSpc>
              <a:spcBef>
                <a:spcPct val="0"/>
              </a:spcBef>
              <a:buNone/>
              <a:defRPr lang="en-US" sz="4400" kern="1200" spc="-50" baseline="0" dirty="0" smtClean="0">
                <a:gradFill>
                  <a:gsLst>
                    <a:gs pos="50000">
                      <a:schemeClr val="accent5"/>
                    </a:gs>
                    <a:gs pos="0">
                      <a:schemeClr val="accent1"/>
                    </a:gs>
                    <a:gs pos="100000">
                      <a:srgbClr val="C73ECC"/>
                    </a:gs>
                  </a:gsLst>
                  <a:lin ang="2700000" scaled="1"/>
                </a:gradFill>
                <a:latin typeface="+mj-lt"/>
                <a:ea typeface="+mj-ea"/>
                <a:cs typeface="Segoe UI" panose="020B0502040204020203" pitchFamily="34" charset="0"/>
              </a:defRPr>
            </a:lvl2pPr>
            <a:lvl3pPr marL="0" indent="0" algn="l" defTabSz="914400" rtl="0" eaLnBrk="1" latinLnBrk="0" hangingPunct="1">
              <a:lnSpc>
                <a:spcPct val="90000"/>
              </a:lnSpc>
              <a:spcBef>
                <a:spcPct val="0"/>
              </a:spcBef>
              <a:buNone/>
              <a:defRPr lang="en-US" sz="4400" kern="1200" spc="-50" baseline="0" dirty="0" smtClean="0">
                <a:gradFill>
                  <a:gsLst>
                    <a:gs pos="50000">
                      <a:schemeClr val="accent5"/>
                    </a:gs>
                    <a:gs pos="0">
                      <a:schemeClr val="accent1"/>
                    </a:gs>
                    <a:gs pos="100000">
                      <a:srgbClr val="C73ECC"/>
                    </a:gs>
                  </a:gsLst>
                  <a:lin ang="2700000" scaled="1"/>
                </a:gradFill>
                <a:latin typeface="+mj-lt"/>
                <a:ea typeface="+mj-ea"/>
                <a:cs typeface="Segoe UI" panose="020B0502040204020203" pitchFamily="34" charset="0"/>
              </a:defRPr>
            </a:lvl3pPr>
            <a:lvl4pPr marL="0" indent="0" algn="l" defTabSz="914400" rtl="0" eaLnBrk="1" latinLnBrk="0" hangingPunct="1">
              <a:lnSpc>
                <a:spcPct val="90000"/>
              </a:lnSpc>
              <a:spcBef>
                <a:spcPct val="0"/>
              </a:spcBef>
              <a:buNone/>
              <a:defRPr lang="en-US" sz="4400" kern="1200" spc="-50" baseline="0" dirty="0" smtClean="0">
                <a:gradFill>
                  <a:gsLst>
                    <a:gs pos="50000">
                      <a:schemeClr val="accent5"/>
                    </a:gs>
                    <a:gs pos="0">
                      <a:schemeClr val="accent1"/>
                    </a:gs>
                    <a:gs pos="100000">
                      <a:srgbClr val="C73ECC"/>
                    </a:gs>
                  </a:gsLst>
                  <a:lin ang="2700000" scaled="1"/>
                </a:gradFill>
                <a:latin typeface="+mj-lt"/>
                <a:ea typeface="+mj-ea"/>
                <a:cs typeface="Segoe UI" panose="020B0502040204020203" pitchFamily="34" charset="0"/>
              </a:defRPr>
            </a:lvl4pPr>
            <a:lvl5pPr marL="0" indent="0" algn="l" defTabSz="914400" rtl="0" eaLnBrk="1" latinLnBrk="0" hangingPunct="1">
              <a:lnSpc>
                <a:spcPct val="90000"/>
              </a:lnSpc>
              <a:spcBef>
                <a:spcPct val="0"/>
              </a:spcBef>
              <a:buNone/>
              <a:defRPr lang="en-IN" sz="4400" kern="1200" spc="-50" baseline="0" dirty="0">
                <a:gradFill>
                  <a:gsLst>
                    <a:gs pos="50000">
                      <a:schemeClr val="accent5"/>
                    </a:gs>
                    <a:gs pos="0">
                      <a:schemeClr val="accent1"/>
                    </a:gs>
                    <a:gs pos="100000">
                      <a:srgbClr val="C73ECC"/>
                    </a:gs>
                  </a:gsLst>
                  <a:lin ang="2700000" scaled="1"/>
                </a:gradFill>
                <a:latin typeface="+mj-lt"/>
                <a:ea typeface="+mj-ea"/>
                <a:cs typeface="Segoe UI" panose="020B0502040204020203" pitchFamily="34" charset="0"/>
              </a:defRPr>
            </a:lvl5pPr>
          </a:lstStyle>
          <a:p>
            <a:pPr lvl="0"/>
            <a:r>
              <a:rPr lang="en-US"/>
              <a:t>Click to edit Master text styles</a:t>
            </a:r>
          </a:p>
        </p:txBody>
      </p:sp>
      <p:sp>
        <p:nvSpPr>
          <p:cNvPr id="19" name="Text Placeholder 18">
            <a:extLst>
              <a:ext uri="{FF2B5EF4-FFF2-40B4-BE49-F238E27FC236}">
                <a16:creationId xmlns:a16="http://schemas.microsoft.com/office/drawing/2014/main" id="{96F92D64-4E23-ABAD-043A-82F79A552CF5}"/>
              </a:ext>
            </a:extLst>
          </p:cNvPr>
          <p:cNvSpPr>
            <a:spLocks noGrp="1"/>
          </p:cNvSpPr>
          <p:nvPr>
            <p:ph type="body" sz="quarter" idx="13"/>
          </p:nvPr>
        </p:nvSpPr>
        <p:spPr>
          <a:xfrm>
            <a:off x="584200" y="3962400"/>
            <a:ext cx="9150350" cy="338554"/>
          </a:xfrm>
        </p:spPr>
        <p:txBody>
          <a:bodyPr>
            <a:noAutofit/>
          </a:bodyPr>
          <a:lstStyle>
            <a:lvl1pPr marL="0" indent="0">
              <a:buNone/>
              <a:defRPr lang="en-IN" sz="2200" kern="1200" dirty="0">
                <a:solidFill>
                  <a:schemeClr val="tx1"/>
                </a:solidFill>
                <a:latin typeface="+mj-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90000"/>
              </a:lnSpc>
              <a:spcBef>
                <a:spcPts val="1000"/>
              </a:spcBef>
            </a:pPr>
            <a:r>
              <a:rPr lang="en-US"/>
              <a:t>Click to edit Master text styles</a:t>
            </a:r>
          </a:p>
        </p:txBody>
      </p:sp>
    </p:spTree>
    <p:extLst>
      <p:ext uri="{BB962C8B-B14F-4D97-AF65-F5344CB8AC3E}">
        <p14:creationId xmlns:p14="http://schemas.microsoft.com/office/powerpoint/2010/main" val="101361599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106991861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 name="Group 8">
            <a:extLst>
              <a:ext uri="{FF2B5EF4-FFF2-40B4-BE49-F238E27FC236}">
                <a16:creationId xmlns:a16="http://schemas.microsoft.com/office/drawing/2014/main" id="{0D892625-90E2-8D67-97B5-A6FCAFC60C47}"/>
              </a:ext>
            </a:extLst>
          </p:cNvPr>
          <p:cNvGrpSpPr/>
          <p:nvPr userDrawn="1"/>
        </p:nvGrpSpPr>
        <p:grpSpPr>
          <a:xfrm>
            <a:off x="8694674" y="636943"/>
            <a:ext cx="2996945" cy="427721"/>
            <a:chOff x="8694674" y="636943"/>
            <a:chExt cx="2996945" cy="427721"/>
          </a:xfrm>
        </p:grpSpPr>
        <p:sp>
          <p:nvSpPr>
            <p:cNvPr id="12" name="Freeform: Shape 15">
              <a:extLst>
                <a:ext uri="{FF2B5EF4-FFF2-40B4-BE49-F238E27FC236}">
                  <a16:creationId xmlns:a16="http://schemas.microsoft.com/office/drawing/2014/main" id="{BFE177B9-361A-4736-5CC2-600C105C73A7}"/>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descr="A rainbow colored logo on a black background&#10;&#10;Description automatically generated">
              <a:extLst>
                <a:ext uri="{FF2B5EF4-FFF2-40B4-BE49-F238E27FC236}">
                  <a16:creationId xmlns:a16="http://schemas.microsoft.com/office/drawing/2014/main" id="{E1D17E3C-22DF-D1ED-42FB-8BBF499D21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342838628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323196357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77681270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09892050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002207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16/04/2024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339700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555848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1632641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24951630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1252285"/>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409332556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0078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604805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735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67648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1739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7097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292839"/>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93859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7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25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3456177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96994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51385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4/16/2024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37951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4/16/2024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56877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83744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620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wer Platform Produ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E14969E1-AE13-9609-D2BD-BCFA1CD4CA14}"/>
              </a:ext>
            </a:extLst>
          </p:cNvPr>
          <p:cNvCxnSpPr/>
          <p:nvPr userDrawn="1"/>
        </p:nvCxnSpPr>
        <p:spPr>
          <a:xfrm>
            <a:off x="0" y="3158736"/>
            <a:ext cx="1219200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1464A7BC-90D7-C8F6-3B09-041A12098D0D}"/>
              </a:ext>
            </a:extLst>
          </p:cNvPr>
          <p:cNvGrpSpPr/>
          <p:nvPr userDrawn="1"/>
        </p:nvGrpSpPr>
        <p:grpSpPr>
          <a:xfrm>
            <a:off x="1009848" y="2552700"/>
            <a:ext cx="1212072" cy="1212072"/>
            <a:chOff x="1015019" y="2552700"/>
            <a:chExt cx="1212072" cy="1212072"/>
          </a:xfrm>
        </p:grpSpPr>
        <p:sp>
          <p:nvSpPr>
            <p:cNvPr id="19" name="Oval 18">
              <a:extLst>
                <a:ext uri="{FF2B5EF4-FFF2-40B4-BE49-F238E27FC236}">
                  <a16:creationId xmlns:a16="http://schemas.microsoft.com/office/drawing/2014/main" id="{F651004E-70BE-4385-D16F-941BA469F118}"/>
                </a:ext>
              </a:extLst>
            </p:cNvPr>
            <p:cNvSpPr/>
            <p:nvPr userDrawn="1"/>
          </p:nvSpPr>
          <p:spPr bwMode="auto">
            <a:xfrm>
              <a:off x="1015019" y="2552700"/>
              <a:ext cx="1212072" cy="1212072"/>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Oval 19">
              <a:extLst>
                <a:ext uri="{FF2B5EF4-FFF2-40B4-BE49-F238E27FC236}">
                  <a16:creationId xmlns:a16="http://schemas.microsoft.com/office/drawing/2014/main" id="{F90A7062-A74F-84C9-457E-32BA8C997557}"/>
                </a:ext>
              </a:extLst>
            </p:cNvPr>
            <p:cNvSpPr/>
            <p:nvPr userDrawn="1"/>
          </p:nvSpPr>
          <p:spPr bwMode="auto">
            <a:xfrm>
              <a:off x="1121499" y="2659180"/>
              <a:ext cx="999112" cy="999112"/>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grpSp>
        <p:nvGrpSpPr>
          <p:cNvPr id="12" name="Group 11">
            <a:extLst>
              <a:ext uri="{FF2B5EF4-FFF2-40B4-BE49-F238E27FC236}">
                <a16:creationId xmlns:a16="http://schemas.microsoft.com/office/drawing/2014/main" id="{D1B5C812-277D-FC0B-32F4-FCC245AEB70E}"/>
              </a:ext>
            </a:extLst>
          </p:cNvPr>
          <p:cNvGrpSpPr/>
          <p:nvPr userDrawn="1"/>
        </p:nvGrpSpPr>
        <p:grpSpPr>
          <a:xfrm>
            <a:off x="2849084" y="2552700"/>
            <a:ext cx="1212072" cy="1212072"/>
            <a:chOff x="3254036" y="2552700"/>
            <a:chExt cx="1212072" cy="1212072"/>
          </a:xfrm>
        </p:grpSpPr>
        <p:sp>
          <p:nvSpPr>
            <p:cNvPr id="31" name="Oval 30">
              <a:extLst>
                <a:ext uri="{FF2B5EF4-FFF2-40B4-BE49-F238E27FC236}">
                  <a16:creationId xmlns:a16="http://schemas.microsoft.com/office/drawing/2014/main" id="{DD0CCE80-A4D0-C111-B4AE-041AF78A83E5}"/>
                </a:ext>
              </a:extLst>
            </p:cNvPr>
            <p:cNvSpPr/>
            <p:nvPr userDrawn="1"/>
          </p:nvSpPr>
          <p:spPr bwMode="auto">
            <a:xfrm>
              <a:off x="3254036" y="2552700"/>
              <a:ext cx="1212072" cy="1212072"/>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28ECD75D-2429-1B29-F1CC-E5E6C4D0101B}"/>
                </a:ext>
              </a:extLst>
            </p:cNvPr>
            <p:cNvSpPr/>
            <p:nvPr userDrawn="1"/>
          </p:nvSpPr>
          <p:spPr bwMode="auto">
            <a:xfrm>
              <a:off x="3360516" y="2659180"/>
              <a:ext cx="999112" cy="999112"/>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grpSp>
        <p:nvGrpSpPr>
          <p:cNvPr id="11" name="Group 10">
            <a:extLst>
              <a:ext uri="{FF2B5EF4-FFF2-40B4-BE49-F238E27FC236}">
                <a16:creationId xmlns:a16="http://schemas.microsoft.com/office/drawing/2014/main" id="{37E76BCE-BC25-F637-E8CF-D769E6FC8F86}"/>
              </a:ext>
            </a:extLst>
          </p:cNvPr>
          <p:cNvGrpSpPr/>
          <p:nvPr userDrawn="1"/>
        </p:nvGrpSpPr>
        <p:grpSpPr>
          <a:xfrm>
            <a:off x="4688320" y="2552700"/>
            <a:ext cx="1212072" cy="1212072"/>
            <a:chOff x="5493054" y="2552700"/>
            <a:chExt cx="1212072" cy="1212072"/>
          </a:xfrm>
        </p:grpSpPr>
        <p:sp>
          <p:nvSpPr>
            <p:cNvPr id="35" name="Oval 34">
              <a:extLst>
                <a:ext uri="{FF2B5EF4-FFF2-40B4-BE49-F238E27FC236}">
                  <a16:creationId xmlns:a16="http://schemas.microsoft.com/office/drawing/2014/main" id="{6E3A0E2B-536F-FE58-2092-CC5E5D708162}"/>
                </a:ext>
              </a:extLst>
            </p:cNvPr>
            <p:cNvSpPr/>
            <p:nvPr userDrawn="1"/>
          </p:nvSpPr>
          <p:spPr bwMode="auto">
            <a:xfrm>
              <a:off x="5493054" y="2552700"/>
              <a:ext cx="1212072" cy="1212072"/>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68BF7618-66D3-8DA1-5506-1F0D43CA744B}"/>
                </a:ext>
              </a:extLst>
            </p:cNvPr>
            <p:cNvSpPr/>
            <p:nvPr userDrawn="1"/>
          </p:nvSpPr>
          <p:spPr bwMode="auto">
            <a:xfrm>
              <a:off x="5599534" y="2659180"/>
              <a:ext cx="999112" cy="999112"/>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grpSp>
        <p:nvGrpSpPr>
          <p:cNvPr id="10" name="Group 9">
            <a:extLst>
              <a:ext uri="{FF2B5EF4-FFF2-40B4-BE49-F238E27FC236}">
                <a16:creationId xmlns:a16="http://schemas.microsoft.com/office/drawing/2014/main" id="{5AD49B5A-720F-084C-EA8D-1B2203907164}"/>
              </a:ext>
            </a:extLst>
          </p:cNvPr>
          <p:cNvGrpSpPr/>
          <p:nvPr userDrawn="1"/>
        </p:nvGrpSpPr>
        <p:grpSpPr>
          <a:xfrm>
            <a:off x="6527556" y="2552700"/>
            <a:ext cx="1212072" cy="1212072"/>
            <a:chOff x="7732071" y="2552700"/>
            <a:chExt cx="1212072" cy="1212072"/>
          </a:xfrm>
        </p:grpSpPr>
        <p:sp>
          <p:nvSpPr>
            <p:cNvPr id="39" name="Oval 38">
              <a:extLst>
                <a:ext uri="{FF2B5EF4-FFF2-40B4-BE49-F238E27FC236}">
                  <a16:creationId xmlns:a16="http://schemas.microsoft.com/office/drawing/2014/main" id="{06E4A99D-C854-5128-344F-4A399ACF8062}"/>
                </a:ext>
              </a:extLst>
            </p:cNvPr>
            <p:cNvSpPr/>
            <p:nvPr userDrawn="1"/>
          </p:nvSpPr>
          <p:spPr bwMode="auto">
            <a:xfrm>
              <a:off x="7732071" y="2552700"/>
              <a:ext cx="1212072" cy="1212072"/>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7ED4D074-ADE9-0623-92EB-D2F13D68CFD3}"/>
                </a:ext>
              </a:extLst>
            </p:cNvPr>
            <p:cNvSpPr/>
            <p:nvPr userDrawn="1"/>
          </p:nvSpPr>
          <p:spPr bwMode="auto">
            <a:xfrm>
              <a:off x="7838551" y="2659180"/>
              <a:ext cx="999112" cy="999112"/>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grpSp>
        <p:nvGrpSpPr>
          <p:cNvPr id="9" name="Group 8">
            <a:extLst>
              <a:ext uri="{FF2B5EF4-FFF2-40B4-BE49-F238E27FC236}">
                <a16:creationId xmlns:a16="http://schemas.microsoft.com/office/drawing/2014/main" id="{DDED0DFB-E8F8-4C0F-C5EC-CC4903CC73A6}"/>
              </a:ext>
            </a:extLst>
          </p:cNvPr>
          <p:cNvGrpSpPr/>
          <p:nvPr userDrawn="1"/>
        </p:nvGrpSpPr>
        <p:grpSpPr>
          <a:xfrm>
            <a:off x="8366792" y="2552700"/>
            <a:ext cx="1212072" cy="1212072"/>
            <a:chOff x="9971090" y="2552700"/>
            <a:chExt cx="1212072" cy="1212072"/>
          </a:xfrm>
        </p:grpSpPr>
        <p:sp>
          <p:nvSpPr>
            <p:cNvPr id="43" name="Oval 42">
              <a:extLst>
                <a:ext uri="{FF2B5EF4-FFF2-40B4-BE49-F238E27FC236}">
                  <a16:creationId xmlns:a16="http://schemas.microsoft.com/office/drawing/2014/main" id="{ECBB81DF-2CE7-D030-EBE3-3F3C447C3D9F}"/>
                </a:ext>
              </a:extLst>
            </p:cNvPr>
            <p:cNvSpPr/>
            <p:nvPr userDrawn="1"/>
          </p:nvSpPr>
          <p:spPr bwMode="auto">
            <a:xfrm>
              <a:off x="9971090" y="2552700"/>
              <a:ext cx="1212072" cy="1212072"/>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BB82120D-7C4F-8949-DD03-1731755663AB}"/>
                </a:ext>
              </a:extLst>
            </p:cNvPr>
            <p:cNvSpPr/>
            <p:nvPr userDrawn="1"/>
          </p:nvSpPr>
          <p:spPr bwMode="auto">
            <a:xfrm>
              <a:off x="10077570" y="2659180"/>
              <a:ext cx="999112" cy="999112"/>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sp>
        <p:nvSpPr>
          <p:cNvPr id="51" name="Text Placeholder 50">
            <a:extLst>
              <a:ext uri="{FF2B5EF4-FFF2-40B4-BE49-F238E27FC236}">
                <a16:creationId xmlns:a16="http://schemas.microsoft.com/office/drawing/2014/main" id="{9BE9ADE6-3A2D-9990-7CEE-7E4DC97BE0A0}"/>
              </a:ext>
            </a:extLst>
          </p:cNvPr>
          <p:cNvSpPr>
            <a:spLocks noGrp="1"/>
          </p:cNvSpPr>
          <p:nvPr>
            <p:ph type="body" sz="quarter" idx="11" hasCustomPrompt="1"/>
          </p:nvPr>
        </p:nvSpPr>
        <p:spPr>
          <a:xfrm>
            <a:off x="821167" y="4339768"/>
            <a:ext cx="1589434" cy="692497"/>
          </a:xfrm>
        </p:spPr>
        <p:txBody>
          <a:bodyPr/>
          <a:lstStyle>
            <a:lvl1pPr marL="0" indent="0" algn="ctr">
              <a:spcBef>
                <a:spcPts val="600"/>
              </a:spcBef>
              <a:buFont typeface="Arial" panose="020B0604020202020204" pitchFamily="34" charset="0"/>
              <a:buNone/>
              <a:defRPr sz="1400">
                <a:latin typeface="+mj-lt"/>
              </a:defRPr>
            </a:lvl1pPr>
            <a:lvl2pPr marL="0" indent="0" algn="ctr">
              <a:spcBef>
                <a:spcPts val="600"/>
              </a:spcBef>
              <a:buFont typeface="Arial" panose="020B0604020202020204" pitchFamily="34" charset="0"/>
              <a:buNone/>
              <a:defRPr sz="1100"/>
            </a:lvl2pPr>
            <a:lvl3pPr>
              <a:defRPr sz="1200"/>
            </a:lvl3pPr>
            <a:lvl4pPr>
              <a:defRPr sz="1200"/>
            </a:lvl4pPr>
            <a:lvl5pPr>
              <a:defRPr sz="1200"/>
            </a:lvl5pPr>
          </a:lstStyle>
          <a:p>
            <a:pPr lvl="0"/>
            <a:r>
              <a:rPr lang="en-GB"/>
              <a:t>Power Apps</a:t>
            </a:r>
          </a:p>
          <a:p>
            <a:pPr lvl="1"/>
            <a:r>
              <a:rPr lang="en-GB"/>
              <a:t>Application development</a:t>
            </a:r>
          </a:p>
        </p:txBody>
      </p:sp>
      <p:sp>
        <p:nvSpPr>
          <p:cNvPr id="52" name="Text Placeholder 50">
            <a:extLst>
              <a:ext uri="{FF2B5EF4-FFF2-40B4-BE49-F238E27FC236}">
                <a16:creationId xmlns:a16="http://schemas.microsoft.com/office/drawing/2014/main" id="{F463270F-8DF9-059E-B9BB-88890D8B0B7F}"/>
              </a:ext>
            </a:extLst>
          </p:cNvPr>
          <p:cNvSpPr>
            <a:spLocks noGrp="1"/>
          </p:cNvSpPr>
          <p:nvPr>
            <p:ph type="body" sz="quarter" idx="12" hasCustomPrompt="1"/>
          </p:nvPr>
        </p:nvSpPr>
        <p:spPr>
          <a:xfrm>
            <a:off x="2660403" y="4339768"/>
            <a:ext cx="1589434" cy="692497"/>
          </a:xfrm>
        </p:spPr>
        <p:txBody>
          <a:bodyPr/>
          <a:lstStyle>
            <a:lvl1pPr marL="0" indent="0" algn="ctr">
              <a:spcBef>
                <a:spcPts val="600"/>
              </a:spcBef>
              <a:buFont typeface="Arial" panose="020B0604020202020204" pitchFamily="34" charset="0"/>
              <a:buNone/>
              <a:defRPr sz="1400">
                <a:latin typeface="+mj-lt"/>
              </a:defRPr>
            </a:lvl1pPr>
            <a:lvl2pPr marL="0" indent="0" algn="ctr">
              <a:spcBef>
                <a:spcPts val="600"/>
              </a:spcBef>
              <a:buFont typeface="Arial" panose="020B0604020202020204" pitchFamily="34" charset="0"/>
              <a:buNone/>
              <a:defRPr sz="1100"/>
            </a:lvl2pPr>
            <a:lvl3pPr>
              <a:defRPr sz="1200"/>
            </a:lvl3pPr>
            <a:lvl4pPr>
              <a:defRPr sz="1200"/>
            </a:lvl4pPr>
            <a:lvl5pPr>
              <a:defRPr sz="1200"/>
            </a:lvl5pPr>
          </a:lstStyle>
          <a:p>
            <a:pPr lvl="0"/>
            <a:r>
              <a:rPr lang="en-GB"/>
              <a:t>Power Automate</a:t>
            </a:r>
          </a:p>
          <a:p>
            <a:pPr lvl="1"/>
            <a:r>
              <a:rPr lang="en-GB"/>
              <a:t>Process automation</a:t>
            </a:r>
          </a:p>
        </p:txBody>
      </p:sp>
      <p:sp>
        <p:nvSpPr>
          <p:cNvPr id="53" name="Text Placeholder 50">
            <a:extLst>
              <a:ext uri="{FF2B5EF4-FFF2-40B4-BE49-F238E27FC236}">
                <a16:creationId xmlns:a16="http://schemas.microsoft.com/office/drawing/2014/main" id="{6BF40CAA-FDDB-2F09-B381-07DA1358C837}"/>
              </a:ext>
            </a:extLst>
          </p:cNvPr>
          <p:cNvSpPr>
            <a:spLocks noGrp="1"/>
          </p:cNvSpPr>
          <p:nvPr>
            <p:ph type="body" sz="quarter" idx="13" hasCustomPrompt="1"/>
          </p:nvPr>
        </p:nvSpPr>
        <p:spPr>
          <a:xfrm>
            <a:off x="4499639" y="4339768"/>
            <a:ext cx="1589434" cy="692497"/>
          </a:xfrm>
        </p:spPr>
        <p:txBody>
          <a:bodyPr/>
          <a:lstStyle>
            <a:lvl1pPr marL="0" indent="0" algn="ctr">
              <a:spcBef>
                <a:spcPts val="600"/>
              </a:spcBef>
              <a:buFont typeface="Arial" panose="020B0604020202020204" pitchFamily="34" charset="0"/>
              <a:buNone/>
              <a:defRPr sz="1400">
                <a:latin typeface="+mj-lt"/>
              </a:defRPr>
            </a:lvl1pPr>
            <a:lvl2pPr marL="0" indent="0" algn="ctr">
              <a:spcBef>
                <a:spcPts val="600"/>
              </a:spcBef>
              <a:buFont typeface="Arial" panose="020B0604020202020204" pitchFamily="34" charset="0"/>
              <a:buNone/>
              <a:defRPr sz="1100"/>
            </a:lvl2pPr>
            <a:lvl3pPr>
              <a:defRPr sz="1200"/>
            </a:lvl3pPr>
            <a:lvl4pPr>
              <a:defRPr sz="1200"/>
            </a:lvl4pPr>
            <a:lvl5pPr>
              <a:defRPr sz="1200"/>
            </a:lvl5pPr>
          </a:lstStyle>
          <a:p>
            <a:pPr lvl="0"/>
            <a:r>
              <a:rPr lang="en-GB"/>
              <a:t>Power BI</a:t>
            </a:r>
          </a:p>
          <a:p>
            <a:pPr lvl="1"/>
            <a:r>
              <a:rPr lang="en-GB"/>
              <a:t>Business analytics</a:t>
            </a:r>
          </a:p>
        </p:txBody>
      </p:sp>
      <p:sp>
        <p:nvSpPr>
          <p:cNvPr id="54" name="Text Placeholder 50">
            <a:extLst>
              <a:ext uri="{FF2B5EF4-FFF2-40B4-BE49-F238E27FC236}">
                <a16:creationId xmlns:a16="http://schemas.microsoft.com/office/drawing/2014/main" id="{A70F8BD4-0A8C-453A-4F0E-F0EB7FCFBA8F}"/>
              </a:ext>
            </a:extLst>
          </p:cNvPr>
          <p:cNvSpPr>
            <a:spLocks noGrp="1"/>
          </p:cNvSpPr>
          <p:nvPr>
            <p:ph type="body" sz="quarter" idx="14" hasCustomPrompt="1"/>
          </p:nvPr>
        </p:nvSpPr>
        <p:spPr>
          <a:xfrm>
            <a:off x="6338875" y="4339768"/>
            <a:ext cx="1589434" cy="692497"/>
          </a:xfrm>
        </p:spPr>
        <p:txBody>
          <a:bodyPr/>
          <a:lstStyle>
            <a:lvl1pPr marL="0" indent="0" algn="ctr">
              <a:spcBef>
                <a:spcPts val="600"/>
              </a:spcBef>
              <a:buFont typeface="Arial" panose="020B0604020202020204" pitchFamily="34" charset="0"/>
              <a:buNone/>
              <a:defRPr sz="1400">
                <a:latin typeface="+mj-lt"/>
              </a:defRPr>
            </a:lvl1pPr>
            <a:lvl2pPr marL="0" indent="0" algn="ctr">
              <a:spcBef>
                <a:spcPts val="600"/>
              </a:spcBef>
              <a:buFont typeface="Arial" panose="020B0604020202020204" pitchFamily="34" charset="0"/>
              <a:buNone/>
              <a:defRPr sz="1100"/>
            </a:lvl2pPr>
            <a:lvl3pPr>
              <a:defRPr sz="1200"/>
            </a:lvl3pPr>
            <a:lvl4pPr>
              <a:defRPr sz="1200"/>
            </a:lvl4pPr>
            <a:lvl5pPr>
              <a:defRPr sz="1200"/>
            </a:lvl5pPr>
          </a:lstStyle>
          <a:p>
            <a:pPr lvl="0"/>
            <a:r>
              <a:rPr lang="en-GB"/>
              <a:t>Power Virtual Agents</a:t>
            </a:r>
          </a:p>
          <a:p>
            <a:pPr lvl="1"/>
            <a:r>
              <a:rPr lang="en-GB"/>
              <a:t>Intelligent bots</a:t>
            </a:r>
          </a:p>
        </p:txBody>
      </p:sp>
      <p:sp>
        <p:nvSpPr>
          <p:cNvPr id="55" name="Text Placeholder 50">
            <a:extLst>
              <a:ext uri="{FF2B5EF4-FFF2-40B4-BE49-F238E27FC236}">
                <a16:creationId xmlns:a16="http://schemas.microsoft.com/office/drawing/2014/main" id="{67FA3A60-F472-A17D-C229-3EBD54D291F4}"/>
              </a:ext>
            </a:extLst>
          </p:cNvPr>
          <p:cNvSpPr>
            <a:spLocks noGrp="1"/>
          </p:cNvSpPr>
          <p:nvPr>
            <p:ph type="body" sz="quarter" idx="15" hasCustomPrompt="1"/>
          </p:nvPr>
        </p:nvSpPr>
        <p:spPr>
          <a:xfrm>
            <a:off x="8178110" y="4339768"/>
            <a:ext cx="1589434" cy="692497"/>
          </a:xfrm>
        </p:spPr>
        <p:txBody>
          <a:bodyPr/>
          <a:lstStyle>
            <a:lvl1pPr marL="0" indent="0" algn="ctr">
              <a:spcBef>
                <a:spcPts val="600"/>
              </a:spcBef>
              <a:buFont typeface="Arial" panose="020B0604020202020204" pitchFamily="34" charset="0"/>
              <a:buNone/>
              <a:defRPr sz="1400">
                <a:latin typeface="+mj-lt"/>
              </a:defRPr>
            </a:lvl1pPr>
            <a:lvl2pPr marL="0" indent="0" algn="ctr">
              <a:spcBef>
                <a:spcPts val="600"/>
              </a:spcBef>
              <a:buFont typeface="Arial" panose="020B0604020202020204" pitchFamily="34" charset="0"/>
              <a:buNone/>
              <a:defRPr sz="1100"/>
            </a:lvl2pPr>
            <a:lvl3pPr>
              <a:defRPr sz="1200"/>
            </a:lvl3pPr>
            <a:lvl4pPr>
              <a:defRPr sz="1200"/>
            </a:lvl4pPr>
            <a:lvl5pPr>
              <a:defRPr sz="1200"/>
            </a:lvl5pPr>
          </a:lstStyle>
          <a:p>
            <a:pPr lvl="0"/>
            <a:r>
              <a:rPr lang="en-GB"/>
              <a:t>Power Pages</a:t>
            </a:r>
          </a:p>
          <a:p>
            <a:pPr lvl="1"/>
            <a:r>
              <a:rPr lang="en-GB"/>
              <a:t>Business websites</a:t>
            </a:r>
          </a:p>
        </p:txBody>
      </p:sp>
      <p:sp>
        <p:nvSpPr>
          <p:cNvPr id="57" name="Picture Placeholder 56">
            <a:extLst>
              <a:ext uri="{FF2B5EF4-FFF2-40B4-BE49-F238E27FC236}">
                <a16:creationId xmlns:a16="http://schemas.microsoft.com/office/drawing/2014/main" id="{B56B1EA8-E94E-28C7-6ABC-C8C33C1BC165}"/>
              </a:ext>
            </a:extLst>
          </p:cNvPr>
          <p:cNvSpPr>
            <a:spLocks noGrp="1"/>
          </p:cNvSpPr>
          <p:nvPr>
            <p:ph type="pic" sz="quarter" idx="16" hasCustomPrompt="1"/>
          </p:nvPr>
        </p:nvSpPr>
        <p:spPr>
          <a:xfrm>
            <a:off x="1116222" y="2659074"/>
            <a:ext cx="999324" cy="999324"/>
          </a:xfrm>
          <a:prstGeom prst="ellipse">
            <a:avLst/>
          </a:prstGeom>
        </p:spPr>
        <p:txBody>
          <a:bodyPr anchor="ctr">
            <a:noAutofit/>
          </a:bodyPr>
          <a:lstStyle>
            <a:lvl1pPr marL="0" indent="0" algn="ctr">
              <a:buNone/>
              <a:defRPr sz="1800">
                <a:latin typeface="+mj-lt"/>
              </a:defRPr>
            </a:lvl1pPr>
          </a:lstStyle>
          <a:p>
            <a:r>
              <a:rPr lang="en-US"/>
              <a:t>Image</a:t>
            </a:r>
          </a:p>
        </p:txBody>
      </p:sp>
      <p:sp>
        <p:nvSpPr>
          <p:cNvPr id="58" name="Picture Placeholder 56">
            <a:extLst>
              <a:ext uri="{FF2B5EF4-FFF2-40B4-BE49-F238E27FC236}">
                <a16:creationId xmlns:a16="http://schemas.microsoft.com/office/drawing/2014/main" id="{91F8C8CC-AE02-72ED-CBCE-A5B59B5CD816}"/>
              </a:ext>
            </a:extLst>
          </p:cNvPr>
          <p:cNvSpPr>
            <a:spLocks noGrp="1"/>
          </p:cNvSpPr>
          <p:nvPr>
            <p:ph type="pic" sz="quarter" idx="17" hasCustomPrompt="1"/>
          </p:nvPr>
        </p:nvSpPr>
        <p:spPr>
          <a:xfrm>
            <a:off x="2955458" y="2659074"/>
            <a:ext cx="999324" cy="999324"/>
          </a:xfrm>
          <a:prstGeom prst="ellipse">
            <a:avLst/>
          </a:prstGeom>
        </p:spPr>
        <p:txBody>
          <a:bodyPr anchor="ctr">
            <a:noAutofit/>
          </a:bodyPr>
          <a:lstStyle>
            <a:lvl1pPr marL="0" indent="0" algn="ctr">
              <a:buNone/>
              <a:defRPr sz="1800">
                <a:latin typeface="+mj-lt"/>
              </a:defRPr>
            </a:lvl1pPr>
          </a:lstStyle>
          <a:p>
            <a:r>
              <a:rPr lang="en-US"/>
              <a:t>Image</a:t>
            </a:r>
          </a:p>
        </p:txBody>
      </p:sp>
      <p:sp>
        <p:nvSpPr>
          <p:cNvPr id="59" name="Picture Placeholder 56">
            <a:extLst>
              <a:ext uri="{FF2B5EF4-FFF2-40B4-BE49-F238E27FC236}">
                <a16:creationId xmlns:a16="http://schemas.microsoft.com/office/drawing/2014/main" id="{58967E7F-14DC-DF2B-FBD5-B000B79E7D3F}"/>
              </a:ext>
            </a:extLst>
          </p:cNvPr>
          <p:cNvSpPr>
            <a:spLocks noGrp="1"/>
          </p:cNvSpPr>
          <p:nvPr>
            <p:ph type="pic" sz="quarter" idx="18" hasCustomPrompt="1"/>
          </p:nvPr>
        </p:nvSpPr>
        <p:spPr>
          <a:xfrm>
            <a:off x="4794694" y="2659074"/>
            <a:ext cx="999324" cy="999324"/>
          </a:xfrm>
          <a:prstGeom prst="ellipse">
            <a:avLst/>
          </a:prstGeom>
        </p:spPr>
        <p:txBody>
          <a:bodyPr anchor="ctr">
            <a:noAutofit/>
          </a:bodyPr>
          <a:lstStyle>
            <a:lvl1pPr marL="0" indent="0" algn="ctr">
              <a:buNone/>
              <a:defRPr sz="1800">
                <a:latin typeface="+mj-lt"/>
              </a:defRPr>
            </a:lvl1pPr>
          </a:lstStyle>
          <a:p>
            <a:r>
              <a:rPr lang="en-US"/>
              <a:t>Image</a:t>
            </a:r>
          </a:p>
        </p:txBody>
      </p:sp>
      <p:sp>
        <p:nvSpPr>
          <p:cNvPr id="60" name="Picture Placeholder 56">
            <a:extLst>
              <a:ext uri="{FF2B5EF4-FFF2-40B4-BE49-F238E27FC236}">
                <a16:creationId xmlns:a16="http://schemas.microsoft.com/office/drawing/2014/main" id="{C96563C9-D90C-46D8-B5BF-BA9DACE8A46A}"/>
              </a:ext>
            </a:extLst>
          </p:cNvPr>
          <p:cNvSpPr>
            <a:spLocks noGrp="1"/>
          </p:cNvSpPr>
          <p:nvPr>
            <p:ph type="pic" sz="quarter" idx="19" hasCustomPrompt="1"/>
          </p:nvPr>
        </p:nvSpPr>
        <p:spPr>
          <a:xfrm>
            <a:off x="6633930" y="2659074"/>
            <a:ext cx="999324" cy="999324"/>
          </a:xfrm>
          <a:prstGeom prst="ellipse">
            <a:avLst/>
          </a:prstGeom>
        </p:spPr>
        <p:txBody>
          <a:bodyPr anchor="ctr">
            <a:noAutofit/>
          </a:bodyPr>
          <a:lstStyle>
            <a:lvl1pPr marL="0" indent="0" algn="ctr">
              <a:buNone/>
              <a:defRPr sz="1800">
                <a:latin typeface="+mj-lt"/>
              </a:defRPr>
            </a:lvl1pPr>
          </a:lstStyle>
          <a:p>
            <a:r>
              <a:rPr lang="en-US"/>
              <a:t>Image</a:t>
            </a:r>
          </a:p>
        </p:txBody>
      </p:sp>
      <p:sp>
        <p:nvSpPr>
          <p:cNvPr id="61" name="Picture Placeholder 56">
            <a:extLst>
              <a:ext uri="{FF2B5EF4-FFF2-40B4-BE49-F238E27FC236}">
                <a16:creationId xmlns:a16="http://schemas.microsoft.com/office/drawing/2014/main" id="{9B860357-E097-2576-808B-0B14CDC47C66}"/>
              </a:ext>
            </a:extLst>
          </p:cNvPr>
          <p:cNvSpPr>
            <a:spLocks noGrp="1"/>
          </p:cNvSpPr>
          <p:nvPr>
            <p:ph type="pic" sz="quarter" idx="20" hasCustomPrompt="1"/>
          </p:nvPr>
        </p:nvSpPr>
        <p:spPr>
          <a:xfrm>
            <a:off x="8473166" y="2659074"/>
            <a:ext cx="999324" cy="999324"/>
          </a:xfrm>
          <a:prstGeom prst="ellipse">
            <a:avLst/>
          </a:prstGeom>
        </p:spPr>
        <p:txBody>
          <a:bodyPr anchor="ctr">
            <a:noAutofit/>
          </a:bodyPr>
          <a:lstStyle>
            <a:lvl1pPr marL="0" indent="0" algn="ctr">
              <a:buNone/>
              <a:defRPr sz="1800">
                <a:latin typeface="+mj-lt"/>
              </a:defRPr>
            </a:lvl1pPr>
          </a:lstStyle>
          <a:p>
            <a:r>
              <a:rPr lang="en-US"/>
              <a:t>Image</a:t>
            </a:r>
          </a:p>
        </p:txBody>
      </p:sp>
      <p:sp>
        <p:nvSpPr>
          <p:cNvPr id="62" name="Text Placeholder 23">
            <a:extLst>
              <a:ext uri="{FF2B5EF4-FFF2-40B4-BE49-F238E27FC236}">
                <a16:creationId xmlns:a16="http://schemas.microsoft.com/office/drawing/2014/main" id="{0F393E26-A16D-FA5F-6BAE-BFB97D593B3F}"/>
              </a:ext>
            </a:extLst>
          </p:cNvPr>
          <p:cNvSpPr>
            <a:spLocks noGrp="1"/>
          </p:cNvSpPr>
          <p:nvPr>
            <p:ph type="body" sz="quarter" idx="23" hasCustomPrompt="1"/>
          </p:nvPr>
        </p:nvSpPr>
        <p:spPr>
          <a:xfrm>
            <a:off x="584200" y="6460362"/>
            <a:ext cx="11025188" cy="138499"/>
          </a:xfrm>
        </p:spPr>
        <p:txBody>
          <a:bodyPr anchor="b">
            <a:spAutoFit/>
          </a:bodyPr>
          <a:lstStyle>
            <a:lvl1pPr marL="0" indent="0" algn="l">
              <a:buNone/>
              <a:defRPr sz="900">
                <a:solidFill>
                  <a:schemeClr val="bg1">
                    <a:lumMod val="50000"/>
                  </a:schemeClr>
                </a:solidFill>
                <a:latin typeface="+mn-lt"/>
              </a:defRPr>
            </a:lvl1pPr>
          </a:lstStyle>
          <a:p>
            <a:pPr lvl="0"/>
            <a:r>
              <a:rPr lang="en-GB"/>
              <a:t>Add text here</a:t>
            </a:r>
            <a:endParaRPr lang="en-US"/>
          </a:p>
        </p:txBody>
      </p:sp>
      <p:grpSp>
        <p:nvGrpSpPr>
          <p:cNvPr id="14" name="Group 13">
            <a:extLst>
              <a:ext uri="{FF2B5EF4-FFF2-40B4-BE49-F238E27FC236}">
                <a16:creationId xmlns:a16="http://schemas.microsoft.com/office/drawing/2014/main" id="{E79E4362-F8BC-FFB1-0953-861E73EFBF28}"/>
              </a:ext>
            </a:extLst>
          </p:cNvPr>
          <p:cNvGrpSpPr/>
          <p:nvPr userDrawn="1"/>
        </p:nvGrpSpPr>
        <p:grpSpPr>
          <a:xfrm>
            <a:off x="10206030" y="2552700"/>
            <a:ext cx="1212072" cy="1212072"/>
            <a:chOff x="9971090" y="2552700"/>
            <a:chExt cx="1212072" cy="1212072"/>
          </a:xfrm>
        </p:grpSpPr>
        <p:sp>
          <p:nvSpPr>
            <p:cNvPr id="15" name="Oval 14">
              <a:extLst>
                <a:ext uri="{FF2B5EF4-FFF2-40B4-BE49-F238E27FC236}">
                  <a16:creationId xmlns:a16="http://schemas.microsoft.com/office/drawing/2014/main" id="{5E8F4A6B-D8DC-6D41-CCC9-1F0C2A245E96}"/>
                </a:ext>
              </a:extLst>
            </p:cNvPr>
            <p:cNvSpPr/>
            <p:nvPr userDrawn="1"/>
          </p:nvSpPr>
          <p:spPr bwMode="auto">
            <a:xfrm>
              <a:off x="9971090" y="2552700"/>
              <a:ext cx="1212072" cy="1212072"/>
            </a:xfrm>
            <a:prstGeom prst="ellipse">
              <a:avLst/>
            </a:prstGeom>
            <a:solidFill>
              <a:schemeClr val="bg1"/>
            </a:solidFill>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Oval 15">
              <a:extLst>
                <a:ext uri="{FF2B5EF4-FFF2-40B4-BE49-F238E27FC236}">
                  <a16:creationId xmlns:a16="http://schemas.microsoft.com/office/drawing/2014/main" id="{D294A3FC-7D69-CF18-6D27-BFEB9A0D7FD1}"/>
                </a:ext>
              </a:extLst>
            </p:cNvPr>
            <p:cNvSpPr/>
            <p:nvPr userDrawn="1"/>
          </p:nvSpPr>
          <p:spPr bwMode="auto">
            <a:xfrm>
              <a:off x="10077570" y="2659180"/>
              <a:ext cx="999112" cy="999112"/>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sp>
        <p:nvSpPr>
          <p:cNvPr id="17" name="Text Placeholder 50">
            <a:extLst>
              <a:ext uri="{FF2B5EF4-FFF2-40B4-BE49-F238E27FC236}">
                <a16:creationId xmlns:a16="http://schemas.microsoft.com/office/drawing/2014/main" id="{4CF38C2E-C282-A597-307C-9BBAD43FF609}"/>
              </a:ext>
            </a:extLst>
          </p:cNvPr>
          <p:cNvSpPr>
            <a:spLocks noGrp="1"/>
          </p:cNvSpPr>
          <p:nvPr>
            <p:ph type="body" sz="quarter" idx="24" hasCustomPrompt="1"/>
          </p:nvPr>
        </p:nvSpPr>
        <p:spPr>
          <a:xfrm>
            <a:off x="10017348" y="4339768"/>
            <a:ext cx="1589434" cy="692497"/>
          </a:xfrm>
        </p:spPr>
        <p:txBody>
          <a:bodyPr/>
          <a:lstStyle>
            <a:lvl1pPr marL="0" indent="0" algn="ctr">
              <a:spcBef>
                <a:spcPts val="600"/>
              </a:spcBef>
              <a:buFont typeface="Arial" panose="020B0604020202020204" pitchFamily="34" charset="0"/>
              <a:buNone/>
              <a:defRPr sz="1400">
                <a:latin typeface="+mj-lt"/>
              </a:defRPr>
            </a:lvl1pPr>
            <a:lvl2pPr marL="0" indent="0" algn="ctr">
              <a:spcBef>
                <a:spcPts val="600"/>
              </a:spcBef>
              <a:buFont typeface="Arial" panose="020B0604020202020204" pitchFamily="34" charset="0"/>
              <a:buNone/>
              <a:defRPr sz="1100"/>
            </a:lvl2pPr>
            <a:lvl3pPr>
              <a:defRPr sz="1200"/>
            </a:lvl3pPr>
            <a:lvl4pPr>
              <a:defRPr sz="1200"/>
            </a:lvl4pPr>
            <a:lvl5pPr>
              <a:defRPr sz="1200"/>
            </a:lvl5pPr>
          </a:lstStyle>
          <a:p>
            <a:pPr lvl="0"/>
            <a:r>
              <a:rPr lang="en-GB"/>
              <a:t>Power Pages</a:t>
            </a:r>
          </a:p>
          <a:p>
            <a:pPr lvl="1"/>
            <a:r>
              <a:rPr lang="en-GB"/>
              <a:t>Business websites</a:t>
            </a:r>
          </a:p>
        </p:txBody>
      </p:sp>
      <p:sp>
        <p:nvSpPr>
          <p:cNvPr id="18" name="Picture Placeholder 56">
            <a:extLst>
              <a:ext uri="{FF2B5EF4-FFF2-40B4-BE49-F238E27FC236}">
                <a16:creationId xmlns:a16="http://schemas.microsoft.com/office/drawing/2014/main" id="{4788C3A3-7AAF-CBF7-8E57-EADCEE4F7A83}"/>
              </a:ext>
            </a:extLst>
          </p:cNvPr>
          <p:cNvSpPr>
            <a:spLocks noGrp="1"/>
          </p:cNvSpPr>
          <p:nvPr>
            <p:ph type="pic" sz="quarter" idx="25" hasCustomPrompt="1"/>
          </p:nvPr>
        </p:nvSpPr>
        <p:spPr>
          <a:xfrm>
            <a:off x="10312404" y="2659074"/>
            <a:ext cx="999324" cy="999324"/>
          </a:xfrm>
          <a:prstGeom prst="ellipse">
            <a:avLst/>
          </a:prstGeom>
        </p:spPr>
        <p:txBody>
          <a:bodyPr anchor="ctr">
            <a:noAutofit/>
          </a:bodyPr>
          <a:lstStyle>
            <a:lvl1pPr marL="0" indent="0" algn="ctr">
              <a:buNone/>
              <a:defRPr sz="1800">
                <a:latin typeface="+mj-lt"/>
              </a:defRPr>
            </a:lvl1pPr>
          </a:lstStyle>
          <a:p>
            <a:r>
              <a:rPr lang="en-US"/>
              <a:t>Image</a:t>
            </a:r>
          </a:p>
        </p:txBody>
      </p:sp>
    </p:spTree>
    <p:extLst>
      <p:ext uri="{BB962C8B-B14F-4D97-AF65-F5344CB8AC3E}">
        <p14:creationId xmlns:p14="http://schemas.microsoft.com/office/powerpoint/2010/main" val="1389178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10" presetClass="entr" presetSubtype="0" fill="hold" grpId="0" nodeType="withEffect">
                                  <p:stCondLst>
                                    <p:cond delay="5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42" presetClass="path" presetSubtype="0" decel="100000" fill="hold" grpId="1" nodeType="withEffect">
                                  <p:stCondLst>
                                    <p:cond delay="50"/>
                                  </p:stCondLst>
                                  <p:childTnLst>
                                    <p:animMotion origin="layout" path="M -2.08333E-6 1.85185E-6 L -2.08333E-6 0.03541 " pathEditMode="relative" rAng="0" ptsTypes="AA">
                                      <p:cBhvr>
                                        <p:cTn id="12" dur="700" spd="-100000" fill="hold"/>
                                        <p:tgtEl>
                                          <p:spTgt spid="57"/>
                                        </p:tgtEl>
                                        <p:attrNameLst>
                                          <p:attrName>ppt_x</p:attrName>
                                          <p:attrName>ppt_y</p:attrName>
                                        </p:attrNameLst>
                                      </p:cBhvr>
                                      <p:rCtr x="0" y="1759"/>
                                    </p:animMotion>
                                  </p:childTnLst>
                                </p:cTn>
                              </p:par>
                              <p:par>
                                <p:cTn id="13" presetID="10" presetClass="entr" presetSubtype="0" fill="hold" grpId="0" nodeType="withEffect">
                                  <p:stCondLst>
                                    <p:cond delay="5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42" presetClass="path" presetSubtype="0" decel="100000" fill="hold" grpId="1" nodeType="withEffect">
                                  <p:stCondLst>
                                    <p:cond delay="50"/>
                                  </p:stCondLst>
                                  <p:childTnLst>
                                    <p:animMotion origin="layout" path="M -1.875E-6 -3.33333E-6 L -1.875E-6 0.03542 " pathEditMode="relative" rAng="0" ptsTypes="AA">
                                      <p:cBhvr>
                                        <p:cTn id="17" dur="700" spd="-100000" fill="hold"/>
                                        <p:tgtEl>
                                          <p:spTgt spid="51"/>
                                        </p:tgtEl>
                                        <p:attrNameLst>
                                          <p:attrName>ppt_x</p:attrName>
                                          <p:attrName>ppt_y</p:attrName>
                                        </p:attrNameLst>
                                      </p:cBhvr>
                                      <p:rCtr x="0" y="1759"/>
                                    </p:animMotion>
                                  </p:childTnLst>
                                </p:cTn>
                              </p:par>
                              <p:par>
                                <p:cTn id="18" presetID="10" presetClass="entr" presetSubtype="0" fill="hold" grpId="0" nodeType="withEffect">
                                  <p:stCondLst>
                                    <p:cond delay="10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par>
                                <p:cTn id="21" presetID="42" presetClass="path" presetSubtype="0" decel="100000" fill="hold" grpId="1" nodeType="withEffect">
                                  <p:stCondLst>
                                    <p:cond delay="100"/>
                                  </p:stCondLst>
                                  <p:childTnLst>
                                    <p:animMotion origin="layout" path="M -3.33333E-6 1.85185E-6 L -3.33333E-6 0.03541 " pathEditMode="relative" rAng="0" ptsTypes="AA">
                                      <p:cBhvr>
                                        <p:cTn id="22" dur="700" spd="-100000" fill="hold"/>
                                        <p:tgtEl>
                                          <p:spTgt spid="58"/>
                                        </p:tgtEl>
                                        <p:attrNameLst>
                                          <p:attrName>ppt_x</p:attrName>
                                          <p:attrName>ppt_y</p:attrName>
                                        </p:attrNameLst>
                                      </p:cBhvr>
                                      <p:rCtr x="0" y="1759"/>
                                    </p:animMotion>
                                  </p:childTnLst>
                                </p:cTn>
                              </p:par>
                              <p:par>
                                <p:cTn id="23" presetID="10" presetClass="entr" presetSubtype="0" fill="hold" grpId="0" nodeType="withEffect">
                                  <p:stCondLst>
                                    <p:cond delay="10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42" presetClass="path" presetSubtype="0" decel="100000" fill="hold" grpId="1" nodeType="withEffect">
                                  <p:stCondLst>
                                    <p:cond delay="100"/>
                                  </p:stCondLst>
                                  <p:childTnLst>
                                    <p:animMotion origin="layout" path="M -3.33333E-6 -3.33333E-6 L -3.33333E-6 0.03542 " pathEditMode="relative" rAng="0" ptsTypes="AA">
                                      <p:cBhvr>
                                        <p:cTn id="27" dur="700" spd="-100000" fill="hold"/>
                                        <p:tgtEl>
                                          <p:spTgt spid="52"/>
                                        </p:tgtEl>
                                        <p:attrNameLst>
                                          <p:attrName>ppt_x</p:attrName>
                                          <p:attrName>ppt_y</p:attrName>
                                        </p:attrNameLst>
                                      </p:cBhvr>
                                      <p:rCtr x="0" y="1759"/>
                                    </p:animMotion>
                                  </p:childTnLst>
                                </p:cTn>
                              </p:par>
                              <p:par>
                                <p:cTn id="28" presetID="10" presetClass="entr" presetSubtype="0" fill="hold" grpId="0" nodeType="withEffect">
                                  <p:stCondLst>
                                    <p:cond delay="25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42" presetClass="path" presetSubtype="0" decel="100000" fill="hold" grpId="1" nodeType="withEffect">
                                  <p:stCondLst>
                                    <p:cond delay="250"/>
                                  </p:stCondLst>
                                  <p:childTnLst>
                                    <p:animMotion origin="layout" path="M -4.79167E-6 1.85185E-6 L -4.79167E-6 0.03541 " pathEditMode="relative" rAng="0" ptsTypes="AA">
                                      <p:cBhvr>
                                        <p:cTn id="32" dur="700" spd="-100000" fill="hold"/>
                                        <p:tgtEl>
                                          <p:spTgt spid="59"/>
                                        </p:tgtEl>
                                        <p:attrNameLst>
                                          <p:attrName>ppt_x</p:attrName>
                                          <p:attrName>ppt_y</p:attrName>
                                        </p:attrNameLst>
                                      </p:cBhvr>
                                      <p:rCtr x="0" y="1759"/>
                                    </p:animMotion>
                                  </p:childTnLst>
                                </p:cTn>
                              </p:par>
                              <p:par>
                                <p:cTn id="33" presetID="10" presetClass="entr" presetSubtype="0" fill="hold" grpId="0" nodeType="withEffect">
                                  <p:stCondLst>
                                    <p:cond delay="25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42" presetClass="path" presetSubtype="0" decel="100000" fill="hold" grpId="1" nodeType="withEffect">
                                  <p:stCondLst>
                                    <p:cond delay="250"/>
                                  </p:stCondLst>
                                  <p:childTnLst>
                                    <p:animMotion origin="layout" path="M -4.79167E-6 -3.33333E-6 L -4.79167E-6 0.03542 " pathEditMode="relative" rAng="0" ptsTypes="AA">
                                      <p:cBhvr>
                                        <p:cTn id="37" dur="700" spd="-100000" fill="hold"/>
                                        <p:tgtEl>
                                          <p:spTgt spid="53"/>
                                        </p:tgtEl>
                                        <p:attrNameLst>
                                          <p:attrName>ppt_x</p:attrName>
                                          <p:attrName>ppt_y</p:attrName>
                                        </p:attrNameLst>
                                      </p:cBhvr>
                                      <p:rCtr x="0" y="1759"/>
                                    </p:animMotion>
                                  </p:childTnLst>
                                </p:cTn>
                              </p:par>
                              <p:par>
                                <p:cTn id="38" presetID="10" presetClass="entr" presetSubtype="0" fill="hold" grpId="0" nodeType="withEffect">
                                  <p:stCondLst>
                                    <p:cond delay="50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par>
                                <p:cTn id="41" presetID="42" presetClass="path" presetSubtype="0" decel="100000" fill="hold" grpId="1" nodeType="withEffect">
                                  <p:stCondLst>
                                    <p:cond delay="500"/>
                                  </p:stCondLst>
                                  <p:childTnLst>
                                    <p:animMotion origin="layout" path="M 3.95833E-6 1.85185E-6 L 3.95833E-6 0.03541 " pathEditMode="relative" rAng="0" ptsTypes="AA">
                                      <p:cBhvr>
                                        <p:cTn id="42" dur="700" spd="-100000" fill="hold"/>
                                        <p:tgtEl>
                                          <p:spTgt spid="60"/>
                                        </p:tgtEl>
                                        <p:attrNameLst>
                                          <p:attrName>ppt_x</p:attrName>
                                          <p:attrName>ppt_y</p:attrName>
                                        </p:attrNameLst>
                                      </p:cBhvr>
                                      <p:rCtr x="0" y="1759"/>
                                    </p:animMotion>
                                  </p:childTnLst>
                                </p:cTn>
                              </p:par>
                              <p:par>
                                <p:cTn id="43" presetID="10" presetClass="entr" presetSubtype="0" fill="hold" grpId="0" nodeType="withEffect">
                                  <p:stCondLst>
                                    <p:cond delay="50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500"/>
                                        <p:tgtEl>
                                          <p:spTgt spid="54"/>
                                        </p:tgtEl>
                                      </p:cBhvr>
                                    </p:animEffect>
                                  </p:childTnLst>
                                </p:cTn>
                              </p:par>
                              <p:par>
                                <p:cTn id="46" presetID="42" presetClass="path" presetSubtype="0" decel="100000" fill="hold" grpId="1" nodeType="withEffect">
                                  <p:stCondLst>
                                    <p:cond delay="500"/>
                                  </p:stCondLst>
                                  <p:childTnLst>
                                    <p:animMotion origin="layout" path="M 3.95833E-6 -3.33333E-6 L 3.95833E-6 0.03542 " pathEditMode="relative" rAng="0" ptsTypes="AA">
                                      <p:cBhvr>
                                        <p:cTn id="47" dur="700" spd="-100000" fill="hold"/>
                                        <p:tgtEl>
                                          <p:spTgt spid="54"/>
                                        </p:tgtEl>
                                        <p:attrNameLst>
                                          <p:attrName>ppt_x</p:attrName>
                                          <p:attrName>ppt_y</p:attrName>
                                        </p:attrNameLst>
                                      </p:cBhvr>
                                      <p:rCtr x="0" y="1759"/>
                                    </p:animMotion>
                                  </p:childTnLst>
                                </p:cTn>
                              </p:par>
                              <p:par>
                                <p:cTn id="48" presetID="10" presetClass="entr" presetSubtype="0" fill="hold" grpId="0" nodeType="withEffect">
                                  <p:stCondLst>
                                    <p:cond delay="75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500"/>
                                        <p:tgtEl>
                                          <p:spTgt spid="61"/>
                                        </p:tgtEl>
                                      </p:cBhvr>
                                    </p:animEffect>
                                  </p:childTnLst>
                                </p:cTn>
                              </p:par>
                              <p:par>
                                <p:cTn id="51" presetID="42" presetClass="path" presetSubtype="0" decel="100000" fill="hold" grpId="1" nodeType="withEffect">
                                  <p:stCondLst>
                                    <p:cond delay="750"/>
                                  </p:stCondLst>
                                  <p:childTnLst>
                                    <p:animMotion origin="layout" path="M 2.5E-6 1.85185E-6 L 2.5E-6 0.03541 " pathEditMode="relative" rAng="0" ptsTypes="AA">
                                      <p:cBhvr>
                                        <p:cTn id="52" dur="700" spd="-100000" fill="hold"/>
                                        <p:tgtEl>
                                          <p:spTgt spid="61"/>
                                        </p:tgtEl>
                                        <p:attrNameLst>
                                          <p:attrName>ppt_x</p:attrName>
                                          <p:attrName>ppt_y</p:attrName>
                                        </p:attrNameLst>
                                      </p:cBhvr>
                                      <p:rCtr x="0" y="1759"/>
                                    </p:animMotion>
                                  </p:childTnLst>
                                </p:cTn>
                              </p:par>
                              <p:par>
                                <p:cTn id="53" presetID="10" presetClass="entr" presetSubtype="0" fill="hold" grpId="0" nodeType="withEffect">
                                  <p:stCondLst>
                                    <p:cond delay="75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childTnLst>
                                </p:cTn>
                              </p:par>
                              <p:par>
                                <p:cTn id="56" presetID="42" presetClass="path" presetSubtype="0" decel="100000" fill="hold" grpId="1" nodeType="withEffect">
                                  <p:stCondLst>
                                    <p:cond delay="750"/>
                                  </p:stCondLst>
                                  <p:childTnLst>
                                    <p:animMotion origin="layout" path="M 2.5E-6 -3.33333E-6 L 2.5E-6 0.03542 " pathEditMode="relative" rAng="0" ptsTypes="AA">
                                      <p:cBhvr>
                                        <p:cTn id="57" dur="700" spd="-100000" fill="hold"/>
                                        <p:tgtEl>
                                          <p:spTgt spid="55"/>
                                        </p:tgtEl>
                                        <p:attrNameLst>
                                          <p:attrName>ppt_x</p:attrName>
                                          <p:attrName>ppt_y</p:attrName>
                                        </p:attrNameLst>
                                      </p:cBhvr>
                                      <p:rCtr x="0" y="1759"/>
                                    </p:animMotion>
                                  </p:childTnLst>
                                </p:cTn>
                              </p:par>
                              <p:par>
                                <p:cTn id="58" presetID="10" presetClass="entr" presetSubtype="0" fill="hold" grpId="0" nodeType="withEffect">
                                  <p:stCondLst>
                                    <p:cond delay="75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par>
                                <p:cTn id="61" presetID="42" presetClass="path" presetSubtype="0" decel="100000" fill="hold" grpId="1" nodeType="withEffect">
                                  <p:stCondLst>
                                    <p:cond delay="750"/>
                                  </p:stCondLst>
                                  <p:childTnLst>
                                    <p:animMotion origin="layout" path="M 1.25E-6 -3.33333E-6 L 1.25E-6 0.03542 " pathEditMode="relative" rAng="0" ptsTypes="AA">
                                      <p:cBhvr>
                                        <p:cTn id="62" dur="700" spd="-100000" fill="hold"/>
                                        <p:tgtEl>
                                          <p:spTgt spid="17"/>
                                        </p:tgtEl>
                                        <p:attrNameLst>
                                          <p:attrName>ppt_x</p:attrName>
                                          <p:attrName>ppt_y</p:attrName>
                                        </p:attrNameLst>
                                      </p:cBhvr>
                                      <p:rCtr x="0" y="1759"/>
                                    </p:animMotion>
                                  </p:childTnLst>
                                </p:cTn>
                              </p:par>
                              <p:par>
                                <p:cTn id="63" presetID="10" presetClass="entr" presetSubtype="0" fill="hold" grpId="0" nodeType="withEffect">
                                  <p:stCondLst>
                                    <p:cond delay="75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par>
                                <p:cTn id="66" presetID="42" presetClass="path" presetSubtype="0" decel="100000" fill="hold" grpId="1" nodeType="withEffect">
                                  <p:stCondLst>
                                    <p:cond delay="750"/>
                                  </p:stCondLst>
                                  <p:childTnLst>
                                    <p:animMotion origin="layout" path="M 1.25E-6 1.85185E-6 L 1.25E-6 0.03541 " pathEditMode="relative" rAng="0" ptsTypes="AA">
                                      <p:cBhvr>
                                        <p:cTn id="67"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tmplLst>
          <p:tmpl>
            <p:tnLst>
              <p:par>
                <p:cTn presetID="10" presetClass="entr" presetSubtype="0" fill="hold" nodeType="withEffect">
                  <p:stCondLst>
                    <p:cond delay="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1" grpId="1">
        <p:tmplLst>
          <p:tmpl>
            <p:tnLst>
              <p:par>
                <p:cTn presetID="42" presetClass="path" presetSubtype="0" decel="100000" fill="hold" nodeType="withEffect">
                  <p:stCondLst>
                    <p:cond delay="50"/>
                  </p:stCondLst>
                  <p:childTnLst>
                    <p:animMotion origin="layout" path="M -1.875E-6 -3.33333E-6 L -1.875E-6 0.03542 " pathEditMode="relative" rAng="0" ptsTypes="AA">
                      <p:cBhvr>
                        <p:cTn dur="700" spd="-100000" fill="hold"/>
                        <p:tgtEl>
                          <p:spTgt spid="51"/>
                        </p:tgtEl>
                        <p:attrNameLst>
                          <p:attrName>ppt_x</p:attrName>
                          <p:attrName>ppt_y</p:attrName>
                        </p:attrNameLst>
                      </p:cBhvr>
                      <p:rCtr x="0" y="1759"/>
                    </p:animMotion>
                  </p:childTnLst>
                </p:cTn>
              </p:par>
            </p:tnLst>
          </p:tmpl>
        </p:tmplLst>
      </p:bldP>
      <p:bldP spid="52" grpId="0">
        <p:tmplLst>
          <p:tmpl>
            <p:tnLst>
              <p:par>
                <p:cTn presetID="10" presetClass="entr" presetSubtype="0" fill="hold" nodeType="withEffect">
                  <p:stCondLst>
                    <p:cond delay="10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2" grpId="1">
        <p:tmplLst>
          <p:tmpl>
            <p:tnLst>
              <p:par>
                <p:cTn presetID="42" presetClass="path" presetSubtype="0" decel="100000" fill="hold" nodeType="withEffect">
                  <p:stCondLst>
                    <p:cond delay="100"/>
                  </p:stCondLst>
                  <p:childTnLst>
                    <p:animMotion origin="layout" path="M -3.33333E-6 -3.33333E-6 L -3.33333E-6 0.03542 " pathEditMode="relative" rAng="0" ptsTypes="AA">
                      <p:cBhvr>
                        <p:cTn dur="700" spd="-100000" fill="hold"/>
                        <p:tgtEl>
                          <p:spTgt spid="52"/>
                        </p:tgtEl>
                        <p:attrNameLst>
                          <p:attrName>ppt_x</p:attrName>
                          <p:attrName>ppt_y</p:attrName>
                        </p:attrNameLst>
                      </p:cBhvr>
                      <p:rCtr x="0" y="1759"/>
                    </p:animMotion>
                  </p:childTnLst>
                </p:cTn>
              </p:par>
            </p:tnLst>
          </p:tmpl>
        </p:tmplLst>
      </p:bldP>
      <p:bldP spid="53" grpId="0">
        <p:tmplLst>
          <p:tmpl>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3" grpId="1">
        <p:tmplLst>
          <p:tmpl>
            <p:tnLst>
              <p:par>
                <p:cTn presetID="42" presetClass="path" presetSubtype="0" decel="100000" fill="hold" nodeType="withEffect">
                  <p:stCondLst>
                    <p:cond delay="250"/>
                  </p:stCondLst>
                  <p:childTnLst>
                    <p:animMotion origin="layout" path="M -4.79167E-6 -3.33333E-6 L -4.79167E-6 0.03542 " pathEditMode="relative" rAng="0" ptsTypes="AA">
                      <p:cBhvr>
                        <p:cTn dur="700" spd="-100000" fill="hold"/>
                        <p:tgtEl>
                          <p:spTgt spid="53"/>
                        </p:tgtEl>
                        <p:attrNameLst>
                          <p:attrName>ppt_x</p:attrName>
                          <p:attrName>ppt_y</p:attrName>
                        </p:attrNameLst>
                      </p:cBhvr>
                      <p:rCtr x="0" y="1759"/>
                    </p:animMotion>
                  </p:childTnLst>
                </p:cTn>
              </p:par>
            </p:tnLst>
          </p:tmpl>
        </p:tmplLst>
      </p:bldP>
      <p:bldP spid="54" grpId="0">
        <p:tmplLst>
          <p:tmpl>
            <p:tnLst>
              <p:par>
                <p:cTn presetID="10" presetClass="entr" presetSubtype="0" fill="hold" nodeType="withEffect">
                  <p:stCondLst>
                    <p:cond delay="50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4" grpId="1">
        <p:tmplLst>
          <p:tmpl>
            <p:tnLst>
              <p:par>
                <p:cTn presetID="42" presetClass="path" presetSubtype="0" decel="100000" fill="hold" nodeType="withEffect">
                  <p:stCondLst>
                    <p:cond delay="500"/>
                  </p:stCondLst>
                  <p:childTnLst>
                    <p:animMotion origin="layout" path="M 3.95833E-6 -3.33333E-6 L 3.95833E-6 0.03542 " pathEditMode="relative" rAng="0" ptsTypes="AA">
                      <p:cBhvr>
                        <p:cTn dur="700" spd="-100000" fill="hold"/>
                        <p:tgtEl>
                          <p:spTgt spid="54"/>
                        </p:tgtEl>
                        <p:attrNameLst>
                          <p:attrName>ppt_x</p:attrName>
                          <p:attrName>ppt_y</p:attrName>
                        </p:attrNameLst>
                      </p:cBhvr>
                      <p:rCtr x="0" y="1759"/>
                    </p:animMotion>
                  </p:childTnLst>
                </p:cTn>
              </p:par>
            </p:tnLst>
          </p:tmpl>
        </p:tmplLst>
      </p:bldP>
      <p:bldP spid="55" grpId="0">
        <p:tmplLst>
          <p:tmpl>
            <p:tnLst>
              <p:par>
                <p:cTn presetID="10" presetClass="entr" presetSubtype="0" fill="hold" nodeType="withEffect">
                  <p:stCondLst>
                    <p:cond delay="75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5" grpId="1">
        <p:tmplLst>
          <p:tmpl>
            <p:tnLst>
              <p:par>
                <p:cTn presetID="42" presetClass="path" presetSubtype="0" decel="100000" fill="hold" nodeType="withEffect">
                  <p:stCondLst>
                    <p:cond delay="750"/>
                  </p:stCondLst>
                  <p:childTnLst>
                    <p:animMotion origin="layout" path="M 2.5E-6 -3.33333E-6 L 2.5E-6 0.03542 " pathEditMode="relative" rAng="0" ptsTypes="AA">
                      <p:cBhvr>
                        <p:cTn dur="700" spd="-100000" fill="hold"/>
                        <p:tgtEl>
                          <p:spTgt spid="55"/>
                        </p:tgtEl>
                        <p:attrNameLst>
                          <p:attrName>ppt_x</p:attrName>
                          <p:attrName>ppt_y</p:attrName>
                        </p:attrNameLst>
                      </p:cBhvr>
                      <p:rCtr x="0" y="1759"/>
                    </p:animMotion>
                  </p:childTnLst>
                </p:cTn>
              </p:par>
            </p:tnLst>
          </p:tmpl>
        </p:tmplLst>
      </p:bldP>
      <p:bldP spid="57" grpId="0"/>
      <p:bldP spid="57" grpId="1"/>
      <p:bldP spid="58" grpId="0"/>
      <p:bldP spid="58" grpId="1"/>
      <p:bldP spid="59" grpId="0"/>
      <p:bldP spid="59" grpId="1"/>
      <p:bldP spid="60" grpId="0"/>
      <p:bldP spid="60" grpId="1"/>
      <p:bldP spid="61" grpId="0"/>
      <p:bldP spid="61" grpId="1"/>
      <p:bldP spid="17" grpId="0">
        <p:tmplLst>
          <p:tmpl>
            <p:tnLst>
              <p:par>
                <p:cTn presetID="10" presetClass="entr" presetSubtype="0" fill="hold" nodeType="withEffect">
                  <p:stCondLst>
                    <p:cond delay="7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42" presetClass="path" presetSubtype="0" decel="100000" fill="hold" nodeType="withEffect">
                  <p:stCondLst>
                    <p:cond delay="750"/>
                  </p:stCondLst>
                  <p:childTnLst>
                    <p:animMotion origin="layout" path="M 1.25E-6 -3.33333E-6 L 1.25E-6 0.03542 " pathEditMode="relative" rAng="0" ptsTypes="AA">
                      <p:cBhvr>
                        <p:cTn dur="700" spd="-100000" fill="hold"/>
                        <p:tgtEl>
                          <p:spTgt spid="17"/>
                        </p:tgtEl>
                        <p:attrNameLst>
                          <p:attrName>ppt_x</p:attrName>
                          <p:attrName>ppt_y</p:attrName>
                        </p:attrNameLst>
                      </p:cBhvr>
                      <p:rCtr x="0" y="1759"/>
                    </p:animMotion>
                  </p:childTnLst>
                </p:cTn>
              </p:par>
            </p:tnLst>
          </p:tmpl>
        </p:tmplLst>
      </p:bldP>
      <p:bldP spid="18" grpId="0"/>
      <p:bldP spid="18" grpId="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79088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80142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494549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0264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18659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79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95301" y="440495"/>
            <a:ext cx="11201400" cy="498598"/>
          </a:xfrm>
          <a:prstGeom prst="rect">
            <a:avLst/>
          </a:prstGeom>
        </p:spPr>
        <p:txBody>
          <a:bodyPr vert="horz" wrap="square" lIns="0" tIns="0" rIns="0" bIns="0" rtlCol="0" anchor="t">
            <a:spAutoFit/>
          </a:bodyPr>
          <a:lstStyle>
            <a:lvl1pPr>
              <a:defRPr sz="3600">
                <a:solidFill>
                  <a:srgbClr val="000000"/>
                </a:solidFill>
              </a:defRPr>
            </a:lvl1pPr>
          </a:lstStyle>
          <a:p>
            <a:r>
              <a:rPr lang="en-US"/>
              <a:t>Title</a:t>
            </a:r>
          </a:p>
        </p:txBody>
      </p:sp>
    </p:spTree>
    <p:extLst>
      <p:ext uri="{BB962C8B-B14F-4D97-AF65-F5344CB8AC3E}">
        <p14:creationId xmlns:p14="http://schemas.microsoft.com/office/powerpoint/2010/main" val="3121485376"/>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335351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Quote Layou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4B1D1352-916D-5784-975F-25AA83C4A909}"/>
              </a:ext>
            </a:extLst>
          </p:cNvPr>
          <p:cNvPicPr>
            <a:picLocks noChangeAspect="1"/>
          </p:cNvPicPr>
          <p:nvPr userDrawn="1"/>
        </p:nvPicPr>
        <p:blipFill>
          <a:blip r:embed="rId2" cstate="screen">
            <a:alphaModFix amt="70000"/>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Rectangle 2">
            <a:extLst>
              <a:ext uri="{FF2B5EF4-FFF2-40B4-BE49-F238E27FC236}">
                <a16:creationId xmlns:a16="http://schemas.microsoft.com/office/drawing/2014/main" id="{0A44AB69-D232-0177-C182-97B4D214B919}"/>
              </a:ext>
            </a:extLst>
          </p:cNvPr>
          <p:cNvSpPr/>
          <p:nvPr userDrawn="1"/>
        </p:nvSpPr>
        <p:spPr bwMode="auto">
          <a:xfrm>
            <a:off x="8128000" y="0"/>
            <a:ext cx="4064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265D7782-1AB8-FCFB-8409-2204D2ADFE3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solidFill>
                  <a:schemeClr val="tx2"/>
                </a:solidFill>
                <a:latin typeface="+mj-lt"/>
              </a:defRPr>
            </a:lvl1pPr>
          </a:lstStyle>
          <a:p>
            <a:pPr lvl="0"/>
            <a:r>
              <a:rPr lang="en-US"/>
              <a:t>Name attribute</a:t>
            </a:r>
          </a:p>
        </p:txBody>
      </p:sp>
      <p:sp>
        <p:nvSpPr>
          <p:cNvPr id="5" name="Text Placeholder 3">
            <a:extLst>
              <a:ext uri="{FF2B5EF4-FFF2-40B4-BE49-F238E27FC236}">
                <a16:creationId xmlns:a16="http://schemas.microsoft.com/office/drawing/2014/main" id="{6A5A4F5D-665D-D02C-D0B7-ACC619F9BAB6}"/>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 name="Title 1">
            <a:extLst>
              <a:ext uri="{FF2B5EF4-FFF2-40B4-BE49-F238E27FC236}">
                <a16:creationId xmlns:a16="http://schemas.microsoft.com/office/drawing/2014/main" id="{15B1EE5A-ECEF-FE95-A51D-71C6FBC4FAB3}"/>
              </a:ext>
            </a:extLst>
          </p:cNvPr>
          <p:cNvSpPr>
            <a:spLocks noGrp="1"/>
          </p:cNvSpPr>
          <p:nvPr>
            <p:ph type="title"/>
          </p:nvPr>
        </p:nvSpPr>
        <p:spPr>
          <a:xfrm>
            <a:off x="579437" y="587375"/>
            <a:ext cx="7253287" cy="5689599"/>
          </a:xfr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8028022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921633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607479"/>
      </p:ext>
    </p:extLst>
  </p:cSld>
  <p:clrMapOvr>
    <a:masterClrMapping/>
  </p:clrMapOvr>
  <p:transition>
    <p:fade/>
  </p:transition>
  <p:extLst>
    <p:ext uri="{DCECCB84-F9BA-43D5-87BE-67443E8EF086}">
      <p15:sldGuideLst xmlns:p15="http://schemas.microsoft.com/office/powerpoint/2012/main"/>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WORKSHEE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DF6CB0-C62C-45DB-B284-D2D373F9C3BB}"/>
              </a:ext>
            </a:extLst>
          </p:cNvPr>
          <p:cNvSpPr/>
          <p:nvPr userDrawn="1"/>
        </p:nvSpPr>
        <p:spPr bwMode="auto">
          <a:xfrm>
            <a:off x="-95251" y="-81249"/>
            <a:ext cx="12372975" cy="452717"/>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solidFill>
                <a:srgbClr val="FF8C00"/>
              </a:soli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7F40D8D6-F646-4377-870E-099E840F7C47}"/>
              </a:ext>
            </a:extLst>
          </p:cNvPr>
          <p:cNvGrpSpPr/>
          <p:nvPr userDrawn="1"/>
        </p:nvGrpSpPr>
        <p:grpSpPr>
          <a:xfrm>
            <a:off x="5043158" y="29835"/>
            <a:ext cx="2291992" cy="317941"/>
            <a:chOff x="4839860" y="29835"/>
            <a:chExt cx="2291992" cy="317941"/>
          </a:xfrm>
        </p:grpSpPr>
        <p:pic>
          <p:nvPicPr>
            <p:cNvPr id="7" name="Picture 6" descr="Pencil">
              <a:extLst>
                <a:ext uri="{FF2B5EF4-FFF2-40B4-BE49-F238E27FC236}">
                  <a16:creationId xmlns:a16="http://schemas.microsoft.com/office/drawing/2014/main" id="{3AFCB530-43DA-4C21-AC79-116D40739D2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39860" y="69748"/>
              <a:ext cx="225528" cy="225528"/>
            </a:xfrm>
            <a:prstGeom prst="rect">
              <a:avLst/>
            </a:prstGeom>
          </p:spPr>
        </p:pic>
        <p:sp>
          <p:nvSpPr>
            <p:cNvPr id="8" name="Rectangle 7">
              <a:extLst>
                <a:ext uri="{FF2B5EF4-FFF2-40B4-BE49-F238E27FC236}">
                  <a16:creationId xmlns:a16="http://schemas.microsoft.com/office/drawing/2014/main" id="{560AA1FB-C7D0-44A4-93F6-A2371A077E9F}"/>
                </a:ext>
              </a:extLst>
            </p:cNvPr>
            <p:cNvSpPr/>
            <p:nvPr userDrawn="1"/>
          </p:nvSpPr>
          <p:spPr>
            <a:xfrm>
              <a:off x="5101967" y="29835"/>
              <a:ext cx="2029885" cy="317941"/>
            </a:xfrm>
            <a:prstGeom prst="rect">
              <a:avLst/>
            </a:prstGeom>
          </p:spPr>
          <p:txBody>
            <a:bodyPr wrap="square">
              <a:spAutoFit/>
            </a:bodyPr>
            <a:lstStyle/>
            <a:p>
              <a:pPr marL="0" marR="0" lvl="1" indent="0" algn="l" defTabSz="914102" rtl="0" eaLnBrk="1" fontAlgn="base" latinLnBrk="0" hangingPunct="1">
                <a:lnSpc>
                  <a:spcPct val="90000"/>
                </a:lnSpc>
                <a:spcBef>
                  <a:spcPct val="0"/>
                </a:spcBef>
                <a:spcAft>
                  <a:spcPts val="300"/>
                </a:spcAft>
                <a:buClr>
                  <a:srgbClr val="DC3C00"/>
                </a:buClr>
                <a:buSzTx/>
                <a:buFontTx/>
                <a:buNone/>
                <a:tabLst/>
                <a:defRPr/>
              </a:pPr>
              <a:r>
                <a:rPr kumimoji="0" lang="en-US"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rPr>
                <a:t>Fill this section out</a:t>
              </a:r>
              <a:endParaRPr kumimoji="0" lang="en-NZ" sz="160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endParaRPr>
            </a:p>
          </p:txBody>
        </p:sp>
      </p:grpSp>
    </p:spTree>
    <p:extLst>
      <p:ext uri="{BB962C8B-B14F-4D97-AF65-F5344CB8AC3E}">
        <p14:creationId xmlns:p14="http://schemas.microsoft.com/office/powerpoint/2010/main" val="1588314410"/>
      </p:ext>
    </p:extLst>
  </p:cSld>
  <p:clrMapOvr>
    <a:masterClrMapping/>
  </p:clrMapOvr>
  <p:transition>
    <p:fade/>
  </p:transition>
  <p:hf hdr="0" ftr="0" dt="0"/>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itle 1">
            <a:extLst>
              <a:ext uri="{FF2B5EF4-FFF2-40B4-BE49-F238E27FC236}">
                <a16:creationId xmlns:a16="http://schemas.microsoft.com/office/drawing/2014/main" id="{C41936ED-24D1-ED6C-8985-7ABF14606E26}"/>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5" name="Text Placeholder 11">
            <a:extLst>
              <a:ext uri="{FF2B5EF4-FFF2-40B4-BE49-F238E27FC236}">
                <a16:creationId xmlns:a16="http://schemas.microsoft.com/office/drawing/2014/main" id="{1F347600-F06A-D560-A15B-6AE37ABC2DA0}"/>
              </a:ext>
            </a:extLst>
          </p:cNvPr>
          <p:cNvSpPr>
            <a:spLocks noGrp="1"/>
          </p:cNvSpPr>
          <p:nvPr>
            <p:ph type="body" sz="quarter" idx="16" hasCustomPrompt="1"/>
          </p:nvPr>
        </p:nvSpPr>
        <p:spPr>
          <a:xfrm>
            <a:off x="585217" y="316933"/>
            <a:ext cx="3536997" cy="338554"/>
          </a:xfrm>
        </p:spPr>
        <p:txBody>
          <a:bodyPr anchor="t"/>
          <a:lstStyle>
            <a:lvl1pPr marL="0" indent="0" algn="l" defTabSz="914367" rtl="0" eaLnBrk="1" latinLnBrk="0" hangingPunct="1">
              <a:spcBef>
                <a:spcPts val="0"/>
              </a:spcBef>
              <a:buNone/>
              <a:defRPr lang="en-US" sz="1600" kern="1200" dirty="0">
                <a:solidFill>
                  <a:schemeClr val="tx1"/>
                </a:solidFill>
                <a:latin typeface="+mj-lt"/>
                <a:ea typeface="+mn-ea"/>
                <a:cs typeface="+mn-cs"/>
              </a:defRPr>
            </a:lvl1pPr>
          </a:lstStyle>
          <a:p>
            <a:pPr lvl="0"/>
            <a:r>
              <a:rPr lang="en-US"/>
              <a:t>Click to edit text styles</a:t>
            </a:r>
          </a:p>
        </p:txBody>
      </p:sp>
    </p:spTree>
    <p:extLst>
      <p:ext uri="{BB962C8B-B14F-4D97-AF65-F5344CB8AC3E}">
        <p14:creationId xmlns:p14="http://schemas.microsoft.com/office/powerpoint/2010/main" val="23137204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BLANK 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51651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806847"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610663"/>
      </p:ext>
    </p:extLst>
  </p:cSld>
  <p:clrMapOvr>
    <a:masterClrMapping/>
  </p:clrMapOvr>
  <p:transition>
    <p:fade/>
  </p:transition>
  <p:hf hdr="0" ftr="0" dt="0"/>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58E8C-D7ED-E347-A13B-53BDAF47D7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1944" y="316920"/>
            <a:ext cx="914400" cy="194005"/>
          </a:xfrm>
          <a:prstGeom prst="rect">
            <a:avLst/>
          </a:prstGeom>
        </p:spPr>
      </p:pic>
      <p:cxnSp>
        <p:nvCxnSpPr>
          <p:cNvPr id="3" name="Straight Connector 2">
            <a:extLst>
              <a:ext uri="{FF2B5EF4-FFF2-40B4-BE49-F238E27FC236}">
                <a16:creationId xmlns:a16="http://schemas.microsoft.com/office/drawing/2014/main" id="{B927DF4D-F5AB-4E4F-8FC8-B237470C80E7}"/>
              </a:ext>
            </a:extLst>
          </p:cNvPr>
          <p:cNvCxnSpPr>
            <a:cxnSpLocks/>
          </p:cNvCxnSpPr>
          <p:nvPr userDrawn="1"/>
        </p:nvCxnSpPr>
        <p:spPr>
          <a:xfrm>
            <a:off x="438539" y="746450"/>
            <a:ext cx="5915608"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C1E8542-63CF-2E46-AF19-656C494FA060}"/>
              </a:ext>
            </a:extLst>
          </p:cNvPr>
          <p:cNvSpPr/>
          <p:nvPr userDrawn="1"/>
        </p:nvSpPr>
        <p:spPr>
          <a:xfrm>
            <a:off x="6718042" y="0"/>
            <a:ext cx="547395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1807295607"/>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14081283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9A34C-16BA-6C93-03E6-5CD4F485849C}"/>
              </a:ext>
            </a:extLst>
          </p:cNvPr>
          <p:cNvGrpSpPr/>
          <p:nvPr userDrawn="1"/>
        </p:nvGrpSpPr>
        <p:grpSpPr>
          <a:xfrm>
            <a:off x="6892376" y="0"/>
            <a:ext cx="5299623" cy="6858000"/>
            <a:chOff x="6892376" y="0"/>
            <a:chExt cx="5299623" cy="6858000"/>
          </a:xfrm>
        </p:grpSpPr>
        <p:pic>
          <p:nvPicPr>
            <p:cNvPr id="4" name="Picture 3">
              <a:extLst>
                <a:ext uri="{FF2B5EF4-FFF2-40B4-BE49-F238E27FC236}">
                  <a16:creationId xmlns:a16="http://schemas.microsoft.com/office/drawing/2014/main" id="{C501A791-6B35-799C-BF1D-3492F80D26D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0"/>
              <a:ext cx="4844143" cy="6858000"/>
            </a:xfrm>
            <a:prstGeom prst="rect">
              <a:avLst/>
            </a:prstGeom>
          </p:spPr>
        </p:pic>
        <p:sp>
          <p:nvSpPr>
            <p:cNvPr id="5" name="Rectangle 4">
              <a:extLst>
                <a:ext uri="{FF2B5EF4-FFF2-40B4-BE49-F238E27FC236}">
                  <a16:creationId xmlns:a16="http://schemas.microsoft.com/office/drawing/2014/main" id="{FD0BA37F-491D-6733-8313-62FE4479946A}"/>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283631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20D79F10-64F6-C21C-7C71-7161445C1F68}"/>
              </a:ext>
              <a:ext uri="{C183D7F6-B498-43B3-948B-1728B52AA6E4}">
                <adec:decorative xmlns:adec="http://schemas.microsoft.com/office/drawing/2017/decorative" val="1"/>
              </a:ext>
            </a:extLst>
          </p:cNvPr>
          <p:cNvGrpSpPr>
            <a:grpSpLocks/>
          </p:cNvGrpSpPr>
          <p:nvPr userDrawn="1"/>
        </p:nvGrpSpPr>
        <p:grpSpPr>
          <a:xfrm>
            <a:off x="0" y="0"/>
            <a:ext cx="12296446" cy="6858000"/>
            <a:chOff x="0" y="-59417"/>
            <a:chExt cx="12296446" cy="6858000"/>
          </a:xfrm>
        </p:grpSpPr>
        <p:grpSp>
          <p:nvGrpSpPr>
            <p:cNvPr id="7" name="Group 6">
              <a:extLst>
                <a:ext uri="{FF2B5EF4-FFF2-40B4-BE49-F238E27FC236}">
                  <a16:creationId xmlns:a16="http://schemas.microsoft.com/office/drawing/2014/main" id="{F813550D-1430-1AAF-27FC-36AF498C3783}"/>
                </a:ext>
              </a:extLst>
            </p:cNvPr>
            <p:cNvGrpSpPr>
              <a:grpSpLocks/>
            </p:cNvGrpSpPr>
            <p:nvPr userDrawn="1"/>
          </p:nvGrpSpPr>
          <p:grpSpPr>
            <a:xfrm>
              <a:off x="0" y="-59417"/>
              <a:ext cx="12192000" cy="6858000"/>
              <a:chOff x="0" y="-59417"/>
              <a:chExt cx="12192000" cy="6858000"/>
            </a:xfrm>
          </p:grpSpPr>
          <p:grpSp>
            <p:nvGrpSpPr>
              <p:cNvPr id="10" name="Group 9">
                <a:extLst>
                  <a:ext uri="{FF2B5EF4-FFF2-40B4-BE49-F238E27FC236}">
                    <a16:creationId xmlns:a16="http://schemas.microsoft.com/office/drawing/2014/main" id="{DFA71A38-21C5-D650-0783-A7CF52862719}"/>
                  </a:ext>
                </a:extLst>
              </p:cNvPr>
              <p:cNvGrpSpPr>
                <a:grpSpLocks/>
              </p:cNvGrpSpPr>
              <p:nvPr userDrawn="1"/>
            </p:nvGrpSpPr>
            <p:grpSpPr>
              <a:xfrm>
                <a:off x="3689874" y="-59417"/>
                <a:ext cx="8502126" cy="6858000"/>
                <a:chOff x="6892376" y="-59417"/>
                <a:chExt cx="5299623" cy="6858000"/>
              </a:xfrm>
            </p:grpSpPr>
            <p:pic>
              <p:nvPicPr>
                <p:cNvPr id="12" name="Picture 11">
                  <a:extLst>
                    <a:ext uri="{FF2B5EF4-FFF2-40B4-BE49-F238E27FC236}">
                      <a16:creationId xmlns:a16="http://schemas.microsoft.com/office/drawing/2014/main" id="{0DD24FF4-5EAD-0ADD-A846-C1BCE8D135D0}"/>
                    </a:ext>
                    <a:ext uri="{C183D7F6-B498-43B3-948B-1728B52AA6E4}">
                      <adec:decorative xmlns:adec="http://schemas.microsoft.com/office/drawing/2017/decorative" val="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59417"/>
                  <a:ext cx="4844143" cy="6858000"/>
                </a:xfrm>
                <a:prstGeom prst="rect">
                  <a:avLst/>
                </a:prstGeom>
              </p:spPr>
            </p:pic>
            <p:sp>
              <p:nvSpPr>
                <p:cNvPr id="13" name="Rectangle 12">
                  <a:extLst>
                    <a:ext uri="{FF2B5EF4-FFF2-40B4-BE49-F238E27FC236}">
                      <a16:creationId xmlns:a16="http://schemas.microsoft.com/office/drawing/2014/main" id="{5873A11F-C1A1-34D9-F602-ED13399C11E5}"/>
                    </a:ext>
                    <a:ext uri="{C183D7F6-B498-43B3-948B-1728B52AA6E4}">
                      <adec:decorative xmlns:adec="http://schemas.microsoft.com/office/drawing/2017/decorative" val="1"/>
                    </a:ext>
                  </a:extLst>
                </p:cNvPr>
                <p:cNvSpPr>
                  <a:spLocks/>
                </p:cNvSpPr>
                <p:nvPr/>
              </p:nvSpPr>
              <p:spPr bwMode="auto">
                <a:xfrm>
                  <a:off x="6892376" y="-59417"/>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BABC1A0E-0E15-08A9-B981-FC99391A5289}"/>
                  </a:ext>
                </a:extLst>
              </p:cNvPr>
              <p:cNvSpPr>
                <a:spLocks/>
              </p:cNvSpPr>
              <p:nvPr userDrawn="1"/>
            </p:nvSpPr>
            <p:spPr bwMode="auto">
              <a:xfrm>
                <a:off x="0" y="-59417"/>
                <a:ext cx="6508376" cy="6858000"/>
              </a:xfrm>
              <a:prstGeom prst="rect">
                <a:avLst/>
              </a:prstGeom>
              <a:gradFill flip="none" rotWithShape="1">
                <a:gsLst>
                  <a:gs pos="66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8" name="Picture 7" descr="Background pattern&#10;&#10;Description automatically generated">
              <a:extLst>
                <a:ext uri="{FF2B5EF4-FFF2-40B4-BE49-F238E27FC236}">
                  <a16:creationId xmlns:a16="http://schemas.microsoft.com/office/drawing/2014/main" id="{FDE99B06-440F-1577-A1AA-195994924DBB}"/>
                </a:ext>
              </a:extLst>
            </p:cNvPr>
            <p:cNvPicPr>
              <a:picLocks noChangeAspect="1"/>
            </p:cNvPicPr>
            <p:nvPr userDrawn="1"/>
          </p:nvPicPr>
          <p:blipFill>
            <a:blip r:embed="rId5" cstate="screen">
              <a:alphaModFix amt="50000"/>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a:ext>
              </a:extLst>
            </a:blip>
            <a:stretch>
              <a:fillRect/>
            </a:stretch>
          </p:blipFill>
          <p:spPr>
            <a:xfrm>
              <a:off x="0" y="-59417"/>
              <a:ext cx="12192000" cy="6858000"/>
            </a:xfrm>
            <a:prstGeom prst="rect">
              <a:avLst/>
            </a:prstGeom>
          </p:spPr>
        </p:pic>
        <p:sp>
          <p:nvSpPr>
            <p:cNvPr id="9" name="Rectangle 8">
              <a:extLst>
                <a:ext uri="{FF2B5EF4-FFF2-40B4-BE49-F238E27FC236}">
                  <a16:creationId xmlns:a16="http://schemas.microsoft.com/office/drawing/2014/main" id="{D6729A08-7E3D-D87D-AE08-A39A67CFD219}"/>
                </a:ext>
              </a:extLst>
            </p:cNvPr>
            <p:cNvSpPr>
              <a:spLocks/>
            </p:cNvSpPr>
            <p:nvPr userDrawn="1"/>
          </p:nvSpPr>
          <p:spPr bwMode="auto">
            <a:xfrm>
              <a:off x="0" y="-59417"/>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6554910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16DF29D-E584-4571-C8F2-D99A5BC88C4A}"/>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25730676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p:txBody>
          <a:bodyPr anchor="t" anchorCtr="0"/>
          <a:lstStyle/>
          <a:p>
            <a:r>
              <a:rPr lang="en-US"/>
              <a:t>Click to edit Master title style</a:t>
            </a:r>
          </a:p>
        </p:txBody>
      </p:sp>
    </p:spTree>
    <p:extLst>
      <p:ext uri="{BB962C8B-B14F-4D97-AF65-F5344CB8AC3E}">
        <p14:creationId xmlns:p14="http://schemas.microsoft.com/office/powerpoint/2010/main" val="14589387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97344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4441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Blank_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38049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33373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EDED-EC0C-37EF-A5C5-34C2A571DAA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996711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3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702C-FBA3-C3E1-C216-B2D831F59C73}"/>
              </a:ext>
            </a:extLst>
          </p:cNvPr>
          <p:cNvSpPr>
            <a:spLocks noGrp="1"/>
          </p:cNvSpPr>
          <p:nvPr>
            <p:ph type="title"/>
          </p:nvPr>
        </p:nvSpPr>
        <p:spPr/>
        <p:txBody>
          <a:bodyPr/>
          <a:lstStyle/>
          <a:p>
            <a:r>
              <a:rPr lang="en-US"/>
              <a:t>Click to edit Master title style</a:t>
            </a:r>
          </a:p>
        </p:txBody>
      </p:sp>
      <p:sp>
        <p:nvSpPr>
          <p:cNvPr id="3" name="Text Placeholder 11">
            <a:extLst>
              <a:ext uri="{FF2B5EF4-FFF2-40B4-BE49-F238E27FC236}">
                <a16:creationId xmlns:a16="http://schemas.microsoft.com/office/drawing/2014/main" id="{B3C5731C-B74E-6560-4B28-98C829B79813}"/>
              </a:ext>
            </a:extLst>
          </p:cNvPr>
          <p:cNvSpPr>
            <a:spLocks noGrp="1"/>
          </p:cNvSpPr>
          <p:nvPr>
            <p:ph type="body" sz="quarter" idx="16"/>
          </p:nvPr>
        </p:nvSpPr>
        <p:spPr>
          <a:xfrm>
            <a:off x="585217" y="1438275"/>
            <a:ext cx="348195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94DB3ACF-BF83-A006-1E6F-D98B7E51B99D}"/>
              </a:ext>
            </a:extLst>
          </p:cNvPr>
          <p:cNvSpPr>
            <a:spLocks noGrp="1"/>
          </p:cNvSpPr>
          <p:nvPr>
            <p:ph type="body" sz="quarter" idx="14"/>
          </p:nvPr>
        </p:nvSpPr>
        <p:spPr>
          <a:xfrm>
            <a:off x="585217" y="2390775"/>
            <a:ext cx="3481958" cy="1760482"/>
          </a:xfrm>
        </p:spPr>
        <p:txBody>
          <a:bodyPr wrap="square">
            <a:spAutoFit/>
          </a:bodyPr>
          <a:lstStyle>
            <a:lvl1pPr marL="176213" indent="-176213">
              <a:defRPr lang="en-US" sz="2000" dirty="0">
                <a:solidFill>
                  <a:schemeClr val="tx1"/>
                </a:solidFill>
              </a:defRPr>
            </a:lvl1pPr>
            <a:lvl2pPr marL="322263" indent="-150813">
              <a:defRPr lang="en-US" sz="1800" dirty="0">
                <a:solidFill>
                  <a:schemeClr val="tx1"/>
                </a:solidFill>
              </a:defRPr>
            </a:lvl2pPr>
            <a:lvl3pPr marL="466725" indent="-138113">
              <a:defRPr lang="en-US" dirty="0">
                <a:solidFill>
                  <a:schemeClr val="tx1"/>
                </a:solidFill>
              </a:defRPr>
            </a:lvl3pPr>
            <a:lvl4pPr marL="595313" indent="-128588">
              <a:defRPr lang="en-US" dirty="0">
                <a:solidFill>
                  <a:schemeClr val="tx1"/>
                </a:solidFill>
              </a:defRPr>
            </a:lvl4pPr>
            <a:lvl5pPr marL="731838" indent="-1222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1">
            <a:extLst>
              <a:ext uri="{FF2B5EF4-FFF2-40B4-BE49-F238E27FC236}">
                <a16:creationId xmlns:a16="http://schemas.microsoft.com/office/drawing/2014/main" id="{A3655874-BD74-3BC9-C230-441489B21698}"/>
              </a:ext>
            </a:extLst>
          </p:cNvPr>
          <p:cNvSpPr>
            <a:spLocks noGrp="1"/>
          </p:cNvSpPr>
          <p:nvPr>
            <p:ph type="body" sz="quarter" idx="17"/>
          </p:nvPr>
        </p:nvSpPr>
        <p:spPr>
          <a:xfrm>
            <a:off x="4360863" y="1438275"/>
            <a:ext cx="3471861"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6" name="Text Placeholder 9">
            <a:extLst>
              <a:ext uri="{FF2B5EF4-FFF2-40B4-BE49-F238E27FC236}">
                <a16:creationId xmlns:a16="http://schemas.microsoft.com/office/drawing/2014/main" id="{BDA97F37-1EBA-812F-0752-91E639418720}"/>
              </a:ext>
            </a:extLst>
          </p:cNvPr>
          <p:cNvSpPr>
            <a:spLocks noGrp="1"/>
          </p:cNvSpPr>
          <p:nvPr>
            <p:ph type="body" sz="quarter" idx="15"/>
          </p:nvPr>
        </p:nvSpPr>
        <p:spPr>
          <a:xfrm>
            <a:off x="4360863" y="2384135"/>
            <a:ext cx="3471861" cy="1760482"/>
          </a:xfrm>
        </p:spPr>
        <p:txBody>
          <a:bodyPr wrap="square">
            <a:spAutoFit/>
          </a:bodyPr>
          <a:lstStyle>
            <a:lvl1pPr marL="176213" indent="-176213">
              <a:defRPr lang="en-US" sz="2000" dirty="0">
                <a:solidFill>
                  <a:schemeClr val="tx1"/>
                </a:solidFill>
              </a:defRPr>
            </a:lvl1pPr>
            <a:lvl2pPr marL="398463" indent="-169863">
              <a:defRPr lang="en-US" sz="1800" dirty="0">
                <a:solidFill>
                  <a:schemeClr val="tx1"/>
                </a:solidFill>
              </a:defRPr>
            </a:lvl2pPr>
            <a:lvl3pPr marL="555625" indent="-157163">
              <a:defRPr lang="en-US" dirty="0">
                <a:solidFill>
                  <a:schemeClr val="tx1"/>
                </a:solidFill>
              </a:defRPr>
            </a:lvl3pPr>
            <a:lvl4pPr marL="685800" indent="-136525">
              <a:defRPr lang="en-US" dirty="0">
                <a:solidFill>
                  <a:schemeClr val="tx1"/>
                </a:solidFill>
              </a:defRPr>
            </a:lvl4pPr>
            <a:lvl5pPr marL="800100" indent="-111125">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DF741144-818E-16FA-3858-1439D2003EE6}"/>
              </a:ext>
            </a:extLst>
          </p:cNvPr>
          <p:cNvSpPr>
            <a:spLocks noGrp="1"/>
          </p:cNvSpPr>
          <p:nvPr>
            <p:ph type="body" sz="quarter" idx="18"/>
          </p:nvPr>
        </p:nvSpPr>
        <p:spPr>
          <a:xfrm>
            <a:off x="8124825" y="1438275"/>
            <a:ext cx="348195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797B5873-1212-25E6-902D-8E895E7A5383}"/>
              </a:ext>
            </a:extLst>
          </p:cNvPr>
          <p:cNvSpPr>
            <a:spLocks noGrp="1"/>
          </p:cNvSpPr>
          <p:nvPr>
            <p:ph type="body" sz="quarter" idx="19"/>
          </p:nvPr>
        </p:nvSpPr>
        <p:spPr>
          <a:xfrm>
            <a:off x="8124825" y="2390775"/>
            <a:ext cx="3481958" cy="1760482"/>
          </a:xfrm>
        </p:spPr>
        <p:txBody>
          <a:bodyPr wrap="square">
            <a:spAutoFit/>
          </a:bodyPr>
          <a:lstStyle>
            <a:lvl1pPr marL="176213" indent="-176213">
              <a:defRPr lang="en-US" sz="2000" dirty="0">
                <a:solidFill>
                  <a:schemeClr val="tx1"/>
                </a:solidFill>
              </a:defRPr>
            </a:lvl1pPr>
            <a:lvl2pPr marL="398463" indent="-169863">
              <a:defRPr lang="en-US" sz="1800" dirty="0">
                <a:solidFill>
                  <a:schemeClr val="tx1"/>
                </a:solidFill>
              </a:defRPr>
            </a:lvl2pPr>
            <a:lvl3pPr marL="555625" indent="-157163">
              <a:defRPr lang="en-US" dirty="0">
                <a:solidFill>
                  <a:schemeClr val="tx1"/>
                </a:solidFill>
              </a:defRPr>
            </a:lvl3pPr>
            <a:lvl4pPr marL="685800" indent="-136525">
              <a:defRPr lang="en-US" dirty="0">
                <a:solidFill>
                  <a:schemeClr val="tx1"/>
                </a:solidFill>
              </a:defRPr>
            </a:lvl4pPr>
            <a:lvl5pPr marL="800100" indent="-111125">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83340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5240154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a:stretch>
            <a:fillRect/>
          </a:stretch>
        </p:blipFill>
        <p:spPr>
          <a:xfrm>
            <a:off x="296863" y="298450"/>
            <a:ext cx="2361272" cy="867859"/>
          </a:xfrm>
          <a:prstGeom prst="rect">
            <a:avLst/>
          </a:prstGeom>
        </p:spPr>
      </p:pic>
      <p:pic>
        <p:nvPicPr>
          <p:cNvPr id="12" name="Picture 11" descr="Copilot icon">
            <a:extLst>
              <a:ext uri="{FF2B5EF4-FFF2-40B4-BE49-F238E27FC236}">
                <a16:creationId xmlns:a16="http://schemas.microsoft.com/office/drawing/2014/main" id="{48E71862-46E9-1E30-ED58-7F0E39F78298}"/>
              </a:ext>
            </a:extLst>
          </p:cNvPr>
          <p:cNvPicPr>
            <a:picLocks noChangeAspect="1"/>
          </p:cNvPicPr>
          <p:nvPr userDrawn="1"/>
        </p:nvPicPr>
        <p:blipFill>
          <a:blip r:embed="rId5"/>
          <a:stretch>
            <a:fillRect/>
          </a:stretch>
        </p:blipFill>
        <p:spPr>
          <a:xfrm>
            <a:off x="10936164" y="421652"/>
            <a:ext cx="677637" cy="744657"/>
          </a:xfrm>
          <a:prstGeom prst="rect">
            <a:avLst/>
          </a:prstGeom>
        </p:spPr>
      </p:pic>
    </p:spTree>
    <p:extLst>
      <p:ext uri="{BB962C8B-B14F-4D97-AF65-F5344CB8AC3E}">
        <p14:creationId xmlns:p14="http://schemas.microsoft.com/office/powerpoint/2010/main" val="1653827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8" name="Picture 7" descr="Copilot icon">
            <a:extLst>
              <a:ext uri="{FF2B5EF4-FFF2-40B4-BE49-F238E27FC236}">
                <a16:creationId xmlns:a16="http://schemas.microsoft.com/office/drawing/2014/main" id="{ABC7415E-C27A-A723-C530-D04A2A920663}"/>
              </a:ext>
            </a:extLst>
          </p:cNvPr>
          <p:cNvPicPr>
            <a:picLocks noChangeAspect="1"/>
          </p:cNvPicPr>
          <p:nvPr userDrawn="1"/>
        </p:nvPicPr>
        <p:blipFill>
          <a:blip r:embed="rId4"/>
          <a:stretch>
            <a:fillRect/>
          </a:stretch>
        </p:blipFill>
        <p:spPr>
          <a:xfrm>
            <a:off x="10936164" y="421652"/>
            <a:ext cx="677637" cy="744657"/>
          </a:xfrm>
          <a:prstGeom prst="rect">
            <a:avLst/>
          </a:prstGeom>
        </p:spPr>
      </p:pic>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5"/>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6"/>
          <a:stretch>
            <a:fillRect/>
          </a:stretch>
        </p:blipFill>
        <p:spPr>
          <a:xfrm>
            <a:off x="7038244" y="1060538"/>
            <a:ext cx="4736924" cy="4736924"/>
          </a:xfrm>
          <a:prstGeom prst="rect">
            <a:avLst/>
          </a:prstGeom>
        </p:spPr>
      </p:pic>
    </p:spTree>
    <p:extLst>
      <p:ext uri="{BB962C8B-B14F-4D97-AF65-F5344CB8AC3E}">
        <p14:creationId xmlns:p14="http://schemas.microsoft.com/office/powerpoint/2010/main" val="30757810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857089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52086-A920-5E6A-2682-32FAB0FE93A0}"/>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75770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1"/>
            <a:ext cx="5214937" cy="4187827"/>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6686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52086-A920-5E6A-2682-32FAB0FE93A0}"/>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1660538A-9F93-E25A-6FB2-7609FB154490}"/>
              </a:ext>
            </a:extLst>
          </p:cNvPr>
          <p:cNvSpPr>
            <a:spLocks noGrp="1"/>
          </p:cNvSpPr>
          <p:nvPr>
            <p:ph type="body" sz="quarter" idx="10"/>
          </p:nvPr>
        </p:nvSpPr>
        <p:spPr>
          <a:xfrm>
            <a:off x="585788" y="1062911"/>
            <a:ext cx="11020426" cy="307777"/>
          </a:xfrm>
        </p:spPr>
        <p:txBody>
          <a:bodyPr/>
          <a:lstStyle>
            <a:lvl1pPr marL="0" indent="0" algn="l" defTabSz="932742" rtl="0" eaLnBrk="1" latinLnBrk="0" hangingPunct="1">
              <a:lnSpc>
                <a:spcPct val="100000"/>
              </a:lnSpc>
              <a:spcBef>
                <a:spcPct val="0"/>
              </a:spcBef>
              <a:buNone/>
              <a:defRPr lang="en-US" sz="2000" b="0" kern="1200" cap="none" spc="0" baseline="0" dirty="0" smtClean="0">
                <a:ln w="3175">
                  <a:noFill/>
                </a:ln>
                <a:gradFill>
                  <a:gsLst>
                    <a:gs pos="50000">
                      <a:srgbClr val="8661C5"/>
                    </a:gs>
                    <a:gs pos="0">
                      <a:srgbClr val="3E76D4"/>
                    </a:gs>
                    <a:gs pos="100000">
                      <a:srgbClr val="C73ECC"/>
                    </a:gs>
                  </a:gsLst>
                  <a:lin ang="2700000" scaled="1"/>
                </a:gradFill>
                <a:effectLst/>
                <a:latin typeface="+mj-lt"/>
                <a:ea typeface="+mn-ea"/>
                <a:cs typeface="Segoe UI" panose="020B0502040204020203" pitchFamily="34" charset="0"/>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7626837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lur, colorfulness&#10;&#10;Description automatically generated">
            <a:extLst>
              <a:ext uri="{FF2B5EF4-FFF2-40B4-BE49-F238E27FC236}">
                <a16:creationId xmlns:a16="http://schemas.microsoft.com/office/drawing/2014/main" id="{F6187E10-A926-626B-4493-0B31CE93EBF9}"/>
              </a:ext>
            </a:extLst>
          </p:cNvPr>
          <p:cNvPicPr>
            <a:picLocks noChangeAspect="1"/>
          </p:cNvPicPr>
          <p:nvPr userDrawn="1"/>
        </p:nvPicPr>
        <p:blipFill>
          <a:blip r:embed="rId2">
            <a:alphaModFix amt="75000"/>
          </a:blip>
          <a:stretch>
            <a:fillRect/>
          </a:stretch>
        </p:blipFill>
        <p:spPr>
          <a:xfrm>
            <a:off x="3175" y="-1787"/>
            <a:ext cx="12185650" cy="6861574"/>
          </a:xfrm>
          <a:prstGeom prst="rect">
            <a:avLst/>
          </a:prstGeom>
          <a:ln>
            <a:noFill/>
          </a:ln>
        </p:spPr>
      </p:pic>
    </p:spTree>
    <p:extLst>
      <p:ext uri="{BB962C8B-B14F-4D97-AF65-F5344CB8AC3E}">
        <p14:creationId xmlns:p14="http://schemas.microsoft.com/office/powerpoint/2010/main" val="9112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C65E9-4A52-3EE6-E842-26805730E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438A7F-9147-5021-CF64-D06E046A3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18642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55597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14589717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5809185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_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15499792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2_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173490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55935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and Content with bull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36735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E7AC9E-719B-4D69-53BF-147A8845414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85777" y="674359"/>
            <a:ext cx="841172" cy="475075"/>
          </a:xfrm>
          <a:prstGeom prst="rect">
            <a:avLst/>
          </a:prstGeom>
        </p:spPr>
      </p:pic>
      <p:pic>
        <p:nvPicPr>
          <p:cNvPr id="4" name="Picture 3">
            <a:extLst>
              <a:ext uri="{FF2B5EF4-FFF2-40B4-BE49-F238E27FC236}">
                <a16:creationId xmlns:a16="http://schemas.microsoft.com/office/drawing/2014/main" id="{B0EA57A7-89E2-A1E6-1C5C-F607D84BDB4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16889" y="699829"/>
            <a:ext cx="724398" cy="424136"/>
          </a:xfrm>
          <a:prstGeom prst="rect">
            <a:avLst/>
          </a:prstGeom>
        </p:spPr>
      </p:pic>
      <p:pic>
        <p:nvPicPr>
          <p:cNvPr id="5" name="Picture 4">
            <a:extLst>
              <a:ext uri="{FF2B5EF4-FFF2-40B4-BE49-F238E27FC236}">
                <a16:creationId xmlns:a16="http://schemas.microsoft.com/office/drawing/2014/main" id="{3700ACFA-B572-CAFD-A9CB-FDBFFB4C9A23}"/>
              </a:ext>
            </a:extLst>
          </p:cNvPr>
          <p:cNvPicPr>
            <a:picLocks noChangeAspect="1"/>
          </p:cNvPicPr>
          <p:nvPr userDrawn="1"/>
        </p:nvPicPr>
        <p:blipFill>
          <a:blip r:embed="rId4"/>
          <a:stretch>
            <a:fillRect/>
          </a:stretch>
        </p:blipFill>
        <p:spPr>
          <a:xfrm>
            <a:off x="3066876" y="676524"/>
            <a:ext cx="841555" cy="470745"/>
          </a:xfrm>
          <a:prstGeom prst="rect">
            <a:avLst/>
          </a:prstGeom>
        </p:spPr>
      </p:pic>
      <p:pic>
        <p:nvPicPr>
          <p:cNvPr id="6" name="Picture 8" descr="G &amp; J Pepsi-Cola Bottlers Inc. BizSpotlight - Cincinnati Business Courier">
            <a:extLst>
              <a:ext uri="{FF2B5EF4-FFF2-40B4-BE49-F238E27FC236}">
                <a16:creationId xmlns:a16="http://schemas.microsoft.com/office/drawing/2014/main" id="{597B572E-72DD-C1E0-C6A8-9B0B2B1EF447}"/>
              </a:ext>
            </a:extLst>
          </p:cNvPr>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1477" y="754806"/>
            <a:ext cx="1155685" cy="3141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8374B1A-1F04-9DA9-8134-2B44B2BD48F9}"/>
              </a:ext>
            </a:extLst>
          </p:cNvPr>
          <p:cNvPicPr>
            <a:picLocks noChangeAspect="1"/>
          </p:cNvPicPr>
          <p:nvPr userDrawn="1"/>
        </p:nvPicPr>
        <p:blipFill>
          <a:blip r:embed="rId6"/>
          <a:stretch>
            <a:fillRect/>
          </a:stretch>
        </p:blipFill>
        <p:spPr>
          <a:xfrm>
            <a:off x="5570207" y="629984"/>
            <a:ext cx="562524" cy="563825"/>
          </a:xfrm>
          <a:prstGeom prst="rect">
            <a:avLst/>
          </a:prstGeom>
        </p:spPr>
      </p:pic>
      <p:pic>
        <p:nvPicPr>
          <p:cNvPr id="8" name="Picture 7">
            <a:extLst>
              <a:ext uri="{FF2B5EF4-FFF2-40B4-BE49-F238E27FC236}">
                <a16:creationId xmlns:a16="http://schemas.microsoft.com/office/drawing/2014/main" id="{98583E63-2423-9B58-C4A6-D16ADD7830AF}"/>
              </a:ext>
            </a:extLst>
          </p:cNvPr>
          <p:cNvPicPr>
            <a:picLocks noChangeAspect="1"/>
          </p:cNvPicPr>
          <p:nvPr userDrawn="1"/>
        </p:nvPicPr>
        <p:blipFill>
          <a:blip r:embed="rId7"/>
          <a:stretch>
            <a:fillRect/>
          </a:stretch>
        </p:blipFill>
        <p:spPr>
          <a:xfrm>
            <a:off x="7479994" y="792278"/>
            <a:ext cx="971894" cy="239235"/>
          </a:xfrm>
          <a:prstGeom prst="rect">
            <a:avLst/>
          </a:prstGeom>
        </p:spPr>
      </p:pic>
      <p:pic>
        <p:nvPicPr>
          <p:cNvPr id="9" name="Picture 8">
            <a:extLst>
              <a:ext uri="{FF2B5EF4-FFF2-40B4-BE49-F238E27FC236}">
                <a16:creationId xmlns:a16="http://schemas.microsoft.com/office/drawing/2014/main" id="{ADB46EA7-8C38-39B4-892A-2CA2F932B212}"/>
              </a:ext>
            </a:extLst>
          </p:cNvPr>
          <p:cNvPicPr>
            <a:picLocks noChangeAspect="1"/>
          </p:cNvPicPr>
          <p:nvPr userDrawn="1"/>
        </p:nvPicPr>
        <p:blipFill>
          <a:blip r:embed="rId8"/>
          <a:stretch>
            <a:fillRect/>
          </a:stretch>
        </p:blipFill>
        <p:spPr>
          <a:xfrm>
            <a:off x="8704933" y="793724"/>
            <a:ext cx="858910" cy="236344"/>
          </a:xfrm>
          <a:prstGeom prst="rect">
            <a:avLst/>
          </a:prstGeom>
        </p:spPr>
      </p:pic>
      <p:pic>
        <p:nvPicPr>
          <p:cNvPr id="10" name="Picture 9">
            <a:extLst>
              <a:ext uri="{FF2B5EF4-FFF2-40B4-BE49-F238E27FC236}">
                <a16:creationId xmlns:a16="http://schemas.microsoft.com/office/drawing/2014/main" id="{E5B34B87-FA76-8B58-0757-1D6D8D7255A2}"/>
              </a:ext>
            </a:extLst>
          </p:cNvPr>
          <p:cNvPicPr>
            <a:picLocks noChangeAspect="1"/>
          </p:cNvPicPr>
          <p:nvPr userDrawn="1"/>
        </p:nvPicPr>
        <p:blipFill>
          <a:blip r:embed="rId9"/>
          <a:stretch>
            <a:fillRect/>
          </a:stretch>
        </p:blipFill>
        <p:spPr>
          <a:xfrm>
            <a:off x="10794334" y="738731"/>
            <a:ext cx="615348" cy="346327"/>
          </a:xfrm>
          <a:prstGeom prst="rect">
            <a:avLst/>
          </a:prstGeom>
        </p:spPr>
      </p:pic>
      <p:pic>
        <p:nvPicPr>
          <p:cNvPr id="11" name="Picture 10">
            <a:extLst>
              <a:ext uri="{FF2B5EF4-FFF2-40B4-BE49-F238E27FC236}">
                <a16:creationId xmlns:a16="http://schemas.microsoft.com/office/drawing/2014/main" id="{27C6AE27-F40F-A73C-F508-DFB3870D3BCC}"/>
              </a:ext>
              <a:ext uri="{C183D7F6-B498-43B3-948B-1728B52AA6E4}">
                <adec:decorative xmlns:adec="http://schemas.microsoft.com/office/drawing/2017/decorative" val="1"/>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l="5906" r="5906"/>
          <a:stretch/>
        </p:blipFill>
        <p:spPr>
          <a:xfrm>
            <a:off x="8366424" y="4004305"/>
            <a:ext cx="1145701" cy="523715"/>
          </a:xfrm>
          <a:prstGeom prst="rect">
            <a:avLst/>
          </a:prstGeom>
        </p:spPr>
      </p:pic>
      <p:pic>
        <p:nvPicPr>
          <p:cNvPr id="12" name="Picture 11">
            <a:extLst>
              <a:ext uri="{FF2B5EF4-FFF2-40B4-BE49-F238E27FC236}">
                <a16:creationId xmlns:a16="http://schemas.microsoft.com/office/drawing/2014/main" id="{571D6FF2-EA46-E624-8C13-0332D968A7E0}"/>
              </a:ext>
              <a:ext uri="{C183D7F6-B498-43B3-948B-1728B52AA6E4}">
                <adec:decorative xmlns:adec="http://schemas.microsoft.com/office/drawing/2017/decorative" val="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208875" y="4083647"/>
            <a:ext cx="911057" cy="365031"/>
          </a:xfrm>
          <a:prstGeom prst="rect">
            <a:avLst/>
          </a:prstGeom>
        </p:spPr>
      </p:pic>
      <p:pic>
        <p:nvPicPr>
          <p:cNvPr id="13" name="Picture 12">
            <a:extLst>
              <a:ext uri="{FF2B5EF4-FFF2-40B4-BE49-F238E27FC236}">
                <a16:creationId xmlns:a16="http://schemas.microsoft.com/office/drawing/2014/main" id="{85C81737-DC27-8FE8-E2CB-6782D21A1C99}"/>
              </a:ext>
              <a:ext uri="{C183D7F6-B498-43B3-948B-1728B52AA6E4}">
                <adec:decorative xmlns:adec="http://schemas.microsoft.com/office/drawing/2017/decorative" val="1"/>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9758615" y="4108150"/>
            <a:ext cx="1651067" cy="316024"/>
          </a:xfrm>
          <a:prstGeom prst="rect">
            <a:avLst/>
          </a:prstGeom>
        </p:spPr>
      </p:pic>
      <p:pic>
        <p:nvPicPr>
          <p:cNvPr id="14" name="Picture 13">
            <a:extLst>
              <a:ext uri="{FF2B5EF4-FFF2-40B4-BE49-F238E27FC236}">
                <a16:creationId xmlns:a16="http://schemas.microsoft.com/office/drawing/2014/main" id="{DE6CF98A-3C92-2EA3-2610-47DC378FD10B}"/>
              </a:ext>
              <a:ext uri="{C183D7F6-B498-43B3-948B-1728B52AA6E4}">
                <adec:decorative xmlns:adec="http://schemas.microsoft.com/office/drawing/2017/decorative" val="1"/>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92445" y="4160147"/>
            <a:ext cx="1121643" cy="212032"/>
          </a:xfrm>
          <a:prstGeom prst="rect">
            <a:avLst/>
          </a:prstGeom>
        </p:spPr>
      </p:pic>
      <p:pic>
        <p:nvPicPr>
          <p:cNvPr id="15" name="Picture 14">
            <a:extLst>
              <a:ext uri="{FF2B5EF4-FFF2-40B4-BE49-F238E27FC236}">
                <a16:creationId xmlns:a16="http://schemas.microsoft.com/office/drawing/2014/main" id="{43FA39BA-F637-2CA7-7DFE-55876DBD815E}"/>
              </a:ext>
              <a:ext uri="{C183D7F6-B498-43B3-948B-1728B52AA6E4}">
                <adec:decorative xmlns:adec="http://schemas.microsoft.com/office/drawing/2017/decorative" val="1"/>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860579" y="4158026"/>
            <a:ext cx="1101806" cy="216274"/>
          </a:xfrm>
          <a:prstGeom prst="rect">
            <a:avLst/>
          </a:prstGeom>
        </p:spPr>
      </p:pic>
      <p:pic>
        <p:nvPicPr>
          <p:cNvPr id="16" name="Picture 2">
            <a:extLst>
              <a:ext uri="{FF2B5EF4-FFF2-40B4-BE49-F238E27FC236}">
                <a16:creationId xmlns:a16="http://schemas.microsoft.com/office/drawing/2014/main" id="{1D0F1A57-0EE1-B274-C995-DC93FB02963B}"/>
              </a:ext>
              <a:ext uri="{C183D7F6-B498-43B3-948B-1728B52AA6E4}">
                <adec:decorative xmlns:adec="http://schemas.microsoft.com/office/drawing/2017/decorative" val="1"/>
              </a:ext>
            </a:extLst>
          </p:cNvPr>
          <p:cNvPicPr>
            <a:picLocks noChangeAspect="1" noChangeArrowheads="1"/>
          </p:cNvPicPr>
          <p:nvPr userDrawn="1"/>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066876" y="4121873"/>
            <a:ext cx="1179078" cy="288579"/>
          </a:xfrm>
          <a:prstGeom prst="rect">
            <a:avLst/>
          </a:prstGeom>
          <a:noFill/>
        </p:spPr>
      </p:pic>
      <p:pic>
        <p:nvPicPr>
          <p:cNvPr id="17" name="!!NorthwellHealthLogo">
            <a:extLst>
              <a:ext uri="{FF2B5EF4-FFF2-40B4-BE49-F238E27FC236}">
                <a16:creationId xmlns:a16="http://schemas.microsoft.com/office/drawing/2014/main" id="{3D04B04E-B4E8-EB72-F946-8ED8DBD1310E}"/>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7626072" y="2279056"/>
            <a:ext cx="906328" cy="488352"/>
          </a:xfrm>
          <a:prstGeom prst="rect">
            <a:avLst/>
          </a:prstGeom>
          <a:ln>
            <a:noFill/>
          </a:ln>
        </p:spPr>
      </p:pic>
      <p:pic>
        <p:nvPicPr>
          <p:cNvPr id="18" name="object 5">
            <a:extLst>
              <a:ext uri="{FF2B5EF4-FFF2-40B4-BE49-F238E27FC236}">
                <a16:creationId xmlns:a16="http://schemas.microsoft.com/office/drawing/2014/main" id="{C8B99F1C-1487-55D9-31EF-2649E4ABE680}"/>
              </a:ext>
              <a:ext uri="{C183D7F6-B498-43B3-948B-1728B52AA6E4}">
                <adec:decorative xmlns:adec="http://schemas.microsoft.com/office/drawing/2017/decorative" val="1"/>
              </a:ext>
            </a:extLst>
          </p:cNvPr>
          <p:cNvPicPr/>
          <p:nvPr userDrawn="1"/>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4862" r="4862"/>
          <a:stretch/>
        </p:blipFill>
        <p:spPr>
          <a:xfrm>
            <a:off x="3066876" y="2356084"/>
            <a:ext cx="1350667" cy="334294"/>
          </a:xfrm>
          <a:prstGeom prst="rect">
            <a:avLst/>
          </a:prstGeom>
        </p:spPr>
      </p:pic>
      <p:pic>
        <p:nvPicPr>
          <p:cNvPr id="19" name="Picture 18">
            <a:extLst>
              <a:ext uri="{FF2B5EF4-FFF2-40B4-BE49-F238E27FC236}">
                <a16:creationId xmlns:a16="http://schemas.microsoft.com/office/drawing/2014/main" id="{539F9863-5185-DCE4-3648-454A49B0415C}"/>
              </a:ext>
              <a:ext uri="{C183D7F6-B498-43B3-948B-1728B52AA6E4}">
                <adec:decorative xmlns:adec="http://schemas.microsoft.com/office/drawing/2017/decorative" val="1"/>
              </a:ext>
            </a:extLst>
          </p:cNvPr>
          <p:cNvPicPr>
            <a:picLocks noChangeAspect="1"/>
          </p:cNvPicPr>
          <p:nvPr userDrawn="1"/>
        </p:nvPicPr>
        <p:blipFill rotWithShape="1">
          <a:blip r:embed="rId18">
            <a:clrChange>
              <a:clrFrom>
                <a:srgbClr val="FFFFFF"/>
              </a:clrFrom>
              <a:clrTo>
                <a:srgbClr val="FFFFFF">
                  <a:alpha val="0"/>
                </a:srgbClr>
              </a:clrTo>
            </a:clrChange>
          </a:blip>
          <a:srcRect l="2130" r="2130"/>
          <a:stretch/>
        </p:blipFill>
        <p:spPr>
          <a:xfrm>
            <a:off x="4722710" y="2378560"/>
            <a:ext cx="1136851" cy="289344"/>
          </a:xfrm>
          <a:prstGeom prst="rect">
            <a:avLst/>
          </a:prstGeom>
        </p:spPr>
      </p:pic>
      <p:pic>
        <p:nvPicPr>
          <p:cNvPr id="20" name="Picture 19">
            <a:extLst>
              <a:ext uri="{FF2B5EF4-FFF2-40B4-BE49-F238E27FC236}">
                <a16:creationId xmlns:a16="http://schemas.microsoft.com/office/drawing/2014/main" id="{7258E780-0A82-FB9E-82C4-639B1053B500}"/>
              </a:ext>
              <a:ext uri="{C183D7F6-B498-43B3-948B-1728B52AA6E4}">
                <adec:decorative xmlns:adec="http://schemas.microsoft.com/office/drawing/2017/decorative" val="1"/>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164729" y="2328127"/>
            <a:ext cx="1156175" cy="390209"/>
          </a:xfrm>
          <a:prstGeom prst="rect">
            <a:avLst/>
          </a:prstGeom>
        </p:spPr>
      </p:pic>
      <p:pic>
        <p:nvPicPr>
          <p:cNvPr id="21" name="Picture 8">
            <a:extLst>
              <a:ext uri="{FF2B5EF4-FFF2-40B4-BE49-F238E27FC236}">
                <a16:creationId xmlns:a16="http://schemas.microsoft.com/office/drawing/2014/main" id="{C22ECFAD-775D-9AB2-9942-247383499F51}"/>
              </a:ext>
              <a:ext uri="{C183D7F6-B498-43B3-948B-1728B52AA6E4}">
                <adec:decorative xmlns:adec="http://schemas.microsoft.com/office/drawing/2017/decorative" val="1"/>
              </a:ext>
            </a:extLst>
          </p:cNvPr>
          <p:cNvPicPr>
            <a:picLocks noChangeAspect="1" noChangeArrowheads="1"/>
          </p:cNvPicPr>
          <p:nvPr userDrawn="1"/>
        </p:nvPicPr>
        <p:blipFill>
          <a:blip r:embed="rId20">
            <a:clrChange>
              <a:clrFrom>
                <a:srgbClr val="FFFFFF"/>
              </a:clrFrom>
              <a:clrTo>
                <a:srgbClr val="FFFFFF">
                  <a:alpha val="0"/>
                </a:srgbClr>
              </a:clrTo>
            </a:clrChange>
          </a:blip>
          <a:srcRect/>
          <a:stretch/>
        </p:blipFill>
        <p:spPr bwMode="auto">
          <a:xfrm>
            <a:off x="8837567" y="2268195"/>
            <a:ext cx="510074" cy="5100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78187E3-5870-F53A-1E22-50A54FC5FFC9}"/>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9652808" y="2356335"/>
            <a:ext cx="634790" cy="333794"/>
          </a:xfrm>
          <a:prstGeom prst="rect">
            <a:avLst/>
          </a:prstGeom>
        </p:spPr>
      </p:pic>
      <p:pic>
        <p:nvPicPr>
          <p:cNvPr id="23" name="Picture 22" descr="A black circle with white text&#10;&#10;Description automatically generated with medium confidence">
            <a:extLst>
              <a:ext uri="{FF2B5EF4-FFF2-40B4-BE49-F238E27FC236}">
                <a16:creationId xmlns:a16="http://schemas.microsoft.com/office/drawing/2014/main" id="{46B2D7E1-0A68-522E-550E-4DF38F977B7E}"/>
              </a:ext>
            </a:extLst>
          </p:cNvPr>
          <p:cNvPicPr>
            <a:picLocks noChangeAspect="1"/>
          </p:cNvPicPr>
          <p:nvPr userDrawn="1"/>
        </p:nvPicPr>
        <p:blipFill rotWithShape="1">
          <a:blip r:embed="rId22">
            <a:clrChange>
              <a:clrFrom>
                <a:srgbClr val="FDFDFD"/>
              </a:clrFrom>
              <a:clrTo>
                <a:srgbClr val="FDFDFD">
                  <a:alpha val="0"/>
                </a:srgbClr>
              </a:clrTo>
            </a:clrChange>
          </a:blip>
          <a:srcRect l="26962" t="28935" r="17740" b="28935"/>
          <a:stretch/>
        </p:blipFill>
        <p:spPr>
          <a:xfrm>
            <a:off x="10592765" y="2212037"/>
            <a:ext cx="816917" cy="622388"/>
          </a:xfrm>
          <a:prstGeom prst="rect">
            <a:avLst/>
          </a:prstGeom>
        </p:spPr>
      </p:pic>
      <p:pic>
        <p:nvPicPr>
          <p:cNvPr id="24" name="Picture 2">
            <a:extLst>
              <a:ext uri="{FF2B5EF4-FFF2-40B4-BE49-F238E27FC236}">
                <a16:creationId xmlns:a16="http://schemas.microsoft.com/office/drawing/2014/main" id="{93F83441-B3AF-CB3A-8E46-1C4ACA1915B9}"/>
              </a:ext>
              <a:ext uri="{C183D7F6-B498-43B3-948B-1728B52AA6E4}">
                <adec:decorative xmlns:adec="http://schemas.microsoft.com/office/drawing/2017/decorative" val="1"/>
              </a:ext>
            </a:extLst>
          </p:cNvPr>
          <p:cNvPicPr>
            <a:picLocks noChangeAspect="1" noChangeArrowheads="1"/>
          </p:cNvPicPr>
          <p:nvPr userDrawn="1"/>
        </p:nvPicPr>
        <p:blipFill rotWithShape="1">
          <a:blip r:embed="rId23" cstate="print">
            <a:extLst>
              <a:ext uri="{28A0092B-C50C-407E-A947-70E740481C1C}">
                <a14:useLocalDpi xmlns:a14="http://schemas.microsoft.com/office/drawing/2010/main"/>
              </a:ext>
            </a:extLst>
          </a:blip>
          <a:srcRect l="19275" t="8940" r="19275" b="8940"/>
          <a:stretch/>
        </p:blipFill>
        <p:spPr bwMode="auto">
          <a:xfrm>
            <a:off x="9981849" y="3047373"/>
            <a:ext cx="556712" cy="7439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719D8998-375D-BA4C-1834-B56EC086D4F5}"/>
              </a:ext>
              <a:ext uri="{C183D7F6-B498-43B3-948B-1728B52AA6E4}">
                <adec:decorative xmlns:adec="http://schemas.microsoft.com/office/drawing/2017/decorative" val="1"/>
              </a:ext>
            </a:extLst>
          </p:cNvPr>
          <p:cNvPicPr>
            <a:picLocks noChangeAspect="1" noChangeArrowheads="1"/>
          </p:cNvPicPr>
          <p:nvPr userDrawn="1"/>
        </p:nvPicPr>
        <p:blipFill>
          <a:blip r:embed="rId24" cstate="print">
            <a:extLst>
              <a:ext uri="{28A0092B-C50C-407E-A947-70E740481C1C}">
                <a14:useLocalDpi xmlns:a14="http://schemas.microsoft.com/office/drawing/2010/main"/>
              </a:ext>
            </a:extLst>
          </a:blip>
          <a:srcRect/>
          <a:stretch>
            <a:fillRect/>
          </a:stretch>
        </p:blipFill>
        <p:spPr bwMode="auto">
          <a:xfrm>
            <a:off x="10854893" y="3107615"/>
            <a:ext cx="560359" cy="623498"/>
          </a:xfrm>
          <a:prstGeom prst="rect">
            <a:avLst/>
          </a:prstGeom>
          <a:noFill/>
        </p:spPr>
      </p:pic>
      <p:pic>
        <p:nvPicPr>
          <p:cNvPr id="26" name="Picture 2">
            <a:extLst>
              <a:ext uri="{FF2B5EF4-FFF2-40B4-BE49-F238E27FC236}">
                <a16:creationId xmlns:a16="http://schemas.microsoft.com/office/drawing/2014/main" id="{0691AC02-7FC8-5C8B-BEF1-9189F292C8D6}"/>
              </a:ext>
              <a:ext uri="{C183D7F6-B498-43B3-948B-1728B52AA6E4}">
                <adec:decorative xmlns:adec="http://schemas.microsoft.com/office/drawing/2017/decorative" val="1"/>
              </a:ext>
            </a:extLst>
          </p:cNvPr>
          <p:cNvPicPr>
            <a:picLocks noChangeAspect="1" noChangeArrowheads="1"/>
          </p:cNvPicPr>
          <p:nvPr userDrawn="1"/>
        </p:nvPicPr>
        <p:blipFill>
          <a:blip r:embed="rId25" cstate="print">
            <a:extLst>
              <a:ext uri="{28A0092B-C50C-407E-A947-70E740481C1C}">
                <a14:useLocalDpi xmlns:a14="http://schemas.microsoft.com/office/drawing/2010/main"/>
              </a:ext>
            </a:extLst>
          </a:blip>
          <a:srcRect/>
          <a:stretch>
            <a:fillRect/>
          </a:stretch>
        </p:blipFill>
        <p:spPr bwMode="auto">
          <a:xfrm>
            <a:off x="9134769" y="3155172"/>
            <a:ext cx="530746" cy="528385"/>
          </a:xfrm>
          <a:prstGeom prst="rect">
            <a:avLst/>
          </a:prstGeom>
          <a:noFill/>
        </p:spPr>
      </p:pic>
      <p:pic>
        <p:nvPicPr>
          <p:cNvPr id="27" name="Picture 20" descr="Success Stories - Degrees of change">
            <a:extLst>
              <a:ext uri="{FF2B5EF4-FFF2-40B4-BE49-F238E27FC236}">
                <a16:creationId xmlns:a16="http://schemas.microsoft.com/office/drawing/2014/main" id="{D8693FC2-8A7F-5358-CC23-4F6E5930BE45}"/>
              </a:ext>
            </a:extLst>
          </p:cNvPr>
          <p:cNvPicPr>
            <a:picLocks noChangeAspect="1" noChangeArrowheads="1"/>
          </p:cNvPicPr>
          <p:nvPr userDrawn="1"/>
        </p:nvPicPr>
        <p:blipFill rotWithShape="1">
          <a:blip r:embed="rId26">
            <a:extLst>
              <a:ext uri="{28A0092B-C50C-407E-A947-70E740481C1C}">
                <a14:useLocalDpi xmlns:a14="http://schemas.microsoft.com/office/drawing/2010/main" val="0"/>
              </a:ext>
            </a:extLst>
          </a:blip>
          <a:srcRect l="5197"/>
          <a:stretch/>
        </p:blipFill>
        <p:spPr bwMode="auto">
          <a:xfrm>
            <a:off x="7964280" y="3131050"/>
            <a:ext cx="854156" cy="5766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31EFD8E5-ACA3-7D99-CC4B-91D1E6E1C692}"/>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6188971" y="3213727"/>
            <a:ext cx="1458976" cy="411276"/>
          </a:xfrm>
          <a:prstGeom prst="rect">
            <a:avLst/>
          </a:prstGeom>
        </p:spPr>
      </p:pic>
      <p:pic>
        <p:nvPicPr>
          <p:cNvPr id="29" name="Picture 28">
            <a:extLst>
              <a:ext uri="{FF2B5EF4-FFF2-40B4-BE49-F238E27FC236}">
                <a16:creationId xmlns:a16="http://schemas.microsoft.com/office/drawing/2014/main" id="{FF80F2F8-6F8D-6064-5763-6A3258932544}"/>
              </a:ext>
              <a:ext uri="{C183D7F6-B498-43B3-948B-1728B52AA6E4}">
                <adec:decorative xmlns:adec="http://schemas.microsoft.com/office/drawing/2017/decorative" val="1"/>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4804810" y="3292978"/>
            <a:ext cx="1067827" cy="252774"/>
          </a:xfrm>
          <a:prstGeom prst="rect">
            <a:avLst/>
          </a:prstGeom>
        </p:spPr>
      </p:pic>
      <p:pic>
        <p:nvPicPr>
          <p:cNvPr id="30" name="Picture 29">
            <a:extLst>
              <a:ext uri="{FF2B5EF4-FFF2-40B4-BE49-F238E27FC236}">
                <a16:creationId xmlns:a16="http://schemas.microsoft.com/office/drawing/2014/main" id="{779AC6A1-1637-1CB2-2415-8EE8247C1C3F}"/>
              </a:ext>
            </a:extLst>
          </p:cNvPr>
          <p:cNvPicPr>
            <a:picLocks noChangeAspect="1"/>
          </p:cNvPicPr>
          <p:nvPr userDrawn="1"/>
        </p:nvPicPr>
        <p:blipFill rotWithShape="1">
          <a:blip r:embed="rId29"/>
          <a:srcRect l="2175" t="29589" r="2731" b="29589"/>
          <a:stretch/>
        </p:blipFill>
        <p:spPr>
          <a:xfrm>
            <a:off x="3066876" y="3228787"/>
            <a:ext cx="1421601" cy="381155"/>
          </a:xfrm>
          <a:prstGeom prst="rect">
            <a:avLst/>
          </a:prstGeom>
        </p:spPr>
      </p:pic>
      <p:pic>
        <p:nvPicPr>
          <p:cNvPr id="31" name="Picture 30">
            <a:extLst>
              <a:ext uri="{FF2B5EF4-FFF2-40B4-BE49-F238E27FC236}">
                <a16:creationId xmlns:a16="http://schemas.microsoft.com/office/drawing/2014/main" id="{9CDCEECD-2CEA-3072-3307-60CF2772342E}"/>
              </a:ext>
              <a:ext uri="{C183D7F6-B498-43B3-948B-1728B52AA6E4}">
                <adec:decorative xmlns:adec="http://schemas.microsoft.com/office/drawing/2017/decorative" val="1"/>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9938180" y="1476195"/>
            <a:ext cx="518233" cy="453455"/>
          </a:xfrm>
          <a:prstGeom prst="rect">
            <a:avLst/>
          </a:prstGeom>
        </p:spPr>
      </p:pic>
      <p:pic>
        <p:nvPicPr>
          <p:cNvPr id="32" name="Picture 2">
            <a:extLst>
              <a:ext uri="{FF2B5EF4-FFF2-40B4-BE49-F238E27FC236}">
                <a16:creationId xmlns:a16="http://schemas.microsoft.com/office/drawing/2014/main" id="{E8CA1C16-9DCA-B8B4-254A-FF2EA207A281}"/>
              </a:ext>
              <a:ext uri="{C183D7F6-B498-43B3-948B-1728B52AA6E4}">
                <adec:decorative xmlns:adec="http://schemas.microsoft.com/office/drawing/2017/decorative" val="1"/>
              </a:ext>
            </a:extLst>
          </p:cNvPr>
          <p:cNvPicPr>
            <a:picLocks noChangeAspect="1" noChangeArrowheads="1"/>
          </p:cNvPicPr>
          <p:nvPr userDrawn="1"/>
        </p:nvPicPr>
        <p:blipFill rotWithShape="1">
          <a:blip r:embed="rId31" cstate="print">
            <a:extLst>
              <a:ext uri="{BEBA8EAE-BF5A-486C-A8C5-ECC9F3942E4B}">
                <a14:imgProps xmlns:a14="http://schemas.microsoft.com/office/drawing/2010/main">
                  <a14:imgLayer r:embed="rId32">
                    <a14:imgEffect>
                      <a14:backgroundRemoval t="10000" b="90000" l="10000" r="90000">
                        <a14:foregroundMark x1="37185" y1="29717" x2="37185" y2="29717"/>
                        <a14:foregroundMark x1="37185" y1="29717" x2="37185" y2="29717"/>
                        <a14:foregroundMark x1="17111" y1="75094" x2="17111" y2="75094"/>
                        <a14:foregroundMark x1="17111" y1="75094" x2="17111" y2="75094"/>
                        <a14:foregroundMark x1="31519" y1="69963" x2="31519" y2="69963"/>
                        <a14:foregroundMark x1="40593" y1="73918" x2="40593" y2="73918"/>
                        <a14:foregroundMark x1="56630" y1="69482" x2="56630" y2="69482"/>
                        <a14:foregroundMark x1="68333" y1="70176" x2="68333" y2="70176"/>
                        <a14:foregroundMark x1="80481" y1="73918" x2="80481" y2="73918"/>
                      </a14:backgroundRemoval>
                    </a14:imgEffect>
                  </a14:imgLayer>
                </a14:imgProps>
              </a:ext>
              <a:ext uri="{28A0092B-C50C-407E-A947-70E740481C1C}">
                <a14:useLocalDpi xmlns:a14="http://schemas.microsoft.com/office/drawing/2010/main"/>
              </a:ext>
            </a:extLst>
          </a:blip>
          <a:srcRect l="10720" t="9553" r="14560" b="12913"/>
          <a:stretch/>
        </p:blipFill>
        <p:spPr bwMode="auto">
          <a:xfrm>
            <a:off x="10764737" y="1471044"/>
            <a:ext cx="644945" cy="4637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889D7B32-B048-997C-6FC1-3516D0DBF010}"/>
              </a:ext>
              <a:ext uri="{C183D7F6-B498-43B3-948B-1728B52AA6E4}">
                <adec:decorative xmlns:adec="http://schemas.microsoft.com/office/drawing/2017/decorative" val="1"/>
              </a:ext>
            </a:extLst>
          </p:cNvPr>
          <p:cNvPicPr>
            <a:picLocks noChangeAspect="1"/>
          </p:cNvPicPr>
          <p:nvPr userDrawn="1"/>
        </p:nvPicPr>
        <p:blipFill rotWithShape="1">
          <a:blip r:embed="rId33" cstate="print">
            <a:extLst>
              <a:ext uri="{28A0092B-C50C-407E-A947-70E740481C1C}">
                <a14:useLocalDpi xmlns:a14="http://schemas.microsoft.com/office/drawing/2010/main"/>
              </a:ext>
            </a:extLst>
          </a:blip>
          <a:srcRect l="4907" t="26806" r="4907" b="18939"/>
          <a:stretch/>
        </p:blipFill>
        <p:spPr>
          <a:xfrm>
            <a:off x="4218184" y="1406757"/>
            <a:ext cx="984630" cy="592332"/>
          </a:xfrm>
          <a:prstGeom prst="rect">
            <a:avLst/>
          </a:prstGeom>
        </p:spPr>
      </p:pic>
      <p:pic>
        <p:nvPicPr>
          <p:cNvPr id="34" name="!!TacomaLogo">
            <a:extLst>
              <a:ext uri="{FF2B5EF4-FFF2-40B4-BE49-F238E27FC236}">
                <a16:creationId xmlns:a16="http://schemas.microsoft.com/office/drawing/2014/main" id="{383FAFBA-CD08-E060-4A57-42F36296EAD5}"/>
              </a:ext>
              <a:ext uri="{C183D7F6-B498-43B3-948B-1728B52AA6E4}">
                <adec:decorative xmlns:adec="http://schemas.microsoft.com/office/drawing/2017/decorative" val="1"/>
              </a:ext>
            </a:extLst>
          </p:cNvPr>
          <p:cNvPicPr>
            <a:picLocks noChangeAspect="1"/>
          </p:cNvPicPr>
          <p:nvPr userDrawn="1"/>
        </p:nvPicPr>
        <p:blipFill rotWithShape="1">
          <a:blip r:embed="rId34" cstate="print">
            <a:extLst>
              <a:ext uri="{28A0092B-C50C-407E-A947-70E740481C1C}">
                <a14:useLocalDpi xmlns:a14="http://schemas.microsoft.com/office/drawing/2010/main"/>
              </a:ext>
            </a:extLst>
          </a:blip>
          <a:srcRect l="2129" t="24350" r="964" b="24350"/>
          <a:stretch/>
        </p:blipFill>
        <p:spPr>
          <a:xfrm>
            <a:off x="3066876" y="1538364"/>
            <a:ext cx="842985" cy="329118"/>
          </a:xfrm>
          <a:prstGeom prst="rect">
            <a:avLst/>
          </a:prstGeom>
        </p:spPr>
      </p:pic>
      <p:pic>
        <p:nvPicPr>
          <p:cNvPr id="35" name="Picture 2">
            <a:extLst>
              <a:ext uri="{FF2B5EF4-FFF2-40B4-BE49-F238E27FC236}">
                <a16:creationId xmlns:a16="http://schemas.microsoft.com/office/drawing/2014/main" id="{4081051E-4314-1C62-EE81-7ECC9EF4DAB1}"/>
              </a:ext>
              <a:ext uri="{C183D7F6-B498-43B3-948B-1728B52AA6E4}">
                <adec:decorative xmlns:adec="http://schemas.microsoft.com/office/drawing/2017/decorative" val="1"/>
              </a:ext>
            </a:extLst>
          </p:cNvPr>
          <p:cNvPicPr>
            <a:picLocks noChangeAspect="1" noChangeArrowheads="1"/>
          </p:cNvPicPr>
          <p:nvPr userDrawn="1"/>
        </p:nvPicPr>
        <p:blipFill rotWithShape="1">
          <a:blip r:embed="rId35" cstate="print">
            <a:extLst>
              <a:ext uri="{28A0092B-C50C-407E-A947-70E740481C1C}">
                <a14:useLocalDpi xmlns:a14="http://schemas.microsoft.com/office/drawing/2010/main"/>
              </a:ext>
            </a:extLst>
          </a:blip>
          <a:srcRect l="9034" t="43079" r="9469" b="42967"/>
          <a:stretch/>
        </p:blipFill>
        <p:spPr bwMode="auto">
          <a:xfrm>
            <a:off x="8679658" y="1597934"/>
            <a:ext cx="950199" cy="2099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7B571B7-B8DB-D8E7-5247-5ECCB6E0686F}"/>
              </a:ext>
            </a:extLst>
          </p:cNvPr>
          <p:cNvPicPr>
            <a:picLocks noChangeAspect="1"/>
          </p:cNvPicPr>
          <p:nvPr userDrawn="1"/>
        </p:nvPicPr>
        <p:blipFill>
          <a:blip r:embed="rId36"/>
          <a:stretch>
            <a:fillRect/>
          </a:stretch>
        </p:blipFill>
        <p:spPr>
          <a:xfrm>
            <a:off x="7845442" y="1529584"/>
            <a:ext cx="525893" cy="346678"/>
          </a:xfrm>
          <a:prstGeom prst="rect">
            <a:avLst/>
          </a:prstGeom>
        </p:spPr>
      </p:pic>
      <p:pic>
        <p:nvPicPr>
          <p:cNvPr id="37" name="Picture 36">
            <a:extLst>
              <a:ext uri="{FF2B5EF4-FFF2-40B4-BE49-F238E27FC236}">
                <a16:creationId xmlns:a16="http://schemas.microsoft.com/office/drawing/2014/main" id="{2B562DF7-8214-F2F7-BC48-86EA869D39C6}"/>
              </a:ext>
            </a:extLst>
          </p:cNvPr>
          <p:cNvPicPr>
            <a:picLocks noChangeAspect="1"/>
          </p:cNvPicPr>
          <p:nvPr userDrawn="1"/>
        </p:nvPicPr>
        <p:blipFill>
          <a:blip r:embed="rId37"/>
          <a:stretch>
            <a:fillRect/>
          </a:stretch>
        </p:blipFill>
        <p:spPr>
          <a:xfrm>
            <a:off x="5511137" y="1453948"/>
            <a:ext cx="522003" cy="497949"/>
          </a:xfrm>
          <a:prstGeom prst="rect">
            <a:avLst/>
          </a:prstGeom>
        </p:spPr>
      </p:pic>
      <p:pic>
        <p:nvPicPr>
          <p:cNvPr id="38" name="Picture 37">
            <a:extLst>
              <a:ext uri="{FF2B5EF4-FFF2-40B4-BE49-F238E27FC236}">
                <a16:creationId xmlns:a16="http://schemas.microsoft.com/office/drawing/2014/main" id="{FBC49D49-18CD-F9F4-C0F9-0A6882457C3E}"/>
              </a:ext>
            </a:extLst>
          </p:cNvPr>
          <p:cNvPicPr>
            <a:picLocks noChangeAspect="1"/>
          </p:cNvPicPr>
          <p:nvPr userDrawn="1"/>
        </p:nvPicPr>
        <p:blipFill>
          <a:blip r:embed="rId38"/>
          <a:stretch>
            <a:fillRect/>
          </a:stretch>
        </p:blipFill>
        <p:spPr>
          <a:xfrm>
            <a:off x="6341464" y="1536011"/>
            <a:ext cx="1195655" cy="333823"/>
          </a:xfrm>
          <a:prstGeom prst="rect">
            <a:avLst/>
          </a:prstGeom>
        </p:spPr>
      </p:pic>
      <p:pic>
        <p:nvPicPr>
          <p:cNvPr id="39" name="Picture 38">
            <a:extLst>
              <a:ext uri="{FF2B5EF4-FFF2-40B4-BE49-F238E27FC236}">
                <a16:creationId xmlns:a16="http://schemas.microsoft.com/office/drawing/2014/main" id="{4879A263-3D39-B7F5-C654-44A9E3399110}"/>
              </a:ext>
            </a:extLst>
          </p:cNvPr>
          <p:cNvPicPr>
            <a:picLocks noChangeAspect="1"/>
          </p:cNvPicPr>
          <p:nvPr userDrawn="1"/>
        </p:nvPicPr>
        <p:blipFill rotWithShape="1">
          <a:blip r:embed="rId39"/>
          <a:srcRect l="27462" r="27462"/>
          <a:stretch/>
        </p:blipFill>
        <p:spPr>
          <a:xfrm>
            <a:off x="9186126" y="5504911"/>
            <a:ext cx="602882" cy="742017"/>
          </a:xfrm>
          <a:prstGeom prst="rect">
            <a:avLst/>
          </a:prstGeom>
        </p:spPr>
      </p:pic>
      <p:pic>
        <p:nvPicPr>
          <p:cNvPr id="40" name="Picture 4">
            <a:extLst>
              <a:ext uri="{FF2B5EF4-FFF2-40B4-BE49-F238E27FC236}">
                <a16:creationId xmlns:a16="http://schemas.microsoft.com/office/drawing/2014/main" id="{3CB34553-8EDC-9541-93D7-27B0B86F7A11}"/>
              </a:ext>
              <a:ext uri="{C183D7F6-B498-43B3-948B-1728B52AA6E4}">
                <adec:decorative xmlns:adec="http://schemas.microsoft.com/office/drawing/2017/decorative" val="1"/>
              </a:ext>
            </a:extLst>
          </p:cNvPr>
          <p:cNvPicPr>
            <a:picLocks noChangeAspect="1" noChangeArrowheads="1"/>
          </p:cNvPicPr>
          <p:nvPr userDrawn="1"/>
        </p:nvPicPr>
        <p:blipFill rotWithShape="1">
          <a:blip r:embed="rId40" cstate="print">
            <a:extLst>
              <a:ext uri="{28A0092B-C50C-407E-A947-70E740481C1C}">
                <a14:useLocalDpi xmlns:a14="http://schemas.microsoft.com/office/drawing/2010/main"/>
              </a:ext>
            </a:extLst>
          </a:blip>
          <a:srcRect l="18615" t="14119" r="9207" b="10794"/>
          <a:stretch/>
        </p:blipFill>
        <p:spPr bwMode="auto">
          <a:xfrm>
            <a:off x="3066876" y="5583664"/>
            <a:ext cx="698870" cy="5845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E2B46A5F-E23C-E8DA-4FE1-717AEA68A15D}"/>
              </a:ext>
              <a:ext uri="{C183D7F6-B498-43B3-948B-1728B52AA6E4}">
                <adec:decorative xmlns:adec="http://schemas.microsoft.com/office/drawing/2017/decorative" val="1"/>
              </a:ext>
            </a:extLst>
          </p:cNvPr>
          <p:cNvPicPr>
            <a:picLocks noChangeAspect="1"/>
          </p:cNvPicPr>
          <p:nvPr userDrawn="1"/>
        </p:nvPicPr>
        <p:blipFill rotWithShape="1">
          <a:blip r:embed="rId41" cstate="print">
            <a:extLst>
              <a:ext uri="{28A0092B-C50C-407E-A947-70E740481C1C}">
                <a14:useLocalDpi xmlns:a14="http://schemas.microsoft.com/office/drawing/2010/main"/>
              </a:ext>
            </a:extLst>
          </a:blip>
          <a:srcRect l="803" t="23337" r="5553" b="14280"/>
          <a:stretch/>
        </p:blipFill>
        <p:spPr>
          <a:xfrm>
            <a:off x="9913450" y="5736253"/>
            <a:ext cx="1496232" cy="279332"/>
          </a:xfrm>
          <a:prstGeom prst="rect">
            <a:avLst/>
          </a:prstGeom>
        </p:spPr>
      </p:pic>
      <p:pic>
        <p:nvPicPr>
          <p:cNvPr id="42" name="Picture 41">
            <a:extLst>
              <a:ext uri="{FF2B5EF4-FFF2-40B4-BE49-F238E27FC236}">
                <a16:creationId xmlns:a16="http://schemas.microsoft.com/office/drawing/2014/main" id="{F359B8A9-2809-E0BF-8BAB-33AE83DBC2FE}"/>
              </a:ext>
              <a:ext uri="{C183D7F6-B498-43B3-948B-1728B52AA6E4}">
                <adec:decorative xmlns:adec="http://schemas.microsoft.com/office/drawing/2017/decorative" val="1"/>
              </a:ext>
            </a:extLst>
          </p:cNvPr>
          <p:cNvPicPr>
            <a:picLocks noChangeAspect="1"/>
          </p:cNvPicPr>
          <p:nvPr userDrawn="1"/>
        </p:nvPicPr>
        <p:blipFill rotWithShape="1">
          <a:blip r:embed="rId42">
            <a:extLst>
              <a:ext uri="{28A0092B-C50C-407E-A947-70E740481C1C}">
                <a14:useLocalDpi xmlns:a14="http://schemas.microsoft.com/office/drawing/2010/main"/>
              </a:ext>
            </a:extLst>
          </a:blip>
          <a:srcRect l="679" r="1068"/>
          <a:stretch/>
        </p:blipFill>
        <p:spPr>
          <a:xfrm>
            <a:off x="7572743" y="5675884"/>
            <a:ext cx="1488941" cy="400071"/>
          </a:xfrm>
          <a:prstGeom prst="rect">
            <a:avLst/>
          </a:prstGeom>
        </p:spPr>
      </p:pic>
      <p:pic>
        <p:nvPicPr>
          <p:cNvPr id="43" name="Picture 2">
            <a:extLst>
              <a:ext uri="{FF2B5EF4-FFF2-40B4-BE49-F238E27FC236}">
                <a16:creationId xmlns:a16="http://schemas.microsoft.com/office/drawing/2014/main" id="{8FA5A0AF-C58F-E047-0C8F-E57B5FB408A6}"/>
              </a:ext>
              <a:ext uri="{C183D7F6-B498-43B3-948B-1728B52AA6E4}">
                <adec:decorative xmlns:adec="http://schemas.microsoft.com/office/drawing/2017/decorative" val="1"/>
              </a:ext>
            </a:extLst>
          </p:cNvPr>
          <p:cNvPicPr>
            <a:picLocks noChangeAspect="1" noChangeArrowheads="1"/>
          </p:cNvPicPr>
          <p:nvPr userDrawn="1"/>
        </p:nvPicPr>
        <p:blipFill rotWithShape="1">
          <a:blip r:embed="rId43" cstate="print">
            <a:extLst>
              <a:ext uri="{BEBA8EAE-BF5A-486C-A8C5-ECC9F3942E4B}">
                <a14:imgProps xmlns:a14="http://schemas.microsoft.com/office/drawing/2010/main">
                  <a14:imgLayer r:embed="rId44">
                    <a14:imgEffect>
                      <a14:backgroundRemoval t="10000" b="90000" l="10000" r="90000">
                        <a14:foregroundMark x1="18548" y1="66970" x2="18548" y2="66970"/>
                        <a14:foregroundMark x1="45645" y1="49697" x2="45645" y2="49697"/>
                        <a14:foregroundMark x1="60000" y1="54848" x2="60000" y2="54848"/>
                        <a14:foregroundMark x1="74677" y1="53636" x2="74677" y2="53636"/>
                        <a14:foregroundMark x1="86129" y1="45152" x2="86129" y2="45152"/>
                      </a14:backgroundRemoval>
                    </a14:imgEffect>
                  </a14:imgLayer>
                </a14:imgProps>
              </a:ext>
              <a:ext uri="{28A0092B-C50C-407E-A947-70E740481C1C}">
                <a14:useLocalDpi xmlns:a14="http://schemas.microsoft.com/office/drawing/2010/main"/>
              </a:ext>
            </a:extLst>
          </a:blip>
          <a:srcRect l="12016" t="24285" r="12016" b="24285"/>
          <a:stretch/>
        </p:blipFill>
        <p:spPr bwMode="auto">
          <a:xfrm>
            <a:off x="6556040" y="5715160"/>
            <a:ext cx="892261" cy="3215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4A39185C-062A-B535-5F3A-994561F6C424}"/>
              </a:ext>
              <a:ext uri="{C183D7F6-B498-43B3-948B-1728B52AA6E4}">
                <adec:decorative xmlns:adec="http://schemas.microsoft.com/office/drawing/2017/decorative" val="1"/>
              </a:ext>
            </a:extLst>
          </p:cNvPr>
          <p:cNvPicPr>
            <a:picLocks noChangeAspect="1"/>
          </p:cNvPicPr>
          <p:nvPr userDrawn="1"/>
        </p:nvPicPr>
        <p:blipFill>
          <a:blip r:embed="rId45" cstate="print">
            <a:extLst>
              <a:ext uri="{28A0092B-C50C-407E-A947-70E740481C1C}">
                <a14:useLocalDpi xmlns:a14="http://schemas.microsoft.com/office/drawing/2010/main"/>
              </a:ext>
            </a:extLst>
          </a:blip>
          <a:stretch>
            <a:fillRect/>
          </a:stretch>
        </p:blipFill>
        <p:spPr>
          <a:xfrm>
            <a:off x="3890187" y="5671583"/>
            <a:ext cx="1006547" cy="408672"/>
          </a:xfrm>
          <a:prstGeom prst="rect">
            <a:avLst/>
          </a:prstGeom>
        </p:spPr>
      </p:pic>
      <p:pic>
        <p:nvPicPr>
          <p:cNvPr id="45" name="Picture 44">
            <a:extLst>
              <a:ext uri="{FF2B5EF4-FFF2-40B4-BE49-F238E27FC236}">
                <a16:creationId xmlns:a16="http://schemas.microsoft.com/office/drawing/2014/main" id="{BEF0AEB3-011F-8833-A03B-1018B2AC96E5}"/>
              </a:ext>
              <a:ext uri="{C183D7F6-B498-43B3-948B-1728B52AA6E4}">
                <adec:decorative xmlns:adec="http://schemas.microsoft.com/office/drawing/2017/decorative" val="1"/>
              </a:ext>
            </a:extLst>
          </p:cNvPr>
          <p:cNvPicPr>
            <a:picLocks noChangeAspect="1"/>
          </p:cNvPicPr>
          <p:nvPr userDrawn="1"/>
        </p:nvPicPr>
        <p:blipFill>
          <a:blip r:embed="rId46" cstate="print">
            <a:extLst>
              <a:ext uri="{28A0092B-C50C-407E-A947-70E740481C1C}">
                <a14:useLocalDpi xmlns:a14="http://schemas.microsoft.com/office/drawing/2010/main"/>
              </a:ext>
            </a:extLst>
          </a:blip>
          <a:stretch>
            <a:fillRect/>
          </a:stretch>
        </p:blipFill>
        <p:spPr>
          <a:xfrm>
            <a:off x="5021176" y="5746797"/>
            <a:ext cx="1410423" cy="258246"/>
          </a:xfrm>
          <a:prstGeom prst="rect">
            <a:avLst/>
          </a:prstGeom>
        </p:spPr>
      </p:pic>
      <p:pic>
        <p:nvPicPr>
          <p:cNvPr id="46" name="Picture 2">
            <a:extLst>
              <a:ext uri="{FF2B5EF4-FFF2-40B4-BE49-F238E27FC236}">
                <a16:creationId xmlns:a16="http://schemas.microsoft.com/office/drawing/2014/main" id="{F3C7117A-6899-7156-1E4F-15AB5111E26A}"/>
              </a:ext>
              <a:ext uri="{C183D7F6-B498-43B3-948B-1728B52AA6E4}">
                <adec:decorative xmlns:adec="http://schemas.microsoft.com/office/drawing/2017/decorative" val="1"/>
              </a:ext>
            </a:extLst>
          </p:cNvPr>
          <p:cNvPicPr>
            <a:picLocks noChangeAspect="1" noChangeArrowheads="1"/>
          </p:cNvPicPr>
          <p:nvPr userDrawn="1"/>
        </p:nvPicPr>
        <p:blipFill rotWithShape="1">
          <a:blip r:embed="rId47" cstate="print">
            <a:extLst>
              <a:ext uri="{28A0092B-C50C-407E-A947-70E740481C1C}">
                <a14:useLocalDpi xmlns:a14="http://schemas.microsoft.com/office/drawing/2010/main"/>
              </a:ext>
            </a:extLst>
          </a:blip>
          <a:srcRect/>
          <a:stretch/>
        </p:blipFill>
        <p:spPr bwMode="auto">
          <a:xfrm>
            <a:off x="3066876" y="4864385"/>
            <a:ext cx="1544512" cy="3041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A49C18A7-FE6F-3CA1-9343-4507185F807B}"/>
              </a:ext>
              <a:ext uri="{C183D7F6-B498-43B3-948B-1728B52AA6E4}">
                <adec:decorative xmlns:adec="http://schemas.microsoft.com/office/drawing/2017/decorative" val="1"/>
              </a:ext>
            </a:extLst>
          </p:cNvPr>
          <p:cNvPicPr>
            <a:picLocks noChangeAspect="1"/>
          </p:cNvPicPr>
          <p:nvPr userDrawn="1"/>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51425" y="4862741"/>
            <a:ext cx="839465" cy="307447"/>
          </a:xfrm>
          <a:prstGeom prst="rect">
            <a:avLst/>
          </a:prstGeom>
        </p:spPr>
      </p:pic>
      <p:pic>
        <p:nvPicPr>
          <p:cNvPr id="48" name="Picture 47">
            <a:extLst>
              <a:ext uri="{FF2B5EF4-FFF2-40B4-BE49-F238E27FC236}">
                <a16:creationId xmlns:a16="http://schemas.microsoft.com/office/drawing/2014/main" id="{74E03229-1DFE-75BE-24DE-4FABFD45752C}"/>
              </a:ext>
              <a:ext uri="{C183D7F6-B498-43B3-948B-1728B52AA6E4}">
                <adec:decorative xmlns:adec="http://schemas.microsoft.com/office/drawing/2017/decorative" val="1"/>
              </a:ext>
            </a:extLst>
          </p:cNvPr>
          <p:cNvPicPr>
            <a:picLocks noChangeAspect="1"/>
          </p:cNvPicPr>
          <p:nvPr userDrawn="1"/>
        </p:nvPicPr>
        <p:blipFill>
          <a:blip r:embed="rId49" cstate="print">
            <a:extLst>
              <a:ext uri="{28A0092B-C50C-407E-A947-70E740481C1C}">
                <a14:useLocalDpi xmlns:a14="http://schemas.microsoft.com/office/drawing/2010/main"/>
              </a:ext>
            </a:extLst>
          </a:blip>
          <a:stretch>
            <a:fillRect/>
          </a:stretch>
        </p:blipFill>
        <p:spPr>
          <a:xfrm>
            <a:off x="9099586" y="4740968"/>
            <a:ext cx="660044" cy="550993"/>
          </a:xfrm>
          <a:prstGeom prst="rect">
            <a:avLst/>
          </a:prstGeom>
        </p:spPr>
      </p:pic>
      <p:pic>
        <p:nvPicPr>
          <p:cNvPr id="49" name="Picture 48">
            <a:extLst>
              <a:ext uri="{FF2B5EF4-FFF2-40B4-BE49-F238E27FC236}">
                <a16:creationId xmlns:a16="http://schemas.microsoft.com/office/drawing/2014/main" id="{D7D4BC87-3F98-BB3C-7574-79C09FF5FD50}"/>
              </a:ext>
              <a:ext uri="{C183D7F6-B498-43B3-948B-1728B52AA6E4}">
                <adec:decorative xmlns:adec="http://schemas.microsoft.com/office/drawing/2017/decorative" val="1"/>
              </a:ext>
            </a:extLst>
          </p:cNvPr>
          <p:cNvPicPr>
            <a:picLocks noChangeAspect="1"/>
          </p:cNvPicPr>
          <p:nvPr userDrawn="1"/>
        </p:nvPicPr>
        <p:blipFill>
          <a:blip r:embed="rId50"/>
          <a:stretch>
            <a:fillRect/>
          </a:stretch>
        </p:blipFill>
        <p:spPr>
          <a:xfrm>
            <a:off x="5930927" y="4823691"/>
            <a:ext cx="1410423" cy="385548"/>
          </a:xfrm>
          <a:prstGeom prst="rect">
            <a:avLst/>
          </a:prstGeom>
        </p:spPr>
      </p:pic>
      <p:pic>
        <p:nvPicPr>
          <p:cNvPr id="50" name="Picture 2">
            <a:extLst>
              <a:ext uri="{FF2B5EF4-FFF2-40B4-BE49-F238E27FC236}">
                <a16:creationId xmlns:a16="http://schemas.microsoft.com/office/drawing/2014/main" id="{7A8B946B-51F4-4620-053E-CDC64133882E}"/>
              </a:ext>
              <a:ext uri="{C183D7F6-B498-43B3-948B-1728B52AA6E4}">
                <adec:decorative xmlns:adec="http://schemas.microsoft.com/office/drawing/2017/decorative" val="1"/>
              </a:ext>
            </a:extLst>
          </p:cNvPr>
          <p:cNvPicPr>
            <a:picLocks noChangeAspect="1" noChangeArrowheads="1"/>
          </p:cNvPicPr>
          <p:nvPr userDrawn="1"/>
        </p:nvPicPr>
        <p:blipFill>
          <a:blip r:embed="rId51" cstate="print">
            <a:extLst>
              <a:ext uri="{28A0092B-C50C-407E-A947-70E740481C1C}">
                <a14:useLocalDpi xmlns:a14="http://schemas.microsoft.com/office/drawing/2010/main"/>
              </a:ext>
            </a:extLst>
          </a:blip>
          <a:srcRect/>
          <a:stretch>
            <a:fillRect/>
          </a:stretch>
        </p:blipFill>
        <p:spPr bwMode="auto">
          <a:xfrm>
            <a:off x="7581387" y="4851355"/>
            <a:ext cx="1278162" cy="33021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CD93A427-D575-25E0-4997-30D5468482BD}"/>
              </a:ext>
            </a:extLst>
          </p:cNvPr>
          <p:cNvPicPr>
            <a:picLocks noChangeAspect="1"/>
          </p:cNvPicPr>
          <p:nvPr userDrawn="1"/>
        </p:nvPicPr>
        <p:blipFill rotWithShape="1">
          <a:blip r:embed="rId52"/>
          <a:srcRect l="1749" r="1749"/>
          <a:stretch/>
        </p:blipFill>
        <p:spPr>
          <a:xfrm>
            <a:off x="9999667" y="4843214"/>
            <a:ext cx="1410015" cy="346503"/>
          </a:xfrm>
          <a:prstGeom prst="rect">
            <a:avLst/>
          </a:prstGeom>
        </p:spPr>
      </p:pic>
      <p:sp>
        <p:nvSpPr>
          <p:cNvPr id="52" name="Arrow: U-Turn 51">
            <a:extLst>
              <a:ext uri="{FF2B5EF4-FFF2-40B4-BE49-F238E27FC236}">
                <a16:creationId xmlns:a16="http://schemas.microsoft.com/office/drawing/2014/main" id="{61FD4C69-F2A6-891D-396C-269DEEFA1967}"/>
              </a:ext>
            </a:extLst>
          </p:cNvPr>
          <p:cNvSpPr/>
          <p:nvPr userDrawn="1"/>
        </p:nvSpPr>
        <p:spPr bwMode="auto">
          <a:xfrm rot="5400000">
            <a:off x="4278858" y="-929868"/>
            <a:ext cx="5924412" cy="8736648"/>
          </a:xfrm>
          <a:prstGeom prst="uturnArrow">
            <a:avLst>
              <a:gd name="adj1" fmla="val 0"/>
              <a:gd name="adj2" fmla="val 0"/>
              <a:gd name="adj3" fmla="val 25000"/>
              <a:gd name="adj4" fmla="val 1845"/>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3" name="Rectangle: Top Corners Rounded 52">
            <a:extLst>
              <a:ext uri="{FF2B5EF4-FFF2-40B4-BE49-F238E27FC236}">
                <a16:creationId xmlns:a16="http://schemas.microsoft.com/office/drawing/2014/main" id="{66F5A7B1-441A-8691-B010-14486A20813D}"/>
              </a:ext>
            </a:extLst>
          </p:cNvPr>
          <p:cNvSpPr/>
          <p:nvPr userDrawn="1"/>
        </p:nvSpPr>
        <p:spPr bwMode="auto">
          <a:xfrm rot="5400000">
            <a:off x="-1689104" y="1992630"/>
            <a:ext cx="6250948" cy="2872739"/>
          </a:xfrm>
          <a:prstGeom prst="round2SameRect">
            <a:avLst>
              <a:gd name="adj1" fmla="val 6337"/>
              <a:gd name="adj2" fmla="val 0"/>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cxnSp>
        <p:nvCxnSpPr>
          <p:cNvPr id="57" name="Straight Connector 56">
            <a:extLst>
              <a:ext uri="{FF2B5EF4-FFF2-40B4-BE49-F238E27FC236}">
                <a16:creationId xmlns:a16="http://schemas.microsoft.com/office/drawing/2014/main" id="{75299BAD-7529-D436-C494-0BF6ED12423B}"/>
              </a:ext>
            </a:extLst>
          </p:cNvPr>
          <p:cNvCxnSpPr>
            <a:cxnSpLocks/>
          </p:cNvCxnSpPr>
          <p:nvPr userDrawn="1"/>
        </p:nvCxnSpPr>
        <p:spPr>
          <a:xfrm>
            <a:off x="584202" y="2486558"/>
            <a:ext cx="2115337"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0A4E158-D1CE-B068-94BE-D4B337FE5654}"/>
              </a:ext>
            </a:extLst>
          </p:cNvPr>
          <p:cNvCxnSpPr>
            <a:cxnSpLocks/>
          </p:cNvCxnSpPr>
          <p:nvPr userDrawn="1"/>
        </p:nvCxnSpPr>
        <p:spPr>
          <a:xfrm>
            <a:off x="584202" y="4395187"/>
            <a:ext cx="2115337"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2" name="Text Placeholder 61">
            <a:extLst>
              <a:ext uri="{FF2B5EF4-FFF2-40B4-BE49-F238E27FC236}">
                <a16:creationId xmlns:a16="http://schemas.microsoft.com/office/drawing/2014/main" id="{937ACF11-830E-2F0E-DF5A-0EF9D7F71F30}"/>
              </a:ext>
            </a:extLst>
          </p:cNvPr>
          <p:cNvSpPr>
            <a:spLocks noGrp="1"/>
          </p:cNvSpPr>
          <p:nvPr>
            <p:ph type="body" sz="quarter" idx="10" hasCustomPrompt="1"/>
          </p:nvPr>
        </p:nvSpPr>
        <p:spPr>
          <a:xfrm>
            <a:off x="584202" y="634760"/>
            <a:ext cx="2188027" cy="1794967"/>
          </a:xfrm>
        </p:spPr>
        <p:txBody>
          <a:bodyPr anchor="ctr">
            <a:noAutofit/>
          </a:bodyPr>
          <a:lstStyle>
            <a:lvl1pPr marL="0" indent="0">
              <a:buNone/>
              <a:defRPr kumimoji="0" lang="en-US" sz="2400" b="0" i="0" u="none" strike="noStrike" kern="1200" cap="none" spc="0" normalizeH="0" baseline="0" dirty="0">
                <a:ln w="3175">
                  <a:noFill/>
                </a:ln>
                <a:solidFill>
                  <a:srgbClr val="000000"/>
                </a:solidFill>
                <a:effectLst/>
                <a:uLnTx/>
                <a:uFillTx/>
                <a:latin typeface="Segoe UI"/>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
        <p:nvSpPr>
          <p:cNvPr id="63" name="Text Placeholder 61">
            <a:extLst>
              <a:ext uri="{FF2B5EF4-FFF2-40B4-BE49-F238E27FC236}">
                <a16:creationId xmlns:a16="http://schemas.microsoft.com/office/drawing/2014/main" id="{70D9B9D0-7694-1047-562C-289621367EEC}"/>
              </a:ext>
            </a:extLst>
          </p:cNvPr>
          <p:cNvSpPr>
            <a:spLocks noGrp="1"/>
          </p:cNvSpPr>
          <p:nvPr>
            <p:ph type="body" sz="quarter" idx="11" hasCustomPrompt="1"/>
          </p:nvPr>
        </p:nvSpPr>
        <p:spPr>
          <a:xfrm>
            <a:off x="584202" y="2543389"/>
            <a:ext cx="2188027" cy="1794967"/>
          </a:xfrm>
        </p:spPr>
        <p:txBody>
          <a:bodyPr anchor="ctr">
            <a:noAutofit/>
          </a:bodyPr>
          <a:lstStyle>
            <a:lvl1pPr marL="0" indent="0">
              <a:buNone/>
              <a:defRPr kumimoji="0" lang="en-US" sz="2400" b="0" i="0" u="none" strike="noStrike" kern="1200" cap="none" spc="0" normalizeH="0" baseline="0" dirty="0">
                <a:ln w="3175">
                  <a:noFill/>
                </a:ln>
                <a:solidFill>
                  <a:srgbClr val="000000"/>
                </a:solidFill>
                <a:effectLst/>
                <a:uLnTx/>
                <a:uFillTx/>
                <a:latin typeface="Segoe UI"/>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
        <p:nvSpPr>
          <p:cNvPr id="64" name="Text Placeholder 61">
            <a:extLst>
              <a:ext uri="{FF2B5EF4-FFF2-40B4-BE49-F238E27FC236}">
                <a16:creationId xmlns:a16="http://schemas.microsoft.com/office/drawing/2014/main" id="{C42BA777-26DA-F63D-B0FA-52B9063F07AD}"/>
              </a:ext>
            </a:extLst>
          </p:cNvPr>
          <p:cNvSpPr>
            <a:spLocks noGrp="1"/>
          </p:cNvSpPr>
          <p:nvPr>
            <p:ph type="body" sz="quarter" idx="12" hasCustomPrompt="1"/>
          </p:nvPr>
        </p:nvSpPr>
        <p:spPr>
          <a:xfrm>
            <a:off x="584202" y="4452018"/>
            <a:ext cx="2188027" cy="1794967"/>
          </a:xfrm>
        </p:spPr>
        <p:txBody>
          <a:bodyPr anchor="ctr">
            <a:noAutofit/>
          </a:bodyPr>
          <a:lstStyle>
            <a:lvl1pPr marL="0" indent="0">
              <a:buNone/>
              <a:defRPr kumimoji="0" lang="en-US" sz="2400" b="0" i="0" u="none" strike="noStrike" kern="1200" cap="none" spc="0" normalizeH="0" baseline="0" dirty="0">
                <a:ln w="3175">
                  <a:noFill/>
                </a:ln>
                <a:solidFill>
                  <a:srgbClr val="000000"/>
                </a:solidFill>
                <a:effectLst/>
                <a:uLnTx/>
                <a:uFillTx/>
                <a:latin typeface="Segoe UI"/>
                <a:ea typeface="+mn-ea"/>
                <a:cs typeface="Segoe UI"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466236" rtl="0" eaLnBrk="1" fontAlgn="base" latinLnBrk="0" hangingPunct="1">
              <a:lnSpc>
                <a:spcPct val="100000"/>
              </a:lnSpc>
              <a:spcBef>
                <a:spcPts val="0"/>
              </a:spcBef>
              <a:spcAft>
                <a:spcPts val="0"/>
              </a:spcAft>
              <a:buClrTx/>
              <a:buSzTx/>
              <a:buFontTx/>
              <a:buNone/>
              <a:tabLst/>
              <a:defRPr/>
            </a:pPr>
            <a:r>
              <a:rPr lang="en-GB"/>
              <a:t>Lorem Ipsum</a:t>
            </a:r>
            <a:endParaRPr lang="en-US"/>
          </a:p>
        </p:txBody>
      </p:sp>
    </p:spTree>
    <p:extLst>
      <p:ext uri="{BB962C8B-B14F-4D97-AF65-F5344CB8AC3E}">
        <p14:creationId xmlns:p14="http://schemas.microsoft.com/office/powerpoint/2010/main" val="397696881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Segoe UI"/>
                <a:ea typeface="+mn-ea"/>
                <a:cs typeface="+mn-cs"/>
              </a:rPr>
              <a:t>© Microsoft Corporation                                                                                  					   	    	                                     Microsoft 365 </a:t>
            </a:r>
          </a:p>
        </p:txBody>
      </p:sp>
    </p:spTree>
    <p:extLst>
      <p:ext uri="{BB962C8B-B14F-4D97-AF65-F5344CB8AC3E}">
        <p14:creationId xmlns:p14="http://schemas.microsoft.com/office/powerpoint/2010/main" val="19784457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08782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21864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1"/>
            <a:ext cx="12192000" cy="6858001"/>
          </a:xfrm>
          <a:prstGeom prst="rect">
            <a:avLst/>
          </a:prstGeom>
        </p:spPr>
      </p:pic>
      <p:sp>
        <p:nvSpPr>
          <p:cNvPr id="3" name="Rectangle: Rounded Corners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293689" y="1358900"/>
            <a:ext cx="11604624" cy="4140200"/>
          </a:xfrm>
          <a:prstGeom prst="roundRect">
            <a:avLst>
              <a:gd name="adj" fmla="val 5011"/>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9" name="Title 1"/>
          <p:cNvSpPr>
            <a:spLocks noGrp="1"/>
          </p:cNvSpPr>
          <p:nvPr>
            <p:ph type="title" hasCustomPrompt="1"/>
          </p:nvPr>
        </p:nvSpPr>
        <p:spPr>
          <a:xfrm>
            <a:off x="584200" y="3152000"/>
            <a:ext cx="9144000" cy="553998"/>
          </a:xfrm>
          <a:noFill/>
        </p:spPr>
        <p:txBody>
          <a:bodyPr wrap="square" lIns="0" tIns="0" rIns="0" bIns="0" anchor="ctr" anchorCtr="0">
            <a:spAutoFit/>
          </a:bodyPr>
          <a:lstStyle>
            <a:lvl1pPr>
              <a:defRPr sz="36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4" name="Picture 3" descr="A close-up of a logo&#10;&#10;Description automatically generated with medium confidence">
            <a:extLst>
              <a:ext uri="{FF2B5EF4-FFF2-40B4-BE49-F238E27FC236}">
                <a16:creationId xmlns:a16="http://schemas.microsoft.com/office/drawing/2014/main" id="{FD797F22-8CEB-326B-F6B9-1BD3386F36DB}"/>
              </a:ext>
            </a:extLst>
          </p:cNvPr>
          <p:cNvPicPr>
            <a:picLocks noChangeAspect="1"/>
          </p:cNvPicPr>
          <p:nvPr userDrawn="1"/>
        </p:nvPicPr>
        <p:blipFill>
          <a:blip r:embed="rId4"/>
          <a:stretch>
            <a:fillRect/>
          </a:stretch>
        </p:blipFill>
        <p:spPr>
          <a:xfrm>
            <a:off x="296863" y="298450"/>
            <a:ext cx="2361272" cy="867859"/>
          </a:xfrm>
          <a:prstGeom prst="rect">
            <a:avLst/>
          </a:prstGeom>
        </p:spPr>
      </p:pic>
      <p:sp>
        <p:nvSpPr>
          <p:cNvPr id="5" name="Text Placeholder 4">
            <a:extLst>
              <a:ext uri="{FF2B5EF4-FFF2-40B4-BE49-F238E27FC236}">
                <a16:creationId xmlns:a16="http://schemas.microsoft.com/office/drawing/2014/main" id="{039703E5-9373-0D0E-9EF0-0EA0F281ED47}"/>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rgbClr val="0070C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571722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82520"/>
      </p:ext>
    </p:extLst>
  </p:cSld>
  <p:clrMapOvr>
    <a:masterClrMapping/>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4764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53516" y="1546680"/>
            <a:ext cx="6228884" cy="4631869"/>
          </a:xfrm>
          <a:prstGeom prst="rect">
            <a:avLst/>
          </a:prstGeom>
        </p:spPr>
        <p:txBody>
          <a:bodyPr/>
          <a:lstStyle>
            <a:lvl1pPr>
              <a:spcBef>
                <a:spcPts val="600"/>
              </a:spcBef>
              <a:spcAft>
                <a:spcPts val="1200"/>
              </a:spcAft>
              <a:defRPr/>
            </a:lvl1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B567261E-FC84-A807-B3AA-24D7B53CDFB3}"/>
              </a:ext>
            </a:extLst>
          </p:cNvPr>
          <p:cNvCxnSpPr>
            <a:cxnSpLocks/>
          </p:cNvCxnSpPr>
          <p:nvPr userDrawn="1"/>
        </p:nvCxnSpPr>
        <p:spPr>
          <a:xfrm>
            <a:off x="609600" y="551116"/>
            <a:ext cx="401413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E91178E-3254-FFD9-C472-E90F2815297E}"/>
              </a:ext>
            </a:extLst>
          </p:cNvPr>
          <p:cNvCxnSpPr>
            <a:cxnSpLocks/>
          </p:cNvCxnSpPr>
          <p:nvPr userDrawn="1"/>
        </p:nvCxnSpPr>
        <p:spPr>
          <a:xfrm>
            <a:off x="5354325" y="551116"/>
            <a:ext cx="622807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19191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6930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291B17-9318-49DB-B28B-6E5994AE9581}" type="datetime1">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05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05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263218903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cSld name="Title Only - gradient">
    <p:bg>
      <p:bgPr>
        <a:gradFill>
          <a:gsLst>
            <a:gs pos="0">
              <a:schemeClr val="bg1"/>
            </a:gs>
            <a:gs pos="100000">
              <a:schemeClr val="bg1">
                <a:lumMod val="85000"/>
                <a:alpha val="50000"/>
              </a:schemeClr>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44138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novation">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D1DFA42-D058-78B6-F8BB-CC21A3B6DBBF}"/>
              </a:ext>
            </a:extLst>
          </p:cNvPr>
          <p:cNvSpPr/>
          <p:nvPr userDrawn="1"/>
        </p:nvSpPr>
        <p:spPr bwMode="auto">
          <a:xfrm>
            <a:off x="0" y="-1"/>
            <a:ext cx="12192000" cy="6858000"/>
          </a:xfrm>
          <a:custGeom>
            <a:avLst/>
            <a:gdLst>
              <a:gd name="connsiteX0" fmla="*/ 1 w 12192000"/>
              <a:gd name="connsiteY0" fmla="*/ 2204720 h 6858000"/>
              <a:gd name="connsiteX1" fmla="*/ 1 w 12192000"/>
              <a:gd name="connsiteY1" fmla="*/ 6857996 h 6858000"/>
              <a:gd name="connsiteX2" fmla="*/ 7965440 w 12192000"/>
              <a:gd name="connsiteY2" fmla="*/ 6857996 h 6858000"/>
              <a:gd name="connsiteX3" fmla="*/ 7965440 w 12192000"/>
              <a:gd name="connsiteY3" fmla="*/ 2398855 h 6858000"/>
              <a:gd name="connsiteX4" fmla="*/ 7771305 w 12192000"/>
              <a:gd name="connsiteY4" fmla="*/ 2204720 h 6858000"/>
              <a:gd name="connsiteX5" fmla="*/ 0 w 12192000"/>
              <a:gd name="connsiteY5" fmla="*/ 0 h 6858000"/>
              <a:gd name="connsiteX6" fmla="*/ 8153400 w 12192000"/>
              <a:gd name="connsiteY6" fmla="*/ 0 h 6858000"/>
              <a:gd name="connsiteX7" fmla="*/ 12192000 w 12192000"/>
              <a:gd name="connsiteY7" fmla="*/ 0 h 6858000"/>
              <a:gd name="connsiteX8" fmla="*/ 12192000 w 12192000"/>
              <a:gd name="connsiteY8" fmla="*/ 6858000 h 6858000"/>
              <a:gd name="connsiteX9" fmla="*/ 8153400 w 12192000"/>
              <a:gd name="connsiteY9" fmla="*/ 6858000 h 6858000"/>
              <a:gd name="connsiteX10" fmla="*/ 0 w 12192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1" y="2204720"/>
                </a:moveTo>
                <a:lnTo>
                  <a:pt x="1" y="6857996"/>
                </a:lnTo>
                <a:lnTo>
                  <a:pt x="7965440" y="6857996"/>
                </a:lnTo>
                <a:lnTo>
                  <a:pt x="7965440" y="2398855"/>
                </a:lnTo>
                <a:cubicBezTo>
                  <a:pt x="7965440" y="2291637"/>
                  <a:pt x="7878523" y="2204720"/>
                  <a:pt x="7771305" y="2204720"/>
                </a:cubicBezTo>
                <a:close/>
                <a:moveTo>
                  <a:pt x="0" y="0"/>
                </a:moveTo>
                <a:lnTo>
                  <a:pt x="8153400" y="0"/>
                </a:lnTo>
                <a:lnTo>
                  <a:pt x="12192000" y="0"/>
                </a:lnTo>
                <a:lnTo>
                  <a:pt x="12192000" y="6858000"/>
                </a:lnTo>
                <a:lnTo>
                  <a:pt x="8153400" y="6858000"/>
                </a:lnTo>
                <a:lnTo>
                  <a:pt x="0" y="6858000"/>
                </a:lnTo>
                <a:close/>
              </a:path>
            </a:pathLst>
          </a:custGeom>
          <a:solidFill>
            <a:schemeClr val="bg1"/>
          </a:solidFill>
          <a:ln w="15875">
            <a:noFill/>
            <a:headEnd type="none" w="med" len="med"/>
            <a:tailEnd type="none" w="med" len="med"/>
          </a:ln>
          <a:effectLst>
            <a:outerShdw blurRad="279400" sx="102000" sy="102000" algn="ctr" rotWithShape="0">
              <a:schemeClr val="tx1">
                <a:alpha val="2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4" name="Freeform: Shape 3">
            <a:extLst>
              <a:ext uri="{FF2B5EF4-FFF2-40B4-BE49-F238E27FC236}">
                <a16:creationId xmlns:a16="http://schemas.microsoft.com/office/drawing/2014/main" id="{CA4BEBF2-68E8-9F0C-C6A7-57CEFFDF4719}"/>
              </a:ext>
            </a:extLst>
          </p:cNvPr>
          <p:cNvSpPr/>
          <p:nvPr userDrawn="1"/>
        </p:nvSpPr>
        <p:spPr bwMode="auto">
          <a:xfrm>
            <a:off x="0" y="0"/>
            <a:ext cx="12192000" cy="2610460"/>
          </a:xfrm>
          <a:custGeom>
            <a:avLst/>
            <a:gdLst>
              <a:gd name="connsiteX0" fmla="*/ 0 w 12192000"/>
              <a:gd name="connsiteY0" fmla="*/ 0 h 2610460"/>
              <a:gd name="connsiteX1" fmla="*/ 12192000 w 12192000"/>
              <a:gd name="connsiteY1" fmla="*/ 0 h 2610460"/>
              <a:gd name="connsiteX2" fmla="*/ 12192000 w 12192000"/>
              <a:gd name="connsiteY2" fmla="*/ 2610460 h 2610460"/>
              <a:gd name="connsiteX3" fmla="*/ 7965440 w 12192000"/>
              <a:gd name="connsiteY3" fmla="*/ 2610460 h 2610460"/>
              <a:gd name="connsiteX4" fmla="*/ 7965440 w 12192000"/>
              <a:gd name="connsiteY4" fmla="*/ 2436042 h 2610460"/>
              <a:gd name="connsiteX5" fmla="*/ 7731578 w 12192000"/>
              <a:gd name="connsiteY5" fmla="*/ 2202180 h 2610460"/>
              <a:gd name="connsiteX6" fmla="*/ 1 w 12192000"/>
              <a:gd name="connsiteY6" fmla="*/ 2202180 h 2610460"/>
              <a:gd name="connsiteX7" fmla="*/ 1 w 12192000"/>
              <a:gd name="connsiteY7" fmla="*/ 2610460 h 2610460"/>
              <a:gd name="connsiteX8" fmla="*/ 0 w 12192000"/>
              <a:gd name="connsiteY8" fmla="*/ 2610460 h 261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610460">
                <a:moveTo>
                  <a:pt x="0" y="0"/>
                </a:moveTo>
                <a:lnTo>
                  <a:pt x="12192000" y="0"/>
                </a:lnTo>
                <a:lnTo>
                  <a:pt x="12192000" y="2610460"/>
                </a:lnTo>
                <a:lnTo>
                  <a:pt x="7965440" y="2610460"/>
                </a:lnTo>
                <a:lnTo>
                  <a:pt x="7965440" y="2436042"/>
                </a:lnTo>
                <a:cubicBezTo>
                  <a:pt x="7965440" y="2306884"/>
                  <a:pt x="7860736" y="2202180"/>
                  <a:pt x="7731578" y="2202180"/>
                </a:cubicBezTo>
                <a:lnTo>
                  <a:pt x="1" y="2202180"/>
                </a:lnTo>
                <a:lnTo>
                  <a:pt x="1" y="2610460"/>
                </a:lnTo>
                <a:lnTo>
                  <a:pt x="0" y="261046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6" name="Rectangle: Single Corner Rounded 5">
            <a:extLst>
              <a:ext uri="{FF2B5EF4-FFF2-40B4-BE49-F238E27FC236}">
                <a16:creationId xmlns:a16="http://schemas.microsoft.com/office/drawing/2014/main" id="{C13EC120-D262-139D-DB70-6DC1B67B31EC}"/>
              </a:ext>
              <a:ext uri="{C183D7F6-B498-43B3-948B-1728B52AA6E4}">
                <adec:decorative xmlns:adec="http://schemas.microsoft.com/office/drawing/2017/decorative" val="1"/>
              </a:ext>
            </a:extLst>
          </p:cNvPr>
          <p:cNvSpPr/>
          <p:nvPr/>
        </p:nvSpPr>
        <p:spPr bwMode="auto">
          <a:xfrm rot="5400000" flipH="1">
            <a:off x="1650999" y="716278"/>
            <a:ext cx="4490723" cy="7792720"/>
          </a:xfrm>
          <a:prstGeom prst="round1Rect">
            <a:avLst>
              <a:gd name="adj" fmla="val 3941"/>
            </a:avLst>
          </a:prstGeom>
          <a:solidFill>
            <a:schemeClr val="tx1">
              <a:lumMod val="85000"/>
              <a:lumOff val="1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Top Corners Rounded 7">
            <a:extLst>
              <a:ext uri="{FF2B5EF4-FFF2-40B4-BE49-F238E27FC236}">
                <a16:creationId xmlns:a16="http://schemas.microsoft.com/office/drawing/2014/main" id="{1F94872B-5B1A-EB54-4008-468F16FAF2E4}"/>
              </a:ext>
            </a:extLst>
          </p:cNvPr>
          <p:cNvSpPr/>
          <p:nvPr userDrawn="1"/>
        </p:nvSpPr>
        <p:spPr bwMode="auto">
          <a:xfrm rot="10800000">
            <a:off x="293687" y="-1"/>
            <a:ext cx="1249362" cy="1910236"/>
          </a:xfrm>
          <a:prstGeom prst="round2SameRect">
            <a:avLst>
              <a:gd name="adj1" fmla="val 50000"/>
              <a:gd name="adj2" fmla="val 0"/>
            </a:avLst>
          </a:prstGeom>
          <a:solidFill>
            <a:srgbClr val="E4E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4BDA439A-FD63-4563-8EEF-7F05ACFD010F}"/>
              </a:ext>
            </a:extLst>
          </p:cNvPr>
          <p:cNvSpPr/>
          <p:nvPr userDrawn="1"/>
        </p:nvSpPr>
        <p:spPr bwMode="auto">
          <a:xfrm>
            <a:off x="413224" y="780450"/>
            <a:ext cx="1010286" cy="101028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1836735" y="731595"/>
            <a:ext cx="9770048" cy="553998"/>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EFE3B4FE-D208-9C2E-578F-0187912D69C9}"/>
              </a:ext>
            </a:extLst>
          </p:cNvPr>
          <p:cNvSpPr>
            <a:spLocks noGrp="1"/>
          </p:cNvSpPr>
          <p:nvPr userDrawn="1">
            <p:ph type="body" sz="quarter" idx="11" hasCustomPrompt="1"/>
          </p:nvPr>
        </p:nvSpPr>
        <p:spPr>
          <a:xfrm>
            <a:off x="436560" y="-1"/>
            <a:ext cx="963616" cy="892471"/>
          </a:xfrm>
          <a:custGeom>
            <a:avLst/>
            <a:gdLst>
              <a:gd name="connsiteX0" fmla="*/ 0 w 963616"/>
              <a:gd name="connsiteY0" fmla="*/ 0 h 892471"/>
              <a:gd name="connsiteX1" fmla="*/ 963616 w 963616"/>
              <a:gd name="connsiteY1" fmla="*/ 0 h 892471"/>
              <a:gd name="connsiteX2" fmla="*/ 963616 w 963616"/>
              <a:gd name="connsiteY2" fmla="*/ 892471 h 892471"/>
              <a:gd name="connsiteX3" fmla="*/ 923523 w 963616"/>
              <a:gd name="connsiteY3" fmla="*/ 843878 h 892471"/>
              <a:gd name="connsiteX4" fmla="*/ 481807 w 963616"/>
              <a:gd name="connsiteY4" fmla="*/ 660913 h 892471"/>
              <a:gd name="connsiteX5" fmla="*/ 40091 w 963616"/>
              <a:gd name="connsiteY5" fmla="*/ 843878 h 892471"/>
              <a:gd name="connsiteX6" fmla="*/ 0 w 963616"/>
              <a:gd name="connsiteY6" fmla="*/ 892468 h 89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616" h="892471">
                <a:moveTo>
                  <a:pt x="0" y="0"/>
                </a:moveTo>
                <a:lnTo>
                  <a:pt x="963616" y="0"/>
                </a:lnTo>
                <a:lnTo>
                  <a:pt x="963616" y="892471"/>
                </a:lnTo>
                <a:lnTo>
                  <a:pt x="923523" y="843878"/>
                </a:lnTo>
                <a:cubicBezTo>
                  <a:pt x="810478" y="730833"/>
                  <a:pt x="654308" y="660913"/>
                  <a:pt x="481807" y="660913"/>
                </a:cubicBezTo>
                <a:cubicBezTo>
                  <a:pt x="309306" y="660913"/>
                  <a:pt x="153136" y="730833"/>
                  <a:pt x="40091" y="843878"/>
                </a:cubicBezTo>
                <a:lnTo>
                  <a:pt x="0" y="892468"/>
                </a:lnTo>
                <a:close/>
              </a:path>
            </a:pathLst>
          </a:custGeom>
          <a:solidFill>
            <a:srgbClr val="0066FF"/>
          </a:solidFill>
        </p:spPr>
        <p:txBody>
          <a:bodyPr wrap="square" tIns="91440">
            <a:noAutofit/>
          </a:bodyPr>
          <a:lstStyle>
            <a:lvl1pPr marL="0" indent="0" algn="ctr">
              <a:buNone/>
              <a:defRPr kumimoji="0" lang="en-US" sz="2400" b="1" i="0" u="none" strike="noStrike" kern="0" cap="all" spc="0" normalizeH="0" baseline="0" dirty="0">
                <a:ln>
                  <a:noFill/>
                </a:ln>
                <a:solidFill>
                  <a:srgbClr val="FFFFFF"/>
                </a:solidFill>
                <a:effectLst/>
                <a:uLnTx/>
                <a:uFillTx/>
                <a:latin typeface="Segoe UI Semibold" panose="020B0502040204020203" pitchFamily="34" charset="0"/>
                <a:ea typeface="+mn-ea"/>
                <a:cs typeface="Segoe UI Semibold"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NEW</a:t>
            </a:r>
          </a:p>
        </p:txBody>
      </p:sp>
      <p:sp>
        <p:nvSpPr>
          <p:cNvPr id="23" name="Picture Placeholder 56">
            <a:extLst>
              <a:ext uri="{FF2B5EF4-FFF2-40B4-BE49-F238E27FC236}">
                <a16:creationId xmlns:a16="http://schemas.microsoft.com/office/drawing/2014/main" id="{2F7848A5-D4DF-727B-AC27-6B3F24B6C4E3}"/>
              </a:ext>
            </a:extLst>
          </p:cNvPr>
          <p:cNvSpPr>
            <a:spLocks noGrp="1"/>
          </p:cNvSpPr>
          <p:nvPr>
            <p:ph type="pic" sz="quarter" idx="17" hasCustomPrompt="1"/>
          </p:nvPr>
        </p:nvSpPr>
        <p:spPr>
          <a:xfrm>
            <a:off x="413222" y="780450"/>
            <a:ext cx="1010287" cy="1010287"/>
          </a:xfrm>
          <a:prstGeom prst="ellipse">
            <a:avLst/>
          </a:prstGeom>
        </p:spPr>
        <p:txBody>
          <a:bodyPr wrap="none" anchor="ctr">
            <a:noAutofit/>
          </a:bodyPr>
          <a:lstStyle>
            <a:lvl1pPr marL="0" indent="0" algn="ctr">
              <a:buNone/>
              <a:defRPr sz="2000">
                <a:latin typeface="+mj-lt"/>
              </a:defRPr>
            </a:lvl1pPr>
          </a:lstStyle>
          <a:p>
            <a:r>
              <a:rPr lang="en-US"/>
              <a:t>Logo</a:t>
            </a:r>
            <a:br>
              <a:rPr lang="en-US"/>
            </a:br>
            <a:r>
              <a:rPr lang="en-US"/>
              <a:t>here</a:t>
            </a:r>
          </a:p>
        </p:txBody>
      </p:sp>
      <p:sp>
        <p:nvSpPr>
          <p:cNvPr id="24" name="Text Placeholder 11">
            <a:extLst>
              <a:ext uri="{FF2B5EF4-FFF2-40B4-BE49-F238E27FC236}">
                <a16:creationId xmlns:a16="http://schemas.microsoft.com/office/drawing/2014/main" id="{B2FE68DC-314D-7B0B-1425-10D93CFE740D}"/>
              </a:ext>
            </a:extLst>
          </p:cNvPr>
          <p:cNvSpPr>
            <a:spLocks noGrp="1"/>
          </p:cNvSpPr>
          <p:nvPr>
            <p:ph type="body" sz="quarter" idx="16" hasCustomPrompt="1"/>
          </p:nvPr>
        </p:nvSpPr>
        <p:spPr>
          <a:xfrm>
            <a:off x="8300718" y="2954878"/>
            <a:ext cx="3310128" cy="3314159"/>
          </a:xfrm>
        </p:spPr>
        <p:txBody>
          <a:bodyPr anchor="t"/>
          <a:lstStyle>
            <a:lvl1pPr marL="0" indent="0">
              <a:spcBef>
                <a:spcPts val="0"/>
              </a:spcBef>
              <a:buNone/>
              <a:defRPr kumimoji="0" lang="en-US" sz="2800" b="0" i="0" u="none" strike="noStrike" kern="1200" cap="none" spc="0" normalizeH="0" baseline="0" dirty="0">
                <a:ln>
                  <a:noFill/>
                </a:ln>
                <a:solidFill>
                  <a:srgbClr val="000000"/>
                </a:solidFill>
                <a:effectLst/>
                <a:uLnTx/>
                <a:uFillTx/>
                <a:latin typeface="Segoe UI Semibold" panose="020B0502040204020203" pitchFamily="34" charset="0"/>
                <a:ea typeface="+mn-ea"/>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5" name="Picture Placeholder 56">
            <a:extLst>
              <a:ext uri="{FF2B5EF4-FFF2-40B4-BE49-F238E27FC236}">
                <a16:creationId xmlns:a16="http://schemas.microsoft.com/office/drawing/2014/main" id="{81B5CAC0-347D-D423-878E-E7325C9824D7}"/>
              </a:ext>
            </a:extLst>
          </p:cNvPr>
          <p:cNvSpPr>
            <a:spLocks noGrp="1"/>
          </p:cNvSpPr>
          <p:nvPr>
            <p:ph type="pic" sz="quarter" idx="18" hasCustomPrompt="1"/>
          </p:nvPr>
        </p:nvSpPr>
        <p:spPr>
          <a:xfrm>
            <a:off x="0" y="2606040"/>
            <a:ext cx="7562088" cy="4251960"/>
          </a:xfrm>
          <a:prstGeom prst="rect">
            <a:avLst/>
          </a:prstGeom>
          <a:solidFill>
            <a:schemeClr val="bg1"/>
          </a:solidFill>
        </p:spPr>
        <p:txBody>
          <a:bodyPr anchor="ctr">
            <a:noAutofit/>
          </a:bodyPr>
          <a:lstStyle>
            <a:lvl1pPr marL="0" indent="0" algn="ctr">
              <a:buNone/>
              <a:defRPr sz="3600">
                <a:latin typeface="+mj-lt"/>
              </a:defRPr>
            </a:lvl1pPr>
          </a:lstStyle>
          <a:p>
            <a:r>
              <a:rPr lang="en-US"/>
              <a:t>Image</a:t>
            </a:r>
          </a:p>
        </p:txBody>
      </p:sp>
    </p:spTree>
    <p:extLst>
      <p:ext uri="{BB962C8B-B14F-4D97-AF65-F5344CB8AC3E}">
        <p14:creationId xmlns:p14="http://schemas.microsoft.com/office/powerpoint/2010/main" val="1187218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24" grpId="0">
        <p:tmplLst>
          <p:tmpl>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AA791-ED13-7FE5-1BB2-19100F5C1DCC}"/>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8933034-B30C-70E7-17B6-0E3FFF53C439}"/>
              </a:ext>
            </a:extLst>
          </p:cNvPr>
          <p:cNvPicPr>
            <a:picLocks noChangeAspect="1"/>
          </p:cNvPicPr>
          <p:nvPr userDrawn="1"/>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18476" t="10888" r="18476" b="9901"/>
          <a:stretch/>
        </p:blipFill>
        <p:spPr>
          <a:xfrm>
            <a:off x="1219200" y="685800"/>
            <a:ext cx="9753600" cy="5486400"/>
          </a:xfrm>
          <a:prstGeom prst="roundRect">
            <a:avLst>
              <a:gd name="adj" fmla="val 172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2" name="Title 1">
            <a:extLst>
              <a:ext uri="{FF2B5EF4-FFF2-40B4-BE49-F238E27FC236}">
                <a16:creationId xmlns:a16="http://schemas.microsoft.com/office/drawing/2014/main" id="{1D68B2D0-6768-258E-FF13-532F41DA5AD2}"/>
              </a:ext>
            </a:extLst>
          </p:cNvPr>
          <p:cNvSpPr>
            <a:spLocks noGrp="1"/>
          </p:cNvSpPr>
          <p:nvPr>
            <p:ph type="title"/>
          </p:nvPr>
        </p:nvSpPr>
        <p:spPr>
          <a:xfrm>
            <a:off x="2438400" y="1104856"/>
            <a:ext cx="7315200" cy="553998"/>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D46D253-F339-5FFB-2B47-0B44F462F50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49A1B1-5A8E-4E46-95DF-CCAC78182983}" type="slidenum">
              <a:rPr kumimoji="0" lang="en-US" sz="105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05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423655364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Arrow: Right 2">
            <a:extLst>
              <a:ext uri="{FF2B5EF4-FFF2-40B4-BE49-F238E27FC236}">
                <a16:creationId xmlns:a16="http://schemas.microsoft.com/office/drawing/2014/main" id="{9AC421B8-2C39-15D6-FC81-127FC4A6A410}"/>
              </a:ext>
            </a:extLst>
          </p:cNvPr>
          <p:cNvSpPr/>
          <p:nvPr userDrawn="1"/>
        </p:nvSpPr>
        <p:spPr bwMode="auto">
          <a:xfrm>
            <a:off x="10188" y="3735646"/>
            <a:ext cx="12048462" cy="318426"/>
          </a:xfrm>
          <a:prstGeom prst="rightArrow">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D7FA8A09-6617-92BB-F8CF-BB483183A07F}"/>
              </a:ext>
            </a:extLst>
          </p:cNvPr>
          <p:cNvCxnSpPr>
            <a:cxnSpLocks/>
          </p:cNvCxnSpPr>
          <p:nvPr userDrawn="1"/>
        </p:nvCxnSpPr>
        <p:spPr>
          <a:xfrm flipV="1">
            <a:off x="4630329"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77073A2-77E3-8950-299D-3974C95FDD85}"/>
              </a:ext>
            </a:extLst>
          </p:cNvPr>
          <p:cNvCxnSpPr>
            <a:cxnSpLocks/>
          </p:cNvCxnSpPr>
          <p:nvPr userDrawn="1"/>
        </p:nvCxnSpPr>
        <p:spPr>
          <a:xfrm flipH="1" flipV="1">
            <a:off x="6098247"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41D6E7C-1965-0D53-B9EB-0EF9764C1E81}"/>
              </a:ext>
            </a:extLst>
          </p:cNvPr>
          <p:cNvCxnSpPr>
            <a:cxnSpLocks/>
          </p:cNvCxnSpPr>
          <p:nvPr userDrawn="1"/>
        </p:nvCxnSpPr>
        <p:spPr>
          <a:xfrm flipV="1">
            <a:off x="7566165"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883AE1-4972-ECD9-D6DD-9C88BBE94D93}"/>
              </a:ext>
            </a:extLst>
          </p:cNvPr>
          <p:cNvCxnSpPr>
            <a:cxnSpLocks/>
            <a:stCxn id="10" idx="0"/>
            <a:endCxn id="20" idx="4"/>
          </p:cNvCxnSpPr>
          <p:nvPr userDrawn="1"/>
        </p:nvCxnSpPr>
        <p:spPr>
          <a:xfrm flipH="1" flipV="1">
            <a:off x="9034083"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7F54579-7B37-8E21-055D-F8506DB13437}"/>
              </a:ext>
            </a:extLst>
          </p:cNvPr>
          <p:cNvSpPr/>
          <p:nvPr userDrawn="1"/>
        </p:nvSpPr>
        <p:spPr bwMode="auto">
          <a:xfrm>
            <a:off x="1777211"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C037E56F-ECF6-82CF-5CAD-724709739A83}"/>
              </a:ext>
            </a:extLst>
          </p:cNvPr>
          <p:cNvSpPr/>
          <p:nvPr userDrawn="1"/>
        </p:nvSpPr>
        <p:spPr bwMode="auto">
          <a:xfrm>
            <a:off x="4713047"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4A6BCB98-6F09-6FEA-2E49-AAEFFD627329}"/>
              </a:ext>
            </a:extLst>
          </p:cNvPr>
          <p:cNvSpPr/>
          <p:nvPr userDrawn="1"/>
        </p:nvSpPr>
        <p:spPr bwMode="auto">
          <a:xfrm>
            <a:off x="7648883" y="4363208"/>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A72CE325-811D-8010-DA2A-D3CE9A919BA4}"/>
              </a:ext>
            </a:extLst>
          </p:cNvPr>
          <p:cNvSpPr/>
          <p:nvPr userDrawn="1"/>
        </p:nvSpPr>
        <p:spPr bwMode="auto">
          <a:xfrm>
            <a:off x="309293"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9593FB05-820C-513D-A5EB-01D4F19C1E73}"/>
              </a:ext>
            </a:extLst>
          </p:cNvPr>
          <p:cNvSpPr/>
          <p:nvPr userDrawn="1"/>
        </p:nvSpPr>
        <p:spPr bwMode="auto">
          <a:xfrm>
            <a:off x="3245129"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71E0F134-2735-6064-79D5-EEBC32CF5558}"/>
              </a:ext>
            </a:extLst>
          </p:cNvPr>
          <p:cNvSpPr/>
          <p:nvPr userDrawn="1"/>
        </p:nvSpPr>
        <p:spPr bwMode="auto">
          <a:xfrm>
            <a:off x="6180965"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459A5C35-32F2-C019-9466-A8EA5F9F69D7}"/>
              </a:ext>
            </a:extLst>
          </p:cNvPr>
          <p:cNvSpPr/>
          <p:nvPr userDrawn="1"/>
        </p:nvSpPr>
        <p:spPr bwMode="auto">
          <a:xfrm>
            <a:off x="9116800" y="1199232"/>
            <a:ext cx="2770401" cy="2227278"/>
          </a:xfrm>
          <a:prstGeom prst="rect">
            <a:avLst/>
          </a:prstGeom>
          <a:solidFill>
            <a:schemeClr val="bg1"/>
          </a:solidFill>
          <a:ln>
            <a:noFill/>
            <a:headEnd type="none" w="med" len="med"/>
            <a:tailEnd type="none" w="med" len="med"/>
          </a:ln>
          <a:effectLst>
            <a:outerShdw blurRad="38100" algn="ctr" rotWithShape="0">
              <a:schemeClr val="bg1">
                <a:lumMod val="50000"/>
                <a:alpha val="17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1143000" rIns="88900" bIns="381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Oval 14">
            <a:extLst>
              <a:ext uri="{FF2B5EF4-FFF2-40B4-BE49-F238E27FC236}">
                <a16:creationId xmlns:a16="http://schemas.microsoft.com/office/drawing/2014/main" id="{1FFC58F4-509A-BBC8-740A-DC90026521FF}"/>
              </a:ext>
            </a:extLst>
          </p:cNvPr>
          <p:cNvSpPr/>
          <p:nvPr userDrawn="1"/>
        </p:nvSpPr>
        <p:spPr>
          <a:xfrm>
            <a:off x="1477927"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0</a:t>
            </a:r>
          </a:p>
        </p:txBody>
      </p:sp>
      <p:sp>
        <p:nvSpPr>
          <p:cNvPr id="16" name="Oval 15">
            <a:extLst>
              <a:ext uri="{FF2B5EF4-FFF2-40B4-BE49-F238E27FC236}">
                <a16:creationId xmlns:a16="http://schemas.microsoft.com/office/drawing/2014/main" id="{76D5866A-5827-FCCE-18B3-513F75186D50}"/>
              </a:ext>
            </a:extLst>
          </p:cNvPr>
          <p:cNvSpPr/>
          <p:nvPr userDrawn="1"/>
        </p:nvSpPr>
        <p:spPr>
          <a:xfrm>
            <a:off x="2945845"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1</a:t>
            </a:r>
          </a:p>
        </p:txBody>
      </p:sp>
      <p:sp>
        <p:nvSpPr>
          <p:cNvPr id="17" name="Oval 16">
            <a:extLst>
              <a:ext uri="{FF2B5EF4-FFF2-40B4-BE49-F238E27FC236}">
                <a16:creationId xmlns:a16="http://schemas.microsoft.com/office/drawing/2014/main" id="{6AD14159-DA23-DEFF-5535-25ED604CA625}"/>
              </a:ext>
            </a:extLst>
          </p:cNvPr>
          <p:cNvSpPr/>
          <p:nvPr userDrawn="1"/>
        </p:nvSpPr>
        <p:spPr>
          <a:xfrm>
            <a:off x="4413763"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2</a:t>
            </a:r>
          </a:p>
        </p:txBody>
      </p:sp>
      <p:sp>
        <p:nvSpPr>
          <p:cNvPr id="18" name="Oval 17">
            <a:extLst>
              <a:ext uri="{FF2B5EF4-FFF2-40B4-BE49-F238E27FC236}">
                <a16:creationId xmlns:a16="http://schemas.microsoft.com/office/drawing/2014/main" id="{92B86796-C689-93E1-AA11-12D316F4C92A}"/>
              </a:ext>
            </a:extLst>
          </p:cNvPr>
          <p:cNvSpPr/>
          <p:nvPr userDrawn="1"/>
        </p:nvSpPr>
        <p:spPr>
          <a:xfrm>
            <a:off x="5881681"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3</a:t>
            </a:r>
          </a:p>
        </p:txBody>
      </p:sp>
      <p:sp>
        <p:nvSpPr>
          <p:cNvPr id="19" name="Oval 18">
            <a:extLst>
              <a:ext uri="{FF2B5EF4-FFF2-40B4-BE49-F238E27FC236}">
                <a16:creationId xmlns:a16="http://schemas.microsoft.com/office/drawing/2014/main" id="{68138B66-3052-5320-EE57-9CB04AA02437}"/>
              </a:ext>
            </a:extLst>
          </p:cNvPr>
          <p:cNvSpPr/>
          <p:nvPr userDrawn="1"/>
        </p:nvSpPr>
        <p:spPr>
          <a:xfrm>
            <a:off x="7349599"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4</a:t>
            </a:r>
          </a:p>
        </p:txBody>
      </p:sp>
      <p:sp>
        <p:nvSpPr>
          <p:cNvPr id="20" name="Oval 19">
            <a:extLst>
              <a:ext uri="{FF2B5EF4-FFF2-40B4-BE49-F238E27FC236}">
                <a16:creationId xmlns:a16="http://schemas.microsoft.com/office/drawing/2014/main" id="{D6521086-AE93-422F-163B-CCD636CC3DC6}"/>
              </a:ext>
            </a:extLst>
          </p:cNvPr>
          <p:cNvSpPr/>
          <p:nvPr userDrawn="1"/>
        </p:nvSpPr>
        <p:spPr>
          <a:xfrm>
            <a:off x="8817517"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5</a:t>
            </a:r>
          </a:p>
        </p:txBody>
      </p:sp>
      <p:sp>
        <p:nvSpPr>
          <p:cNvPr id="22" name="Oval 21">
            <a:extLst>
              <a:ext uri="{FF2B5EF4-FFF2-40B4-BE49-F238E27FC236}">
                <a16:creationId xmlns:a16="http://schemas.microsoft.com/office/drawing/2014/main" id="{11011F88-B7D0-C6AC-D801-D600EF8310FB}"/>
              </a:ext>
            </a:extLst>
          </p:cNvPr>
          <p:cNvSpPr/>
          <p:nvPr userDrawn="1"/>
        </p:nvSpPr>
        <p:spPr>
          <a:xfrm>
            <a:off x="10285434" y="3678293"/>
            <a:ext cx="433132" cy="433132"/>
          </a:xfrm>
          <a:prstGeom prst="ellipse">
            <a:avLst/>
          </a:prstGeom>
          <a:solidFill>
            <a:schemeClr val="bg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a:ea typeface="+mn-ea"/>
                <a:cs typeface="Segoe UI Bold" panose="020B0802040204020203" pitchFamily="34" charset="0"/>
              </a:rPr>
              <a:t>6</a:t>
            </a:r>
          </a:p>
        </p:txBody>
      </p:sp>
      <p:cxnSp>
        <p:nvCxnSpPr>
          <p:cNvPr id="23" name="Straight Connector 22">
            <a:extLst>
              <a:ext uri="{FF2B5EF4-FFF2-40B4-BE49-F238E27FC236}">
                <a16:creationId xmlns:a16="http://schemas.microsoft.com/office/drawing/2014/main" id="{38A18DA3-F323-162B-C7CB-EC86A67CF0D6}"/>
              </a:ext>
            </a:extLst>
          </p:cNvPr>
          <p:cNvCxnSpPr>
            <a:cxnSpLocks/>
            <a:stCxn id="22" idx="0"/>
            <a:endCxn id="14" idx="2"/>
          </p:cNvCxnSpPr>
          <p:nvPr userDrawn="1"/>
        </p:nvCxnSpPr>
        <p:spPr>
          <a:xfrm flipV="1">
            <a:off x="10502000"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8A7FEF-0A9C-D00F-3A6B-E09C73444263}"/>
              </a:ext>
            </a:extLst>
          </p:cNvPr>
          <p:cNvCxnSpPr>
            <a:cxnSpLocks/>
          </p:cNvCxnSpPr>
          <p:nvPr userDrawn="1"/>
        </p:nvCxnSpPr>
        <p:spPr>
          <a:xfrm flipH="1" flipV="1">
            <a:off x="3162411" y="4111425"/>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ED38E4-0E1C-F23D-9BAE-5FB9C353D678}"/>
              </a:ext>
            </a:extLst>
          </p:cNvPr>
          <p:cNvCxnSpPr>
            <a:cxnSpLocks/>
          </p:cNvCxnSpPr>
          <p:nvPr userDrawn="1"/>
        </p:nvCxnSpPr>
        <p:spPr>
          <a:xfrm flipV="1">
            <a:off x="1694493" y="3426510"/>
            <a:ext cx="1" cy="25178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11">
            <a:extLst>
              <a:ext uri="{FF2B5EF4-FFF2-40B4-BE49-F238E27FC236}">
                <a16:creationId xmlns:a16="http://schemas.microsoft.com/office/drawing/2014/main" id="{BC175DF2-4183-BB5C-7ACB-C6684DD0703D}"/>
              </a:ext>
            </a:extLst>
          </p:cNvPr>
          <p:cNvSpPr>
            <a:spLocks noGrp="1"/>
          </p:cNvSpPr>
          <p:nvPr>
            <p:ph type="body" sz="quarter" idx="16" hasCustomPrompt="1"/>
          </p:nvPr>
        </p:nvSpPr>
        <p:spPr>
          <a:xfrm>
            <a:off x="383848"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7" name="Text Placeholder 11">
            <a:extLst>
              <a:ext uri="{FF2B5EF4-FFF2-40B4-BE49-F238E27FC236}">
                <a16:creationId xmlns:a16="http://schemas.microsoft.com/office/drawing/2014/main" id="{1B5A7297-DE91-1A12-172E-0645F3917768}"/>
              </a:ext>
            </a:extLst>
          </p:cNvPr>
          <p:cNvSpPr>
            <a:spLocks noGrp="1"/>
          </p:cNvSpPr>
          <p:nvPr>
            <p:ph type="body" sz="quarter" idx="17" hasCustomPrompt="1"/>
          </p:nvPr>
        </p:nvSpPr>
        <p:spPr>
          <a:xfrm>
            <a:off x="3319684"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8" name="Text Placeholder 11">
            <a:extLst>
              <a:ext uri="{FF2B5EF4-FFF2-40B4-BE49-F238E27FC236}">
                <a16:creationId xmlns:a16="http://schemas.microsoft.com/office/drawing/2014/main" id="{23E91340-EF29-F3DC-3807-6AE7C195E41A}"/>
              </a:ext>
            </a:extLst>
          </p:cNvPr>
          <p:cNvSpPr>
            <a:spLocks noGrp="1"/>
          </p:cNvSpPr>
          <p:nvPr>
            <p:ph type="body" sz="quarter" idx="18" hasCustomPrompt="1"/>
          </p:nvPr>
        </p:nvSpPr>
        <p:spPr>
          <a:xfrm>
            <a:off x="6255520"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29" name="Text Placeholder 11">
            <a:extLst>
              <a:ext uri="{FF2B5EF4-FFF2-40B4-BE49-F238E27FC236}">
                <a16:creationId xmlns:a16="http://schemas.microsoft.com/office/drawing/2014/main" id="{BC4B9C08-2088-DFE3-60E9-2AA79144A73C}"/>
              </a:ext>
            </a:extLst>
          </p:cNvPr>
          <p:cNvSpPr>
            <a:spLocks noGrp="1"/>
          </p:cNvSpPr>
          <p:nvPr>
            <p:ph type="body" sz="quarter" idx="19" hasCustomPrompt="1"/>
          </p:nvPr>
        </p:nvSpPr>
        <p:spPr>
          <a:xfrm>
            <a:off x="9191355" y="2343138"/>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0" name="Text Placeholder 11">
            <a:extLst>
              <a:ext uri="{FF2B5EF4-FFF2-40B4-BE49-F238E27FC236}">
                <a16:creationId xmlns:a16="http://schemas.microsoft.com/office/drawing/2014/main" id="{D58C93FB-B4A5-AEAC-A785-F557C034E958}"/>
              </a:ext>
            </a:extLst>
          </p:cNvPr>
          <p:cNvSpPr>
            <a:spLocks noGrp="1"/>
          </p:cNvSpPr>
          <p:nvPr>
            <p:ph type="body" sz="quarter" idx="20" hasCustomPrompt="1"/>
          </p:nvPr>
        </p:nvSpPr>
        <p:spPr>
          <a:xfrm>
            <a:off x="1851766"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1" name="Text Placeholder 11">
            <a:extLst>
              <a:ext uri="{FF2B5EF4-FFF2-40B4-BE49-F238E27FC236}">
                <a16:creationId xmlns:a16="http://schemas.microsoft.com/office/drawing/2014/main" id="{EDFA4A35-BF71-058A-B48D-FF0D977DB8EA}"/>
              </a:ext>
            </a:extLst>
          </p:cNvPr>
          <p:cNvSpPr>
            <a:spLocks noGrp="1"/>
          </p:cNvSpPr>
          <p:nvPr>
            <p:ph type="body" sz="quarter" idx="21" hasCustomPrompt="1"/>
          </p:nvPr>
        </p:nvSpPr>
        <p:spPr>
          <a:xfrm>
            <a:off x="4787602"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2" name="Text Placeholder 11">
            <a:extLst>
              <a:ext uri="{FF2B5EF4-FFF2-40B4-BE49-F238E27FC236}">
                <a16:creationId xmlns:a16="http://schemas.microsoft.com/office/drawing/2014/main" id="{E6531D51-5A29-7D2B-74C1-D0CB1DD130B8}"/>
              </a:ext>
            </a:extLst>
          </p:cNvPr>
          <p:cNvSpPr>
            <a:spLocks noGrp="1"/>
          </p:cNvSpPr>
          <p:nvPr>
            <p:ph type="body" sz="quarter" idx="22" hasCustomPrompt="1"/>
          </p:nvPr>
        </p:nvSpPr>
        <p:spPr>
          <a:xfrm>
            <a:off x="7723438" y="5500732"/>
            <a:ext cx="2621290" cy="246221"/>
          </a:xfrm>
        </p:spPr>
        <p:txBody>
          <a:bodyPr anchor="t"/>
          <a:lstStyle>
            <a:lvl1pPr marL="0" indent="0" algn="ctr">
              <a:spcBef>
                <a:spcPts val="0"/>
              </a:spcBef>
              <a:buNone/>
              <a:defRPr kumimoji="0" lang="en-US" sz="1600" b="0" i="0" u="none" strike="noStrike" kern="1200" cap="none" spc="0" normalizeH="0" baseline="0" dirty="0">
                <a:ln>
                  <a:noFill/>
                </a:ln>
                <a:solidFill>
                  <a:srgbClr val="000000"/>
                </a:solidFill>
                <a:effectLst/>
                <a:uLnTx/>
                <a:uFillTx/>
                <a:latin typeface="Segoe UI"/>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Click to edit text styles</a:t>
            </a:r>
          </a:p>
        </p:txBody>
      </p:sp>
      <p:sp>
        <p:nvSpPr>
          <p:cNvPr id="33" name="Picture Placeholder 56">
            <a:extLst>
              <a:ext uri="{FF2B5EF4-FFF2-40B4-BE49-F238E27FC236}">
                <a16:creationId xmlns:a16="http://schemas.microsoft.com/office/drawing/2014/main" id="{4B7B17AE-9FD4-78FD-625A-BF6DC1970342}"/>
              </a:ext>
            </a:extLst>
          </p:cNvPr>
          <p:cNvSpPr>
            <a:spLocks noGrp="1"/>
          </p:cNvSpPr>
          <p:nvPr>
            <p:ph type="pic" sz="quarter" idx="23" hasCustomPrompt="1"/>
          </p:nvPr>
        </p:nvSpPr>
        <p:spPr>
          <a:xfrm>
            <a:off x="459293"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4" name="Picture Placeholder 56">
            <a:extLst>
              <a:ext uri="{FF2B5EF4-FFF2-40B4-BE49-F238E27FC236}">
                <a16:creationId xmlns:a16="http://schemas.microsoft.com/office/drawing/2014/main" id="{A4FA298A-FDB0-62D1-348C-BA97EE95C963}"/>
              </a:ext>
            </a:extLst>
          </p:cNvPr>
          <p:cNvSpPr>
            <a:spLocks noGrp="1"/>
          </p:cNvSpPr>
          <p:nvPr>
            <p:ph type="pic" sz="quarter" idx="24" hasCustomPrompt="1"/>
          </p:nvPr>
        </p:nvSpPr>
        <p:spPr>
          <a:xfrm>
            <a:off x="3395129"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5" name="Picture Placeholder 56">
            <a:extLst>
              <a:ext uri="{FF2B5EF4-FFF2-40B4-BE49-F238E27FC236}">
                <a16:creationId xmlns:a16="http://schemas.microsoft.com/office/drawing/2014/main" id="{A90042C2-9ECF-07BD-6584-798A2ABE8F73}"/>
              </a:ext>
            </a:extLst>
          </p:cNvPr>
          <p:cNvSpPr>
            <a:spLocks noGrp="1"/>
          </p:cNvSpPr>
          <p:nvPr>
            <p:ph type="pic" sz="quarter" idx="25" hasCustomPrompt="1"/>
          </p:nvPr>
        </p:nvSpPr>
        <p:spPr>
          <a:xfrm>
            <a:off x="6330965"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6" name="Picture Placeholder 56">
            <a:extLst>
              <a:ext uri="{FF2B5EF4-FFF2-40B4-BE49-F238E27FC236}">
                <a16:creationId xmlns:a16="http://schemas.microsoft.com/office/drawing/2014/main" id="{86701723-00E8-A3B0-15A8-A9AED8CC7E9F}"/>
              </a:ext>
            </a:extLst>
          </p:cNvPr>
          <p:cNvSpPr>
            <a:spLocks noGrp="1"/>
          </p:cNvSpPr>
          <p:nvPr>
            <p:ph type="pic" sz="quarter" idx="26" hasCustomPrompt="1"/>
          </p:nvPr>
        </p:nvSpPr>
        <p:spPr>
          <a:xfrm>
            <a:off x="9266800" y="1262981"/>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7" name="Picture Placeholder 56">
            <a:extLst>
              <a:ext uri="{FF2B5EF4-FFF2-40B4-BE49-F238E27FC236}">
                <a16:creationId xmlns:a16="http://schemas.microsoft.com/office/drawing/2014/main" id="{F3D04200-5627-CE5C-6CE1-16F486651EFE}"/>
              </a:ext>
            </a:extLst>
          </p:cNvPr>
          <p:cNvSpPr>
            <a:spLocks noGrp="1"/>
          </p:cNvSpPr>
          <p:nvPr>
            <p:ph type="pic" sz="quarter" idx="27" hasCustomPrompt="1"/>
          </p:nvPr>
        </p:nvSpPr>
        <p:spPr>
          <a:xfrm>
            <a:off x="7798883"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8" name="Picture Placeholder 56">
            <a:extLst>
              <a:ext uri="{FF2B5EF4-FFF2-40B4-BE49-F238E27FC236}">
                <a16:creationId xmlns:a16="http://schemas.microsoft.com/office/drawing/2014/main" id="{885C2546-BE15-1B4E-2F9E-A906A939426C}"/>
              </a:ext>
            </a:extLst>
          </p:cNvPr>
          <p:cNvSpPr>
            <a:spLocks noGrp="1"/>
          </p:cNvSpPr>
          <p:nvPr>
            <p:ph type="pic" sz="quarter" idx="28" hasCustomPrompt="1"/>
          </p:nvPr>
        </p:nvSpPr>
        <p:spPr>
          <a:xfrm>
            <a:off x="4863047"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
        <p:nvSpPr>
          <p:cNvPr id="39" name="Picture Placeholder 56">
            <a:extLst>
              <a:ext uri="{FF2B5EF4-FFF2-40B4-BE49-F238E27FC236}">
                <a16:creationId xmlns:a16="http://schemas.microsoft.com/office/drawing/2014/main" id="{28DF2A32-A1D1-E469-4143-AF20954B662F}"/>
              </a:ext>
            </a:extLst>
          </p:cNvPr>
          <p:cNvSpPr>
            <a:spLocks noGrp="1"/>
          </p:cNvSpPr>
          <p:nvPr>
            <p:ph type="pic" sz="quarter" idx="29" hasCustomPrompt="1"/>
          </p:nvPr>
        </p:nvSpPr>
        <p:spPr>
          <a:xfrm>
            <a:off x="1927211" y="4429986"/>
            <a:ext cx="2470400" cy="1003969"/>
          </a:xfrm>
          <a:prstGeom prst="rect">
            <a:avLst/>
          </a:prstGeom>
          <a:solidFill>
            <a:schemeClr val="bg1"/>
          </a:solidFill>
        </p:spPr>
        <p:txBody>
          <a:bodyPr anchor="ctr">
            <a:noAutofit/>
          </a:bodyPr>
          <a:lstStyle>
            <a:lvl1pPr marL="0" indent="0" algn="ctr">
              <a:buNone/>
              <a:defRPr sz="1400">
                <a:latin typeface="+mj-lt"/>
              </a:defRPr>
            </a:lvl1pPr>
          </a:lstStyle>
          <a:p>
            <a:r>
              <a:rPr lang="en-US"/>
              <a:t>Image</a:t>
            </a:r>
          </a:p>
        </p:txBody>
      </p:sp>
    </p:spTree>
    <p:extLst>
      <p:ext uri="{BB962C8B-B14F-4D97-AF65-F5344CB8AC3E}">
        <p14:creationId xmlns:p14="http://schemas.microsoft.com/office/powerpoint/2010/main" val="1221441228"/>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cons Libr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aphicFrame>
        <p:nvGraphicFramePr>
          <p:cNvPr id="21" name="Table 3">
            <a:extLst>
              <a:ext uri="{FF2B5EF4-FFF2-40B4-BE49-F238E27FC236}">
                <a16:creationId xmlns:a16="http://schemas.microsoft.com/office/drawing/2014/main" id="{2817F29B-59A0-23EA-B9B7-EEDA7BCFB213}"/>
              </a:ext>
            </a:extLst>
          </p:cNvPr>
          <p:cNvGraphicFramePr>
            <a:graphicFrameLocks noGrp="1"/>
          </p:cNvGraphicFramePr>
          <p:nvPr userDrawn="1"/>
        </p:nvGraphicFramePr>
        <p:xfrm>
          <a:off x="585217" y="1200150"/>
          <a:ext cx="11021570" cy="5099052"/>
        </p:xfrm>
        <a:graphic>
          <a:graphicData uri="http://schemas.openxmlformats.org/drawingml/2006/table">
            <a:tbl>
              <a:tblPr firstRow="1" bandRow="1">
                <a:tableStyleId>{5C22544A-7EE6-4342-B048-85BDC9FD1C3A}</a:tableStyleId>
              </a:tblPr>
              <a:tblGrid>
                <a:gridCol w="1102157">
                  <a:extLst>
                    <a:ext uri="{9D8B030D-6E8A-4147-A177-3AD203B41FA5}">
                      <a16:colId xmlns:a16="http://schemas.microsoft.com/office/drawing/2014/main" val="3821760900"/>
                    </a:ext>
                  </a:extLst>
                </a:gridCol>
                <a:gridCol w="1102157">
                  <a:extLst>
                    <a:ext uri="{9D8B030D-6E8A-4147-A177-3AD203B41FA5}">
                      <a16:colId xmlns:a16="http://schemas.microsoft.com/office/drawing/2014/main" val="1007407312"/>
                    </a:ext>
                  </a:extLst>
                </a:gridCol>
                <a:gridCol w="1102157">
                  <a:extLst>
                    <a:ext uri="{9D8B030D-6E8A-4147-A177-3AD203B41FA5}">
                      <a16:colId xmlns:a16="http://schemas.microsoft.com/office/drawing/2014/main" val="2745640533"/>
                    </a:ext>
                  </a:extLst>
                </a:gridCol>
                <a:gridCol w="1102157">
                  <a:extLst>
                    <a:ext uri="{9D8B030D-6E8A-4147-A177-3AD203B41FA5}">
                      <a16:colId xmlns:a16="http://schemas.microsoft.com/office/drawing/2014/main" val="3281569361"/>
                    </a:ext>
                  </a:extLst>
                </a:gridCol>
                <a:gridCol w="1102157">
                  <a:extLst>
                    <a:ext uri="{9D8B030D-6E8A-4147-A177-3AD203B41FA5}">
                      <a16:colId xmlns:a16="http://schemas.microsoft.com/office/drawing/2014/main" val="3587677850"/>
                    </a:ext>
                  </a:extLst>
                </a:gridCol>
                <a:gridCol w="1102157">
                  <a:extLst>
                    <a:ext uri="{9D8B030D-6E8A-4147-A177-3AD203B41FA5}">
                      <a16:colId xmlns:a16="http://schemas.microsoft.com/office/drawing/2014/main" val="405016861"/>
                    </a:ext>
                  </a:extLst>
                </a:gridCol>
                <a:gridCol w="1102157">
                  <a:extLst>
                    <a:ext uri="{9D8B030D-6E8A-4147-A177-3AD203B41FA5}">
                      <a16:colId xmlns:a16="http://schemas.microsoft.com/office/drawing/2014/main" val="2288318"/>
                    </a:ext>
                  </a:extLst>
                </a:gridCol>
                <a:gridCol w="1102157">
                  <a:extLst>
                    <a:ext uri="{9D8B030D-6E8A-4147-A177-3AD203B41FA5}">
                      <a16:colId xmlns:a16="http://schemas.microsoft.com/office/drawing/2014/main" val="2503135418"/>
                    </a:ext>
                  </a:extLst>
                </a:gridCol>
                <a:gridCol w="1102157">
                  <a:extLst>
                    <a:ext uri="{9D8B030D-6E8A-4147-A177-3AD203B41FA5}">
                      <a16:colId xmlns:a16="http://schemas.microsoft.com/office/drawing/2014/main" val="536637327"/>
                    </a:ext>
                  </a:extLst>
                </a:gridCol>
                <a:gridCol w="1102157">
                  <a:extLst>
                    <a:ext uri="{9D8B030D-6E8A-4147-A177-3AD203B41FA5}">
                      <a16:colId xmlns:a16="http://schemas.microsoft.com/office/drawing/2014/main" val="3236046306"/>
                    </a:ext>
                  </a:extLst>
                </a:gridCol>
              </a:tblGrid>
              <a:tr h="1274763">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b="0" i="0">
                          <a:solidFill>
                            <a:srgbClr val="000000"/>
                          </a:solidFill>
                          <a:effectLst/>
                          <a:latin typeface="Times New Roman" panose="02020603050405020304" pitchFamily="18" charset="0"/>
                        </a:rPr>
                        <a:t> </a:t>
                      </a: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440470"/>
                  </a:ext>
                </a:extLst>
              </a:tr>
              <a:tr h="1274763">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0530876"/>
                  </a:ext>
                </a:extLst>
              </a:tr>
              <a:tr h="1274763">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7936088"/>
                  </a:ext>
                </a:extLst>
              </a:tr>
              <a:tr h="1274763">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559528"/>
                  </a:ext>
                </a:extLst>
              </a:tr>
            </a:tbl>
          </a:graphicData>
        </a:graphic>
      </p:graphicFrame>
      <p:sp>
        <p:nvSpPr>
          <p:cNvPr id="40" name="Picture Placeholder 56">
            <a:extLst>
              <a:ext uri="{FF2B5EF4-FFF2-40B4-BE49-F238E27FC236}">
                <a16:creationId xmlns:a16="http://schemas.microsoft.com/office/drawing/2014/main" id="{B8896B88-F8CC-FC59-32BE-7AA011166802}"/>
              </a:ext>
            </a:extLst>
          </p:cNvPr>
          <p:cNvSpPr>
            <a:spLocks noGrp="1"/>
          </p:cNvSpPr>
          <p:nvPr>
            <p:ph type="pic" sz="quarter" idx="16" hasCustomPrompt="1"/>
          </p:nvPr>
        </p:nvSpPr>
        <p:spPr>
          <a:xfrm>
            <a:off x="72081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1" name="Picture Placeholder 56">
            <a:extLst>
              <a:ext uri="{FF2B5EF4-FFF2-40B4-BE49-F238E27FC236}">
                <a16:creationId xmlns:a16="http://schemas.microsoft.com/office/drawing/2014/main" id="{1D72A1ED-F6AD-10EE-735F-CDB4CB497B8A}"/>
              </a:ext>
            </a:extLst>
          </p:cNvPr>
          <p:cNvSpPr>
            <a:spLocks noGrp="1"/>
          </p:cNvSpPr>
          <p:nvPr>
            <p:ph type="pic" sz="quarter" idx="17" hasCustomPrompt="1"/>
          </p:nvPr>
        </p:nvSpPr>
        <p:spPr>
          <a:xfrm>
            <a:off x="182328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2" name="Picture Placeholder 56">
            <a:extLst>
              <a:ext uri="{FF2B5EF4-FFF2-40B4-BE49-F238E27FC236}">
                <a16:creationId xmlns:a16="http://schemas.microsoft.com/office/drawing/2014/main" id="{7486495C-5CA3-6CC8-69EF-B25BB03D5E3A}"/>
              </a:ext>
            </a:extLst>
          </p:cNvPr>
          <p:cNvSpPr>
            <a:spLocks noGrp="1"/>
          </p:cNvSpPr>
          <p:nvPr>
            <p:ph type="pic" sz="quarter" idx="18" hasCustomPrompt="1"/>
          </p:nvPr>
        </p:nvSpPr>
        <p:spPr>
          <a:xfrm>
            <a:off x="292575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3" name="Picture Placeholder 56">
            <a:extLst>
              <a:ext uri="{FF2B5EF4-FFF2-40B4-BE49-F238E27FC236}">
                <a16:creationId xmlns:a16="http://schemas.microsoft.com/office/drawing/2014/main" id="{318744A3-48E7-D0BF-9BF5-9537810C295D}"/>
              </a:ext>
            </a:extLst>
          </p:cNvPr>
          <p:cNvSpPr>
            <a:spLocks noGrp="1"/>
          </p:cNvSpPr>
          <p:nvPr>
            <p:ph type="pic" sz="quarter" idx="19" hasCustomPrompt="1"/>
          </p:nvPr>
        </p:nvSpPr>
        <p:spPr>
          <a:xfrm>
            <a:off x="402822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4" name="Picture Placeholder 56">
            <a:extLst>
              <a:ext uri="{FF2B5EF4-FFF2-40B4-BE49-F238E27FC236}">
                <a16:creationId xmlns:a16="http://schemas.microsoft.com/office/drawing/2014/main" id="{572BCFBD-E747-31E5-D14A-5EF7215F7E61}"/>
              </a:ext>
            </a:extLst>
          </p:cNvPr>
          <p:cNvSpPr>
            <a:spLocks noGrp="1"/>
          </p:cNvSpPr>
          <p:nvPr>
            <p:ph type="pic" sz="quarter" idx="20" hasCustomPrompt="1"/>
          </p:nvPr>
        </p:nvSpPr>
        <p:spPr>
          <a:xfrm>
            <a:off x="513069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5" name="Picture Placeholder 56">
            <a:extLst>
              <a:ext uri="{FF2B5EF4-FFF2-40B4-BE49-F238E27FC236}">
                <a16:creationId xmlns:a16="http://schemas.microsoft.com/office/drawing/2014/main" id="{E7D1F599-5BCF-A983-5F08-418F6F0F099C}"/>
              </a:ext>
            </a:extLst>
          </p:cNvPr>
          <p:cNvSpPr>
            <a:spLocks noGrp="1"/>
          </p:cNvSpPr>
          <p:nvPr>
            <p:ph type="pic" sz="quarter" idx="21" hasCustomPrompt="1"/>
          </p:nvPr>
        </p:nvSpPr>
        <p:spPr>
          <a:xfrm>
            <a:off x="623316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6" name="Picture Placeholder 56">
            <a:extLst>
              <a:ext uri="{FF2B5EF4-FFF2-40B4-BE49-F238E27FC236}">
                <a16:creationId xmlns:a16="http://schemas.microsoft.com/office/drawing/2014/main" id="{4A91DB25-3426-C842-260F-852F67B228A5}"/>
              </a:ext>
            </a:extLst>
          </p:cNvPr>
          <p:cNvSpPr>
            <a:spLocks noGrp="1"/>
          </p:cNvSpPr>
          <p:nvPr>
            <p:ph type="pic" sz="quarter" idx="22" hasCustomPrompt="1"/>
          </p:nvPr>
        </p:nvSpPr>
        <p:spPr>
          <a:xfrm>
            <a:off x="733563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7" name="Picture Placeholder 56">
            <a:extLst>
              <a:ext uri="{FF2B5EF4-FFF2-40B4-BE49-F238E27FC236}">
                <a16:creationId xmlns:a16="http://schemas.microsoft.com/office/drawing/2014/main" id="{AEC38CCB-30D9-9DD9-8C3B-884C06630133}"/>
              </a:ext>
            </a:extLst>
          </p:cNvPr>
          <p:cNvSpPr>
            <a:spLocks noGrp="1"/>
          </p:cNvSpPr>
          <p:nvPr>
            <p:ph type="pic" sz="quarter" idx="23" hasCustomPrompt="1"/>
          </p:nvPr>
        </p:nvSpPr>
        <p:spPr>
          <a:xfrm>
            <a:off x="843810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8" name="Picture Placeholder 56">
            <a:extLst>
              <a:ext uri="{FF2B5EF4-FFF2-40B4-BE49-F238E27FC236}">
                <a16:creationId xmlns:a16="http://schemas.microsoft.com/office/drawing/2014/main" id="{13A8576F-0800-48E3-1D51-643064FD795E}"/>
              </a:ext>
            </a:extLst>
          </p:cNvPr>
          <p:cNvSpPr>
            <a:spLocks noGrp="1"/>
          </p:cNvSpPr>
          <p:nvPr>
            <p:ph type="pic" sz="quarter" idx="24" hasCustomPrompt="1"/>
          </p:nvPr>
        </p:nvSpPr>
        <p:spPr>
          <a:xfrm>
            <a:off x="9540571"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49" name="Picture Placeholder 56">
            <a:extLst>
              <a:ext uri="{FF2B5EF4-FFF2-40B4-BE49-F238E27FC236}">
                <a16:creationId xmlns:a16="http://schemas.microsoft.com/office/drawing/2014/main" id="{74E93D93-5A37-191D-1084-3E063A50CA66}"/>
              </a:ext>
            </a:extLst>
          </p:cNvPr>
          <p:cNvSpPr>
            <a:spLocks noGrp="1"/>
          </p:cNvSpPr>
          <p:nvPr>
            <p:ph type="pic" sz="quarter" idx="25" hasCustomPrompt="1"/>
          </p:nvPr>
        </p:nvSpPr>
        <p:spPr>
          <a:xfrm>
            <a:off x="10643040" y="143007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0" name="Picture Placeholder 56">
            <a:extLst>
              <a:ext uri="{FF2B5EF4-FFF2-40B4-BE49-F238E27FC236}">
                <a16:creationId xmlns:a16="http://schemas.microsoft.com/office/drawing/2014/main" id="{47A34BF0-44F9-9EE9-EABF-3538244BB3C6}"/>
              </a:ext>
            </a:extLst>
          </p:cNvPr>
          <p:cNvSpPr>
            <a:spLocks noGrp="1"/>
          </p:cNvSpPr>
          <p:nvPr>
            <p:ph type="pic" sz="quarter" idx="26" hasCustomPrompt="1"/>
          </p:nvPr>
        </p:nvSpPr>
        <p:spPr>
          <a:xfrm>
            <a:off x="72081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1" name="Picture Placeholder 56">
            <a:extLst>
              <a:ext uri="{FF2B5EF4-FFF2-40B4-BE49-F238E27FC236}">
                <a16:creationId xmlns:a16="http://schemas.microsoft.com/office/drawing/2014/main" id="{7825EB94-F383-1019-C061-CCA3C69BB3A0}"/>
              </a:ext>
            </a:extLst>
          </p:cNvPr>
          <p:cNvSpPr>
            <a:spLocks noGrp="1"/>
          </p:cNvSpPr>
          <p:nvPr>
            <p:ph type="pic" sz="quarter" idx="27" hasCustomPrompt="1"/>
          </p:nvPr>
        </p:nvSpPr>
        <p:spPr>
          <a:xfrm>
            <a:off x="182328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2" name="Picture Placeholder 56">
            <a:extLst>
              <a:ext uri="{FF2B5EF4-FFF2-40B4-BE49-F238E27FC236}">
                <a16:creationId xmlns:a16="http://schemas.microsoft.com/office/drawing/2014/main" id="{685FB0EB-DD01-A332-F770-5EC7506B3383}"/>
              </a:ext>
            </a:extLst>
          </p:cNvPr>
          <p:cNvSpPr>
            <a:spLocks noGrp="1"/>
          </p:cNvSpPr>
          <p:nvPr>
            <p:ph type="pic" sz="quarter" idx="28" hasCustomPrompt="1"/>
          </p:nvPr>
        </p:nvSpPr>
        <p:spPr>
          <a:xfrm>
            <a:off x="292575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3" name="Picture Placeholder 56">
            <a:extLst>
              <a:ext uri="{FF2B5EF4-FFF2-40B4-BE49-F238E27FC236}">
                <a16:creationId xmlns:a16="http://schemas.microsoft.com/office/drawing/2014/main" id="{A4D92A04-3BCA-C3F2-12A1-4F48D241C1A8}"/>
              </a:ext>
            </a:extLst>
          </p:cNvPr>
          <p:cNvSpPr>
            <a:spLocks noGrp="1"/>
          </p:cNvSpPr>
          <p:nvPr>
            <p:ph type="pic" sz="quarter" idx="29" hasCustomPrompt="1"/>
          </p:nvPr>
        </p:nvSpPr>
        <p:spPr>
          <a:xfrm>
            <a:off x="402822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4" name="Picture Placeholder 56">
            <a:extLst>
              <a:ext uri="{FF2B5EF4-FFF2-40B4-BE49-F238E27FC236}">
                <a16:creationId xmlns:a16="http://schemas.microsoft.com/office/drawing/2014/main" id="{4B1552C0-16B7-E518-FCDE-B64D1F22BD94}"/>
              </a:ext>
            </a:extLst>
          </p:cNvPr>
          <p:cNvSpPr>
            <a:spLocks noGrp="1"/>
          </p:cNvSpPr>
          <p:nvPr>
            <p:ph type="pic" sz="quarter" idx="30" hasCustomPrompt="1"/>
          </p:nvPr>
        </p:nvSpPr>
        <p:spPr>
          <a:xfrm>
            <a:off x="513069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5" name="Picture Placeholder 56">
            <a:extLst>
              <a:ext uri="{FF2B5EF4-FFF2-40B4-BE49-F238E27FC236}">
                <a16:creationId xmlns:a16="http://schemas.microsoft.com/office/drawing/2014/main" id="{2C546459-8A4E-2582-E053-0D6C5ED264AA}"/>
              </a:ext>
            </a:extLst>
          </p:cNvPr>
          <p:cNvSpPr>
            <a:spLocks noGrp="1"/>
          </p:cNvSpPr>
          <p:nvPr>
            <p:ph type="pic" sz="quarter" idx="31" hasCustomPrompt="1"/>
          </p:nvPr>
        </p:nvSpPr>
        <p:spPr>
          <a:xfrm>
            <a:off x="623316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6" name="Picture Placeholder 56">
            <a:extLst>
              <a:ext uri="{FF2B5EF4-FFF2-40B4-BE49-F238E27FC236}">
                <a16:creationId xmlns:a16="http://schemas.microsoft.com/office/drawing/2014/main" id="{561F03B7-BBAD-324A-2430-EE86505CB402}"/>
              </a:ext>
            </a:extLst>
          </p:cNvPr>
          <p:cNvSpPr>
            <a:spLocks noGrp="1"/>
          </p:cNvSpPr>
          <p:nvPr>
            <p:ph type="pic" sz="quarter" idx="32" hasCustomPrompt="1"/>
          </p:nvPr>
        </p:nvSpPr>
        <p:spPr>
          <a:xfrm>
            <a:off x="733563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7" name="Picture Placeholder 56">
            <a:extLst>
              <a:ext uri="{FF2B5EF4-FFF2-40B4-BE49-F238E27FC236}">
                <a16:creationId xmlns:a16="http://schemas.microsoft.com/office/drawing/2014/main" id="{59D51F8D-AFE8-7F05-EE0A-9219499CFC5C}"/>
              </a:ext>
            </a:extLst>
          </p:cNvPr>
          <p:cNvSpPr>
            <a:spLocks noGrp="1"/>
          </p:cNvSpPr>
          <p:nvPr>
            <p:ph type="pic" sz="quarter" idx="33" hasCustomPrompt="1"/>
          </p:nvPr>
        </p:nvSpPr>
        <p:spPr>
          <a:xfrm>
            <a:off x="843810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8" name="Picture Placeholder 56">
            <a:extLst>
              <a:ext uri="{FF2B5EF4-FFF2-40B4-BE49-F238E27FC236}">
                <a16:creationId xmlns:a16="http://schemas.microsoft.com/office/drawing/2014/main" id="{279FB7B8-E1A6-E2A3-7EFC-1465569F4252}"/>
              </a:ext>
            </a:extLst>
          </p:cNvPr>
          <p:cNvSpPr>
            <a:spLocks noGrp="1"/>
          </p:cNvSpPr>
          <p:nvPr>
            <p:ph type="pic" sz="quarter" idx="34" hasCustomPrompt="1"/>
          </p:nvPr>
        </p:nvSpPr>
        <p:spPr>
          <a:xfrm>
            <a:off x="9540571"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59" name="Picture Placeholder 56">
            <a:extLst>
              <a:ext uri="{FF2B5EF4-FFF2-40B4-BE49-F238E27FC236}">
                <a16:creationId xmlns:a16="http://schemas.microsoft.com/office/drawing/2014/main" id="{7AD07481-6598-264E-98AD-D58A5E5D0423}"/>
              </a:ext>
            </a:extLst>
          </p:cNvPr>
          <p:cNvSpPr>
            <a:spLocks noGrp="1"/>
          </p:cNvSpPr>
          <p:nvPr>
            <p:ph type="pic" sz="quarter" idx="35" hasCustomPrompt="1"/>
          </p:nvPr>
        </p:nvSpPr>
        <p:spPr>
          <a:xfrm>
            <a:off x="10643040" y="269499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1" name="Picture Placeholder 56">
            <a:extLst>
              <a:ext uri="{FF2B5EF4-FFF2-40B4-BE49-F238E27FC236}">
                <a16:creationId xmlns:a16="http://schemas.microsoft.com/office/drawing/2014/main" id="{F25798AD-AA5F-5BF5-72A5-A1A39100A298}"/>
              </a:ext>
            </a:extLst>
          </p:cNvPr>
          <p:cNvSpPr>
            <a:spLocks noGrp="1"/>
          </p:cNvSpPr>
          <p:nvPr>
            <p:ph type="pic" sz="quarter" idx="36" hasCustomPrompt="1"/>
          </p:nvPr>
        </p:nvSpPr>
        <p:spPr>
          <a:xfrm>
            <a:off x="72081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2" name="Picture Placeholder 56">
            <a:extLst>
              <a:ext uri="{FF2B5EF4-FFF2-40B4-BE49-F238E27FC236}">
                <a16:creationId xmlns:a16="http://schemas.microsoft.com/office/drawing/2014/main" id="{B403E493-024B-1A11-FFCB-060C6D03F9AB}"/>
              </a:ext>
            </a:extLst>
          </p:cNvPr>
          <p:cNvSpPr>
            <a:spLocks noGrp="1"/>
          </p:cNvSpPr>
          <p:nvPr>
            <p:ph type="pic" sz="quarter" idx="37" hasCustomPrompt="1"/>
          </p:nvPr>
        </p:nvSpPr>
        <p:spPr>
          <a:xfrm>
            <a:off x="182328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3" name="Picture Placeholder 56">
            <a:extLst>
              <a:ext uri="{FF2B5EF4-FFF2-40B4-BE49-F238E27FC236}">
                <a16:creationId xmlns:a16="http://schemas.microsoft.com/office/drawing/2014/main" id="{22A6B9EC-A38F-11B7-50B9-B4495ECD2E38}"/>
              </a:ext>
            </a:extLst>
          </p:cNvPr>
          <p:cNvSpPr>
            <a:spLocks noGrp="1"/>
          </p:cNvSpPr>
          <p:nvPr>
            <p:ph type="pic" sz="quarter" idx="38" hasCustomPrompt="1"/>
          </p:nvPr>
        </p:nvSpPr>
        <p:spPr>
          <a:xfrm>
            <a:off x="292575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4" name="Picture Placeholder 56">
            <a:extLst>
              <a:ext uri="{FF2B5EF4-FFF2-40B4-BE49-F238E27FC236}">
                <a16:creationId xmlns:a16="http://schemas.microsoft.com/office/drawing/2014/main" id="{42BE6055-43C2-B012-B9F9-A902DDD7C823}"/>
              </a:ext>
            </a:extLst>
          </p:cNvPr>
          <p:cNvSpPr>
            <a:spLocks noGrp="1"/>
          </p:cNvSpPr>
          <p:nvPr>
            <p:ph type="pic" sz="quarter" idx="39" hasCustomPrompt="1"/>
          </p:nvPr>
        </p:nvSpPr>
        <p:spPr>
          <a:xfrm>
            <a:off x="402822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5" name="Picture Placeholder 56">
            <a:extLst>
              <a:ext uri="{FF2B5EF4-FFF2-40B4-BE49-F238E27FC236}">
                <a16:creationId xmlns:a16="http://schemas.microsoft.com/office/drawing/2014/main" id="{8E6C6134-F7C2-F8B3-58E7-63E426C544CF}"/>
              </a:ext>
            </a:extLst>
          </p:cNvPr>
          <p:cNvSpPr>
            <a:spLocks noGrp="1"/>
          </p:cNvSpPr>
          <p:nvPr>
            <p:ph type="pic" sz="quarter" idx="40" hasCustomPrompt="1"/>
          </p:nvPr>
        </p:nvSpPr>
        <p:spPr>
          <a:xfrm>
            <a:off x="513069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6" name="Picture Placeholder 56">
            <a:extLst>
              <a:ext uri="{FF2B5EF4-FFF2-40B4-BE49-F238E27FC236}">
                <a16:creationId xmlns:a16="http://schemas.microsoft.com/office/drawing/2014/main" id="{E456A188-794A-F2BC-2B18-CCAE43D73438}"/>
              </a:ext>
            </a:extLst>
          </p:cNvPr>
          <p:cNvSpPr>
            <a:spLocks noGrp="1"/>
          </p:cNvSpPr>
          <p:nvPr>
            <p:ph type="pic" sz="quarter" idx="41" hasCustomPrompt="1"/>
          </p:nvPr>
        </p:nvSpPr>
        <p:spPr>
          <a:xfrm>
            <a:off x="623316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7" name="Picture Placeholder 56">
            <a:extLst>
              <a:ext uri="{FF2B5EF4-FFF2-40B4-BE49-F238E27FC236}">
                <a16:creationId xmlns:a16="http://schemas.microsoft.com/office/drawing/2014/main" id="{40EDEA5F-F29A-7183-020C-7D4A59CEA6D0}"/>
              </a:ext>
            </a:extLst>
          </p:cNvPr>
          <p:cNvSpPr>
            <a:spLocks noGrp="1"/>
          </p:cNvSpPr>
          <p:nvPr>
            <p:ph type="pic" sz="quarter" idx="42" hasCustomPrompt="1"/>
          </p:nvPr>
        </p:nvSpPr>
        <p:spPr>
          <a:xfrm>
            <a:off x="733563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8" name="Picture Placeholder 56">
            <a:extLst>
              <a:ext uri="{FF2B5EF4-FFF2-40B4-BE49-F238E27FC236}">
                <a16:creationId xmlns:a16="http://schemas.microsoft.com/office/drawing/2014/main" id="{8EB4418F-2018-3F6A-8F87-24876243052D}"/>
              </a:ext>
            </a:extLst>
          </p:cNvPr>
          <p:cNvSpPr>
            <a:spLocks noGrp="1"/>
          </p:cNvSpPr>
          <p:nvPr>
            <p:ph type="pic" sz="quarter" idx="43" hasCustomPrompt="1"/>
          </p:nvPr>
        </p:nvSpPr>
        <p:spPr>
          <a:xfrm>
            <a:off x="843810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79" name="Picture Placeholder 56">
            <a:extLst>
              <a:ext uri="{FF2B5EF4-FFF2-40B4-BE49-F238E27FC236}">
                <a16:creationId xmlns:a16="http://schemas.microsoft.com/office/drawing/2014/main" id="{52A4D7E7-2A37-6DC2-E1E9-39C505B0888D}"/>
              </a:ext>
            </a:extLst>
          </p:cNvPr>
          <p:cNvSpPr>
            <a:spLocks noGrp="1"/>
          </p:cNvSpPr>
          <p:nvPr>
            <p:ph type="pic" sz="quarter" idx="44" hasCustomPrompt="1"/>
          </p:nvPr>
        </p:nvSpPr>
        <p:spPr>
          <a:xfrm>
            <a:off x="9540571"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0" name="Picture Placeholder 56">
            <a:extLst>
              <a:ext uri="{FF2B5EF4-FFF2-40B4-BE49-F238E27FC236}">
                <a16:creationId xmlns:a16="http://schemas.microsoft.com/office/drawing/2014/main" id="{90C60403-815A-CF99-4F01-47C99AE8EE47}"/>
              </a:ext>
            </a:extLst>
          </p:cNvPr>
          <p:cNvSpPr>
            <a:spLocks noGrp="1"/>
          </p:cNvSpPr>
          <p:nvPr>
            <p:ph type="pic" sz="quarter" idx="45" hasCustomPrompt="1"/>
          </p:nvPr>
        </p:nvSpPr>
        <p:spPr>
          <a:xfrm>
            <a:off x="10643040" y="395991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1" name="Picture Placeholder 56">
            <a:extLst>
              <a:ext uri="{FF2B5EF4-FFF2-40B4-BE49-F238E27FC236}">
                <a16:creationId xmlns:a16="http://schemas.microsoft.com/office/drawing/2014/main" id="{7EE98001-940C-4417-FA40-5899255DD768}"/>
              </a:ext>
            </a:extLst>
          </p:cNvPr>
          <p:cNvSpPr>
            <a:spLocks noGrp="1"/>
          </p:cNvSpPr>
          <p:nvPr>
            <p:ph type="pic" sz="quarter" idx="46" hasCustomPrompt="1"/>
          </p:nvPr>
        </p:nvSpPr>
        <p:spPr>
          <a:xfrm>
            <a:off x="72081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2" name="Picture Placeholder 56">
            <a:extLst>
              <a:ext uri="{FF2B5EF4-FFF2-40B4-BE49-F238E27FC236}">
                <a16:creationId xmlns:a16="http://schemas.microsoft.com/office/drawing/2014/main" id="{91AD28D9-24FC-E357-CD0E-919D21210B14}"/>
              </a:ext>
            </a:extLst>
          </p:cNvPr>
          <p:cNvSpPr>
            <a:spLocks noGrp="1"/>
          </p:cNvSpPr>
          <p:nvPr>
            <p:ph type="pic" sz="quarter" idx="47" hasCustomPrompt="1"/>
          </p:nvPr>
        </p:nvSpPr>
        <p:spPr>
          <a:xfrm>
            <a:off x="182328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3" name="Picture Placeholder 56">
            <a:extLst>
              <a:ext uri="{FF2B5EF4-FFF2-40B4-BE49-F238E27FC236}">
                <a16:creationId xmlns:a16="http://schemas.microsoft.com/office/drawing/2014/main" id="{A025560A-3198-C04E-E8AA-3B177E224D9E}"/>
              </a:ext>
            </a:extLst>
          </p:cNvPr>
          <p:cNvSpPr>
            <a:spLocks noGrp="1"/>
          </p:cNvSpPr>
          <p:nvPr>
            <p:ph type="pic" sz="quarter" idx="48" hasCustomPrompt="1"/>
          </p:nvPr>
        </p:nvSpPr>
        <p:spPr>
          <a:xfrm>
            <a:off x="292575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4" name="Picture Placeholder 56">
            <a:extLst>
              <a:ext uri="{FF2B5EF4-FFF2-40B4-BE49-F238E27FC236}">
                <a16:creationId xmlns:a16="http://schemas.microsoft.com/office/drawing/2014/main" id="{0DA4B85E-C84C-1421-AAC4-29998BB85C63}"/>
              </a:ext>
            </a:extLst>
          </p:cNvPr>
          <p:cNvSpPr>
            <a:spLocks noGrp="1"/>
          </p:cNvSpPr>
          <p:nvPr>
            <p:ph type="pic" sz="quarter" idx="49" hasCustomPrompt="1"/>
          </p:nvPr>
        </p:nvSpPr>
        <p:spPr>
          <a:xfrm>
            <a:off x="402822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5" name="Picture Placeholder 56">
            <a:extLst>
              <a:ext uri="{FF2B5EF4-FFF2-40B4-BE49-F238E27FC236}">
                <a16:creationId xmlns:a16="http://schemas.microsoft.com/office/drawing/2014/main" id="{F68CA941-6B7F-6BB0-5756-DF14BA2C6EC4}"/>
              </a:ext>
            </a:extLst>
          </p:cNvPr>
          <p:cNvSpPr>
            <a:spLocks noGrp="1"/>
          </p:cNvSpPr>
          <p:nvPr>
            <p:ph type="pic" sz="quarter" idx="50" hasCustomPrompt="1"/>
          </p:nvPr>
        </p:nvSpPr>
        <p:spPr>
          <a:xfrm>
            <a:off x="513069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6" name="Picture Placeholder 56">
            <a:extLst>
              <a:ext uri="{FF2B5EF4-FFF2-40B4-BE49-F238E27FC236}">
                <a16:creationId xmlns:a16="http://schemas.microsoft.com/office/drawing/2014/main" id="{E3261FBF-8E8E-0563-650F-607FF815208D}"/>
              </a:ext>
            </a:extLst>
          </p:cNvPr>
          <p:cNvSpPr>
            <a:spLocks noGrp="1"/>
          </p:cNvSpPr>
          <p:nvPr>
            <p:ph type="pic" sz="quarter" idx="51" hasCustomPrompt="1"/>
          </p:nvPr>
        </p:nvSpPr>
        <p:spPr>
          <a:xfrm>
            <a:off x="623316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7" name="Picture Placeholder 56">
            <a:extLst>
              <a:ext uri="{FF2B5EF4-FFF2-40B4-BE49-F238E27FC236}">
                <a16:creationId xmlns:a16="http://schemas.microsoft.com/office/drawing/2014/main" id="{4567C4D3-6A23-00B0-8274-913F49009B32}"/>
              </a:ext>
            </a:extLst>
          </p:cNvPr>
          <p:cNvSpPr>
            <a:spLocks noGrp="1"/>
          </p:cNvSpPr>
          <p:nvPr>
            <p:ph type="pic" sz="quarter" idx="52" hasCustomPrompt="1"/>
          </p:nvPr>
        </p:nvSpPr>
        <p:spPr>
          <a:xfrm>
            <a:off x="733563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8" name="Picture Placeholder 56">
            <a:extLst>
              <a:ext uri="{FF2B5EF4-FFF2-40B4-BE49-F238E27FC236}">
                <a16:creationId xmlns:a16="http://schemas.microsoft.com/office/drawing/2014/main" id="{0DE95855-1021-5EA0-CCFA-0F0BA9973F07}"/>
              </a:ext>
            </a:extLst>
          </p:cNvPr>
          <p:cNvSpPr>
            <a:spLocks noGrp="1"/>
          </p:cNvSpPr>
          <p:nvPr>
            <p:ph type="pic" sz="quarter" idx="53" hasCustomPrompt="1"/>
          </p:nvPr>
        </p:nvSpPr>
        <p:spPr>
          <a:xfrm>
            <a:off x="843810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89" name="Picture Placeholder 56">
            <a:extLst>
              <a:ext uri="{FF2B5EF4-FFF2-40B4-BE49-F238E27FC236}">
                <a16:creationId xmlns:a16="http://schemas.microsoft.com/office/drawing/2014/main" id="{31884A08-31D6-7959-CB2C-3D71B30F5454}"/>
              </a:ext>
            </a:extLst>
          </p:cNvPr>
          <p:cNvSpPr>
            <a:spLocks noGrp="1"/>
          </p:cNvSpPr>
          <p:nvPr>
            <p:ph type="pic" sz="quarter" idx="54" hasCustomPrompt="1"/>
          </p:nvPr>
        </p:nvSpPr>
        <p:spPr>
          <a:xfrm>
            <a:off x="9540571"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
        <p:nvSpPr>
          <p:cNvPr id="90" name="Picture Placeholder 56">
            <a:extLst>
              <a:ext uri="{FF2B5EF4-FFF2-40B4-BE49-F238E27FC236}">
                <a16:creationId xmlns:a16="http://schemas.microsoft.com/office/drawing/2014/main" id="{84C1484D-664C-D315-2D23-D43E41F69517}"/>
              </a:ext>
            </a:extLst>
          </p:cNvPr>
          <p:cNvSpPr>
            <a:spLocks noGrp="1"/>
          </p:cNvSpPr>
          <p:nvPr>
            <p:ph type="pic" sz="quarter" idx="55" hasCustomPrompt="1"/>
          </p:nvPr>
        </p:nvSpPr>
        <p:spPr>
          <a:xfrm>
            <a:off x="10643040" y="5224832"/>
            <a:ext cx="828150" cy="828148"/>
          </a:xfrm>
          <a:prstGeom prst="rect">
            <a:avLst/>
          </a:prstGeom>
        </p:spPr>
        <p:txBody>
          <a:bodyPr wrap="none" anchor="ctr">
            <a:noAutofit/>
          </a:bodyPr>
          <a:lstStyle>
            <a:lvl1pPr marL="0" indent="0" algn="ctr">
              <a:buNone/>
              <a:defRPr sz="1600">
                <a:latin typeface="+mj-lt"/>
              </a:defRPr>
            </a:lvl1pPr>
          </a:lstStyle>
          <a:p>
            <a:r>
              <a:rPr lang="en-US"/>
              <a:t>Image</a:t>
            </a:r>
          </a:p>
        </p:txBody>
      </p:sp>
    </p:spTree>
    <p:extLst>
      <p:ext uri="{BB962C8B-B14F-4D97-AF65-F5344CB8AC3E}">
        <p14:creationId xmlns:p14="http://schemas.microsoft.com/office/powerpoint/2010/main" val="2128077073"/>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40771E8B-6CA5-40B2-8038-0E112F3DAC1C}" type="datetimeFigureOut">
              <a:rPr lang="es-ES" smtClean="0"/>
              <a:t>16/04/2024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979029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13" y="734150"/>
            <a:ext cx="12192006" cy="1775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911674"/>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911673"/>
            <a:ext cx="5457825" cy="5746301"/>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812069"/>
          </a:xfrm>
          <a:prstGeom prst="rect">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348870"/>
            <a:ext cx="11018520" cy="369332"/>
          </a:xfrm>
        </p:spPr>
        <p:txBody>
          <a:bodyPr/>
          <a:lstStyle>
            <a:lvl1pPr>
              <a:defRPr sz="2400"/>
            </a:lvl1p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129486"/>
            <a:ext cx="4718304" cy="161583"/>
          </a:xfrm>
        </p:spPr>
        <p:txBody>
          <a:bodyPr anchor="t"/>
          <a:lstStyle>
            <a:lvl1pPr marL="0" indent="0">
              <a:spcBef>
                <a:spcPts val="0"/>
              </a:spcBef>
              <a:buNone/>
              <a:defRPr kumimoji="0" lang="en-US" sz="105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1114292"/>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99521426"/>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conomic Impact">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97382247-FCC1-71E5-C33C-03E6BC49D8FE}"/>
              </a:ext>
            </a:extLst>
          </p:cNvPr>
          <p:cNvSpPr/>
          <p:nvPr userDrawn="1"/>
        </p:nvSpPr>
        <p:spPr bwMode="auto">
          <a:xfrm>
            <a:off x="447042" y="2899838"/>
            <a:ext cx="11297918" cy="3371708"/>
          </a:xfrm>
          <a:prstGeom prst="round2SameRect">
            <a:avLst>
              <a:gd name="adj1" fmla="val 2679"/>
              <a:gd name="adj2" fmla="val 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85D8AF78-B3DB-39E5-B682-30064CE141D8}"/>
              </a:ext>
            </a:extLst>
          </p:cNvPr>
          <p:cNvSpPr/>
          <p:nvPr userDrawn="1"/>
        </p:nvSpPr>
        <p:spPr bwMode="auto">
          <a:xfrm>
            <a:off x="584200" y="2800952"/>
            <a:ext cx="11018518" cy="37538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11018520" cy="553998"/>
          </a:xfrm>
        </p:spPr>
        <p:txBody>
          <a:body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4718304"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0" name="Rectangle 9">
            <a:extLst>
              <a:ext uri="{FF2B5EF4-FFF2-40B4-BE49-F238E27FC236}">
                <a16:creationId xmlns:a16="http://schemas.microsoft.com/office/drawing/2014/main" id="{9C83B5C9-785C-7AC3-62A6-83A48BCF1E67}"/>
              </a:ext>
            </a:extLst>
          </p:cNvPr>
          <p:cNvSpPr/>
          <p:nvPr userDrawn="1"/>
        </p:nvSpPr>
        <p:spPr bwMode="auto">
          <a:xfrm>
            <a:off x="584200" y="1769835"/>
            <a:ext cx="11023600" cy="2440518"/>
          </a:xfrm>
          <a:prstGeom prst="rect">
            <a:avLst/>
          </a:prstGeom>
          <a:solidFill>
            <a:schemeClr val="bg1">
              <a:alpha val="6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Segoe UI"/>
              <a:ea typeface="Calibri" panose="020F0502020204030204" pitchFamily="34" charset="0"/>
              <a:cs typeface="Segoe UI" panose="020B0502040204020203" pitchFamily="34" charset="0"/>
            </a:endParaRPr>
          </a:p>
        </p:txBody>
      </p:sp>
      <p:cxnSp>
        <p:nvCxnSpPr>
          <p:cNvPr id="21" name="Straight Connector 20">
            <a:extLst>
              <a:ext uri="{FF2B5EF4-FFF2-40B4-BE49-F238E27FC236}">
                <a16:creationId xmlns:a16="http://schemas.microsoft.com/office/drawing/2014/main" id="{44D18AEF-4377-6C7B-629A-93A634751A9E}"/>
              </a:ext>
            </a:extLst>
          </p:cNvPr>
          <p:cNvCxnSpPr>
            <a:cxnSpLocks/>
          </p:cNvCxnSpPr>
          <p:nvPr userDrawn="1"/>
        </p:nvCxnSpPr>
        <p:spPr>
          <a:xfrm>
            <a:off x="8023849" y="4698183"/>
            <a:ext cx="0" cy="108553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46841CD-F1E6-56AF-A190-F18D7AE88400}"/>
              </a:ext>
            </a:extLst>
          </p:cNvPr>
          <p:cNvCxnSpPr>
            <a:cxnSpLocks/>
          </p:cNvCxnSpPr>
          <p:nvPr userDrawn="1"/>
        </p:nvCxnSpPr>
        <p:spPr>
          <a:xfrm>
            <a:off x="4169739" y="4698183"/>
            <a:ext cx="0" cy="1085534"/>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Text Placeholder 20">
            <a:extLst>
              <a:ext uri="{FF2B5EF4-FFF2-40B4-BE49-F238E27FC236}">
                <a16:creationId xmlns:a16="http://schemas.microsoft.com/office/drawing/2014/main" id="{322E8D49-B7D0-B59C-0FC9-4D76356D3254}"/>
              </a:ext>
            </a:extLst>
          </p:cNvPr>
          <p:cNvSpPr>
            <a:spLocks noGrp="1"/>
          </p:cNvSpPr>
          <p:nvPr>
            <p:ph type="body" sz="quarter" idx="10" hasCustomPrompt="1"/>
          </p:nvPr>
        </p:nvSpPr>
        <p:spPr>
          <a:xfrm>
            <a:off x="584200" y="6460362"/>
            <a:ext cx="11025188" cy="138499"/>
          </a:xfrm>
        </p:spPr>
        <p:txBody>
          <a:bodyPr anchor="b">
            <a:spAutoFit/>
          </a:bodyPr>
          <a:lstStyle>
            <a:lvl1pPr marL="0" inden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46" name="Text Placeholder 45">
            <a:extLst>
              <a:ext uri="{FF2B5EF4-FFF2-40B4-BE49-F238E27FC236}">
                <a16:creationId xmlns:a16="http://schemas.microsoft.com/office/drawing/2014/main" id="{0AB7458F-F0CA-4F5E-9E21-8C86D4FA9E7E}"/>
              </a:ext>
            </a:extLst>
          </p:cNvPr>
          <p:cNvSpPr>
            <a:spLocks noGrp="1"/>
          </p:cNvSpPr>
          <p:nvPr>
            <p:ph type="body" sz="quarter" idx="38"/>
          </p:nvPr>
        </p:nvSpPr>
        <p:spPr>
          <a:xfrm>
            <a:off x="584198" y="1769835"/>
            <a:ext cx="11018520" cy="2441448"/>
          </a:xfrm>
        </p:spPr>
        <p:txBody>
          <a:bodyPr lIns="182880" tIns="91440" rIns="182880" bIns="91440" anchor="ctr">
            <a:noAutofit/>
          </a:bodyPr>
          <a:lstStyle>
            <a:lvl1pPr marL="0" indent="0">
              <a:buNone/>
              <a:defRPr>
                <a:solidFill>
                  <a:schemeClr val="tx1"/>
                </a:solidFill>
              </a:defRPr>
            </a:lvl1pPr>
          </a:lstStyle>
          <a:p>
            <a:pPr lvl="0"/>
            <a:r>
              <a:rPr lang="en-US"/>
              <a:t>Click to edit Master text styles</a:t>
            </a:r>
          </a:p>
        </p:txBody>
      </p:sp>
      <p:sp>
        <p:nvSpPr>
          <p:cNvPr id="47" name="Text Placeholder 45">
            <a:extLst>
              <a:ext uri="{FF2B5EF4-FFF2-40B4-BE49-F238E27FC236}">
                <a16:creationId xmlns:a16="http://schemas.microsoft.com/office/drawing/2014/main" id="{46D9D0E8-C2F2-3AC9-AA13-7835A363DB00}"/>
              </a:ext>
            </a:extLst>
          </p:cNvPr>
          <p:cNvSpPr>
            <a:spLocks noGrp="1"/>
          </p:cNvSpPr>
          <p:nvPr>
            <p:ph type="body" sz="quarter" idx="39" hasCustomPrompt="1"/>
          </p:nvPr>
        </p:nvSpPr>
        <p:spPr>
          <a:xfrm>
            <a:off x="584198"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49" name="Text Placeholder 45">
            <a:extLst>
              <a:ext uri="{FF2B5EF4-FFF2-40B4-BE49-F238E27FC236}">
                <a16:creationId xmlns:a16="http://schemas.microsoft.com/office/drawing/2014/main" id="{E73758C4-F1A3-0FB8-738F-8E2CAC827513}"/>
              </a:ext>
            </a:extLst>
          </p:cNvPr>
          <p:cNvSpPr>
            <a:spLocks noGrp="1"/>
          </p:cNvSpPr>
          <p:nvPr>
            <p:ph type="body" sz="quarter" idx="40"/>
          </p:nvPr>
        </p:nvSpPr>
        <p:spPr>
          <a:xfrm>
            <a:off x="584198"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
        <p:nvSpPr>
          <p:cNvPr id="52" name="Text Placeholder 45">
            <a:extLst>
              <a:ext uri="{FF2B5EF4-FFF2-40B4-BE49-F238E27FC236}">
                <a16:creationId xmlns:a16="http://schemas.microsoft.com/office/drawing/2014/main" id="{33EBE6C3-1FF9-8EB2-BAEF-B086E610EF32}"/>
              </a:ext>
            </a:extLst>
          </p:cNvPr>
          <p:cNvSpPr>
            <a:spLocks noGrp="1"/>
          </p:cNvSpPr>
          <p:nvPr>
            <p:ph type="body" sz="quarter" idx="41" hasCustomPrompt="1"/>
          </p:nvPr>
        </p:nvSpPr>
        <p:spPr>
          <a:xfrm>
            <a:off x="4436362"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53" name="Text Placeholder 45">
            <a:extLst>
              <a:ext uri="{FF2B5EF4-FFF2-40B4-BE49-F238E27FC236}">
                <a16:creationId xmlns:a16="http://schemas.microsoft.com/office/drawing/2014/main" id="{3A06A2B6-8AAF-2710-ABF6-86F4CE4F425B}"/>
              </a:ext>
            </a:extLst>
          </p:cNvPr>
          <p:cNvSpPr>
            <a:spLocks noGrp="1"/>
          </p:cNvSpPr>
          <p:nvPr>
            <p:ph type="body" sz="quarter" idx="42"/>
          </p:nvPr>
        </p:nvSpPr>
        <p:spPr>
          <a:xfrm>
            <a:off x="4436362"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
        <p:nvSpPr>
          <p:cNvPr id="54" name="Text Placeholder 45">
            <a:extLst>
              <a:ext uri="{FF2B5EF4-FFF2-40B4-BE49-F238E27FC236}">
                <a16:creationId xmlns:a16="http://schemas.microsoft.com/office/drawing/2014/main" id="{D473A9E8-1948-D60C-1734-9E202FA6ED0F}"/>
              </a:ext>
            </a:extLst>
          </p:cNvPr>
          <p:cNvSpPr>
            <a:spLocks noGrp="1"/>
          </p:cNvSpPr>
          <p:nvPr>
            <p:ph type="body" sz="quarter" idx="43" hasCustomPrompt="1"/>
          </p:nvPr>
        </p:nvSpPr>
        <p:spPr>
          <a:xfrm>
            <a:off x="8290113" y="4456712"/>
            <a:ext cx="3319275" cy="557894"/>
          </a:xfrm>
        </p:spPr>
        <p:txBody>
          <a:bodyPr lIns="0" tIns="0" rIns="0">
            <a:noAutofit/>
          </a:bodyPr>
          <a:lstStyle>
            <a:lvl1pPr marL="0" indent="0">
              <a:buNone/>
              <a:defRPr sz="4000">
                <a:solidFill>
                  <a:srgbClr val="14938C"/>
                </a:solidFill>
                <a:latin typeface="+mj-lt"/>
              </a:defRPr>
            </a:lvl1pPr>
          </a:lstStyle>
          <a:p>
            <a:pPr lvl="0"/>
            <a:r>
              <a:rPr lang="en-US"/>
              <a:t>##</a:t>
            </a:r>
          </a:p>
        </p:txBody>
      </p:sp>
      <p:sp>
        <p:nvSpPr>
          <p:cNvPr id="55" name="Text Placeholder 45">
            <a:extLst>
              <a:ext uri="{FF2B5EF4-FFF2-40B4-BE49-F238E27FC236}">
                <a16:creationId xmlns:a16="http://schemas.microsoft.com/office/drawing/2014/main" id="{D26D42E3-52BC-0E65-5892-E61493D41945}"/>
              </a:ext>
            </a:extLst>
          </p:cNvPr>
          <p:cNvSpPr>
            <a:spLocks noGrp="1"/>
          </p:cNvSpPr>
          <p:nvPr>
            <p:ph type="body" sz="quarter" idx="44"/>
          </p:nvPr>
        </p:nvSpPr>
        <p:spPr>
          <a:xfrm>
            <a:off x="8290113" y="5097221"/>
            <a:ext cx="3319275" cy="927035"/>
          </a:xfrm>
        </p:spPr>
        <p:txBody>
          <a:bodyPr lIns="0" tIns="0" rIns="0">
            <a:noAutofit/>
          </a:bodyPr>
          <a:lstStyle>
            <a:lvl1pPr marL="0" indent="0">
              <a:buNone/>
              <a:defRPr sz="2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109655567"/>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rtner/Analys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D99DE492-00BB-4DCC-8532-724F2F43C2B7}"/>
              </a:ext>
            </a:extLst>
          </p:cNvPr>
          <p:cNvSpPr>
            <a:spLocks noGrp="1"/>
          </p:cNvSpPr>
          <p:nvPr>
            <p:ph type="body" sz="quarter" idx="30"/>
          </p:nvPr>
        </p:nvSpPr>
        <p:spPr>
          <a:xfrm>
            <a:off x="4673599" y="506558"/>
            <a:ext cx="6940296" cy="4608576"/>
          </a:xfr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US" b="0" i="0" u="none" strike="noStrike" cap="none" normalizeH="0" dirty="0">
                <a:ln>
                  <a:noFill/>
                </a:ln>
                <a:solidFill>
                  <a:schemeClr val="bg1"/>
                </a:solidFill>
                <a:effectLst/>
                <a:uLnTx/>
                <a:uFillTx/>
                <a:latin typeface="Segoe UI"/>
                <a:ea typeface="Calibri" panose="020F0502020204030204" pitchFamily="34" charset="0"/>
                <a:cs typeface="Segoe UI" panose="020B0502040204020203" pitchFamily="34" charset="0"/>
              </a:defRPr>
            </a:lvl1pPr>
          </a:lstStyle>
          <a:p>
            <a:pPr marL="0" lvl="0" indent="0" defTabSz="914400">
              <a:spcBef>
                <a:spcPts val="0"/>
              </a:spcBef>
              <a:buSzTx/>
              <a:buFontTx/>
              <a:buNone/>
            </a:pPr>
            <a:endParaRPr lang="en-US"/>
          </a:p>
        </p:txBody>
      </p:sp>
      <p:sp>
        <p:nvSpPr>
          <p:cNvPr id="8" name="Text Placeholder 11">
            <a:extLst>
              <a:ext uri="{FF2B5EF4-FFF2-40B4-BE49-F238E27FC236}">
                <a16:creationId xmlns:a16="http://schemas.microsoft.com/office/drawing/2014/main" id="{25D53018-62A3-F2EE-45A8-F590DF3BC867}"/>
              </a:ext>
            </a:extLst>
          </p:cNvPr>
          <p:cNvSpPr>
            <a:spLocks noGrp="1"/>
          </p:cNvSpPr>
          <p:nvPr>
            <p:ph type="body" sz="quarter" idx="31" hasCustomPrompt="1"/>
          </p:nvPr>
        </p:nvSpPr>
        <p:spPr>
          <a:xfrm>
            <a:off x="8179439" y="1158240"/>
            <a:ext cx="3228222" cy="3779520"/>
          </a:xfr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lvl1pPr>
              <a:defRPr kumimoji="0" lang="en-US" sz="2000" b="0" i="0" u="none" strike="noStrike" cap="none" normalizeH="0" dirty="0">
                <a:ln>
                  <a:noFill/>
                </a:ln>
                <a:solidFill>
                  <a:schemeClr val="bg1">
                    <a:lumMod val="95000"/>
                  </a:schemeClr>
                </a:solidFill>
                <a:effectLst/>
                <a:uLnTx/>
                <a:uFillTx/>
                <a:latin typeface="Segoe UI"/>
                <a:cs typeface="Segoe UI"/>
              </a:defRPr>
            </a:lvl1pPr>
          </a:lstStyle>
          <a:p>
            <a:pPr marL="0" lvl="0" indent="0" defTabSz="928932" fontAlgn="base">
              <a:spcBef>
                <a:spcPct val="0"/>
              </a:spcBef>
              <a:spcAft>
                <a:spcPts val="1800"/>
              </a:spcAft>
              <a:buSzTx/>
              <a:buFont typeface="Arial" panose="020B0604020202020204" pitchFamily="34" charset="0"/>
              <a:buNone/>
            </a:pPr>
            <a:r>
              <a:rPr lang="en-US"/>
              <a:t>Click to edit text styles</a:t>
            </a: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886196"/>
            <a:ext cx="3887098" cy="553998"/>
          </a:xfrm>
        </p:spPr>
        <p:txBody>
          <a:body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506558"/>
            <a:ext cx="3887098" cy="215444"/>
          </a:xfrm>
        </p:spPr>
        <p:txBody>
          <a:bodyPr anchor="t"/>
          <a:lstStyle>
            <a:lvl1pPr marL="0" indent="0">
              <a:spcBef>
                <a:spcPts val="0"/>
              </a:spcBef>
              <a:buNone/>
              <a:defRPr kumimoji="0" lang="en-US" sz="140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35" name="Text Placeholder 20">
            <a:extLst>
              <a:ext uri="{FF2B5EF4-FFF2-40B4-BE49-F238E27FC236}">
                <a16:creationId xmlns:a16="http://schemas.microsoft.com/office/drawing/2014/main" id="{322E8D49-B7D0-B59C-0FC9-4D76356D3254}"/>
              </a:ext>
            </a:extLst>
          </p:cNvPr>
          <p:cNvSpPr>
            <a:spLocks noGrp="1"/>
          </p:cNvSpPr>
          <p:nvPr>
            <p:ph type="body" sz="quarter" idx="10" hasCustomPrompt="1"/>
          </p:nvPr>
        </p:nvSpPr>
        <p:spPr>
          <a:xfrm>
            <a:off x="584200" y="6460362"/>
            <a:ext cx="11025188" cy="138499"/>
          </a:xfrm>
        </p:spPr>
        <p:txBody>
          <a:bodyPr anchor="b">
            <a:spAutoFit/>
          </a:bodyPr>
          <a:lstStyle>
            <a:lvl1pPr marL="0" indent="0">
              <a:buFont typeface="Arial" panose="020B0604020202020204" pitchFamily="34" charset="0"/>
              <a:buNone/>
              <a:defRPr kumimoji="0" lang="en-US" sz="900" b="0" i="0" u="none" strike="noStrike" kern="1200" cap="none" spc="0" normalizeH="0" baseline="0" dirty="0">
                <a:ln>
                  <a:noFill/>
                </a:ln>
                <a:solidFill>
                  <a:schemeClr val="bg1">
                    <a:lumMod val="50000"/>
                  </a:schemeClr>
                </a:solidFill>
                <a:effectLst/>
                <a:uLnTx/>
                <a:uFillTx/>
                <a:latin typeface="+mn-lt"/>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GB"/>
              <a:t>Add text here</a:t>
            </a:r>
          </a:p>
        </p:txBody>
      </p:sp>
      <p:sp>
        <p:nvSpPr>
          <p:cNvPr id="10" name="Text Placeholder 11">
            <a:extLst>
              <a:ext uri="{FF2B5EF4-FFF2-40B4-BE49-F238E27FC236}">
                <a16:creationId xmlns:a16="http://schemas.microsoft.com/office/drawing/2014/main" id="{0C79D948-D4DB-7608-9CFD-0F765DF26AE1}"/>
              </a:ext>
            </a:extLst>
          </p:cNvPr>
          <p:cNvSpPr>
            <a:spLocks noGrp="1"/>
          </p:cNvSpPr>
          <p:nvPr>
            <p:ph type="body" sz="quarter" idx="32" hasCustomPrompt="1"/>
          </p:nvPr>
        </p:nvSpPr>
        <p:spPr>
          <a:xfrm>
            <a:off x="4871838" y="1158240"/>
            <a:ext cx="3228222" cy="3779520"/>
          </a:xfrm>
          <a:solidFill>
            <a:schemeClr val="bg1">
              <a:lumMod val="95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lvl1pPr>
              <a:defRPr kumimoji="0" lang="en-US" sz="2000" b="0" i="0" u="none" strike="noStrike" cap="none" normalizeH="0" dirty="0">
                <a:ln>
                  <a:noFill/>
                </a:ln>
                <a:solidFill>
                  <a:schemeClr val="bg1">
                    <a:lumMod val="95000"/>
                  </a:schemeClr>
                </a:solidFill>
                <a:effectLst/>
                <a:uLnTx/>
                <a:uFillTx/>
                <a:latin typeface="Segoe UI"/>
                <a:cs typeface="Segoe UI"/>
              </a:defRPr>
            </a:lvl1pPr>
          </a:lstStyle>
          <a:p>
            <a:pPr marL="0" lvl="0" indent="0" defTabSz="928932" fontAlgn="base">
              <a:spcBef>
                <a:spcPct val="0"/>
              </a:spcBef>
              <a:spcAft>
                <a:spcPts val="1800"/>
              </a:spcAft>
              <a:buSzTx/>
              <a:buFont typeface="Arial" panose="020B0604020202020204" pitchFamily="34" charset="0"/>
              <a:buNone/>
            </a:pPr>
            <a:r>
              <a:rPr lang="en-US"/>
              <a:t>Click to edit text styles</a:t>
            </a:r>
          </a:p>
        </p:txBody>
      </p:sp>
      <p:sp>
        <p:nvSpPr>
          <p:cNvPr id="18" name="Text Placeholder 11">
            <a:extLst>
              <a:ext uri="{FF2B5EF4-FFF2-40B4-BE49-F238E27FC236}">
                <a16:creationId xmlns:a16="http://schemas.microsoft.com/office/drawing/2014/main" id="{1D9251ED-A49F-C86B-FEEB-D53A05189479}"/>
              </a:ext>
            </a:extLst>
          </p:cNvPr>
          <p:cNvSpPr>
            <a:spLocks noGrp="1"/>
          </p:cNvSpPr>
          <p:nvPr>
            <p:ph type="body" sz="quarter" idx="26" hasCustomPrompt="1"/>
          </p:nvPr>
        </p:nvSpPr>
        <p:spPr>
          <a:xfrm>
            <a:off x="4873190" y="703261"/>
            <a:ext cx="6537960" cy="566928"/>
          </a:xfr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kumimoji="0" lang="en-US" sz="2200" b="0" i="0" u="none" strike="noStrike" cap="none" normalizeH="0" dirty="0">
                <a:ln>
                  <a:noFill/>
                </a:ln>
                <a:solidFill>
                  <a:srgbClr val="FFFFFF"/>
                </a:solidFill>
                <a:effectLst/>
                <a:uLnTx/>
                <a:uFillTx/>
                <a:latin typeface="Segoe UI Semibold"/>
                <a:cs typeface="Segoe UI"/>
              </a:defRPr>
            </a:lvl1pPr>
          </a:lstStyle>
          <a:p>
            <a:pPr marL="228600" lvl="0" indent="-228600" algn="ctr" defTabSz="914400">
              <a:spcBef>
                <a:spcPts val="0"/>
              </a:spcBef>
              <a:buSzTx/>
            </a:pPr>
            <a:r>
              <a:rPr lang="en-US"/>
              <a:t>Click to edit text styles</a:t>
            </a:r>
          </a:p>
        </p:txBody>
      </p:sp>
      <p:sp>
        <p:nvSpPr>
          <p:cNvPr id="12" name="Text Placeholder 11">
            <a:extLst>
              <a:ext uri="{FF2B5EF4-FFF2-40B4-BE49-F238E27FC236}">
                <a16:creationId xmlns:a16="http://schemas.microsoft.com/office/drawing/2014/main" id="{C98F8494-987C-277B-96DE-7D78790F41E2}"/>
              </a:ext>
            </a:extLst>
          </p:cNvPr>
          <p:cNvSpPr>
            <a:spLocks noGrp="1"/>
          </p:cNvSpPr>
          <p:nvPr>
            <p:ph type="body" sz="quarter" idx="33"/>
          </p:nvPr>
        </p:nvSpPr>
        <p:spPr>
          <a:xfrm>
            <a:off x="4913748" y="1270189"/>
            <a:ext cx="3144402" cy="3625661"/>
          </a:xfrm>
          <a:solidFill>
            <a:schemeClr val="bg1"/>
          </a:solidFill>
        </p:spPr>
        <p:txBody>
          <a:bodyPr lIns="91440" tIns="91440" rIns="91440" bIns="91440">
            <a:normAutofit/>
          </a:bodyPr>
          <a:lstStyle>
            <a:lvl1pPr marL="0" indent="0">
              <a:spcBef>
                <a:spcPts val="1200"/>
              </a:spcBef>
              <a:buNone/>
              <a:defRPr sz="1800"/>
            </a:lvl1pPr>
            <a:lvl2pPr marL="228600" indent="0">
              <a:spcBef>
                <a:spcPts val="1200"/>
              </a:spcBef>
              <a:buNone/>
              <a:defRPr sz="1600"/>
            </a:lvl2pPr>
            <a:lvl3pPr marL="457200" indent="0">
              <a:spcBef>
                <a:spcPts val="1200"/>
              </a:spcBef>
              <a:buNone/>
              <a:defRPr sz="1600"/>
            </a:lvl3pPr>
            <a:lvl4pPr marL="661988" indent="0">
              <a:spcBef>
                <a:spcPts val="1200"/>
              </a:spcBef>
              <a:buNone/>
              <a:defRPr sz="1600"/>
            </a:lvl4pPr>
            <a:lvl5pPr marL="855663" indent="0">
              <a:spcBef>
                <a:spcPts val="1200"/>
              </a:spcBef>
              <a:buNone/>
              <a:defRPr sz="1600"/>
            </a:lvl5pPr>
          </a:lstStyle>
          <a:p>
            <a:pPr lvl="0"/>
            <a:r>
              <a:rPr lang="en-US"/>
              <a:t>Click to edit Master text styles</a:t>
            </a:r>
          </a:p>
        </p:txBody>
      </p:sp>
      <p:sp>
        <p:nvSpPr>
          <p:cNvPr id="16" name="Text Placeholder 11">
            <a:extLst>
              <a:ext uri="{FF2B5EF4-FFF2-40B4-BE49-F238E27FC236}">
                <a16:creationId xmlns:a16="http://schemas.microsoft.com/office/drawing/2014/main" id="{00C81CE8-C05F-9140-0418-2F852D2C3FF7}"/>
              </a:ext>
            </a:extLst>
          </p:cNvPr>
          <p:cNvSpPr>
            <a:spLocks noGrp="1"/>
          </p:cNvSpPr>
          <p:nvPr>
            <p:ph type="body" sz="quarter" idx="34"/>
          </p:nvPr>
        </p:nvSpPr>
        <p:spPr>
          <a:xfrm>
            <a:off x="8221349" y="1270189"/>
            <a:ext cx="3144402" cy="3625661"/>
          </a:xfrm>
          <a:solidFill>
            <a:schemeClr val="bg1"/>
          </a:solidFill>
        </p:spPr>
        <p:txBody>
          <a:bodyPr lIns="91440" tIns="91440" rIns="91440" bIns="91440">
            <a:normAutofit/>
          </a:bodyPr>
          <a:lstStyle>
            <a:lvl1pPr marL="0" indent="0">
              <a:spcBef>
                <a:spcPts val="1200"/>
              </a:spcBef>
              <a:buNone/>
              <a:defRPr sz="1800"/>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p:txBody>
      </p:sp>
      <p:sp>
        <p:nvSpPr>
          <p:cNvPr id="23" name="Picture Placeholder 56">
            <a:extLst>
              <a:ext uri="{FF2B5EF4-FFF2-40B4-BE49-F238E27FC236}">
                <a16:creationId xmlns:a16="http://schemas.microsoft.com/office/drawing/2014/main" id="{8AA70223-4163-7C0F-6EB5-0E78DD259A8E}"/>
              </a:ext>
            </a:extLst>
          </p:cNvPr>
          <p:cNvSpPr>
            <a:spLocks noGrp="1"/>
          </p:cNvSpPr>
          <p:nvPr>
            <p:ph type="pic" sz="quarter" idx="29" hasCustomPrompt="1"/>
          </p:nvPr>
        </p:nvSpPr>
        <p:spPr>
          <a:xfrm>
            <a:off x="8389939" y="4264024"/>
            <a:ext cx="2816476" cy="555417"/>
          </a:xfrm>
          <a:prstGeom prst="rect">
            <a:avLst/>
          </a:prstGeom>
        </p:spPr>
        <p:txBody>
          <a:bodyPr wrap="none" anchor="ctr">
            <a:noAutofit/>
          </a:bodyPr>
          <a:lstStyle>
            <a:lvl1pPr marL="0" indent="0" algn="ctr">
              <a:buFont typeface="Arial" panose="020B0604020202020204" pitchFamily="34" charset="0"/>
              <a:buNone/>
              <a:defRPr sz="1600">
                <a:latin typeface="+mj-lt"/>
              </a:defRPr>
            </a:lvl1pPr>
          </a:lstStyle>
          <a:p>
            <a:r>
              <a:rPr lang="en-US"/>
              <a:t>Image</a:t>
            </a:r>
          </a:p>
        </p:txBody>
      </p:sp>
      <p:sp>
        <p:nvSpPr>
          <p:cNvPr id="22" name="Picture Placeholder 56">
            <a:extLst>
              <a:ext uri="{FF2B5EF4-FFF2-40B4-BE49-F238E27FC236}">
                <a16:creationId xmlns:a16="http://schemas.microsoft.com/office/drawing/2014/main" id="{026C957F-1738-A388-50AB-F8AFABEB6E51}"/>
              </a:ext>
            </a:extLst>
          </p:cNvPr>
          <p:cNvSpPr>
            <a:spLocks noGrp="1"/>
          </p:cNvSpPr>
          <p:nvPr>
            <p:ph type="pic" sz="quarter" idx="25" hasCustomPrompt="1"/>
          </p:nvPr>
        </p:nvSpPr>
        <p:spPr>
          <a:xfrm>
            <a:off x="5076574" y="4264024"/>
            <a:ext cx="2816476" cy="555417"/>
          </a:xfrm>
          <a:prstGeom prst="rect">
            <a:avLst/>
          </a:prstGeom>
        </p:spPr>
        <p:txBody>
          <a:bodyPr wrap="none" anchor="ctr">
            <a:noAutofit/>
          </a:bodyPr>
          <a:lstStyle>
            <a:lvl1pPr marL="0" indent="0" algn="ctr">
              <a:buFont typeface="Arial" panose="020B0604020202020204" pitchFamily="34" charset="0"/>
              <a:buNone/>
              <a:defRPr sz="1600">
                <a:latin typeface="+mj-lt"/>
              </a:defRPr>
            </a:lvl1pPr>
          </a:lstStyle>
          <a:p>
            <a:r>
              <a:rPr lang="en-US"/>
              <a:t>Image</a:t>
            </a:r>
          </a:p>
        </p:txBody>
      </p:sp>
    </p:spTree>
    <p:extLst>
      <p:ext uri="{BB962C8B-B14F-4D97-AF65-F5344CB8AC3E}">
        <p14:creationId xmlns:p14="http://schemas.microsoft.com/office/powerpoint/2010/main" val="1320819168"/>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ey Differentiato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0049257" cy="553998"/>
          </a:xfrm>
        </p:spPr>
        <p:txBody>
          <a:bodyPr/>
          <a:lstStyle/>
          <a:p>
            <a:r>
              <a:rPr lang="en-US"/>
              <a:t>Click to edit Master title style</a:t>
            </a: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15" name="Text Placeholder 11">
            <a:extLst>
              <a:ext uri="{FF2B5EF4-FFF2-40B4-BE49-F238E27FC236}">
                <a16:creationId xmlns:a16="http://schemas.microsoft.com/office/drawing/2014/main" id="{03477E80-CAE1-DD42-1452-AC0602594CD6}"/>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3" name="Text Placeholder 11">
            <a:extLst>
              <a:ext uri="{FF2B5EF4-FFF2-40B4-BE49-F238E27FC236}">
                <a16:creationId xmlns:a16="http://schemas.microsoft.com/office/drawing/2014/main" id="{921799A4-6F69-314E-AB6C-21AF43931173}"/>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4" name="Text Placeholder 11">
            <a:extLst>
              <a:ext uri="{FF2B5EF4-FFF2-40B4-BE49-F238E27FC236}">
                <a16:creationId xmlns:a16="http://schemas.microsoft.com/office/drawing/2014/main" id="{9937B16B-15DB-F73E-EE36-B1B53A27B635}"/>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5" name="Text Placeholder 11">
            <a:extLst>
              <a:ext uri="{FF2B5EF4-FFF2-40B4-BE49-F238E27FC236}">
                <a16:creationId xmlns:a16="http://schemas.microsoft.com/office/drawing/2014/main" id="{16DC85F3-18EB-D068-EC58-7955B00F0855}"/>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Tree>
    <p:extLst>
      <p:ext uri="{BB962C8B-B14F-4D97-AF65-F5344CB8AC3E}">
        <p14:creationId xmlns:p14="http://schemas.microsoft.com/office/powerpoint/2010/main" val="1164542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35" presetClass="path" presetSubtype="0" accel="50000" decel="50000" fill="hold" grpId="1" nodeType="withEffect">
                                  <p:stCondLst>
                                    <p:cond delay="500"/>
                                  </p:stCondLst>
                                  <p:childTnLst>
                                    <p:animMotion origin="layout" path="M 0.01966 2.59259E-6 L -1.04167E-6 2.59259E-6 " pathEditMode="relative" rAng="0" ptsTypes="AA">
                                      <p:cBhvr>
                                        <p:cTn id="17" dur="1000" fill="hold"/>
                                        <p:tgtEl>
                                          <p:spTgt spid="15"/>
                                        </p:tgtEl>
                                        <p:attrNameLst>
                                          <p:attrName>ppt_x</p:attrName>
                                          <p:attrName>ppt_y</p:attrName>
                                        </p:attrNameLst>
                                      </p:cBhvr>
                                      <p:rCtr x="-977" y="0"/>
                                    </p:animMotion>
                                  </p:childTnLst>
                                </p:cTn>
                              </p:par>
                              <p:par>
                                <p:cTn id="18" presetID="10" presetClass="entr" presetSubtype="0" fill="hold" grpId="0" nodeType="withEffect">
                                  <p:stCondLst>
                                    <p:cond delay="7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35" presetClass="path" presetSubtype="0" accel="50000" decel="50000" fill="hold" grpId="1" nodeType="withEffect">
                                  <p:stCondLst>
                                    <p:cond delay="750"/>
                                  </p:stCondLst>
                                  <p:childTnLst>
                                    <p:animMotion origin="layout" path="M 0.01966 -2.59259E-6 L -1.04167E-6 -2.59259E-6 " pathEditMode="relative" rAng="0" ptsTypes="AA">
                                      <p:cBhvr>
                                        <p:cTn id="22" dur="1000" fill="hold"/>
                                        <p:tgtEl>
                                          <p:spTgt spid="23"/>
                                        </p:tgtEl>
                                        <p:attrNameLst>
                                          <p:attrName>ppt_x</p:attrName>
                                          <p:attrName>ppt_y</p:attrName>
                                        </p:attrNameLst>
                                      </p:cBhvr>
                                      <p:rCtr x="-977" y="0"/>
                                    </p:animMotion>
                                  </p:childTnLst>
                                </p:cTn>
                              </p:par>
                              <p:par>
                                <p:cTn id="23" presetID="10" presetClass="entr" presetSubtype="0" fill="hold" grpId="0" nodeType="withEffect">
                                  <p:stCondLst>
                                    <p:cond delay="10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35" presetClass="path" presetSubtype="0" accel="50000" decel="50000" fill="hold" grpId="1" nodeType="withEffect">
                                  <p:stCondLst>
                                    <p:cond delay="1000"/>
                                  </p:stCondLst>
                                  <p:childTnLst>
                                    <p:animMotion origin="layout" path="M 0.01966 3.7037E-6 L -1.04167E-6 3.7037E-6 " pathEditMode="relative" rAng="0" ptsTypes="AA">
                                      <p:cBhvr>
                                        <p:cTn id="27" dur="1000" fill="hold"/>
                                        <p:tgtEl>
                                          <p:spTgt spid="24"/>
                                        </p:tgtEl>
                                        <p:attrNameLst>
                                          <p:attrName>ppt_x</p:attrName>
                                          <p:attrName>ppt_y</p:attrName>
                                        </p:attrNameLst>
                                      </p:cBhvr>
                                      <p:rCtr x="-977" y="0"/>
                                    </p:animMotion>
                                  </p:childTnLst>
                                </p:cTn>
                              </p:par>
                              <p:par>
                                <p:cTn id="28" presetID="10" presetClass="entr" presetSubtype="0" fill="hold" grpId="0" nodeType="withEffect">
                                  <p:stCondLst>
                                    <p:cond delay="125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35" presetClass="path" presetSubtype="0" accel="50000" decel="50000" fill="hold" grpId="1" nodeType="withEffect">
                                  <p:stCondLst>
                                    <p:cond delay="1250"/>
                                  </p:stCondLst>
                                  <p:childTnLst>
                                    <p:animMotion origin="layout" path="M 0.01966 4.07407E-6 L -1.04167E-6 4.07407E-6 " pathEditMode="relative" rAng="0" ptsTypes="AA">
                                      <p:cBhvr>
                                        <p:cTn id="32" dur="1000" fill="hold"/>
                                        <p:tgtEl>
                                          <p:spTgt spid="25"/>
                                        </p:tgtEl>
                                        <p:attrNameLst>
                                          <p:attrName>ppt_x</p:attrName>
                                          <p:attrName>ppt_y</p:attrName>
                                        </p:attrNameLst>
                                      </p:cBhvr>
                                      <p:rCtr x="-9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5" grpId="0">
        <p:tmplLst>
          <p:tmpl>
            <p:tnLst>
              <p:par>
                <p:cTn presetID="10" presetClass="entr" presetSubtype="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5" grpId="1"/>
      <p:bldP spid="23" grpId="0">
        <p:tmplLst>
          <p:tmpl>
            <p:tnLst>
              <p:par>
                <p:cTn presetID="10" presetClass="entr" presetSubtype="0" fill="hold" nodeType="withEffect">
                  <p:stCondLst>
                    <p:cond delay="75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3" grpId="1"/>
      <p:bldP spid="24" grpId="0">
        <p:tmplLst>
          <p:tmpl>
            <p:tnLst>
              <p:par>
                <p:cTn presetID="10" presetClass="entr" presetSubtype="0" fill="hold" nodeType="withEffect">
                  <p:stCondLst>
                    <p:cond delay="10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4" grpId="1"/>
      <p:bldP spid="25" grpId="0">
        <p:tmplLst>
          <p:tmpl>
            <p:tnLst>
              <p:par>
                <p:cTn presetID="10" presetClass="entr" presetSubtype="0" fill="hold" nodeType="withEffect">
                  <p:stCondLst>
                    <p:cond delay="1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5" grpId="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ey Differentiator with subtitle">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57674D38-3B0D-9B62-0382-E1DFB811D423}"/>
              </a:ext>
            </a:extLst>
          </p:cNvPr>
          <p:cNvSpPr>
            <a:spLocks noGrp="1"/>
          </p:cNvSpPr>
          <p:nvPr>
            <p:ph type="body" sz="quarter" idx="26" hasCustomPrompt="1"/>
          </p:nvPr>
        </p:nvSpPr>
        <p:spPr>
          <a:xfrm>
            <a:off x="588263" y="2248382"/>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9" name="Text Placeholder 11">
            <a:extLst>
              <a:ext uri="{FF2B5EF4-FFF2-40B4-BE49-F238E27FC236}">
                <a16:creationId xmlns:a16="http://schemas.microsoft.com/office/drawing/2014/main" id="{CE60FF01-1663-DA73-0A87-1BFF7EA80FB8}"/>
              </a:ext>
            </a:extLst>
          </p:cNvPr>
          <p:cNvSpPr>
            <a:spLocks noGrp="1"/>
          </p:cNvSpPr>
          <p:nvPr>
            <p:ph type="body" sz="quarter" idx="27" hasCustomPrompt="1"/>
          </p:nvPr>
        </p:nvSpPr>
        <p:spPr>
          <a:xfrm>
            <a:off x="588263" y="3370394"/>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0" name="Text Placeholder 11">
            <a:extLst>
              <a:ext uri="{FF2B5EF4-FFF2-40B4-BE49-F238E27FC236}">
                <a16:creationId xmlns:a16="http://schemas.microsoft.com/office/drawing/2014/main" id="{A3BF79A3-DB8F-D1C4-E81A-C220692B7DD9}"/>
              </a:ext>
            </a:extLst>
          </p:cNvPr>
          <p:cNvSpPr>
            <a:spLocks noGrp="1"/>
          </p:cNvSpPr>
          <p:nvPr>
            <p:ph type="body" sz="quarter" idx="28" hasCustomPrompt="1"/>
          </p:nvPr>
        </p:nvSpPr>
        <p:spPr>
          <a:xfrm>
            <a:off x="588263" y="449240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11" name="Text Placeholder 11">
            <a:extLst>
              <a:ext uri="{FF2B5EF4-FFF2-40B4-BE49-F238E27FC236}">
                <a16:creationId xmlns:a16="http://schemas.microsoft.com/office/drawing/2014/main" id="{CA2DAE56-9124-C81F-9859-4D561B4AC848}"/>
              </a:ext>
            </a:extLst>
          </p:cNvPr>
          <p:cNvSpPr>
            <a:spLocks noGrp="1"/>
          </p:cNvSpPr>
          <p:nvPr>
            <p:ph type="body" sz="quarter" idx="29" hasCustomPrompt="1"/>
          </p:nvPr>
        </p:nvSpPr>
        <p:spPr>
          <a:xfrm>
            <a:off x="588263" y="5614416"/>
            <a:ext cx="3621024" cy="786384"/>
          </a:xfrm>
          <a:no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buFont typeface="Arial" panose="020B0604020202020204" pitchFamily="34" charset="0"/>
              <a:buNone/>
              <a:defRPr lang="en-US" sz="1600" kern="1200" spc="0" baseline="0" dirty="0">
                <a:solidFill>
                  <a:schemeClr val="tx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text styles</a:t>
            </a:r>
          </a:p>
        </p:txBody>
      </p:sp>
      <p:sp>
        <p:nvSpPr>
          <p:cNvPr id="3" name="Freeform: Shape 2">
            <a:extLst>
              <a:ext uri="{FF2B5EF4-FFF2-40B4-BE49-F238E27FC236}">
                <a16:creationId xmlns:a16="http://schemas.microsoft.com/office/drawing/2014/main" id="{A429D88A-22EB-011F-7ED7-060B15FEFB77}"/>
              </a:ext>
            </a:extLst>
          </p:cNvPr>
          <p:cNvSpPr/>
          <p:nvPr userDrawn="1"/>
        </p:nvSpPr>
        <p:spPr bwMode="auto">
          <a:xfrm>
            <a:off x="0" y="-1"/>
            <a:ext cx="12192000" cy="2151417"/>
          </a:xfrm>
          <a:custGeom>
            <a:avLst/>
            <a:gdLst>
              <a:gd name="connsiteX0" fmla="*/ 0 w 12192000"/>
              <a:gd name="connsiteY0" fmla="*/ 0 h 2151417"/>
              <a:gd name="connsiteX1" fmla="*/ 12192000 w 12192000"/>
              <a:gd name="connsiteY1" fmla="*/ 0 h 2151417"/>
              <a:gd name="connsiteX2" fmla="*/ 12192000 w 12192000"/>
              <a:gd name="connsiteY2" fmla="*/ 1813560 h 2151417"/>
              <a:gd name="connsiteX3" fmla="*/ 4619672 w 12192000"/>
              <a:gd name="connsiteY3" fmla="*/ 1813560 h 2151417"/>
              <a:gd name="connsiteX4" fmla="*/ 4307841 w 12192000"/>
              <a:gd name="connsiteY4" fmla="*/ 2125391 h 2151417"/>
              <a:gd name="connsiteX5" fmla="*/ 4307841 w 12192000"/>
              <a:gd name="connsiteY5" fmla="*/ 2151417 h 2151417"/>
              <a:gd name="connsiteX6" fmla="*/ 0 w 12192000"/>
              <a:gd name="connsiteY6" fmla="*/ 2151417 h 2151417"/>
              <a:gd name="connsiteX7" fmla="*/ 0 w 12192000"/>
              <a:gd name="connsiteY7" fmla="*/ 0 h 21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151417">
                <a:moveTo>
                  <a:pt x="0" y="0"/>
                </a:moveTo>
                <a:lnTo>
                  <a:pt x="12192000" y="0"/>
                </a:lnTo>
                <a:lnTo>
                  <a:pt x="12192000" y="1813560"/>
                </a:lnTo>
                <a:lnTo>
                  <a:pt x="4619672" y="1813560"/>
                </a:lnTo>
                <a:cubicBezTo>
                  <a:pt x="4447452" y="1813560"/>
                  <a:pt x="4307841" y="1953171"/>
                  <a:pt x="4307841" y="2125391"/>
                </a:cubicBezTo>
                <a:lnTo>
                  <a:pt x="4307841" y="2151417"/>
                </a:lnTo>
                <a:lnTo>
                  <a:pt x="0" y="2151417"/>
                </a:lnTo>
                <a:lnTo>
                  <a:pt x="0"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sp>
        <p:nvSpPr>
          <p:cNvPr id="5" name="Rectangle: Top Corners Rounded 4">
            <a:extLst>
              <a:ext uri="{FF2B5EF4-FFF2-40B4-BE49-F238E27FC236}">
                <a16:creationId xmlns:a16="http://schemas.microsoft.com/office/drawing/2014/main" id="{EB6C96E3-B02C-43AF-E658-428651FA4007}"/>
              </a:ext>
              <a:ext uri="{C183D7F6-B498-43B3-948B-1728B52AA6E4}">
                <adec:decorative xmlns:adec="http://schemas.microsoft.com/office/drawing/2017/decorative" val="1"/>
              </a:ext>
            </a:extLst>
          </p:cNvPr>
          <p:cNvSpPr/>
          <p:nvPr/>
        </p:nvSpPr>
        <p:spPr bwMode="auto">
          <a:xfrm rot="16200000">
            <a:off x="6043852" y="370871"/>
            <a:ext cx="4584831" cy="7711465"/>
          </a:xfrm>
          <a:prstGeom prst="round2SameRect">
            <a:avLst>
              <a:gd name="adj1" fmla="val 4036"/>
              <a:gd name="adj2" fmla="val 0"/>
            </a:avLst>
          </a:prstGeom>
          <a:solidFill>
            <a:schemeClr val="tx1">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Picture Placeholder 56">
            <a:extLst>
              <a:ext uri="{FF2B5EF4-FFF2-40B4-BE49-F238E27FC236}">
                <a16:creationId xmlns:a16="http://schemas.microsoft.com/office/drawing/2014/main" id="{CCCF1159-71BD-D20F-FE78-8963CB64A557}"/>
              </a:ext>
            </a:extLst>
          </p:cNvPr>
          <p:cNvSpPr>
            <a:spLocks noGrp="1"/>
          </p:cNvSpPr>
          <p:nvPr>
            <p:ph type="pic" sz="quarter" idx="18" hasCustomPrompt="1"/>
          </p:nvPr>
        </p:nvSpPr>
        <p:spPr>
          <a:xfrm>
            <a:off x="4668706" y="2111725"/>
            <a:ext cx="7516368" cy="4233672"/>
          </a:xfrm>
          <a:prstGeom prst="rect">
            <a:avLst/>
          </a:prstGeom>
          <a:solidFill>
            <a:schemeClr val="bg1"/>
          </a:solidFill>
        </p:spPr>
        <p:txBody>
          <a:bodyPr bIns="91440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a:solidFill>
                  <a:schemeClr val="tx1"/>
                </a:solidFill>
                <a:latin typeface="+mn-lt"/>
                <a:ea typeface="+mn-ea"/>
                <a:cs typeface="Segoe UI" panose="020B0502040204020203" pitchFamily="34" charset="0"/>
              </a:defRPr>
            </a:lvl1pPr>
          </a:lstStyle>
          <a:p>
            <a:r>
              <a:rPr lang="en-US"/>
              <a:t>Click on the icon to add Image</a:t>
            </a:r>
          </a:p>
        </p:txBody>
      </p:sp>
      <p:sp>
        <p:nvSpPr>
          <p:cNvPr id="27" name="Picture Placeholder 56">
            <a:extLst>
              <a:ext uri="{FF2B5EF4-FFF2-40B4-BE49-F238E27FC236}">
                <a16:creationId xmlns:a16="http://schemas.microsoft.com/office/drawing/2014/main" id="{E260874D-C856-B7DE-F08E-FC4D3EF7BCE2}"/>
              </a:ext>
            </a:extLst>
          </p:cNvPr>
          <p:cNvSpPr>
            <a:spLocks noGrp="1"/>
          </p:cNvSpPr>
          <p:nvPr>
            <p:ph type="pic" sz="quarter" idx="30" hasCustomPrompt="1"/>
          </p:nvPr>
        </p:nvSpPr>
        <p:spPr>
          <a:xfrm>
            <a:off x="10916944" y="293237"/>
            <a:ext cx="927394" cy="927392"/>
          </a:xfrm>
          <a:prstGeom prst="rect">
            <a:avLst/>
          </a:prstGeom>
        </p:spPr>
        <p:txBody>
          <a:bodyPr wrap="none" anchor="ctr">
            <a:noAutofit/>
          </a:bodyPr>
          <a:lstStyle>
            <a:lvl1pPr marL="0" indent="0" algn="ctr">
              <a:buNone/>
              <a:defRPr sz="1600">
                <a:latin typeface="+mj-lt"/>
              </a:defRPr>
            </a:lvl1pPr>
          </a:lstStyle>
          <a:p>
            <a:r>
              <a:rPr lang="en-US"/>
              <a:t>Add icon/</a:t>
            </a:r>
            <a:br>
              <a:rPr lang="en-US"/>
            </a:br>
            <a:r>
              <a:rPr lang="en-US"/>
              <a:t>logo here</a:t>
            </a:r>
          </a:p>
        </p:txBody>
      </p:sp>
      <p:sp>
        <p:nvSpPr>
          <p:cNvPr id="4" name="Title 1">
            <a:extLst>
              <a:ext uri="{FF2B5EF4-FFF2-40B4-BE49-F238E27FC236}">
                <a16:creationId xmlns:a16="http://schemas.microsoft.com/office/drawing/2014/main" id="{5BDE11CF-9267-6F03-644E-1FA5AF7ECE58}"/>
              </a:ext>
            </a:extLst>
          </p:cNvPr>
          <p:cNvSpPr>
            <a:spLocks noGrp="1"/>
          </p:cNvSpPr>
          <p:nvPr>
            <p:ph type="title"/>
          </p:nvPr>
        </p:nvSpPr>
        <p:spPr>
          <a:xfrm>
            <a:off x="588263" y="886196"/>
            <a:ext cx="10213087" cy="553998"/>
          </a:xfrm>
        </p:spPr>
        <p:txBody>
          <a:bodyPr/>
          <a:lstStyle/>
          <a:p>
            <a:r>
              <a:rPr lang="en-US"/>
              <a:t>Click to edit Master title style</a:t>
            </a:r>
          </a:p>
        </p:txBody>
      </p:sp>
      <p:sp>
        <p:nvSpPr>
          <p:cNvPr id="6" name="Text Placeholder 11">
            <a:extLst>
              <a:ext uri="{FF2B5EF4-FFF2-40B4-BE49-F238E27FC236}">
                <a16:creationId xmlns:a16="http://schemas.microsoft.com/office/drawing/2014/main" id="{3EED3B19-C935-EDE7-8D9F-378102570704}"/>
              </a:ext>
            </a:extLst>
          </p:cNvPr>
          <p:cNvSpPr>
            <a:spLocks noGrp="1"/>
          </p:cNvSpPr>
          <p:nvPr>
            <p:ph type="body" sz="quarter" idx="17" hasCustomPrompt="1"/>
          </p:nvPr>
        </p:nvSpPr>
        <p:spPr>
          <a:xfrm>
            <a:off x="584200" y="506558"/>
            <a:ext cx="8248650" cy="215444"/>
          </a:xfrm>
        </p:spPr>
        <p:txBody>
          <a:bodyPr anchor="t"/>
          <a:lstStyle>
            <a:lvl1pPr marL="0" indent="0">
              <a:spcBef>
                <a:spcPts val="0"/>
              </a:spcBef>
              <a:buNone/>
              <a:defRPr kumimoji="0" lang="en-US" sz="1400" b="1" i="0" u="none" strike="noStrike" kern="1200" cap="all" spc="150" normalizeH="0" baseline="0" dirty="0">
                <a:ln w="3175">
                  <a:noFill/>
                </a:ln>
                <a:solidFill>
                  <a:schemeClr val="tx1"/>
                </a:solidFill>
                <a:effectLst/>
                <a:uLnTx/>
                <a:uFillTx/>
                <a:latin typeface="+mn-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Tree>
    <p:extLst>
      <p:ext uri="{BB962C8B-B14F-4D97-AF65-F5344CB8AC3E}">
        <p14:creationId xmlns:p14="http://schemas.microsoft.com/office/powerpoint/2010/main" val="3567401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35" presetClass="path" presetSubtype="0" accel="50000" decel="50000" fill="hold" grpId="1" nodeType="withEffect">
                                  <p:stCondLst>
                                    <p:cond delay="500"/>
                                  </p:stCondLst>
                                  <p:childTnLst>
                                    <p:animMotion origin="layout" path="M 0.01966 2.59259E-6 L -1.04167E-6 2.59259E-6 " pathEditMode="relative" rAng="0" ptsTypes="AA">
                                      <p:cBhvr>
                                        <p:cTn id="17" dur="1000" fill="hold"/>
                                        <p:tgtEl>
                                          <p:spTgt spid="8"/>
                                        </p:tgtEl>
                                        <p:attrNameLst>
                                          <p:attrName>ppt_x</p:attrName>
                                          <p:attrName>ppt_y</p:attrName>
                                        </p:attrNameLst>
                                      </p:cBhvr>
                                      <p:rCtr x="-977" y="0"/>
                                    </p:animMotion>
                                  </p:childTnLst>
                                </p:cTn>
                              </p:par>
                              <p:par>
                                <p:cTn id="18" presetID="10" presetClass="entr" presetSubtype="0" fill="hold" grpId="0" nodeType="withEffect">
                                  <p:stCondLst>
                                    <p:cond delay="7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35" presetClass="path" presetSubtype="0" accel="50000" decel="50000" fill="hold" grpId="1" nodeType="withEffect">
                                  <p:stCondLst>
                                    <p:cond delay="750"/>
                                  </p:stCondLst>
                                  <p:childTnLst>
                                    <p:animMotion origin="layout" path="M 0.01966 -2.59259E-6 L -1.04167E-6 -2.59259E-6 " pathEditMode="relative" rAng="0" ptsTypes="AA">
                                      <p:cBhvr>
                                        <p:cTn id="22" dur="1000" fill="hold"/>
                                        <p:tgtEl>
                                          <p:spTgt spid="9"/>
                                        </p:tgtEl>
                                        <p:attrNameLst>
                                          <p:attrName>ppt_x</p:attrName>
                                          <p:attrName>ppt_y</p:attrName>
                                        </p:attrNameLst>
                                      </p:cBhvr>
                                      <p:rCtr x="-977" y="0"/>
                                    </p:animMotion>
                                  </p:childTnLst>
                                </p:cTn>
                              </p:par>
                              <p:par>
                                <p:cTn id="23" presetID="10"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35" presetClass="path" presetSubtype="0" accel="50000" decel="50000" fill="hold" grpId="1" nodeType="withEffect">
                                  <p:stCondLst>
                                    <p:cond delay="1000"/>
                                  </p:stCondLst>
                                  <p:childTnLst>
                                    <p:animMotion origin="layout" path="M 0.01966 3.7037E-6 L -1.04167E-6 3.7037E-6 " pathEditMode="relative" rAng="0" ptsTypes="AA">
                                      <p:cBhvr>
                                        <p:cTn id="27" dur="1000" fill="hold"/>
                                        <p:tgtEl>
                                          <p:spTgt spid="10"/>
                                        </p:tgtEl>
                                        <p:attrNameLst>
                                          <p:attrName>ppt_x</p:attrName>
                                          <p:attrName>ppt_y</p:attrName>
                                        </p:attrNameLst>
                                      </p:cBhvr>
                                      <p:rCtr x="-977" y="0"/>
                                    </p:animMotion>
                                  </p:childTnLst>
                                </p:cTn>
                              </p:par>
                              <p:par>
                                <p:cTn id="28" presetID="10" presetClass="entr" presetSubtype="0" fill="hold" grpId="0" nodeType="with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35" presetClass="path" presetSubtype="0" accel="50000" decel="50000" fill="hold" grpId="1" nodeType="withEffect">
                                  <p:stCondLst>
                                    <p:cond delay="1000"/>
                                  </p:stCondLst>
                                  <p:childTnLst>
                                    <p:animMotion origin="layout" path="M 0.01966 3.7037E-6 L -1.04167E-6 3.7037E-6 " pathEditMode="relative" rAng="0" ptsTypes="AA">
                                      <p:cBhvr>
                                        <p:cTn id="32" dur="1000" fill="hold"/>
                                        <p:tgtEl>
                                          <p:spTgt spid="11"/>
                                        </p:tgtEl>
                                        <p:attrNameLst>
                                          <p:attrName>ppt_x</p:attrName>
                                          <p:attrName>ppt_y</p:attrName>
                                        </p:attrNameLst>
                                      </p:cBhvr>
                                      <p:rCtr x="-9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P spid="9" grpId="0">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9" grpId="1"/>
      <p:bldP spid="10" grpId="0">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P spid="11" grpId="0">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bldP spid="5" grpId="0" animBg="1"/>
      <p:bldP spid="7" grpId="0" animBg="1"/>
    </p:bldLst>
  </p:timing>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7B49CF-8F63-0090-0081-661E4F84E1CA}"/>
              </a:ext>
            </a:extLst>
          </p:cNvPr>
          <p:cNvSpPr/>
          <p:nvPr userDrawn="1"/>
        </p:nvSpPr>
        <p:spPr bwMode="auto">
          <a:xfrm>
            <a:off x="0" y="1517650"/>
            <a:ext cx="12192000" cy="38227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FC0A2FC1-CAB4-3EFB-4EF5-C05883F0BD71}"/>
              </a:ext>
            </a:extLst>
          </p:cNvPr>
          <p:cNvSpPr/>
          <p:nvPr userDrawn="1"/>
        </p:nvSpPr>
        <p:spPr bwMode="auto">
          <a:xfrm>
            <a:off x="962025" y="425901"/>
            <a:ext cx="10267950" cy="6006198"/>
          </a:xfrm>
          <a:prstGeom prst="roundRect">
            <a:avLst>
              <a:gd name="adj" fmla="val 3038"/>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marR="0" lvl="0" indent="-3429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DAF08E42-5853-7288-7F00-3289F90BCD2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rot="5400000">
            <a:off x="-1029874" y="3338512"/>
            <a:ext cx="3822700" cy="180975"/>
          </a:xfrm>
          <a:prstGeom prst="rect">
            <a:avLst/>
          </a:prstGeom>
        </p:spPr>
      </p:pic>
      <p:pic>
        <p:nvPicPr>
          <p:cNvPr id="11" name="Picture 10">
            <a:extLst>
              <a:ext uri="{FF2B5EF4-FFF2-40B4-BE49-F238E27FC236}">
                <a16:creationId xmlns:a16="http://schemas.microsoft.com/office/drawing/2014/main" id="{609FB385-D56E-FCFC-DAE1-C25009C5993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rot="16200000">
            <a:off x="9409113" y="3338513"/>
            <a:ext cx="3822700" cy="180975"/>
          </a:xfrm>
          <a:prstGeom prst="rect">
            <a:avLst/>
          </a:prstGeom>
        </p:spPr>
      </p:pic>
      <p:sp>
        <p:nvSpPr>
          <p:cNvPr id="5" name="Media Placeholder 3">
            <a:extLst>
              <a:ext uri="{FF2B5EF4-FFF2-40B4-BE49-F238E27FC236}">
                <a16:creationId xmlns:a16="http://schemas.microsoft.com/office/drawing/2014/main" id="{41E19830-760D-5AD8-D9B4-3C82A8246C6A}"/>
              </a:ext>
            </a:extLst>
          </p:cNvPr>
          <p:cNvSpPr>
            <a:spLocks noGrp="1"/>
          </p:cNvSpPr>
          <p:nvPr>
            <p:ph type="media" sz="quarter" idx="19" hasCustomPrompt="1"/>
          </p:nvPr>
        </p:nvSpPr>
        <p:spPr>
          <a:xfrm>
            <a:off x="1194816" y="672084"/>
            <a:ext cx="9802368" cy="5513832"/>
          </a:xfrm>
          <a:solidFill>
            <a:schemeClr val="bg1"/>
          </a:solidFill>
        </p:spPr>
        <p:txBody>
          <a:bodyPr bIns="914400" anchor="ctr">
            <a:noAutofit/>
          </a:bodyPr>
          <a:lstStyle>
            <a:lvl1pPr marL="0" indent="0" algn="ctr">
              <a:buNone/>
              <a:defRPr/>
            </a:lvl1pPr>
          </a:lstStyle>
          <a:p>
            <a:r>
              <a:rPr lang="en-US"/>
              <a:t>Click on the icon to add media</a:t>
            </a:r>
          </a:p>
        </p:txBody>
      </p:sp>
    </p:spTree>
    <p:extLst>
      <p:ext uri="{BB962C8B-B14F-4D97-AF65-F5344CB8AC3E}">
        <p14:creationId xmlns:p14="http://schemas.microsoft.com/office/powerpoint/2010/main" val="1585044149"/>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rvice Experience">
    <p:spTree>
      <p:nvGrpSpPr>
        <p:cNvPr id="1" name=""/>
        <p:cNvGrpSpPr/>
        <p:nvPr/>
      </p:nvGrpSpPr>
      <p:grpSpPr>
        <a:xfrm>
          <a:off x="0" y="0"/>
          <a:ext cx="0" cy="0"/>
          <a:chOff x="0" y="0"/>
          <a:chExt cx="0" cy="0"/>
        </a:xfrm>
      </p:grpSpPr>
      <p:sp>
        <p:nvSpPr>
          <p:cNvPr id="65" name="Text Placeholder 64">
            <a:extLst>
              <a:ext uri="{FF2B5EF4-FFF2-40B4-BE49-F238E27FC236}">
                <a16:creationId xmlns:a16="http://schemas.microsoft.com/office/drawing/2014/main" id="{1A5378FA-E20A-AEE6-943C-6237A15CE89C}"/>
              </a:ext>
            </a:extLst>
          </p:cNvPr>
          <p:cNvSpPr>
            <a:spLocks noGrp="1"/>
          </p:cNvSpPr>
          <p:nvPr>
            <p:ph type="body" sz="quarter" idx="10"/>
          </p:nvPr>
        </p:nvSpPr>
        <p:spPr>
          <a:xfrm>
            <a:off x="588263" y="1303528"/>
            <a:ext cx="9736094" cy="1719074"/>
          </a:xfrm>
          <a:prstGeom prst="roundRect">
            <a:avLst>
              <a:gd name="adj" fmla="val 7802"/>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8F8F8"/>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8" name="Text Placeholder 64">
            <a:extLst>
              <a:ext uri="{FF2B5EF4-FFF2-40B4-BE49-F238E27FC236}">
                <a16:creationId xmlns:a16="http://schemas.microsoft.com/office/drawing/2014/main" id="{6C8466A7-95B5-6740-955E-ECB144EDE9B6}"/>
              </a:ext>
            </a:extLst>
          </p:cNvPr>
          <p:cNvSpPr>
            <a:spLocks noGrp="1"/>
          </p:cNvSpPr>
          <p:nvPr>
            <p:ph type="body" sz="quarter" idx="31"/>
          </p:nvPr>
        </p:nvSpPr>
        <p:spPr>
          <a:xfrm>
            <a:off x="799882" y="1515237"/>
            <a:ext cx="9312856" cy="1298449"/>
          </a:xfrm>
          <a:prstGeom prst="roundRect">
            <a:avLst>
              <a:gd name="adj" fmla="val 780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8F8F8"/>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p:txBody>
          <a:bodyPr/>
          <a:lstStyle/>
          <a:p>
            <a:r>
              <a:rPr lang="en-US"/>
              <a:t>Click to edit Master title style</a:t>
            </a:r>
          </a:p>
        </p:txBody>
      </p:sp>
      <p:sp>
        <p:nvSpPr>
          <p:cNvPr id="75" name="Picture Placeholder 56">
            <a:extLst>
              <a:ext uri="{FF2B5EF4-FFF2-40B4-BE49-F238E27FC236}">
                <a16:creationId xmlns:a16="http://schemas.microsoft.com/office/drawing/2014/main" id="{815DAE2C-3186-2DBD-0901-D9D2DD456A11}"/>
              </a:ext>
            </a:extLst>
          </p:cNvPr>
          <p:cNvSpPr>
            <a:spLocks noGrp="1"/>
          </p:cNvSpPr>
          <p:nvPr userDrawn="1">
            <p:ph type="pic" sz="quarter" idx="25" hasCustomPrompt="1"/>
          </p:nvPr>
        </p:nvSpPr>
        <p:spPr>
          <a:xfrm>
            <a:off x="1523956"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7" name="Picture Placeholder 56">
            <a:extLst>
              <a:ext uri="{FF2B5EF4-FFF2-40B4-BE49-F238E27FC236}">
                <a16:creationId xmlns:a16="http://schemas.microsoft.com/office/drawing/2014/main" id="{6930F3DD-E6FB-AE7B-2F98-F8A54A7AFDEC}"/>
              </a:ext>
            </a:extLst>
          </p:cNvPr>
          <p:cNvSpPr>
            <a:spLocks noGrp="1"/>
          </p:cNvSpPr>
          <p:nvPr userDrawn="1">
            <p:ph type="pic" sz="quarter" idx="26" hasCustomPrompt="1"/>
          </p:nvPr>
        </p:nvSpPr>
        <p:spPr>
          <a:xfrm>
            <a:off x="3349317"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8" name="Picture Placeholder 56">
            <a:extLst>
              <a:ext uri="{FF2B5EF4-FFF2-40B4-BE49-F238E27FC236}">
                <a16:creationId xmlns:a16="http://schemas.microsoft.com/office/drawing/2014/main" id="{CE08CA08-58F3-4EC1-3890-D00E7FCCBCAA}"/>
              </a:ext>
            </a:extLst>
          </p:cNvPr>
          <p:cNvSpPr>
            <a:spLocks noGrp="1"/>
          </p:cNvSpPr>
          <p:nvPr userDrawn="1">
            <p:ph type="pic" sz="quarter" idx="27" hasCustomPrompt="1"/>
          </p:nvPr>
        </p:nvSpPr>
        <p:spPr>
          <a:xfrm>
            <a:off x="5174678"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9" name="Picture Placeholder 56">
            <a:extLst>
              <a:ext uri="{FF2B5EF4-FFF2-40B4-BE49-F238E27FC236}">
                <a16:creationId xmlns:a16="http://schemas.microsoft.com/office/drawing/2014/main" id="{C9D7F5A7-AD7A-540D-1083-37A090BE4869}"/>
              </a:ext>
            </a:extLst>
          </p:cNvPr>
          <p:cNvSpPr>
            <a:spLocks noGrp="1"/>
          </p:cNvSpPr>
          <p:nvPr userDrawn="1">
            <p:ph type="pic" sz="quarter" idx="28" hasCustomPrompt="1"/>
          </p:nvPr>
        </p:nvSpPr>
        <p:spPr>
          <a:xfrm>
            <a:off x="7000039"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0" name="Picture Placeholder 56">
            <a:extLst>
              <a:ext uri="{FF2B5EF4-FFF2-40B4-BE49-F238E27FC236}">
                <a16:creationId xmlns:a16="http://schemas.microsoft.com/office/drawing/2014/main" id="{4FAB11E7-74B5-F506-129D-1D190E7EA688}"/>
              </a:ext>
            </a:extLst>
          </p:cNvPr>
          <p:cNvSpPr>
            <a:spLocks noGrp="1"/>
          </p:cNvSpPr>
          <p:nvPr userDrawn="1">
            <p:ph type="pic" sz="quarter" idx="29" hasCustomPrompt="1"/>
          </p:nvPr>
        </p:nvSpPr>
        <p:spPr>
          <a:xfrm>
            <a:off x="8825401"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1" name="Text Placeholder 64">
            <a:extLst>
              <a:ext uri="{FF2B5EF4-FFF2-40B4-BE49-F238E27FC236}">
                <a16:creationId xmlns:a16="http://schemas.microsoft.com/office/drawing/2014/main" id="{631E6F77-01FB-2800-555A-AC8B02B0832A}"/>
              </a:ext>
            </a:extLst>
          </p:cNvPr>
          <p:cNvSpPr>
            <a:spLocks noGrp="1"/>
          </p:cNvSpPr>
          <p:nvPr userDrawn="1">
            <p:ph type="body" sz="quarter" idx="30"/>
          </p:nvPr>
        </p:nvSpPr>
        <p:spPr>
          <a:xfrm>
            <a:off x="588263" y="3204672"/>
            <a:ext cx="9736094" cy="3363465"/>
          </a:xfrm>
          <a:prstGeom prst="roundRect">
            <a:avLst>
              <a:gd name="adj" fmla="val 396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AFAFA"/>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9" name="Text Placeholder 64">
            <a:extLst>
              <a:ext uri="{FF2B5EF4-FFF2-40B4-BE49-F238E27FC236}">
                <a16:creationId xmlns:a16="http://schemas.microsoft.com/office/drawing/2014/main" id="{348CC9D6-A879-61D8-076A-EB323D00AD71}"/>
              </a:ext>
            </a:extLst>
          </p:cNvPr>
          <p:cNvSpPr>
            <a:spLocks noGrp="1"/>
          </p:cNvSpPr>
          <p:nvPr userDrawn="1">
            <p:ph type="body" sz="quarter" idx="32"/>
          </p:nvPr>
        </p:nvSpPr>
        <p:spPr>
          <a:xfrm>
            <a:off x="799882" y="3408435"/>
            <a:ext cx="9312856" cy="2955940"/>
          </a:xfrm>
          <a:prstGeom prst="roundRect">
            <a:avLst>
              <a:gd name="adj" fmla="val 3506"/>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9F9F9"/>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91" name="Text Placeholder 64">
            <a:extLst>
              <a:ext uri="{FF2B5EF4-FFF2-40B4-BE49-F238E27FC236}">
                <a16:creationId xmlns:a16="http://schemas.microsoft.com/office/drawing/2014/main" id="{1FDAB499-40EB-D6F1-2DED-0585C4144F30}"/>
              </a:ext>
            </a:extLst>
          </p:cNvPr>
          <p:cNvSpPr>
            <a:spLocks noGrp="1"/>
          </p:cNvSpPr>
          <p:nvPr userDrawn="1">
            <p:ph type="body" sz="quarter" idx="34"/>
          </p:nvPr>
        </p:nvSpPr>
        <p:spPr>
          <a:xfrm rot="5400000">
            <a:off x="427232" y="393747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92" name="Text Placeholder 64">
            <a:extLst>
              <a:ext uri="{FF2B5EF4-FFF2-40B4-BE49-F238E27FC236}">
                <a16:creationId xmlns:a16="http://schemas.microsoft.com/office/drawing/2014/main" id="{25E5A691-0B96-F6BE-C533-6AB34C2A6F8C}"/>
              </a:ext>
            </a:extLst>
          </p:cNvPr>
          <p:cNvSpPr>
            <a:spLocks noGrp="1"/>
          </p:cNvSpPr>
          <p:nvPr userDrawn="1">
            <p:ph type="body" sz="quarter" idx="35"/>
          </p:nvPr>
        </p:nvSpPr>
        <p:spPr>
          <a:xfrm rot="5400000">
            <a:off x="427232" y="534024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105" name="Picture Placeholder 56">
            <a:extLst>
              <a:ext uri="{FF2B5EF4-FFF2-40B4-BE49-F238E27FC236}">
                <a16:creationId xmlns:a16="http://schemas.microsoft.com/office/drawing/2014/main" id="{9E8C9B8F-BEDD-58AC-9B52-F5437B342B1E}"/>
              </a:ext>
            </a:extLst>
          </p:cNvPr>
          <p:cNvSpPr>
            <a:spLocks noGrp="1"/>
          </p:cNvSpPr>
          <p:nvPr userDrawn="1">
            <p:ph type="pic" sz="quarter" idx="45" hasCustomPrompt="1"/>
          </p:nvPr>
        </p:nvSpPr>
        <p:spPr>
          <a:xfrm>
            <a:off x="173560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6" name="Picture Placeholder 56">
            <a:extLst>
              <a:ext uri="{FF2B5EF4-FFF2-40B4-BE49-F238E27FC236}">
                <a16:creationId xmlns:a16="http://schemas.microsoft.com/office/drawing/2014/main" id="{86CE796E-7A0C-5271-48EB-685081BEABB1}"/>
              </a:ext>
            </a:extLst>
          </p:cNvPr>
          <p:cNvSpPr>
            <a:spLocks noGrp="1"/>
          </p:cNvSpPr>
          <p:nvPr userDrawn="1">
            <p:ph type="pic" sz="quarter" idx="46" hasCustomPrompt="1"/>
          </p:nvPr>
        </p:nvSpPr>
        <p:spPr>
          <a:xfrm>
            <a:off x="297054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7" name="Picture Placeholder 56">
            <a:extLst>
              <a:ext uri="{FF2B5EF4-FFF2-40B4-BE49-F238E27FC236}">
                <a16:creationId xmlns:a16="http://schemas.microsoft.com/office/drawing/2014/main" id="{90DADFF7-652B-E770-88A6-B6AAA5AC1380}"/>
              </a:ext>
            </a:extLst>
          </p:cNvPr>
          <p:cNvSpPr>
            <a:spLocks noGrp="1"/>
          </p:cNvSpPr>
          <p:nvPr userDrawn="1">
            <p:ph type="pic" sz="quarter" idx="47" hasCustomPrompt="1"/>
          </p:nvPr>
        </p:nvSpPr>
        <p:spPr>
          <a:xfrm>
            <a:off x="420547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8" name="Picture Placeholder 56">
            <a:extLst>
              <a:ext uri="{FF2B5EF4-FFF2-40B4-BE49-F238E27FC236}">
                <a16:creationId xmlns:a16="http://schemas.microsoft.com/office/drawing/2014/main" id="{9FDD5191-59F9-758B-360C-D452B63F50CF}"/>
              </a:ext>
            </a:extLst>
          </p:cNvPr>
          <p:cNvSpPr>
            <a:spLocks noGrp="1"/>
          </p:cNvSpPr>
          <p:nvPr userDrawn="1">
            <p:ph type="pic" sz="quarter" idx="48" hasCustomPrompt="1"/>
          </p:nvPr>
        </p:nvSpPr>
        <p:spPr>
          <a:xfrm>
            <a:off x="544041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9" name="Picture Placeholder 56">
            <a:extLst>
              <a:ext uri="{FF2B5EF4-FFF2-40B4-BE49-F238E27FC236}">
                <a16:creationId xmlns:a16="http://schemas.microsoft.com/office/drawing/2014/main" id="{E65D5A6B-5940-9C32-993C-69CFEAE16F4D}"/>
              </a:ext>
            </a:extLst>
          </p:cNvPr>
          <p:cNvSpPr>
            <a:spLocks noGrp="1"/>
          </p:cNvSpPr>
          <p:nvPr userDrawn="1">
            <p:ph type="pic" sz="quarter" idx="49" hasCustomPrompt="1"/>
          </p:nvPr>
        </p:nvSpPr>
        <p:spPr>
          <a:xfrm>
            <a:off x="667534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0" name="Picture Placeholder 56">
            <a:extLst>
              <a:ext uri="{FF2B5EF4-FFF2-40B4-BE49-F238E27FC236}">
                <a16:creationId xmlns:a16="http://schemas.microsoft.com/office/drawing/2014/main" id="{3500A3BB-59C7-36A6-6E4C-04961FB1BE62}"/>
              </a:ext>
            </a:extLst>
          </p:cNvPr>
          <p:cNvSpPr>
            <a:spLocks noGrp="1"/>
          </p:cNvSpPr>
          <p:nvPr userDrawn="1">
            <p:ph type="pic" sz="quarter" idx="50" hasCustomPrompt="1"/>
          </p:nvPr>
        </p:nvSpPr>
        <p:spPr>
          <a:xfrm>
            <a:off x="791028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1" name="Picture Placeholder 56">
            <a:extLst>
              <a:ext uri="{FF2B5EF4-FFF2-40B4-BE49-F238E27FC236}">
                <a16:creationId xmlns:a16="http://schemas.microsoft.com/office/drawing/2014/main" id="{70414032-732A-C947-727C-7462B3739F7A}"/>
              </a:ext>
            </a:extLst>
          </p:cNvPr>
          <p:cNvSpPr>
            <a:spLocks noGrp="1"/>
          </p:cNvSpPr>
          <p:nvPr userDrawn="1">
            <p:ph type="pic" sz="quarter" idx="51" hasCustomPrompt="1"/>
          </p:nvPr>
        </p:nvSpPr>
        <p:spPr>
          <a:xfrm>
            <a:off x="9145218"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6" name="Picture Placeholder 56">
            <a:extLst>
              <a:ext uri="{FF2B5EF4-FFF2-40B4-BE49-F238E27FC236}">
                <a16:creationId xmlns:a16="http://schemas.microsoft.com/office/drawing/2014/main" id="{9808DC25-2647-6528-E3A2-DEAA4E130438}"/>
              </a:ext>
            </a:extLst>
          </p:cNvPr>
          <p:cNvSpPr>
            <a:spLocks noGrp="1"/>
          </p:cNvSpPr>
          <p:nvPr userDrawn="1">
            <p:ph type="pic" sz="quarter" idx="56" hasCustomPrompt="1"/>
          </p:nvPr>
        </p:nvSpPr>
        <p:spPr>
          <a:xfrm>
            <a:off x="1970760"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7" name="Picture Placeholder 56">
            <a:extLst>
              <a:ext uri="{FF2B5EF4-FFF2-40B4-BE49-F238E27FC236}">
                <a16:creationId xmlns:a16="http://schemas.microsoft.com/office/drawing/2014/main" id="{99A0E4E2-505F-40AB-B17F-C3533F531719}"/>
              </a:ext>
            </a:extLst>
          </p:cNvPr>
          <p:cNvSpPr>
            <a:spLocks noGrp="1"/>
          </p:cNvSpPr>
          <p:nvPr userDrawn="1">
            <p:ph type="pic" sz="quarter" idx="57" hasCustomPrompt="1"/>
          </p:nvPr>
        </p:nvSpPr>
        <p:spPr>
          <a:xfrm>
            <a:off x="3767132"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8" name="Picture Placeholder 56">
            <a:extLst>
              <a:ext uri="{FF2B5EF4-FFF2-40B4-BE49-F238E27FC236}">
                <a16:creationId xmlns:a16="http://schemas.microsoft.com/office/drawing/2014/main" id="{F56A45FF-258D-6B0F-9286-E9A7D73A0461}"/>
              </a:ext>
            </a:extLst>
          </p:cNvPr>
          <p:cNvSpPr>
            <a:spLocks noGrp="1"/>
          </p:cNvSpPr>
          <p:nvPr userDrawn="1">
            <p:ph type="pic" sz="quarter" idx="58" hasCustomPrompt="1"/>
          </p:nvPr>
        </p:nvSpPr>
        <p:spPr>
          <a:xfrm>
            <a:off x="5563504"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9" name="Picture Placeholder 56">
            <a:extLst>
              <a:ext uri="{FF2B5EF4-FFF2-40B4-BE49-F238E27FC236}">
                <a16:creationId xmlns:a16="http://schemas.microsoft.com/office/drawing/2014/main" id="{636D1123-7C66-1DF0-009B-4D9327656D44}"/>
              </a:ext>
            </a:extLst>
          </p:cNvPr>
          <p:cNvSpPr>
            <a:spLocks noGrp="1"/>
          </p:cNvSpPr>
          <p:nvPr userDrawn="1">
            <p:ph type="pic" sz="quarter" idx="59" hasCustomPrompt="1"/>
          </p:nvPr>
        </p:nvSpPr>
        <p:spPr>
          <a:xfrm>
            <a:off x="7359876"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0" name="Picture Placeholder 56">
            <a:extLst>
              <a:ext uri="{FF2B5EF4-FFF2-40B4-BE49-F238E27FC236}">
                <a16:creationId xmlns:a16="http://schemas.microsoft.com/office/drawing/2014/main" id="{839F2AAD-8EEB-81BD-1861-BBD43C2F7231}"/>
              </a:ext>
            </a:extLst>
          </p:cNvPr>
          <p:cNvSpPr>
            <a:spLocks noGrp="1"/>
          </p:cNvSpPr>
          <p:nvPr userDrawn="1">
            <p:ph type="pic" sz="quarter" idx="60" hasCustomPrompt="1"/>
          </p:nvPr>
        </p:nvSpPr>
        <p:spPr>
          <a:xfrm>
            <a:off x="8586036" y="5123301"/>
            <a:ext cx="1398753"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5" name="Picture Placeholder 56">
            <a:extLst>
              <a:ext uri="{FF2B5EF4-FFF2-40B4-BE49-F238E27FC236}">
                <a16:creationId xmlns:a16="http://schemas.microsoft.com/office/drawing/2014/main" id="{15C311E6-0EBF-A309-C7FC-58B3B017429A}"/>
              </a:ext>
            </a:extLst>
          </p:cNvPr>
          <p:cNvSpPr>
            <a:spLocks noGrp="1"/>
          </p:cNvSpPr>
          <p:nvPr>
            <p:ph type="pic" sz="quarter" idx="63" hasCustomPrompt="1"/>
          </p:nvPr>
        </p:nvSpPr>
        <p:spPr>
          <a:xfrm>
            <a:off x="10807553" y="354281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8" name="Picture Placeholder 56">
            <a:extLst>
              <a:ext uri="{FF2B5EF4-FFF2-40B4-BE49-F238E27FC236}">
                <a16:creationId xmlns:a16="http://schemas.microsoft.com/office/drawing/2014/main" id="{83D49837-199A-99B0-1A46-C7E28E26F880}"/>
              </a:ext>
            </a:extLst>
          </p:cNvPr>
          <p:cNvSpPr>
            <a:spLocks noGrp="1"/>
          </p:cNvSpPr>
          <p:nvPr>
            <p:ph type="pic" sz="quarter" idx="66" hasCustomPrompt="1"/>
          </p:nvPr>
        </p:nvSpPr>
        <p:spPr>
          <a:xfrm>
            <a:off x="10807553" y="5651500"/>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31" name="Text Placeholder 130">
            <a:extLst>
              <a:ext uri="{FF2B5EF4-FFF2-40B4-BE49-F238E27FC236}">
                <a16:creationId xmlns:a16="http://schemas.microsoft.com/office/drawing/2014/main" id="{8E8F3A8C-4965-7B08-A459-A80D02E1B91B}"/>
              </a:ext>
            </a:extLst>
          </p:cNvPr>
          <p:cNvSpPr>
            <a:spLocks noGrp="1"/>
          </p:cNvSpPr>
          <p:nvPr>
            <p:ph type="body" sz="quarter" idx="67"/>
          </p:nvPr>
        </p:nvSpPr>
        <p:spPr>
          <a:xfrm>
            <a:off x="2792636"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4" name="Text Placeholder 130">
            <a:extLst>
              <a:ext uri="{FF2B5EF4-FFF2-40B4-BE49-F238E27FC236}">
                <a16:creationId xmlns:a16="http://schemas.microsoft.com/office/drawing/2014/main" id="{272E9F8F-3BEB-8A88-788D-B988CA634369}"/>
              </a:ext>
            </a:extLst>
          </p:cNvPr>
          <p:cNvSpPr>
            <a:spLocks noGrp="1"/>
          </p:cNvSpPr>
          <p:nvPr>
            <p:ph type="body" sz="quarter" idx="68"/>
          </p:nvPr>
        </p:nvSpPr>
        <p:spPr>
          <a:xfrm>
            <a:off x="4617997"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5" name="Text Placeholder 130">
            <a:extLst>
              <a:ext uri="{FF2B5EF4-FFF2-40B4-BE49-F238E27FC236}">
                <a16:creationId xmlns:a16="http://schemas.microsoft.com/office/drawing/2014/main" id="{26154540-F4D7-0CB2-7414-A3351D18B818}"/>
              </a:ext>
            </a:extLst>
          </p:cNvPr>
          <p:cNvSpPr>
            <a:spLocks noGrp="1"/>
          </p:cNvSpPr>
          <p:nvPr>
            <p:ph type="body" sz="quarter" idx="69"/>
          </p:nvPr>
        </p:nvSpPr>
        <p:spPr>
          <a:xfrm>
            <a:off x="967275"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6" name="Text Placeholder 130">
            <a:extLst>
              <a:ext uri="{FF2B5EF4-FFF2-40B4-BE49-F238E27FC236}">
                <a16:creationId xmlns:a16="http://schemas.microsoft.com/office/drawing/2014/main" id="{40074630-6D82-B22B-E19B-1BD2DBA8C980}"/>
              </a:ext>
            </a:extLst>
          </p:cNvPr>
          <p:cNvSpPr>
            <a:spLocks noGrp="1"/>
          </p:cNvSpPr>
          <p:nvPr>
            <p:ph type="body" sz="quarter" idx="70"/>
          </p:nvPr>
        </p:nvSpPr>
        <p:spPr>
          <a:xfrm>
            <a:off x="6443358"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7" name="Text Placeholder 130">
            <a:extLst>
              <a:ext uri="{FF2B5EF4-FFF2-40B4-BE49-F238E27FC236}">
                <a16:creationId xmlns:a16="http://schemas.microsoft.com/office/drawing/2014/main" id="{6FC17F1B-0B4B-8D86-E554-F321477865AB}"/>
              </a:ext>
            </a:extLst>
          </p:cNvPr>
          <p:cNvSpPr>
            <a:spLocks noGrp="1"/>
          </p:cNvSpPr>
          <p:nvPr>
            <p:ph type="body" sz="quarter" idx="71"/>
          </p:nvPr>
        </p:nvSpPr>
        <p:spPr>
          <a:xfrm>
            <a:off x="8268720"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8" name="Text Placeholder 130">
            <a:extLst>
              <a:ext uri="{FF2B5EF4-FFF2-40B4-BE49-F238E27FC236}">
                <a16:creationId xmlns:a16="http://schemas.microsoft.com/office/drawing/2014/main" id="{95D346BD-EFCF-6E95-BECC-5C22596B6D93}"/>
              </a:ext>
            </a:extLst>
          </p:cNvPr>
          <p:cNvSpPr>
            <a:spLocks noGrp="1"/>
          </p:cNvSpPr>
          <p:nvPr>
            <p:ph type="body" sz="quarter" idx="72"/>
          </p:nvPr>
        </p:nvSpPr>
        <p:spPr>
          <a:xfrm>
            <a:off x="147436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9" name="Text Placeholder 130">
            <a:extLst>
              <a:ext uri="{FF2B5EF4-FFF2-40B4-BE49-F238E27FC236}">
                <a16:creationId xmlns:a16="http://schemas.microsoft.com/office/drawing/2014/main" id="{A6CF814F-7789-8C24-D45B-754078124A49}"/>
              </a:ext>
            </a:extLst>
          </p:cNvPr>
          <p:cNvSpPr>
            <a:spLocks noGrp="1"/>
          </p:cNvSpPr>
          <p:nvPr>
            <p:ph type="body" sz="quarter" idx="73"/>
          </p:nvPr>
        </p:nvSpPr>
        <p:spPr>
          <a:xfrm>
            <a:off x="270929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0" name="Text Placeholder 130">
            <a:extLst>
              <a:ext uri="{FF2B5EF4-FFF2-40B4-BE49-F238E27FC236}">
                <a16:creationId xmlns:a16="http://schemas.microsoft.com/office/drawing/2014/main" id="{D9CD112F-A6CF-FA11-A9F2-4D9FD70DD473}"/>
              </a:ext>
            </a:extLst>
          </p:cNvPr>
          <p:cNvSpPr>
            <a:spLocks noGrp="1"/>
          </p:cNvSpPr>
          <p:nvPr>
            <p:ph type="body" sz="quarter" idx="74"/>
          </p:nvPr>
        </p:nvSpPr>
        <p:spPr>
          <a:xfrm>
            <a:off x="394423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1" name="Text Placeholder 130">
            <a:extLst>
              <a:ext uri="{FF2B5EF4-FFF2-40B4-BE49-F238E27FC236}">
                <a16:creationId xmlns:a16="http://schemas.microsoft.com/office/drawing/2014/main" id="{817F3721-1024-A4E8-F5FB-13C6743C550C}"/>
              </a:ext>
            </a:extLst>
          </p:cNvPr>
          <p:cNvSpPr>
            <a:spLocks noGrp="1"/>
          </p:cNvSpPr>
          <p:nvPr>
            <p:ph type="body" sz="quarter" idx="75"/>
          </p:nvPr>
        </p:nvSpPr>
        <p:spPr>
          <a:xfrm>
            <a:off x="517916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3" name="Text Placeholder 130">
            <a:extLst>
              <a:ext uri="{FF2B5EF4-FFF2-40B4-BE49-F238E27FC236}">
                <a16:creationId xmlns:a16="http://schemas.microsoft.com/office/drawing/2014/main" id="{17A5DA22-6139-D033-5842-73063563161A}"/>
              </a:ext>
            </a:extLst>
          </p:cNvPr>
          <p:cNvSpPr>
            <a:spLocks noGrp="1"/>
          </p:cNvSpPr>
          <p:nvPr>
            <p:ph type="body" sz="quarter" idx="76"/>
          </p:nvPr>
        </p:nvSpPr>
        <p:spPr>
          <a:xfrm>
            <a:off x="641410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4" name="Text Placeholder 130">
            <a:extLst>
              <a:ext uri="{FF2B5EF4-FFF2-40B4-BE49-F238E27FC236}">
                <a16:creationId xmlns:a16="http://schemas.microsoft.com/office/drawing/2014/main" id="{1FD3FBC3-B29E-DD2A-5B9B-09E1D0F0C692}"/>
              </a:ext>
            </a:extLst>
          </p:cNvPr>
          <p:cNvSpPr>
            <a:spLocks noGrp="1"/>
          </p:cNvSpPr>
          <p:nvPr>
            <p:ph type="body" sz="quarter" idx="77"/>
          </p:nvPr>
        </p:nvSpPr>
        <p:spPr>
          <a:xfrm>
            <a:off x="764903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5" name="Text Placeholder 130">
            <a:extLst>
              <a:ext uri="{FF2B5EF4-FFF2-40B4-BE49-F238E27FC236}">
                <a16:creationId xmlns:a16="http://schemas.microsoft.com/office/drawing/2014/main" id="{52DE49F7-3439-7AC3-6449-D71A0F2C0EA0}"/>
              </a:ext>
            </a:extLst>
          </p:cNvPr>
          <p:cNvSpPr>
            <a:spLocks noGrp="1"/>
          </p:cNvSpPr>
          <p:nvPr>
            <p:ph type="body" sz="quarter" idx="78"/>
          </p:nvPr>
        </p:nvSpPr>
        <p:spPr>
          <a:xfrm>
            <a:off x="8883973"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6" name="Text Placeholder 130">
            <a:extLst>
              <a:ext uri="{FF2B5EF4-FFF2-40B4-BE49-F238E27FC236}">
                <a16:creationId xmlns:a16="http://schemas.microsoft.com/office/drawing/2014/main" id="{6785F2BD-DC91-97F4-C6D8-13E85E5AA809}"/>
              </a:ext>
            </a:extLst>
          </p:cNvPr>
          <p:cNvSpPr>
            <a:spLocks noGrp="1"/>
          </p:cNvSpPr>
          <p:nvPr>
            <p:ph type="body" sz="quarter" idx="79"/>
          </p:nvPr>
        </p:nvSpPr>
        <p:spPr>
          <a:xfrm>
            <a:off x="1474364"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7" name="Text Placeholder 130">
            <a:extLst>
              <a:ext uri="{FF2B5EF4-FFF2-40B4-BE49-F238E27FC236}">
                <a16:creationId xmlns:a16="http://schemas.microsoft.com/office/drawing/2014/main" id="{585E728A-5488-61D6-A5B3-E86D66DED4E0}"/>
              </a:ext>
            </a:extLst>
          </p:cNvPr>
          <p:cNvSpPr>
            <a:spLocks noGrp="1"/>
          </p:cNvSpPr>
          <p:nvPr>
            <p:ph type="body" sz="quarter" idx="80"/>
          </p:nvPr>
        </p:nvSpPr>
        <p:spPr>
          <a:xfrm>
            <a:off x="3270736"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8" name="Text Placeholder 130">
            <a:extLst>
              <a:ext uri="{FF2B5EF4-FFF2-40B4-BE49-F238E27FC236}">
                <a16:creationId xmlns:a16="http://schemas.microsoft.com/office/drawing/2014/main" id="{49F66A41-4831-0333-EDE9-4EF664FC4DA1}"/>
              </a:ext>
            </a:extLst>
          </p:cNvPr>
          <p:cNvSpPr>
            <a:spLocks noGrp="1"/>
          </p:cNvSpPr>
          <p:nvPr>
            <p:ph type="body" sz="quarter" idx="81"/>
          </p:nvPr>
        </p:nvSpPr>
        <p:spPr>
          <a:xfrm>
            <a:off x="5067108"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9" name="Text Placeholder 130">
            <a:extLst>
              <a:ext uri="{FF2B5EF4-FFF2-40B4-BE49-F238E27FC236}">
                <a16:creationId xmlns:a16="http://schemas.microsoft.com/office/drawing/2014/main" id="{4F15F3B8-FACA-114B-A72D-D41C9DC6F09C}"/>
              </a:ext>
            </a:extLst>
          </p:cNvPr>
          <p:cNvSpPr>
            <a:spLocks noGrp="1"/>
          </p:cNvSpPr>
          <p:nvPr>
            <p:ph type="body" sz="quarter" idx="82"/>
          </p:nvPr>
        </p:nvSpPr>
        <p:spPr>
          <a:xfrm>
            <a:off x="6863481"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0" name="Text Placeholder 130">
            <a:extLst>
              <a:ext uri="{FF2B5EF4-FFF2-40B4-BE49-F238E27FC236}">
                <a16:creationId xmlns:a16="http://schemas.microsoft.com/office/drawing/2014/main" id="{C0ACD9A0-F1DA-42B8-B346-F4659AFA6038}"/>
              </a:ext>
            </a:extLst>
          </p:cNvPr>
          <p:cNvSpPr>
            <a:spLocks noGrp="1"/>
          </p:cNvSpPr>
          <p:nvPr>
            <p:ph type="body" sz="quarter" idx="83"/>
          </p:nvPr>
        </p:nvSpPr>
        <p:spPr>
          <a:xfrm rot="16200000">
            <a:off x="427232" y="542189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1" name="Text Placeholder 130">
            <a:extLst>
              <a:ext uri="{FF2B5EF4-FFF2-40B4-BE49-F238E27FC236}">
                <a16:creationId xmlns:a16="http://schemas.microsoft.com/office/drawing/2014/main" id="{C519E704-F352-286C-187F-06133EE880CE}"/>
              </a:ext>
            </a:extLst>
          </p:cNvPr>
          <p:cNvSpPr>
            <a:spLocks noGrp="1"/>
          </p:cNvSpPr>
          <p:nvPr>
            <p:ph type="body" sz="quarter" idx="84"/>
          </p:nvPr>
        </p:nvSpPr>
        <p:spPr>
          <a:xfrm rot="16200000">
            <a:off x="427232" y="401912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2" name="Text Placeholder 130">
            <a:extLst>
              <a:ext uri="{FF2B5EF4-FFF2-40B4-BE49-F238E27FC236}">
                <a16:creationId xmlns:a16="http://schemas.microsoft.com/office/drawing/2014/main" id="{759E6BCC-B4BB-984F-59D3-8C319B099C39}"/>
              </a:ext>
            </a:extLst>
          </p:cNvPr>
          <p:cNvSpPr>
            <a:spLocks noGrp="1"/>
          </p:cNvSpPr>
          <p:nvPr>
            <p:ph type="body" sz="quarter" idx="85"/>
          </p:nvPr>
        </p:nvSpPr>
        <p:spPr>
          <a:xfrm>
            <a:off x="4540395" y="3296596"/>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3" name="Text Placeholder 130">
            <a:extLst>
              <a:ext uri="{FF2B5EF4-FFF2-40B4-BE49-F238E27FC236}">
                <a16:creationId xmlns:a16="http://schemas.microsoft.com/office/drawing/2014/main" id="{3DBC576F-D323-8E20-63EF-14A1799F3C77}"/>
              </a:ext>
            </a:extLst>
          </p:cNvPr>
          <p:cNvSpPr>
            <a:spLocks noGrp="1"/>
          </p:cNvSpPr>
          <p:nvPr>
            <p:ph type="body" sz="quarter" idx="86"/>
          </p:nvPr>
        </p:nvSpPr>
        <p:spPr>
          <a:xfrm>
            <a:off x="4540395" y="1390604"/>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4" name="Text Placeholder 130">
            <a:extLst>
              <a:ext uri="{FF2B5EF4-FFF2-40B4-BE49-F238E27FC236}">
                <a16:creationId xmlns:a16="http://schemas.microsoft.com/office/drawing/2014/main" id="{0CC0519A-3FBA-7B17-A350-5BD8EB2E48FA}"/>
              </a:ext>
            </a:extLst>
          </p:cNvPr>
          <p:cNvSpPr>
            <a:spLocks noGrp="1"/>
          </p:cNvSpPr>
          <p:nvPr>
            <p:ph type="body" sz="quarter" idx="87"/>
          </p:nvPr>
        </p:nvSpPr>
        <p:spPr>
          <a:xfrm>
            <a:off x="10510534" y="3254232"/>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5" name="Text Placeholder 130">
            <a:extLst>
              <a:ext uri="{FF2B5EF4-FFF2-40B4-BE49-F238E27FC236}">
                <a16:creationId xmlns:a16="http://schemas.microsoft.com/office/drawing/2014/main" id="{3239A6BB-C497-4438-3D99-A6B9F463EAB1}"/>
              </a:ext>
            </a:extLst>
          </p:cNvPr>
          <p:cNvSpPr>
            <a:spLocks noGrp="1"/>
          </p:cNvSpPr>
          <p:nvPr>
            <p:ph type="body" sz="quarter" idx="88"/>
          </p:nvPr>
        </p:nvSpPr>
        <p:spPr>
          <a:xfrm>
            <a:off x="10510534" y="6331411"/>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6" name="Text Placeholder 130">
            <a:extLst>
              <a:ext uri="{FF2B5EF4-FFF2-40B4-BE49-F238E27FC236}">
                <a16:creationId xmlns:a16="http://schemas.microsoft.com/office/drawing/2014/main" id="{17ACB126-8F3B-AFAF-BBB5-0FE7CF5D47FF}"/>
              </a:ext>
            </a:extLst>
          </p:cNvPr>
          <p:cNvSpPr>
            <a:spLocks noGrp="1"/>
          </p:cNvSpPr>
          <p:nvPr>
            <p:ph type="body" sz="quarter" idx="89"/>
          </p:nvPr>
        </p:nvSpPr>
        <p:spPr>
          <a:xfrm>
            <a:off x="10578458" y="4499683"/>
            <a:ext cx="1036516" cy="773444"/>
          </a:xfrm>
          <a:solidFill>
            <a:schemeClr val="bg1"/>
          </a:solidFill>
        </p:spPr>
        <p:txBody>
          <a:bodyPr anchor="ctr" anchorCtr="0">
            <a:noAutofit/>
          </a:bodyP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
        <p:nvSpPr>
          <p:cNvPr id="157" name="Text Placeholder 130">
            <a:extLst>
              <a:ext uri="{FF2B5EF4-FFF2-40B4-BE49-F238E27FC236}">
                <a16:creationId xmlns:a16="http://schemas.microsoft.com/office/drawing/2014/main" id="{CD46F206-2FC2-9482-02DD-4CE50ABEFBA6}"/>
              </a:ext>
            </a:extLst>
          </p:cNvPr>
          <p:cNvSpPr>
            <a:spLocks noGrp="1"/>
          </p:cNvSpPr>
          <p:nvPr>
            <p:ph type="body" sz="quarter" idx="90"/>
          </p:nvPr>
        </p:nvSpPr>
        <p:spPr>
          <a:xfrm>
            <a:off x="10651029" y="1824038"/>
            <a:ext cx="891374" cy="714374"/>
          </a:xfrm>
        </p:spPr>
        <p:txBody>
          <a:bodyPr anchor="ct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Tree>
    <p:extLst>
      <p:ext uri="{BB962C8B-B14F-4D97-AF65-F5344CB8AC3E}">
        <p14:creationId xmlns:p14="http://schemas.microsoft.com/office/powerpoint/2010/main" val="1102604153"/>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peaker Guidanc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D924C7-0356-6225-E12D-52F6C07AEA4F}"/>
              </a:ext>
            </a:extLst>
          </p:cNvPr>
          <p:cNvSpPr/>
          <p:nvPr userDrawn="1"/>
        </p:nvSpPr>
        <p:spPr bwMode="auto">
          <a:xfrm flipH="1">
            <a:off x="2524538" y="1152524"/>
            <a:ext cx="9081674" cy="511430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2C25624-FD92-7EF6-BDD3-64F1782E1E0B}"/>
              </a:ext>
            </a:extLst>
          </p:cNvPr>
          <p:cNvSpPr/>
          <p:nvPr userDrawn="1"/>
        </p:nvSpPr>
        <p:spPr bwMode="auto">
          <a:xfrm>
            <a:off x="0" y="6266834"/>
            <a:ext cx="12192000" cy="5911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lstStyle>
            <a:lvl1pPr>
              <a:defRPr/>
            </a:lvl1pPr>
          </a:lstStyle>
          <a:p>
            <a:r>
              <a:rPr lang="en-US"/>
              <a:t>Add Title here</a:t>
            </a:r>
          </a:p>
        </p:txBody>
      </p:sp>
      <p:sp>
        <p:nvSpPr>
          <p:cNvPr id="9" name="Text Placeholder 8">
            <a:extLst>
              <a:ext uri="{FF2B5EF4-FFF2-40B4-BE49-F238E27FC236}">
                <a16:creationId xmlns:a16="http://schemas.microsoft.com/office/drawing/2014/main" id="{3901E923-3221-A6AC-2035-31F63A3575E7}"/>
              </a:ext>
            </a:extLst>
          </p:cNvPr>
          <p:cNvSpPr>
            <a:spLocks noGrp="1"/>
          </p:cNvSpPr>
          <p:nvPr>
            <p:ph type="body" sz="quarter" idx="11" hasCustomPrompt="1"/>
          </p:nvPr>
        </p:nvSpPr>
        <p:spPr>
          <a:xfrm>
            <a:off x="588264" y="6423918"/>
            <a:ext cx="8689086" cy="276999"/>
          </a:xfrm>
        </p:spPr>
        <p:txBody>
          <a:bodyPr wrap="square" anchor="ctr">
            <a:spAutoFit/>
          </a:bodyPr>
          <a:lstStyle>
            <a:lvl1pPr marL="0" indent="0">
              <a:buNone/>
              <a:defRPr sz="1800"/>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Lorem Ipsum</a:t>
            </a:r>
          </a:p>
        </p:txBody>
      </p:sp>
      <p:sp>
        <p:nvSpPr>
          <p:cNvPr id="22" name="Text Placeholder 21">
            <a:extLst>
              <a:ext uri="{FF2B5EF4-FFF2-40B4-BE49-F238E27FC236}">
                <a16:creationId xmlns:a16="http://schemas.microsoft.com/office/drawing/2014/main" id="{60E9E77E-79B3-A576-631E-D8ABBC211A8F}"/>
              </a:ext>
            </a:extLst>
          </p:cNvPr>
          <p:cNvSpPr>
            <a:spLocks noGrp="1"/>
          </p:cNvSpPr>
          <p:nvPr>
            <p:ph type="body" sz="quarter" idx="12" hasCustomPrompt="1"/>
          </p:nvPr>
        </p:nvSpPr>
        <p:spPr>
          <a:xfrm>
            <a:off x="9448800" y="6408529"/>
            <a:ext cx="2160588" cy="307777"/>
          </a:xfrm>
        </p:spPr>
        <p:txBody>
          <a:bodyPr anchor="ctr"/>
          <a:lstStyle>
            <a:lvl1pPr marL="0" indent="0" algn="r">
              <a:buNone/>
              <a:defRPr sz="2000"/>
            </a:lvl1pPr>
            <a:lvl2pPr marL="228600" indent="0" algn="r">
              <a:buNone/>
              <a:defRPr/>
            </a:lvl2pPr>
            <a:lvl3pPr marL="457200" indent="0" algn="r">
              <a:buNone/>
              <a:defRPr/>
            </a:lvl3pPr>
            <a:lvl4pPr marL="661988" indent="0" algn="r">
              <a:buNone/>
              <a:defRPr/>
            </a:lvl4pPr>
            <a:lvl5pPr marL="855663" indent="0" algn="r">
              <a:buNone/>
              <a:defRPr/>
            </a:lvl5pPr>
          </a:lstStyle>
          <a:p>
            <a:pPr lvl="0"/>
            <a:r>
              <a:rPr lang="en-GB"/>
              <a:t>LOREM IPSUM</a:t>
            </a:r>
            <a:endParaRPr lang="en-US"/>
          </a:p>
        </p:txBody>
      </p:sp>
      <p:sp>
        <p:nvSpPr>
          <p:cNvPr id="15" name="Text Placeholder 5">
            <a:extLst>
              <a:ext uri="{FF2B5EF4-FFF2-40B4-BE49-F238E27FC236}">
                <a16:creationId xmlns:a16="http://schemas.microsoft.com/office/drawing/2014/main" id="{D205E7A8-1881-A585-87DB-A2BD273F9506}"/>
              </a:ext>
            </a:extLst>
          </p:cNvPr>
          <p:cNvSpPr>
            <a:spLocks noGrp="1"/>
          </p:cNvSpPr>
          <p:nvPr>
            <p:ph type="body" sz="quarter" idx="20" hasCustomPrompt="1"/>
          </p:nvPr>
        </p:nvSpPr>
        <p:spPr>
          <a:xfrm>
            <a:off x="2603500" y="1152525"/>
            <a:ext cx="8902700" cy="82296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6" name="Text Placeholder 5">
            <a:extLst>
              <a:ext uri="{FF2B5EF4-FFF2-40B4-BE49-F238E27FC236}">
                <a16:creationId xmlns:a16="http://schemas.microsoft.com/office/drawing/2014/main" id="{AE27D661-5D7F-C05F-4F97-7818CB1C50E0}"/>
              </a:ext>
            </a:extLst>
          </p:cNvPr>
          <p:cNvSpPr>
            <a:spLocks noGrp="1"/>
          </p:cNvSpPr>
          <p:nvPr>
            <p:ph type="body" sz="quarter" idx="21" hasCustomPrompt="1"/>
          </p:nvPr>
        </p:nvSpPr>
        <p:spPr>
          <a:xfrm>
            <a:off x="2603500" y="2010795"/>
            <a:ext cx="8902700" cy="82296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7" name="Text Placeholder 5">
            <a:extLst>
              <a:ext uri="{FF2B5EF4-FFF2-40B4-BE49-F238E27FC236}">
                <a16:creationId xmlns:a16="http://schemas.microsoft.com/office/drawing/2014/main" id="{94DD9AD2-18DF-C76D-C40C-3BC3856BC6F0}"/>
              </a:ext>
            </a:extLst>
          </p:cNvPr>
          <p:cNvSpPr>
            <a:spLocks noGrp="1"/>
          </p:cNvSpPr>
          <p:nvPr>
            <p:ph type="body" sz="quarter" idx="22" hasCustomPrompt="1"/>
          </p:nvPr>
        </p:nvSpPr>
        <p:spPr>
          <a:xfrm>
            <a:off x="2603500" y="2869065"/>
            <a:ext cx="8902700" cy="82296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8" name="Text Placeholder 5">
            <a:extLst>
              <a:ext uri="{FF2B5EF4-FFF2-40B4-BE49-F238E27FC236}">
                <a16:creationId xmlns:a16="http://schemas.microsoft.com/office/drawing/2014/main" id="{B3E59AB2-BBBB-24AE-6D25-42A2F78E7CBA}"/>
              </a:ext>
            </a:extLst>
          </p:cNvPr>
          <p:cNvSpPr>
            <a:spLocks noGrp="1"/>
          </p:cNvSpPr>
          <p:nvPr>
            <p:ph type="body" sz="quarter" idx="23" hasCustomPrompt="1"/>
          </p:nvPr>
        </p:nvSpPr>
        <p:spPr>
          <a:xfrm>
            <a:off x="2603500" y="3727335"/>
            <a:ext cx="8902700" cy="82296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9" name="Text Placeholder 5">
            <a:extLst>
              <a:ext uri="{FF2B5EF4-FFF2-40B4-BE49-F238E27FC236}">
                <a16:creationId xmlns:a16="http://schemas.microsoft.com/office/drawing/2014/main" id="{030D4C9A-59E0-BD9C-F67D-75EB7DD853A3}"/>
              </a:ext>
            </a:extLst>
          </p:cNvPr>
          <p:cNvSpPr>
            <a:spLocks noGrp="1"/>
          </p:cNvSpPr>
          <p:nvPr>
            <p:ph type="body" sz="quarter" idx="24" hasCustomPrompt="1"/>
          </p:nvPr>
        </p:nvSpPr>
        <p:spPr>
          <a:xfrm>
            <a:off x="2603500" y="4585605"/>
            <a:ext cx="8902700" cy="82296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0" name="Text Placeholder 5">
            <a:extLst>
              <a:ext uri="{FF2B5EF4-FFF2-40B4-BE49-F238E27FC236}">
                <a16:creationId xmlns:a16="http://schemas.microsoft.com/office/drawing/2014/main" id="{53FFF5E9-EB90-274A-4F32-79223FFCBE75}"/>
              </a:ext>
            </a:extLst>
          </p:cNvPr>
          <p:cNvSpPr>
            <a:spLocks noGrp="1"/>
          </p:cNvSpPr>
          <p:nvPr>
            <p:ph type="body" sz="quarter" idx="25" hasCustomPrompt="1"/>
          </p:nvPr>
        </p:nvSpPr>
        <p:spPr>
          <a:xfrm>
            <a:off x="2603500" y="5443873"/>
            <a:ext cx="8902700" cy="82296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cxnSp>
        <p:nvCxnSpPr>
          <p:cNvPr id="25" name="Straight Connector 24">
            <a:extLst>
              <a:ext uri="{FF2B5EF4-FFF2-40B4-BE49-F238E27FC236}">
                <a16:creationId xmlns:a16="http://schemas.microsoft.com/office/drawing/2014/main" id="{B7C3725F-901C-C01F-E141-69E4374DC60C}"/>
              </a:ext>
            </a:extLst>
          </p:cNvPr>
          <p:cNvCxnSpPr>
            <a:cxnSpLocks/>
          </p:cNvCxnSpPr>
          <p:nvPr userDrawn="1"/>
        </p:nvCxnSpPr>
        <p:spPr>
          <a:xfrm>
            <a:off x="2603499" y="1993140"/>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CF5029-E2DC-F2CF-6F92-B65540D53548}"/>
              </a:ext>
            </a:extLst>
          </p:cNvPr>
          <p:cNvCxnSpPr>
            <a:cxnSpLocks/>
          </p:cNvCxnSpPr>
          <p:nvPr userDrawn="1"/>
        </p:nvCxnSpPr>
        <p:spPr>
          <a:xfrm>
            <a:off x="2603499" y="2851410"/>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75192-50B7-3FC8-2E43-9002B60CDB09}"/>
              </a:ext>
            </a:extLst>
          </p:cNvPr>
          <p:cNvCxnSpPr>
            <a:cxnSpLocks/>
          </p:cNvCxnSpPr>
          <p:nvPr userDrawn="1"/>
        </p:nvCxnSpPr>
        <p:spPr>
          <a:xfrm>
            <a:off x="2603499" y="3709680"/>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53E800-D778-A32C-B978-EBD31A8823CD}"/>
              </a:ext>
            </a:extLst>
          </p:cNvPr>
          <p:cNvCxnSpPr>
            <a:cxnSpLocks/>
          </p:cNvCxnSpPr>
          <p:nvPr userDrawn="1"/>
        </p:nvCxnSpPr>
        <p:spPr>
          <a:xfrm>
            <a:off x="2603499" y="4567950"/>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0AFDF1-6406-00A6-9E52-3B64F6CEAA6B}"/>
              </a:ext>
            </a:extLst>
          </p:cNvPr>
          <p:cNvCxnSpPr>
            <a:cxnSpLocks/>
          </p:cNvCxnSpPr>
          <p:nvPr userDrawn="1"/>
        </p:nvCxnSpPr>
        <p:spPr>
          <a:xfrm>
            <a:off x="2603499" y="5426220"/>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04E465-9A88-A57C-E10C-26DBF15524EE}"/>
              </a:ext>
            </a:extLst>
          </p:cNvPr>
          <p:cNvSpPr>
            <a:spLocks noGrp="1"/>
          </p:cNvSpPr>
          <p:nvPr>
            <p:ph type="body" sz="quarter" idx="13" hasCustomPrompt="1"/>
          </p:nvPr>
        </p:nvSpPr>
        <p:spPr>
          <a:xfrm>
            <a:off x="-1" y="1152525"/>
            <a:ext cx="2524539" cy="824310"/>
          </a:xfrm>
          <a:solidFill>
            <a:schemeClr val="accent4"/>
          </a:solidFill>
          <a:ln w="6350">
            <a:solidFill>
              <a:schemeClr val="accent4"/>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endParaRPr lang="en-US"/>
          </a:p>
        </p:txBody>
      </p:sp>
      <p:sp>
        <p:nvSpPr>
          <p:cNvPr id="7" name="Text Placeholder 5">
            <a:extLst>
              <a:ext uri="{FF2B5EF4-FFF2-40B4-BE49-F238E27FC236}">
                <a16:creationId xmlns:a16="http://schemas.microsoft.com/office/drawing/2014/main" id="{CED3A873-AF8D-D678-59D4-767C43AE3572}"/>
              </a:ext>
            </a:extLst>
          </p:cNvPr>
          <p:cNvSpPr>
            <a:spLocks noGrp="1"/>
          </p:cNvSpPr>
          <p:nvPr>
            <p:ph type="body" sz="quarter" idx="14" hasCustomPrompt="1"/>
          </p:nvPr>
        </p:nvSpPr>
        <p:spPr>
          <a:xfrm>
            <a:off x="-1" y="2010525"/>
            <a:ext cx="2524539" cy="824310"/>
          </a:xfrm>
          <a:solidFill>
            <a:schemeClr val="accent4"/>
          </a:solidFill>
          <a:ln w="6350">
            <a:solidFill>
              <a:schemeClr val="accent4"/>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8" name="Text Placeholder 5">
            <a:extLst>
              <a:ext uri="{FF2B5EF4-FFF2-40B4-BE49-F238E27FC236}">
                <a16:creationId xmlns:a16="http://schemas.microsoft.com/office/drawing/2014/main" id="{3C4C1BAE-D67A-56B0-565E-BB8DD62A1F04}"/>
              </a:ext>
            </a:extLst>
          </p:cNvPr>
          <p:cNvSpPr>
            <a:spLocks noGrp="1"/>
          </p:cNvSpPr>
          <p:nvPr>
            <p:ph type="body" sz="quarter" idx="15" hasCustomPrompt="1"/>
          </p:nvPr>
        </p:nvSpPr>
        <p:spPr>
          <a:xfrm>
            <a:off x="-1" y="2868525"/>
            <a:ext cx="2524539" cy="824310"/>
          </a:xfrm>
          <a:solidFill>
            <a:schemeClr val="accent4"/>
          </a:solidFill>
          <a:ln w="6350">
            <a:solidFill>
              <a:schemeClr val="accent4"/>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0" name="Text Placeholder 5">
            <a:extLst>
              <a:ext uri="{FF2B5EF4-FFF2-40B4-BE49-F238E27FC236}">
                <a16:creationId xmlns:a16="http://schemas.microsoft.com/office/drawing/2014/main" id="{EBDC8AD4-C927-CCDC-B645-AAC76C2FD939}"/>
              </a:ext>
            </a:extLst>
          </p:cNvPr>
          <p:cNvSpPr>
            <a:spLocks noGrp="1"/>
          </p:cNvSpPr>
          <p:nvPr>
            <p:ph type="body" sz="quarter" idx="16" hasCustomPrompt="1"/>
          </p:nvPr>
        </p:nvSpPr>
        <p:spPr>
          <a:xfrm>
            <a:off x="-1" y="3726525"/>
            <a:ext cx="2524539" cy="824310"/>
          </a:xfrm>
          <a:solidFill>
            <a:schemeClr val="accent4"/>
          </a:solidFill>
          <a:ln w="6350">
            <a:solidFill>
              <a:schemeClr val="accent4"/>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2" name="Text Placeholder 5">
            <a:extLst>
              <a:ext uri="{FF2B5EF4-FFF2-40B4-BE49-F238E27FC236}">
                <a16:creationId xmlns:a16="http://schemas.microsoft.com/office/drawing/2014/main" id="{79EB4475-9CBB-9290-75FD-627A825D8BBE}"/>
              </a:ext>
            </a:extLst>
          </p:cNvPr>
          <p:cNvSpPr>
            <a:spLocks noGrp="1"/>
          </p:cNvSpPr>
          <p:nvPr>
            <p:ph type="body" sz="quarter" idx="17" hasCustomPrompt="1"/>
          </p:nvPr>
        </p:nvSpPr>
        <p:spPr>
          <a:xfrm>
            <a:off x="-1" y="4584525"/>
            <a:ext cx="2524539" cy="824310"/>
          </a:xfrm>
          <a:solidFill>
            <a:schemeClr val="accent4"/>
          </a:solidFill>
          <a:ln w="6350">
            <a:solidFill>
              <a:schemeClr val="accent4"/>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3" name="Text Placeholder 5">
            <a:extLst>
              <a:ext uri="{FF2B5EF4-FFF2-40B4-BE49-F238E27FC236}">
                <a16:creationId xmlns:a16="http://schemas.microsoft.com/office/drawing/2014/main" id="{026C1969-4182-635E-8417-0C5A9050140D}"/>
              </a:ext>
            </a:extLst>
          </p:cNvPr>
          <p:cNvSpPr>
            <a:spLocks noGrp="1"/>
          </p:cNvSpPr>
          <p:nvPr>
            <p:ph type="body" sz="quarter" idx="18" hasCustomPrompt="1"/>
          </p:nvPr>
        </p:nvSpPr>
        <p:spPr>
          <a:xfrm>
            <a:off x="-1" y="5442523"/>
            <a:ext cx="2524539" cy="824310"/>
          </a:xfrm>
          <a:solidFill>
            <a:schemeClr val="accent4"/>
          </a:solidFill>
          <a:ln w="6350">
            <a:solidFill>
              <a:schemeClr val="accent4"/>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Tree>
    <p:extLst>
      <p:ext uri="{BB962C8B-B14F-4D97-AF65-F5344CB8AC3E}">
        <p14:creationId xmlns:p14="http://schemas.microsoft.com/office/powerpoint/2010/main" val="224391929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06ECE1D-8677-BBB5-4B8C-8B79C77928E7}"/>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accent2">
                <a:lumMod val="20000"/>
                <a:lumOff val="80000"/>
              </a:schemeClr>
            </a:fgClr>
            <a:bgClr>
              <a:schemeClr val="bg1"/>
            </a:bgClr>
          </a:pattFill>
          <a:ln w="14405" cap="flat">
            <a:noFill/>
            <a:prstDash val="solid"/>
            <a:miter/>
          </a:ln>
        </p:spPr>
        <p:txBody>
          <a:bodyPr rtlCol="0" anchor="ctr"/>
          <a:lstStyle/>
          <a:p>
            <a:endParaRPr lang="en-US"/>
          </a:p>
        </p:txBody>
      </p:sp>
      <p:sp>
        <p:nvSpPr>
          <p:cNvPr id="3" name="Freeform: Shape 2">
            <a:extLst>
              <a:ext uri="{FF2B5EF4-FFF2-40B4-BE49-F238E27FC236}">
                <a16:creationId xmlns:a16="http://schemas.microsoft.com/office/drawing/2014/main" id="{B1BB3C6A-CD88-BA7F-FDD5-766DB2850DCF}"/>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Freeform: Shape 3">
            <a:extLst>
              <a:ext uri="{FF2B5EF4-FFF2-40B4-BE49-F238E27FC236}">
                <a16:creationId xmlns:a16="http://schemas.microsoft.com/office/drawing/2014/main" id="{DF69AE36-ABC0-A0B5-13F2-73AFBA4E6484}"/>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endParaRPr lang="en-US"/>
          </a:p>
        </p:txBody>
      </p:sp>
      <p:grpSp>
        <p:nvGrpSpPr>
          <p:cNvPr id="7" name="Group 6">
            <a:extLst>
              <a:ext uri="{FF2B5EF4-FFF2-40B4-BE49-F238E27FC236}">
                <a16:creationId xmlns:a16="http://schemas.microsoft.com/office/drawing/2014/main" id="{CD0F9DFA-B0C9-1937-80E5-EA456BAF951E}"/>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18E258A2-A83D-6978-F256-633D89BA78CE}"/>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8A533A25-F914-A9A5-D84A-ABC9EEC08341}"/>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ECA051C-090C-899C-CBE2-FAE5D15C197C}"/>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8EE1125-D59B-5748-163B-4E0B86A09A5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7F66EB3-F27A-3DA9-9DAD-88A6C0178165}"/>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grpSp>
        <p:grpSp>
          <p:nvGrpSpPr>
            <p:cNvPr id="11" name="Graphic 8">
              <a:extLst>
                <a:ext uri="{FF2B5EF4-FFF2-40B4-BE49-F238E27FC236}">
                  <a16:creationId xmlns:a16="http://schemas.microsoft.com/office/drawing/2014/main" id="{D2F46483-8FB7-2F57-3F95-FF57C18153ED}"/>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2B7E7AA8-1F3D-2007-E572-37DAA0AE6FCC}"/>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80F600B-49DE-1101-D909-296849FE7D45}"/>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9E6E00F-F05F-6D76-DA36-61817B43FCB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BBB7E2B-5BA6-CD57-275B-046906683F48}"/>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endParaRPr lang="en-US"/>
              </a:p>
            </p:txBody>
          </p:sp>
        </p:grpSp>
      </p:grpSp>
      <p:pic>
        <p:nvPicPr>
          <p:cNvPr id="20" name="Graphic 19">
            <a:extLst>
              <a:ext uri="{FF2B5EF4-FFF2-40B4-BE49-F238E27FC236}">
                <a16:creationId xmlns:a16="http://schemas.microsoft.com/office/drawing/2014/main" id="{91F8438C-7CCE-EA71-2D22-E0363782C1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19161" y="2357437"/>
            <a:ext cx="5866264" cy="423863"/>
          </a:xfrm>
          <a:prstGeom prst="rect">
            <a:avLst/>
          </a:prstGeom>
        </p:spPr>
      </p:pic>
      <p:sp>
        <p:nvSpPr>
          <p:cNvPr id="9" name="Title 1"/>
          <p:cNvSpPr>
            <a:spLocks noGrp="1"/>
          </p:cNvSpPr>
          <p:nvPr>
            <p:ph type="title" hasCustomPrompt="1"/>
          </p:nvPr>
        </p:nvSpPr>
        <p:spPr>
          <a:xfrm>
            <a:off x="604894" y="2896041"/>
            <a:ext cx="8374006" cy="1661993"/>
          </a:xfrm>
          <a:noFill/>
        </p:spPr>
        <p:txBody>
          <a:bodyPr wrap="square" lIns="0" tIns="0" rIns="0" bIns="0" anchor="ctr" anchorCtr="0">
            <a:spAutoFit/>
          </a:bodyPr>
          <a:lstStyle>
            <a:lvl1pPr marL="0" algn="l" defTabSz="932742" rtl="0" eaLnBrk="1" latinLnBrk="0" hangingPunct="1">
              <a:lnSpc>
                <a:spcPct val="100000"/>
              </a:lnSpc>
              <a:spcBef>
                <a:spcPct val="0"/>
              </a:spcBef>
              <a:buNone/>
              <a:defRPr lang="en-US" sz="5400" b="0" kern="1200" cap="none" spc="-50" baseline="0" dirty="0">
                <a:ln w="3175">
                  <a:noFill/>
                </a:ln>
                <a:solidFill>
                  <a:srgbClr val="0B556A"/>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Tree>
    <p:extLst>
      <p:ext uri="{BB962C8B-B14F-4D97-AF65-F5344CB8AC3E}">
        <p14:creationId xmlns:p14="http://schemas.microsoft.com/office/powerpoint/2010/main" val="3066686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91EB205-B779-0D6A-E681-F10835F983C0}"/>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Rectangle: Single Corner Rounded 3">
            <a:extLst>
              <a:ext uri="{FF2B5EF4-FFF2-40B4-BE49-F238E27FC236}">
                <a16:creationId xmlns:a16="http://schemas.microsoft.com/office/drawing/2014/main" id="{E89BB27C-FD99-BA84-DA95-3D252BC397B0}"/>
              </a:ext>
            </a:extLst>
          </p:cNvPr>
          <p:cNvSpPr/>
          <p:nvPr userDrawn="1"/>
        </p:nvSpPr>
        <p:spPr>
          <a:xfrm rot="5400000" flipH="1">
            <a:off x="1051385" y="-453565"/>
            <a:ext cx="6260180" cy="8362950"/>
          </a:xfrm>
          <a:prstGeom prst="round1Rect">
            <a:avLst>
              <a:gd name="adj" fmla="val 7526"/>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Rectangle: Single Corner Rounded 4">
            <a:extLst>
              <a:ext uri="{FF2B5EF4-FFF2-40B4-BE49-F238E27FC236}">
                <a16:creationId xmlns:a16="http://schemas.microsoft.com/office/drawing/2014/main" id="{ACB51BF4-AC27-1523-5605-8314C9BA0839}"/>
              </a:ext>
            </a:extLst>
          </p:cNvPr>
          <p:cNvSpPr/>
          <p:nvPr userDrawn="1"/>
        </p:nvSpPr>
        <p:spPr>
          <a:xfrm rot="5400000">
            <a:off x="649212" y="-649210"/>
            <a:ext cx="6473979" cy="7772402"/>
          </a:xfrm>
          <a:prstGeom prst="round1Rect">
            <a:avLst>
              <a:gd name="adj" fmla="val 21121"/>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6" name="Rectangle: Single Corner Rounded 5">
            <a:extLst>
              <a:ext uri="{FF2B5EF4-FFF2-40B4-BE49-F238E27FC236}">
                <a16:creationId xmlns:a16="http://schemas.microsoft.com/office/drawing/2014/main" id="{CF9E901C-E240-9626-E6FF-FCFF444AAC91}"/>
              </a:ext>
            </a:extLst>
          </p:cNvPr>
          <p:cNvSpPr/>
          <p:nvPr userDrawn="1"/>
        </p:nvSpPr>
        <p:spPr>
          <a:xfrm flipH="1">
            <a:off x="11714484" y="1207802"/>
            <a:ext cx="477515" cy="3296919"/>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4887E5D5-401F-A838-17AB-051301A16973}"/>
              </a:ext>
            </a:extLst>
          </p:cNvPr>
          <p:cNvGrpSpPr/>
          <p:nvPr userDrawn="1"/>
        </p:nvGrpSpPr>
        <p:grpSpPr>
          <a:xfrm>
            <a:off x="9407085" y="5058333"/>
            <a:ext cx="2312991" cy="1235231"/>
            <a:chOff x="775130" y="5095348"/>
            <a:chExt cx="1891914" cy="1010359"/>
          </a:xfrm>
          <a:solidFill>
            <a:schemeClr val="bg2"/>
          </a:solidFill>
        </p:grpSpPr>
        <p:sp>
          <p:nvSpPr>
            <p:cNvPr id="8" name="Freeform: Shape 7">
              <a:extLst>
                <a:ext uri="{FF2B5EF4-FFF2-40B4-BE49-F238E27FC236}">
                  <a16:creationId xmlns:a16="http://schemas.microsoft.com/office/drawing/2014/main" id="{B6EC192C-E746-8A38-6B8D-6F2EFA223630}"/>
                </a:ext>
              </a:extLst>
            </p:cNvPr>
            <p:cNvSpPr/>
            <p:nvPr/>
          </p:nvSpPr>
          <p:spPr>
            <a:xfrm>
              <a:off x="77513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316A56C3-60FE-3032-EACF-1A8675CF330C}"/>
                </a:ext>
              </a:extLst>
            </p:cNvPr>
            <p:cNvSpPr/>
            <p:nvPr/>
          </p:nvSpPr>
          <p:spPr>
            <a:xfrm>
              <a:off x="1216028"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5F19F2A9-EE6D-182F-58ED-A4C318A1DF08}"/>
                </a:ext>
              </a:extLst>
            </p:cNvPr>
            <p:cNvSpPr/>
            <p:nvPr/>
          </p:nvSpPr>
          <p:spPr>
            <a:xfrm>
              <a:off x="1656925"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06020952-32FC-B8E6-3E02-43E2127E4C7A}"/>
                </a:ext>
              </a:extLst>
            </p:cNvPr>
            <p:cNvSpPr/>
            <p:nvPr/>
          </p:nvSpPr>
          <p:spPr>
            <a:xfrm>
              <a:off x="2098058" y="509534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9B06273F-21DB-DB1F-9538-3227E12A1793}"/>
                </a:ext>
              </a:extLst>
            </p:cNvPr>
            <p:cNvSpPr/>
            <p:nvPr/>
          </p:nvSpPr>
          <p:spPr>
            <a:xfrm>
              <a:off x="2538720" y="509534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E00FCCFD-9AB3-AB26-4FDE-7914CB39589D}"/>
                </a:ext>
              </a:extLst>
            </p:cNvPr>
            <p:cNvSpPr/>
            <p:nvPr/>
          </p:nvSpPr>
          <p:spPr>
            <a:xfrm>
              <a:off x="77513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EB6C9F1B-750F-7883-8387-F19017F597AD}"/>
                </a:ext>
              </a:extLst>
            </p:cNvPr>
            <p:cNvSpPr/>
            <p:nvPr/>
          </p:nvSpPr>
          <p:spPr>
            <a:xfrm>
              <a:off x="1216028"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7172347F-1144-ADFA-1DA1-749EF3DB4F49}"/>
                </a:ext>
              </a:extLst>
            </p:cNvPr>
            <p:cNvSpPr/>
            <p:nvPr/>
          </p:nvSpPr>
          <p:spPr>
            <a:xfrm>
              <a:off x="1656925"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82658335-7CD2-8EBF-08EA-1872102BA2C4}"/>
                </a:ext>
              </a:extLst>
            </p:cNvPr>
            <p:cNvSpPr/>
            <p:nvPr/>
          </p:nvSpPr>
          <p:spPr>
            <a:xfrm>
              <a:off x="2098058" y="553648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06C5190B-4D19-22B1-A458-8772A9B5E0CE}"/>
                </a:ext>
              </a:extLst>
            </p:cNvPr>
            <p:cNvSpPr/>
            <p:nvPr/>
          </p:nvSpPr>
          <p:spPr>
            <a:xfrm>
              <a:off x="2538720" y="553648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B0EA2D44-C2FF-5478-BDB4-C660C2C9A7C2}"/>
                </a:ext>
              </a:extLst>
            </p:cNvPr>
            <p:cNvSpPr/>
            <p:nvPr/>
          </p:nvSpPr>
          <p:spPr>
            <a:xfrm>
              <a:off x="77513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3AF898B3-5530-4D67-FF58-24EA4B9CC190}"/>
                </a:ext>
              </a:extLst>
            </p:cNvPr>
            <p:cNvSpPr/>
            <p:nvPr/>
          </p:nvSpPr>
          <p:spPr>
            <a:xfrm>
              <a:off x="1216028"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45F705C9-D5C9-DE29-DEBD-6C739FA528EA}"/>
                </a:ext>
              </a:extLst>
            </p:cNvPr>
            <p:cNvSpPr/>
            <p:nvPr/>
          </p:nvSpPr>
          <p:spPr>
            <a:xfrm>
              <a:off x="1656925"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C26C6EBD-48FC-F99E-A1F9-6DF811505989}"/>
                </a:ext>
              </a:extLst>
            </p:cNvPr>
            <p:cNvSpPr/>
            <p:nvPr/>
          </p:nvSpPr>
          <p:spPr>
            <a:xfrm>
              <a:off x="2098058" y="597737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DA44FAC7-5DE5-506A-37CA-F249A54DD5B8}"/>
                </a:ext>
              </a:extLst>
            </p:cNvPr>
            <p:cNvSpPr/>
            <p:nvPr/>
          </p:nvSpPr>
          <p:spPr>
            <a:xfrm>
              <a:off x="2538720" y="597738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lumMod val="75000"/>
              </a:schemeClr>
            </a:solidFill>
            <a:ln w="1373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Rectangle: Single Corner Rounded 22">
            <a:extLst>
              <a:ext uri="{FF2B5EF4-FFF2-40B4-BE49-F238E27FC236}">
                <a16:creationId xmlns:a16="http://schemas.microsoft.com/office/drawing/2014/main" id="{B0BA93C0-7092-988B-D5DB-417DDBFDE35A}"/>
              </a:ext>
            </a:extLst>
          </p:cNvPr>
          <p:cNvSpPr/>
          <p:nvPr userDrawn="1"/>
        </p:nvSpPr>
        <p:spPr>
          <a:xfrm rot="5400000" flipH="1">
            <a:off x="-124054" y="5339270"/>
            <a:ext cx="1258762" cy="1010657"/>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Text Box 3" descr="This is a copyright notice that should be included on the final slide.">
            <a:extLst>
              <a:ext uri="{FF2B5EF4-FFF2-40B4-BE49-F238E27FC236}">
                <a16:creationId xmlns:a16="http://schemas.microsoft.com/office/drawing/2014/main" id="{2D9864F0-4559-931C-5DEE-74E1A5C458F7}"/>
              </a:ext>
            </a:extLst>
          </p:cNvPr>
          <p:cNvSpPr txBox="1">
            <a:spLocks noChangeArrowheads="1"/>
          </p:cNvSpPr>
          <p:nvPr userDrawn="1"/>
        </p:nvSpPr>
        <p:spPr bwMode="blackWhite">
          <a:xfrm>
            <a:off x="122066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pic>
        <p:nvPicPr>
          <p:cNvPr id="24" name="Picture 23" descr="A logo on a black background&#10;&#10;Description automatically generated">
            <a:extLst>
              <a:ext uri="{FF2B5EF4-FFF2-40B4-BE49-F238E27FC236}">
                <a16:creationId xmlns:a16="http://schemas.microsoft.com/office/drawing/2014/main" id="{89A3FD5A-B1E1-8A6B-813C-819E771F66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91" y="315185"/>
            <a:ext cx="1914018" cy="857877"/>
          </a:xfrm>
          <a:prstGeom prst="rect">
            <a:avLst/>
          </a:prstGeom>
        </p:spPr>
      </p:pic>
    </p:spTree>
    <p:extLst>
      <p:ext uri="{BB962C8B-B14F-4D97-AF65-F5344CB8AC3E}">
        <p14:creationId xmlns:p14="http://schemas.microsoft.com/office/powerpoint/2010/main" val="201704022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40771E8B-6CA5-40B2-8038-0E112F3DAC1C}" type="datetimeFigureOut">
              <a:rPr lang="es-ES" smtClean="0"/>
              <a:t>16/04/2024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7523942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2D98E6F3-7EE0-FB03-9025-521119AF4593}"/>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E81611C8-93AA-7022-A142-671523F3CEA8}"/>
              </a:ext>
            </a:extLst>
          </p:cNvPr>
          <p:cNvSpPr/>
          <p:nvPr userDrawn="1"/>
        </p:nvSpPr>
        <p:spPr>
          <a:xfrm>
            <a:off x="0" y="0"/>
            <a:ext cx="7115420"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6784994"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6784994" cy="246221"/>
          </a:xfrm>
        </p:spPr>
        <p:txBody>
          <a:bodyPr/>
          <a:lstStyle>
            <a:lvl1pPr marL="0" indent="0">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BC94F8B2-A920-AB0E-5686-1B46D40E934D}"/>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25" name="Freeform: Shape 24">
            <a:extLst>
              <a:ext uri="{FF2B5EF4-FFF2-40B4-BE49-F238E27FC236}">
                <a16:creationId xmlns:a16="http://schemas.microsoft.com/office/drawing/2014/main" id="{02B87522-736E-9852-6D47-C8CEF32F44AB}"/>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E6E44912-C00E-DCB4-D5A9-AB47917BB602}"/>
              </a:ext>
            </a:extLst>
          </p:cNvPr>
          <p:cNvSpPr/>
          <p:nvPr userDrawn="1"/>
        </p:nvSpPr>
        <p:spPr>
          <a:xfrm>
            <a:off x="9149325" y="1129894"/>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gradFill>
            <a:gsLst>
              <a:gs pos="100000">
                <a:schemeClr val="bg2"/>
              </a:gs>
              <a:gs pos="0">
                <a:schemeClr val="tx2">
                  <a:alpha val="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1" name="Freeform: Shape 30">
            <a:extLst>
              <a:ext uri="{FF2B5EF4-FFF2-40B4-BE49-F238E27FC236}">
                <a16:creationId xmlns:a16="http://schemas.microsoft.com/office/drawing/2014/main" id="{B57D4C78-5153-04B6-D95C-10D5548BB268}"/>
              </a:ext>
            </a:extLst>
          </p:cNvPr>
          <p:cNvSpPr/>
          <p:nvPr userDrawn="1"/>
        </p:nvSpPr>
        <p:spPr>
          <a:xfrm>
            <a:off x="9996958" y="3351596"/>
            <a:ext cx="2195042" cy="285333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3" name="Freeform: Shape 32">
            <a:extLst>
              <a:ext uri="{FF2B5EF4-FFF2-40B4-BE49-F238E27FC236}">
                <a16:creationId xmlns:a16="http://schemas.microsoft.com/office/drawing/2014/main" id="{1C888D4E-EF77-F66A-0410-0F85E991CC63}"/>
              </a:ext>
            </a:extLst>
          </p:cNvPr>
          <p:cNvSpPr/>
          <p:nvPr userDrawn="1"/>
        </p:nvSpPr>
        <p:spPr>
          <a:xfrm>
            <a:off x="4630468" y="0"/>
            <a:ext cx="2706859" cy="1094861"/>
          </a:xfrm>
          <a:custGeom>
            <a:avLst/>
            <a:gdLst>
              <a:gd name="connsiteX0" fmla="*/ 1878616 w 1878615"/>
              <a:gd name="connsiteY0" fmla="*/ 0 h 759856"/>
              <a:gd name="connsiteX1" fmla="*/ 1864900 w 1878615"/>
              <a:gd name="connsiteY1" fmla="*/ 14383 h 759856"/>
              <a:gd name="connsiteX2" fmla="*/ 1246632 w 1878615"/>
              <a:gd name="connsiteY2" fmla="*/ 632555 h 759856"/>
              <a:gd name="connsiteX3" fmla="*/ 1236726 w 1878615"/>
              <a:gd name="connsiteY3" fmla="*/ 642176 h 759856"/>
              <a:gd name="connsiteX4" fmla="*/ 631888 w 1878615"/>
              <a:gd name="connsiteY4" fmla="*/ 632555 h 759856"/>
              <a:gd name="connsiteX5" fmla="*/ 424910 w 1878615"/>
              <a:gd name="connsiteY5" fmla="*/ 425577 h 759856"/>
              <a:gd name="connsiteX6" fmla="*/ 13716 w 1878615"/>
              <a:gd name="connsiteY6" fmla="*/ 14383 h 759856"/>
              <a:gd name="connsiteX7" fmla="*/ 0 w 1878615"/>
              <a:gd name="connsiteY7" fmla="*/ 0 h 759856"/>
              <a:gd name="connsiteX8" fmla="*/ 1878616 w 1878615"/>
              <a:gd name="connsiteY8" fmla="*/ 0 h 75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15" h="759856">
                <a:moveTo>
                  <a:pt x="1878616" y="0"/>
                </a:moveTo>
                <a:cubicBezTo>
                  <a:pt x="1874234" y="4858"/>
                  <a:pt x="1869662" y="9620"/>
                  <a:pt x="1864900" y="14383"/>
                </a:cubicBezTo>
                <a:lnTo>
                  <a:pt x="1246632" y="632555"/>
                </a:lnTo>
                <a:cubicBezTo>
                  <a:pt x="1243393" y="635794"/>
                  <a:pt x="1240060" y="639032"/>
                  <a:pt x="1236726" y="642176"/>
                </a:cubicBezTo>
                <a:cubicBezTo>
                  <a:pt x="1066324" y="802196"/>
                  <a:pt x="798385" y="799052"/>
                  <a:pt x="631888" y="632555"/>
                </a:cubicBezTo>
                <a:lnTo>
                  <a:pt x="424910" y="425577"/>
                </a:lnTo>
                <a:lnTo>
                  <a:pt x="13716" y="14383"/>
                </a:lnTo>
                <a:cubicBezTo>
                  <a:pt x="8953" y="9620"/>
                  <a:pt x="4381" y="4858"/>
                  <a:pt x="0" y="0"/>
                </a:cubicBezTo>
                <a:lnTo>
                  <a:pt x="1878616" y="0"/>
                </a:lnTo>
                <a:close/>
              </a:path>
            </a:pathLst>
          </a:custGeom>
          <a:gradFill>
            <a:gsLst>
              <a:gs pos="0">
                <a:schemeClr val="bg2"/>
              </a:gs>
              <a:gs pos="100000">
                <a:schemeClr val="tx2">
                  <a:alpha val="0"/>
                </a:schemeClr>
              </a:gs>
            </a:gsLst>
            <a:lin ang="5400000" scaled="1"/>
          </a:gradFill>
          <a:ln w="9525"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82CB47DB-4BBC-F383-C97B-886EA9A5058B}"/>
              </a:ext>
            </a:extLst>
          </p:cNvPr>
          <p:cNvSpPr/>
          <p:nvPr userDrawn="1"/>
        </p:nvSpPr>
        <p:spPr>
          <a:xfrm>
            <a:off x="3964576" y="4753406"/>
            <a:ext cx="4038511" cy="2104594"/>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7" name="Freeform: Shape 36">
            <a:extLst>
              <a:ext uri="{FF2B5EF4-FFF2-40B4-BE49-F238E27FC236}">
                <a16:creationId xmlns:a16="http://schemas.microsoft.com/office/drawing/2014/main" id="{7D6839E2-39F2-5404-C8B3-8FC3C7AF5A7C}"/>
              </a:ext>
            </a:extLst>
          </p:cNvPr>
          <p:cNvSpPr/>
          <p:nvPr userDrawn="1"/>
        </p:nvSpPr>
        <p:spPr>
          <a:xfrm>
            <a:off x="4704374" y="321630"/>
            <a:ext cx="1934314" cy="1934314"/>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8" name="Freeform: Shape 37">
            <a:extLst>
              <a:ext uri="{FF2B5EF4-FFF2-40B4-BE49-F238E27FC236}">
                <a16:creationId xmlns:a16="http://schemas.microsoft.com/office/drawing/2014/main" id="{C19C1E11-FB5A-49B0-CD5F-94B8020DB9E3}"/>
              </a:ext>
            </a:extLst>
          </p:cNvPr>
          <p:cNvSpPr/>
          <p:nvPr userDrawn="1"/>
        </p:nvSpPr>
        <p:spPr>
          <a:xfrm>
            <a:off x="6888885" y="365136"/>
            <a:ext cx="1005584" cy="1005584"/>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39" name="Freeform: Shape 38">
            <a:extLst>
              <a:ext uri="{FF2B5EF4-FFF2-40B4-BE49-F238E27FC236}">
                <a16:creationId xmlns:a16="http://schemas.microsoft.com/office/drawing/2014/main" id="{C2533B60-A6CB-5F3F-E6E0-B9B8FA26352A}"/>
              </a:ext>
            </a:extLst>
          </p:cNvPr>
          <p:cNvSpPr/>
          <p:nvPr userDrawn="1"/>
        </p:nvSpPr>
        <p:spPr>
          <a:xfrm>
            <a:off x="7331532" y="5741599"/>
            <a:ext cx="2062310" cy="1094240"/>
          </a:xfrm>
          <a:custGeom>
            <a:avLst/>
            <a:gdLst>
              <a:gd name="connsiteX0" fmla="*/ 1427319 w 1431285"/>
              <a:gd name="connsiteY0" fmla="*/ 759426 h 759425"/>
              <a:gd name="connsiteX1" fmla="*/ 3903 w 1431285"/>
              <a:gd name="connsiteY1" fmla="*/ 759426 h 759425"/>
              <a:gd name="connsiteX2" fmla="*/ 665 w 1431285"/>
              <a:gd name="connsiteY2" fmla="*/ 733423 h 759425"/>
              <a:gd name="connsiteX3" fmla="*/ 71721 w 1431285"/>
              <a:gd name="connsiteY3" fmla="*/ 542256 h 759425"/>
              <a:gd name="connsiteX4" fmla="*/ 542351 w 1431285"/>
              <a:gd name="connsiteY4" fmla="*/ 71721 h 759425"/>
              <a:gd name="connsiteX5" fmla="*/ 733423 w 1431285"/>
              <a:gd name="connsiteY5" fmla="*/ 665 h 759425"/>
              <a:gd name="connsiteX6" fmla="*/ 888966 w 1431285"/>
              <a:gd name="connsiteY6" fmla="*/ 71721 h 759425"/>
              <a:gd name="connsiteX7" fmla="*/ 1359501 w 1431285"/>
              <a:gd name="connsiteY7" fmla="*/ 542256 h 759425"/>
              <a:gd name="connsiteX8" fmla="*/ 1427319 w 1431285"/>
              <a:gd name="connsiteY8" fmla="*/ 759426 h 7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85" h="759425">
                <a:moveTo>
                  <a:pt x="1427319" y="759426"/>
                </a:moveTo>
                <a:lnTo>
                  <a:pt x="3903" y="759426"/>
                </a:lnTo>
                <a:cubicBezTo>
                  <a:pt x="2284" y="750758"/>
                  <a:pt x="1141" y="742091"/>
                  <a:pt x="665" y="733423"/>
                </a:cubicBezTo>
                <a:cubicBezTo>
                  <a:pt x="-4384" y="664938"/>
                  <a:pt x="19333" y="594643"/>
                  <a:pt x="71721" y="542256"/>
                </a:cubicBezTo>
                <a:lnTo>
                  <a:pt x="542351" y="71721"/>
                </a:lnTo>
                <a:cubicBezTo>
                  <a:pt x="594739" y="19333"/>
                  <a:pt x="664938" y="-4384"/>
                  <a:pt x="733423" y="665"/>
                </a:cubicBezTo>
                <a:cubicBezTo>
                  <a:pt x="790097" y="4665"/>
                  <a:pt x="845627" y="28382"/>
                  <a:pt x="888966" y="71721"/>
                </a:cubicBezTo>
                <a:lnTo>
                  <a:pt x="1359501" y="542256"/>
                </a:lnTo>
                <a:cubicBezTo>
                  <a:pt x="1418556" y="601311"/>
                  <a:pt x="1441225" y="683035"/>
                  <a:pt x="1427319" y="759426"/>
                </a:cubicBezTo>
                <a:close/>
              </a:path>
            </a:pathLst>
          </a:custGeom>
          <a:gradFill>
            <a:gsLst>
              <a:gs pos="0">
                <a:schemeClr val="bg2"/>
              </a:gs>
              <a:gs pos="100000">
                <a:schemeClr val="tx2"/>
              </a:gs>
            </a:gsLst>
            <a:lin ang="5400000" scaled="1"/>
          </a:gradFill>
          <a:ln w="381"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4E54C0A5-C467-BB7C-45B9-5578723A3A1A}"/>
              </a:ext>
            </a:extLst>
          </p:cNvPr>
          <p:cNvSpPr/>
          <p:nvPr userDrawn="1"/>
        </p:nvSpPr>
        <p:spPr>
          <a:xfrm rot="18900000">
            <a:off x="7258675" y="2755790"/>
            <a:ext cx="911848" cy="91184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gradFill>
            <a:gsLst>
              <a:gs pos="100000">
                <a:schemeClr val="bg2"/>
              </a:gs>
              <a:gs pos="0">
                <a:schemeClr val="bg2">
                  <a:alpha val="50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48" name="Text Box 3" descr="This is a copyright notice that should be included on the final slide.">
            <a:extLst>
              <a:ext uri="{FF2B5EF4-FFF2-40B4-BE49-F238E27FC236}">
                <a16:creationId xmlns:a16="http://schemas.microsoft.com/office/drawing/2014/main" id="{4FE2DEFD-B84C-D79E-A041-B106CAD074B7}"/>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3" name="Picture 2" descr="A logo on a black background&#10;&#10;Description automatically generated">
            <a:extLst>
              <a:ext uri="{FF2B5EF4-FFF2-40B4-BE49-F238E27FC236}">
                <a16:creationId xmlns:a16="http://schemas.microsoft.com/office/drawing/2014/main" id="{7DB698CF-E3D9-26D7-27C6-0A26ECF99A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91" y="315185"/>
            <a:ext cx="1914018" cy="857877"/>
          </a:xfrm>
          <a:prstGeom prst="rect">
            <a:avLst/>
          </a:prstGeom>
        </p:spPr>
      </p:pic>
    </p:spTree>
    <p:extLst>
      <p:ext uri="{BB962C8B-B14F-4D97-AF65-F5344CB8AC3E}">
        <p14:creationId xmlns:p14="http://schemas.microsoft.com/office/powerpoint/2010/main" val="360904909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3">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EA4DF7DC-ACCC-3116-897F-C427604F3BDD}"/>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rgbClr val="02324F"/>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6F6CCBF4-272C-F4DA-7D11-C8FDE34873D4}"/>
              </a:ext>
            </a:extLst>
          </p:cNvPr>
          <p:cNvSpPr/>
          <p:nvPr userDrawn="1"/>
        </p:nvSpPr>
        <p:spPr bwMode="auto">
          <a:xfrm>
            <a:off x="6324600" y="209550"/>
            <a:ext cx="2247900" cy="552450"/>
          </a:xfrm>
          <a:custGeom>
            <a:avLst/>
            <a:gdLst>
              <a:gd name="connsiteX0" fmla="*/ 0 w 2247900"/>
              <a:gd name="connsiteY0" fmla="*/ 552450 h 552450"/>
              <a:gd name="connsiteX1" fmla="*/ 1695450 w 2247900"/>
              <a:gd name="connsiteY1" fmla="*/ 552450 h 552450"/>
              <a:gd name="connsiteX2" fmla="*/ 2247900 w 2247900"/>
              <a:gd name="connsiteY2" fmla="*/ 0 h 552450"/>
            </a:gdLst>
            <a:ahLst/>
            <a:cxnLst>
              <a:cxn ang="0">
                <a:pos x="connsiteX0" y="connsiteY0"/>
              </a:cxn>
              <a:cxn ang="0">
                <a:pos x="connsiteX1" y="connsiteY1"/>
              </a:cxn>
              <a:cxn ang="0">
                <a:pos x="connsiteX2" y="connsiteY2"/>
              </a:cxn>
            </a:cxnLst>
            <a:rect l="l" t="t" r="r" b="b"/>
            <a:pathLst>
              <a:path w="2247900" h="552450">
                <a:moveTo>
                  <a:pt x="0" y="552450"/>
                </a:moveTo>
                <a:lnTo>
                  <a:pt x="1695450" y="552450"/>
                </a:lnTo>
                <a:lnTo>
                  <a:pt x="2247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EA75A26C-5730-D692-9E3F-5137CB67B89E}"/>
              </a:ext>
            </a:extLst>
          </p:cNvPr>
          <p:cNvSpPr/>
          <p:nvPr userDrawn="1"/>
        </p:nvSpPr>
        <p:spPr bwMode="auto">
          <a:xfrm>
            <a:off x="6288969" y="655626"/>
            <a:ext cx="221812" cy="221812"/>
          </a:xfrm>
          <a:prstGeom prst="ellipse">
            <a:avLst/>
          </a:prstGeom>
          <a:solidFill>
            <a:schemeClr val="bg2">
              <a:lumMod val="50000"/>
            </a:schemeClr>
          </a:solid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p>
        </p:txBody>
      </p:sp>
      <p:sp>
        <p:nvSpPr>
          <p:cNvPr id="31" name="Freeform: Shape 30">
            <a:extLst>
              <a:ext uri="{FF2B5EF4-FFF2-40B4-BE49-F238E27FC236}">
                <a16:creationId xmlns:a16="http://schemas.microsoft.com/office/drawing/2014/main" id="{FA6311BE-46D2-AC07-4055-6A3CC8FF565A}"/>
              </a:ext>
            </a:extLst>
          </p:cNvPr>
          <p:cNvSpPr/>
          <p:nvPr userDrawn="1"/>
        </p:nvSpPr>
        <p:spPr bwMode="auto">
          <a:xfrm flipV="1">
            <a:off x="0" y="0"/>
            <a:ext cx="6521042" cy="1475908"/>
          </a:xfrm>
          <a:custGeom>
            <a:avLst/>
            <a:gdLst>
              <a:gd name="connsiteX0" fmla="*/ 0 w 6521042"/>
              <a:gd name="connsiteY0" fmla="*/ 1475908 h 1475908"/>
              <a:gd name="connsiteX1" fmla="*/ 6521042 w 6521042"/>
              <a:gd name="connsiteY1" fmla="*/ 1475908 h 1475908"/>
              <a:gd name="connsiteX2" fmla="*/ 6511585 w 6521042"/>
              <a:gd name="connsiteY2" fmla="*/ 1456276 h 1475908"/>
              <a:gd name="connsiteX3" fmla="*/ 4064782 w 6521042"/>
              <a:gd name="connsiteY3" fmla="*/ 0 h 1475908"/>
              <a:gd name="connsiteX4" fmla="*/ 0 w 6521042"/>
              <a:gd name="connsiteY4" fmla="*/ 0 h 147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1042" h="1475908">
                <a:moveTo>
                  <a:pt x="0" y="1475908"/>
                </a:moveTo>
                <a:lnTo>
                  <a:pt x="6521042" y="1475908"/>
                </a:lnTo>
                <a:lnTo>
                  <a:pt x="6511585" y="1456276"/>
                </a:lnTo>
                <a:cubicBezTo>
                  <a:pt x="6040372" y="588853"/>
                  <a:pt x="5121343" y="0"/>
                  <a:pt x="4064782" y="0"/>
                </a:cubicBezTo>
                <a:lnTo>
                  <a:pt x="0" y="0"/>
                </a:lnTo>
                <a:close/>
              </a:path>
            </a:pathLst>
          </a:custGeom>
          <a:gradFill flip="none" rotWithShape="1">
            <a:gsLst>
              <a:gs pos="0">
                <a:srgbClr val="0078D4"/>
              </a:gs>
              <a:gs pos="39000">
                <a:srgbClr val="0069BA"/>
              </a:gs>
              <a:gs pos="100000">
                <a:schemeClr val="bg2">
                  <a:lumMod val="50000"/>
                </a:schemeClr>
              </a:gs>
            </a:gsLst>
            <a:lin ang="10800000" scaled="1"/>
            <a:tileRect/>
          </a:gradFill>
          <a:ln w="14405" cap="flat">
            <a:noFill/>
            <a:prstDash val="solid"/>
            <a:miter/>
          </a:ln>
          <a:effectLst>
            <a:outerShdw blurRad="4826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err="1">
              <a:solidFill>
                <a:schemeClr val="tx1"/>
              </a:solidFill>
            </a:endParaRPr>
          </a:p>
        </p:txBody>
      </p:sp>
      <p:sp>
        <p:nvSpPr>
          <p:cNvPr id="64" name="Freeform: Shape 63">
            <a:extLst>
              <a:ext uri="{FF2B5EF4-FFF2-40B4-BE49-F238E27FC236}">
                <a16:creationId xmlns:a16="http://schemas.microsoft.com/office/drawing/2014/main" id="{182B72D1-17E8-B612-B642-A2BFB1D3E3B0}"/>
              </a:ext>
            </a:extLst>
          </p:cNvPr>
          <p:cNvSpPr/>
          <p:nvPr userDrawn="1"/>
        </p:nvSpPr>
        <p:spPr bwMode="auto">
          <a:xfrm>
            <a:off x="3315790" y="0"/>
            <a:ext cx="8795748" cy="6864864"/>
          </a:xfrm>
          <a:custGeom>
            <a:avLst/>
            <a:gdLst>
              <a:gd name="connsiteX0" fmla="*/ 6296933 w 8795748"/>
              <a:gd name="connsiteY0" fmla="*/ 0 h 6864864"/>
              <a:gd name="connsiteX1" fmla="*/ 8795748 w 8795748"/>
              <a:gd name="connsiteY1" fmla="*/ 0 h 6864864"/>
              <a:gd name="connsiteX2" fmla="*/ 8795748 w 8795748"/>
              <a:gd name="connsiteY2" fmla="*/ 6864864 h 6864864"/>
              <a:gd name="connsiteX3" fmla="*/ 0 w 8795748"/>
              <a:gd name="connsiteY3" fmla="*/ 6864864 h 6864864"/>
              <a:gd name="connsiteX4" fmla="*/ 6296933 w 8795748"/>
              <a:gd name="connsiteY4" fmla="*/ 0 h 686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5748" h="6864864">
                <a:moveTo>
                  <a:pt x="6296933" y="0"/>
                </a:moveTo>
                <a:lnTo>
                  <a:pt x="8795748" y="0"/>
                </a:lnTo>
                <a:lnTo>
                  <a:pt x="8795748" y="6864864"/>
                </a:lnTo>
                <a:lnTo>
                  <a:pt x="0" y="6864864"/>
                </a:lnTo>
                <a:lnTo>
                  <a:pt x="6296933" y="0"/>
                </a:lnTo>
                <a:close/>
              </a:path>
            </a:pathLst>
          </a:custGeom>
          <a:solidFill>
            <a:srgbClr val="003E6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sp>
        <p:nvSpPr>
          <p:cNvPr id="40" name="Freeform: Shape 39">
            <a:extLst>
              <a:ext uri="{FF2B5EF4-FFF2-40B4-BE49-F238E27FC236}">
                <a16:creationId xmlns:a16="http://schemas.microsoft.com/office/drawing/2014/main" id="{DA9F41BB-F7E8-0672-0EC7-D6FFDDD44857}"/>
              </a:ext>
            </a:extLst>
          </p:cNvPr>
          <p:cNvSpPr/>
          <p:nvPr userDrawn="1"/>
        </p:nvSpPr>
        <p:spPr bwMode="auto">
          <a:xfrm>
            <a:off x="7879579"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1" name="Freeform: Shape 40">
            <a:extLst>
              <a:ext uri="{FF2B5EF4-FFF2-40B4-BE49-F238E27FC236}">
                <a16:creationId xmlns:a16="http://schemas.microsoft.com/office/drawing/2014/main" id="{CE28C725-1034-E372-9FAB-BAEC5BE11AB9}"/>
              </a:ext>
            </a:extLst>
          </p:cNvPr>
          <p:cNvSpPr/>
          <p:nvPr userDrawn="1"/>
        </p:nvSpPr>
        <p:spPr bwMode="auto">
          <a:xfrm>
            <a:off x="7629812"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2" name="Freeform: Shape 41">
            <a:extLst>
              <a:ext uri="{FF2B5EF4-FFF2-40B4-BE49-F238E27FC236}">
                <a16:creationId xmlns:a16="http://schemas.microsoft.com/office/drawing/2014/main" id="{8C93B40D-32C7-0044-16D4-C6F2F43C228A}"/>
              </a:ext>
            </a:extLst>
          </p:cNvPr>
          <p:cNvSpPr/>
          <p:nvPr userDrawn="1"/>
        </p:nvSpPr>
        <p:spPr bwMode="auto">
          <a:xfrm>
            <a:off x="7380045"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3" name="Freeform: Shape 42">
            <a:extLst>
              <a:ext uri="{FF2B5EF4-FFF2-40B4-BE49-F238E27FC236}">
                <a16:creationId xmlns:a16="http://schemas.microsoft.com/office/drawing/2014/main" id="{2B6E2C7A-E5D8-2E26-E735-877FA5E1B122}"/>
              </a:ext>
            </a:extLst>
          </p:cNvPr>
          <p:cNvSpPr/>
          <p:nvPr userDrawn="1"/>
        </p:nvSpPr>
        <p:spPr bwMode="auto">
          <a:xfrm>
            <a:off x="7130278"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4" name="Freeform: Shape 43">
            <a:extLst>
              <a:ext uri="{FF2B5EF4-FFF2-40B4-BE49-F238E27FC236}">
                <a16:creationId xmlns:a16="http://schemas.microsoft.com/office/drawing/2014/main" id="{7EE747CE-B6AB-C6A3-0B90-346B4FE846A3}"/>
              </a:ext>
            </a:extLst>
          </p:cNvPr>
          <p:cNvSpPr/>
          <p:nvPr userDrawn="1"/>
        </p:nvSpPr>
        <p:spPr bwMode="auto">
          <a:xfrm>
            <a:off x="6880511"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5" name="Freeform: Shape 44">
            <a:extLst>
              <a:ext uri="{FF2B5EF4-FFF2-40B4-BE49-F238E27FC236}">
                <a16:creationId xmlns:a16="http://schemas.microsoft.com/office/drawing/2014/main" id="{60336D2A-909B-BFD2-9715-0CF15A8672C3}"/>
              </a:ext>
            </a:extLst>
          </p:cNvPr>
          <p:cNvSpPr/>
          <p:nvPr userDrawn="1"/>
        </p:nvSpPr>
        <p:spPr bwMode="auto">
          <a:xfrm>
            <a:off x="6630744" y="206118"/>
            <a:ext cx="411997" cy="411996"/>
          </a:xfrm>
          <a:custGeom>
            <a:avLst/>
            <a:gdLst>
              <a:gd name="connsiteX0" fmla="*/ 0 w 2247900"/>
              <a:gd name="connsiteY0" fmla="*/ 552450 h 552450"/>
              <a:gd name="connsiteX1" fmla="*/ 1695450 w 2247900"/>
              <a:gd name="connsiteY1" fmla="*/ 552450 h 552450"/>
              <a:gd name="connsiteX2" fmla="*/ 2247900 w 2247900"/>
              <a:gd name="connsiteY2" fmla="*/ 0 h 552450"/>
              <a:gd name="connsiteX0" fmla="*/ 1 w 552451"/>
              <a:gd name="connsiteY0" fmla="*/ 552450 h 552450"/>
              <a:gd name="connsiteX1" fmla="*/ 552451 w 552451"/>
              <a:gd name="connsiteY1" fmla="*/ 0 h 552450"/>
            </a:gdLst>
            <a:ahLst/>
            <a:cxnLst>
              <a:cxn ang="0">
                <a:pos x="connsiteX0" y="connsiteY0"/>
              </a:cxn>
              <a:cxn ang="0">
                <a:pos x="connsiteX1" y="connsiteY1"/>
              </a:cxn>
            </a:cxnLst>
            <a:rect l="l" t="t" r="r" b="b"/>
            <a:pathLst>
              <a:path w="552451" h="552450">
                <a:moveTo>
                  <a:pt x="1" y="552450"/>
                </a:moveTo>
                <a:lnTo>
                  <a:pt x="552451"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46" name="Freeform: Shape 45">
            <a:extLst>
              <a:ext uri="{FF2B5EF4-FFF2-40B4-BE49-F238E27FC236}">
                <a16:creationId xmlns:a16="http://schemas.microsoft.com/office/drawing/2014/main" id="{23F5B6F2-7FC6-4C5A-89D5-78F74B317BD5}"/>
              </a:ext>
            </a:extLst>
          </p:cNvPr>
          <p:cNvSpPr/>
          <p:nvPr userDrawn="1"/>
        </p:nvSpPr>
        <p:spPr>
          <a:xfrm rot="16200000" flipV="1">
            <a:off x="9711359" y="208185"/>
            <a:ext cx="2688826" cy="2272456"/>
          </a:xfrm>
          <a:custGeom>
            <a:avLst/>
            <a:gdLst>
              <a:gd name="connsiteX0" fmla="*/ 2688827 w 2688826"/>
              <a:gd name="connsiteY0" fmla="*/ 0 h 2272456"/>
              <a:gd name="connsiteX1" fmla="*/ 2673720 w 2688826"/>
              <a:gd name="connsiteY1" fmla="*/ 15223 h 2272456"/>
              <a:gd name="connsiteX2" fmla="*/ 1821102 w 2688826"/>
              <a:gd name="connsiteY2" fmla="*/ 874244 h 2272456"/>
              <a:gd name="connsiteX3" fmla="*/ 638405 w 2688826"/>
              <a:gd name="connsiteY3" fmla="*/ 2066188 h 2272456"/>
              <a:gd name="connsiteX4" fmla="*/ 637197 w 2688826"/>
              <a:gd name="connsiteY4" fmla="*/ 2067405 h 2272456"/>
              <a:gd name="connsiteX5" fmla="*/ 627529 w 2688826"/>
              <a:gd name="connsiteY5" fmla="*/ 2076996 h 2272456"/>
              <a:gd name="connsiteX6" fmla="*/ 523595 w 2688826"/>
              <a:gd name="connsiteY6" fmla="*/ 2181729 h 2272456"/>
              <a:gd name="connsiteX7" fmla="*/ 510301 w 2688826"/>
              <a:gd name="connsiteY7" fmla="*/ 2194211 h 2272456"/>
              <a:gd name="connsiteX8" fmla="*/ 509999 w 2688826"/>
              <a:gd name="connsiteY8" fmla="*/ 2194364 h 2272456"/>
              <a:gd name="connsiteX9" fmla="*/ 498367 w 2688826"/>
              <a:gd name="connsiteY9" fmla="*/ 2204563 h 2272456"/>
              <a:gd name="connsiteX10" fmla="*/ 454558 w 2688826"/>
              <a:gd name="connsiteY10" fmla="*/ 2234095 h 2272456"/>
              <a:gd name="connsiteX11" fmla="*/ 445795 w 2688826"/>
              <a:gd name="connsiteY11" fmla="*/ 2238814 h 2272456"/>
              <a:gd name="connsiteX12" fmla="*/ 415582 w 2688826"/>
              <a:gd name="connsiteY12" fmla="*/ 2252362 h 2272456"/>
              <a:gd name="connsiteX13" fmla="*/ 406821 w 2688826"/>
              <a:gd name="connsiteY13" fmla="*/ 2255559 h 2272456"/>
              <a:gd name="connsiteX14" fmla="*/ 391412 w 2688826"/>
              <a:gd name="connsiteY14" fmla="*/ 2260430 h 2272456"/>
              <a:gd name="connsiteX15" fmla="*/ 381291 w 2688826"/>
              <a:gd name="connsiteY15" fmla="*/ 2263170 h 2272456"/>
              <a:gd name="connsiteX16" fmla="*/ 352135 w 2688826"/>
              <a:gd name="connsiteY16" fmla="*/ 2269107 h 2272456"/>
              <a:gd name="connsiteX17" fmla="*/ 340654 w 2688826"/>
              <a:gd name="connsiteY17" fmla="*/ 2270478 h 2272456"/>
              <a:gd name="connsiteX18" fmla="*/ 326454 w 2688826"/>
              <a:gd name="connsiteY18" fmla="*/ 2271848 h 2272456"/>
              <a:gd name="connsiteX19" fmla="*/ 307722 w 2688826"/>
              <a:gd name="connsiteY19" fmla="*/ 2272456 h 2272456"/>
              <a:gd name="connsiteX20" fmla="*/ 302585 w 2688826"/>
              <a:gd name="connsiteY20" fmla="*/ 2272304 h 2272456"/>
              <a:gd name="connsiteX21" fmla="*/ 301075 w 2688826"/>
              <a:gd name="connsiteY21" fmla="*/ 2272304 h 2272456"/>
              <a:gd name="connsiteX22" fmla="*/ 296543 w 2688826"/>
              <a:gd name="connsiteY22" fmla="*/ 2272304 h 2272456"/>
              <a:gd name="connsiteX23" fmla="*/ 290651 w 2688826"/>
              <a:gd name="connsiteY23" fmla="*/ 2272000 h 2272456"/>
              <a:gd name="connsiteX24" fmla="*/ 274638 w 2688826"/>
              <a:gd name="connsiteY24" fmla="*/ 2270782 h 2272456"/>
              <a:gd name="connsiteX25" fmla="*/ 269502 w 2688826"/>
              <a:gd name="connsiteY25" fmla="*/ 2270173 h 2272456"/>
              <a:gd name="connsiteX26" fmla="*/ 264366 w 2688826"/>
              <a:gd name="connsiteY26" fmla="*/ 2269412 h 2272456"/>
              <a:gd name="connsiteX27" fmla="*/ 263459 w 2688826"/>
              <a:gd name="connsiteY27" fmla="*/ 2269412 h 2272456"/>
              <a:gd name="connsiteX28" fmla="*/ 259078 w 2688826"/>
              <a:gd name="connsiteY28" fmla="*/ 2268651 h 2272456"/>
              <a:gd name="connsiteX29" fmla="*/ 249259 w 2688826"/>
              <a:gd name="connsiteY29" fmla="*/ 2266976 h 2272456"/>
              <a:gd name="connsiteX30" fmla="*/ 238836 w 2688826"/>
              <a:gd name="connsiteY30" fmla="*/ 2264693 h 2272456"/>
              <a:gd name="connsiteX31" fmla="*/ 230073 w 2688826"/>
              <a:gd name="connsiteY31" fmla="*/ 2262714 h 2272456"/>
              <a:gd name="connsiteX32" fmla="*/ 228865 w 2688826"/>
              <a:gd name="connsiteY32" fmla="*/ 2262257 h 2272456"/>
              <a:gd name="connsiteX33" fmla="*/ 220859 w 2688826"/>
              <a:gd name="connsiteY33" fmla="*/ 2260126 h 2272456"/>
              <a:gd name="connsiteX34" fmla="*/ 194724 w 2688826"/>
              <a:gd name="connsiteY34" fmla="*/ 2251145 h 2272456"/>
              <a:gd name="connsiteX35" fmla="*/ 186113 w 2688826"/>
              <a:gd name="connsiteY35" fmla="*/ 2247491 h 2272456"/>
              <a:gd name="connsiteX36" fmla="*/ 172215 w 2688826"/>
              <a:gd name="connsiteY36" fmla="*/ 2241098 h 2272456"/>
              <a:gd name="connsiteX37" fmla="*/ 148497 w 2688826"/>
              <a:gd name="connsiteY37" fmla="*/ 2228158 h 2272456"/>
              <a:gd name="connsiteX38" fmla="*/ 141850 w 2688826"/>
              <a:gd name="connsiteY38" fmla="*/ 2224048 h 2272456"/>
              <a:gd name="connsiteX39" fmla="*/ 134751 w 2688826"/>
              <a:gd name="connsiteY39" fmla="*/ 2219329 h 2272456"/>
              <a:gd name="connsiteX40" fmla="*/ 131277 w 2688826"/>
              <a:gd name="connsiteY40" fmla="*/ 2216893 h 2272456"/>
              <a:gd name="connsiteX41" fmla="*/ 127953 w 2688826"/>
              <a:gd name="connsiteY41" fmla="*/ 2214458 h 2272456"/>
              <a:gd name="connsiteX42" fmla="*/ 124478 w 2688826"/>
              <a:gd name="connsiteY42" fmla="*/ 2211870 h 2272456"/>
              <a:gd name="connsiteX43" fmla="*/ 114659 w 2688826"/>
              <a:gd name="connsiteY43" fmla="*/ 2204411 h 2272456"/>
              <a:gd name="connsiteX44" fmla="*/ 108918 w 2688826"/>
              <a:gd name="connsiteY44" fmla="*/ 2199539 h 2272456"/>
              <a:gd name="connsiteX45" fmla="*/ 105444 w 2688826"/>
              <a:gd name="connsiteY45" fmla="*/ 2196495 h 2272456"/>
              <a:gd name="connsiteX46" fmla="*/ 101970 w 2688826"/>
              <a:gd name="connsiteY46" fmla="*/ 2193450 h 2272456"/>
              <a:gd name="connsiteX47" fmla="*/ 98948 w 2688826"/>
              <a:gd name="connsiteY47" fmla="*/ 2190558 h 2272456"/>
              <a:gd name="connsiteX48" fmla="*/ 96078 w 2688826"/>
              <a:gd name="connsiteY48" fmla="*/ 2187970 h 2272456"/>
              <a:gd name="connsiteX49" fmla="*/ 93056 w 2688826"/>
              <a:gd name="connsiteY49" fmla="*/ 2185078 h 2272456"/>
              <a:gd name="connsiteX50" fmla="*/ 89582 w 2688826"/>
              <a:gd name="connsiteY50" fmla="*/ 2181729 h 2272456"/>
              <a:gd name="connsiteX51" fmla="*/ 84294 w 2688826"/>
              <a:gd name="connsiteY51" fmla="*/ 2176096 h 2272456"/>
              <a:gd name="connsiteX52" fmla="*/ 73116 w 2688826"/>
              <a:gd name="connsiteY52" fmla="*/ 2163766 h 2272456"/>
              <a:gd name="connsiteX53" fmla="*/ 72209 w 2688826"/>
              <a:gd name="connsiteY53" fmla="*/ 2162548 h 2272456"/>
              <a:gd name="connsiteX54" fmla="*/ 62692 w 2688826"/>
              <a:gd name="connsiteY54" fmla="*/ 2150827 h 2272456"/>
              <a:gd name="connsiteX55" fmla="*/ 57706 w 2688826"/>
              <a:gd name="connsiteY55" fmla="*/ 2144281 h 2272456"/>
              <a:gd name="connsiteX56" fmla="*/ 55441 w 2688826"/>
              <a:gd name="connsiteY56" fmla="*/ 2140932 h 2272456"/>
              <a:gd name="connsiteX57" fmla="*/ 55290 w 2688826"/>
              <a:gd name="connsiteY57" fmla="*/ 2140627 h 2272456"/>
              <a:gd name="connsiteX58" fmla="*/ 54837 w 2688826"/>
              <a:gd name="connsiteY58" fmla="*/ 2140018 h 2272456"/>
              <a:gd name="connsiteX59" fmla="*/ 54686 w 2688826"/>
              <a:gd name="connsiteY59" fmla="*/ 2140018 h 2272456"/>
              <a:gd name="connsiteX60" fmla="*/ 52873 w 2688826"/>
              <a:gd name="connsiteY60" fmla="*/ 2137126 h 2272456"/>
              <a:gd name="connsiteX61" fmla="*/ 52722 w 2688826"/>
              <a:gd name="connsiteY61" fmla="*/ 2137126 h 2272456"/>
              <a:gd name="connsiteX62" fmla="*/ 50456 w 2688826"/>
              <a:gd name="connsiteY62" fmla="*/ 2133625 h 2272456"/>
              <a:gd name="connsiteX63" fmla="*/ 42298 w 2688826"/>
              <a:gd name="connsiteY63" fmla="*/ 2120533 h 2272456"/>
              <a:gd name="connsiteX64" fmla="*/ 42298 w 2688826"/>
              <a:gd name="connsiteY64" fmla="*/ 2120533 h 2272456"/>
              <a:gd name="connsiteX65" fmla="*/ 39730 w 2688826"/>
              <a:gd name="connsiteY65" fmla="*/ 2115662 h 2272456"/>
              <a:gd name="connsiteX66" fmla="*/ 28098 w 2688826"/>
              <a:gd name="connsiteY66" fmla="*/ 2093132 h 2272456"/>
              <a:gd name="connsiteX67" fmla="*/ 28098 w 2688826"/>
              <a:gd name="connsiteY67" fmla="*/ 2093132 h 2272456"/>
              <a:gd name="connsiteX68" fmla="*/ 24019 w 2688826"/>
              <a:gd name="connsiteY68" fmla="*/ 2083542 h 2272456"/>
              <a:gd name="connsiteX69" fmla="*/ 22660 w 2688826"/>
              <a:gd name="connsiteY69" fmla="*/ 2080345 h 2272456"/>
              <a:gd name="connsiteX70" fmla="*/ 17674 w 2688826"/>
              <a:gd name="connsiteY70" fmla="*/ 2067101 h 2272456"/>
              <a:gd name="connsiteX71" fmla="*/ 11934 w 2688826"/>
              <a:gd name="connsiteY71" fmla="*/ 2049443 h 2272456"/>
              <a:gd name="connsiteX72" fmla="*/ 10725 w 2688826"/>
              <a:gd name="connsiteY72" fmla="*/ 2044571 h 2272456"/>
              <a:gd name="connsiteX73" fmla="*/ 9517 w 2688826"/>
              <a:gd name="connsiteY73" fmla="*/ 2039700 h 2272456"/>
              <a:gd name="connsiteX74" fmla="*/ 7704 w 2688826"/>
              <a:gd name="connsiteY74" fmla="*/ 2031937 h 2272456"/>
              <a:gd name="connsiteX75" fmla="*/ 7402 w 2688826"/>
              <a:gd name="connsiteY75" fmla="*/ 2030566 h 2272456"/>
              <a:gd name="connsiteX76" fmla="*/ 4532 w 2688826"/>
              <a:gd name="connsiteY76" fmla="*/ 2015953 h 2272456"/>
              <a:gd name="connsiteX77" fmla="*/ 4532 w 2688826"/>
              <a:gd name="connsiteY77" fmla="*/ 2015953 h 2272456"/>
              <a:gd name="connsiteX78" fmla="*/ 3625 w 2688826"/>
              <a:gd name="connsiteY78" fmla="*/ 2010777 h 2272456"/>
              <a:gd name="connsiteX79" fmla="*/ 1057 w 2688826"/>
              <a:gd name="connsiteY79" fmla="*/ 1989617 h 2272456"/>
              <a:gd name="connsiteX80" fmla="*/ 0 w 2688826"/>
              <a:gd name="connsiteY80" fmla="*/ 1963586 h 2272456"/>
              <a:gd name="connsiteX81" fmla="*/ 89582 w 2688826"/>
              <a:gd name="connsiteY81" fmla="*/ 1744835 h 2272456"/>
              <a:gd name="connsiteX82" fmla="*/ 1806297 w 2688826"/>
              <a:gd name="connsiteY82" fmla="*/ 15223 h 2272456"/>
              <a:gd name="connsiteX83" fmla="*/ 1806751 w 2688826"/>
              <a:gd name="connsiteY83" fmla="*/ 14766 h 2272456"/>
              <a:gd name="connsiteX84" fmla="*/ 1821404 w 2688826"/>
              <a:gd name="connsiteY84" fmla="*/ 0 h 2272456"/>
              <a:gd name="connsiteX85" fmla="*/ 2688827 w 2688826"/>
              <a:gd name="connsiteY85" fmla="*/ 0 h 227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688826" h="2272456">
                <a:moveTo>
                  <a:pt x="2688827" y="0"/>
                </a:moveTo>
                <a:lnTo>
                  <a:pt x="2673720" y="15223"/>
                </a:lnTo>
                <a:lnTo>
                  <a:pt x="1821102" y="874244"/>
                </a:lnTo>
                <a:lnTo>
                  <a:pt x="638405" y="2066188"/>
                </a:lnTo>
                <a:lnTo>
                  <a:pt x="637197" y="2067405"/>
                </a:lnTo>
                <a:lnTo>
                  <a:pt x="627529" y="2076996"/>
                </a:lnTo>
                <a:lnTo>
                  <a:pt x="523595" y="2181729"/>
                </a:lnTo>
                <a:cubicBezTo>
                  <a:pt x="519214" y="2186143"/>
                  <a:pt x="514833" y="2190253"/>
                  <a:pt x="510301" y="2194211"/>
                </a:cubicBezTo>
                <a:cubicBezTo>
                  <a:pt x="510301" y="2194211"/>
                  <a:pt x="510195" y="2194257"/>
                  <a:pt x="509999" y="2194364"/>
                </a:cubicBezTo>
                <a:cubicBezTo>
                  <a:pt x="506222" y="2198017"/>
                  <a:pt x="502295" y="2201366"/>
                  <a:pt x="498367" y="2204563"/>
                </a:cubicBezTo>
                <a:cubicBezTo>
                  <a:pt x="484468" y="2215828"/>
                  <a:pt x="469815" y="2225723"/>
                  <a:pt x="454558" y="2234095"/>
                </a:cubicBezTo>
                <a:cubicBezTo>
                  <a:pt x="451687" y="2235770"/>
                  <a:pt x="448666" y="2237292"/>
                  <a:pt x="445795" y="2238814"/>
                </a:cubicBezTo>
                <a:cubicBezTo>
                  <a:pt x="435977" y="2243990"/>
                  <a:pt x="425856" y="2248404"/>
                  <a:pt x="415582" y="2252362"/>
                </a:cubicBezTo>
                <a:cubicBezTo>
                  <a:pt x="412712" y="2253428"/>
                  <a:pt x="409843" y="2254494"/>
                  <a:pt x="406821" y="2255559"/>
                </a:cubicBezTo>
                <a:cubicBezTo>
                  <a:pt x="401684" y="2257386"/>
                  <a:pt x="396549" y="2258908"/>
                  <a:pt x="391412" y="2260430"/>
                </a:cubicBezTo>
                <a:cubicBezTo>
                  <a:pt x="388089" y="2261496"/>
                  <a:pt x="384614" y="2262410"/>
                  <a:pt x="381291" y="2263170"/>
                </a:cubicBezTo>
                <a:cubicBezTo>
                  <a:pt x="371622" y="2265606"/>
                  <a:pt x="361954" y="2267585"/>
                  <a:pt x="352135" y="2269107"/>
                </a:cubicBezTo>
                <a:cubicBezTo>
                  <a:pt x="348359" y="2269564"/>
                  <a:pt x="344582" y="2270173"/>
                  <a:pt x="340654" y="2270478"/>
                </a:cubicBezTo>
                <a:cubicBezTo>
                  <a:pt x="335971" y="2271086"/>
                  <a:pt x="331288" y="2271543"/>
                  <a:pt x="326454" y="2271848"/>
                </a:cubicBezTo>
                <a:cubicBezTo>
                  <a:pt x="320260" y="2272152"/>
                  <a:pt x="313915" y="2272456"/>
                  <a:pt x="307722" y="2272456"/>
                </a:cubicBezTo>
                <a:cubicBezTo>
                  <a:pt x="305909" y="2272456"/>
                  <a:pt x="304247" y="2272304"/>
                  <a:pt x="302585" y="2272304"/>
                </a:cubicBezTo>
                <a:cubicBezTo>
                  <a:pt x="302132" y="2272456"/>
                  <a:pt x="301527" y="2272456"/>
                  <a:pt x="301075" y="2272304"/>
                </a:cubicBezTo>
                <a:lnTo>
                  <a:pt x="296543" y="2272304"/>
                </a:lnTo>
                <a:cubicBezTo>
                  <a:pt x="294579" y="2272152"/>
                  <a:pt x="292615" y="2272152"/>
                  <a:pt x="290651" y="2272000"/>
                </a:cubicBezTo>
                <a:cubicBezTo>
                  <a:pt x="285213" y="2271695"/>
                  <a:pt x="279925" y="2271391"/>
                  <a:pt x="274638" y="2270782"/>
                </a:cubicBezTo>
                <a:cubicBezTo>
                  <a:pt x="272976" y="2270782"/>
                  <a:pt x="271163" y="2270325"/>
                  <a:pt x="269502" y="2270173"/>
                </a:cubicBezTo>
                <a:cubicBezTo>
                  <a:pt x="267840" y="2270021"/>
                  <a:pt x="266179" y="2269716"/>
                  <a:pt x="264366" y="2269412"/>
                </a:cubicBezTo>
                <a:lnTo>
                  <a:pt x="263459" y="2269412"/>
                </a:lnTo>
                <a:cubicBezTo>
                  <a:pt x="261948" y="2269107"/>
                  <a:pt x="260589" y="2268955"/>
                  <a:pt x="259078" y="2268651"/>
                </a:cubicBezTo>
                <a:cubicBezTo>
                  <a:pt x="255755" y="2268194"/>
                  <a:pt x="252431" y="2267585"/>
                  <a:pt x="249259" y="2266976"/>
                </a:cubicBezTo>
                <a:cubicBezTo>
                  <a:pt x="245784" y="2266367"/>
                  <a:pt x="242310" y="2265606"/>
                  <a:pt x="238836" y="2264693"/>
                </a:cubicBezTo>
                <a:cubicBezTo>
                  <a:pt x="235814" y="2264084"/>
                  <a:pt x="232944" y="2263475"/>
                  <a:pt x="230073" y="2262714"/>
                </a:cubicBezTo>
                <a:cubicBezTo>
                  <a:pt x="229620" y="2262562"/>
                  <a:pt x="229318" y="2262410"/>
                  <a:pt x="228865" y="2262257"/>
                </a:cubicBezTo>
                <a:cubicBezTo>
                  <a:pt x="226146" y="2261648"/>
                  <a:pt x="223578" y="2260887"/>
                  <a:pt x="220859" y="2260126"/>
                </a:cubicBezTo>
                <a:cubicBezTo>
                  <a:pt x="212097" y="2257538"/>
                  <a:pt x="203334" y="2254494"/>
                  <a:pt x="194724" y="2251145"/>
                </a:cubicBezTo>
                <a:cubicBezTo>
                  <a:pt x="191853" y="2250079"/>
                  <a:pt x="188983" y="2248861"/>
                  <a:pt x="186113" y="2247491"/>
                </a:cubicBezTo>
                <a:cubicBezTo>
                  <a:pt x="181430" y="2245512"/>
                  <a:pt x="176747" y="2243381"/>
                  <a:pt x="172215" y="2241098"/>
                </a:cubicBezTo>
                <a:cubicBezTo>
                  <a:pt x="164058" y="2237292"/>
                  <a:pt x="156202" y="2232877"/>
                  <a:pt x="148497" y="2228158"/>
                </a:cubicBezTo>
                <a:cubicBezTo>
                  <a:pt x="146232" y="2226788"/>
                  <a:pt x="143966" y="2225418"/>
                  <a:pt x="141850" y="2224048"/>
                </a:cubicBezTo>
                <a:cubicBezTo>
                  <a:pt x="139434" y="2222526"/>
                  <a:pt x="137016" y="2221004"/>
                  <a:pt x="134751" y="2219329"/>
                </a:cubicBezTo>
                <a:cubicBezTo>
                  <a:pt x="133542" y="2218568"/>
                  <a:pt x="132333" y="2217655"/>
                  <a:pt x="131277" y="2216893"/>
                </a:cubicBezTo>
                <a:cubicBezTo>
                  <a:pt x="130068" y="2216132"/>
                  <a:pt x="129010" y="2215371"/>
                  <a:pt x="127953" y="2214458"/>
                </a:cubicBezTo>
                <a:cubicBezTo>
                  <a:pt x="126744" y="2213696"/>
                  <a:pt x="125536" y="2212783"/>
                  <a:pt x="124478" y="2211870"/>
                </a:cubicBezTo>
                <a:cubicBezTo>
                  <a:pt x="121154" y="2209586"/>
                  <a:pt x="117831" y="2206999"/>
                  <a:pt x="114659" y="2204411"/>
                </a:cubicBezTo>
                <a:cubicBezTo>
                  <a:pt x="112695" y="2202888"/>
                  <a:pt x="110882" y="2201214"/>
                  <a:pt x="108918" y="2199539"/>
                </a:cubicBezTo>
                <a:cubicBezTo>
                  <a:pt x="107710" y="2198626"/>
                  <a:pt x="106501" y="2197560"/>
                  <a:pt x="105444" y="2196495"/>
                </a:cubicBezTo>
                <a:cubicBezTo>
                  <a:pt x="104235" y="2195582"/>
                  <a:pt x="103026" y="2194516"/>
                  <a:pt x="101970" y="2193450"/>
                </a:cubicBezTo>
                <a:cubicBezTo>
                  <a:pt x="100912" y="2192537"/>
                  <a:pt x="99855" y="2191623"/>
                  <a:pt x="98948" y="2190558"/>
                </a:cubicBezTo>
                <a:cubicBezTo>
                  <a:pt x="97891" y="2189797"/>
                  <a:pt x="96984" y="2188883"/>
                  <a:pt x="96078" y="2187970"/>
                </a:cubicBezTo>
                <a:cubicBezTo>
                  <a:pt x="95020" y="2187057"/>
                  <a:pt x="93963" y="2186143"/>
                  <a:pt x="93056" y="2185078"/>
                </a:cubicBezTo>
                <a:cubicBezTo>
                  <a:pt x="91848" y="2184012"/>
                  <a:pt x="90790" y="2182947"/>
                  <a:pt x="89582" y="2181729"/>
                </a:cubicBezTo>
                <a:cubicBezTo>
                  <a:pt x="87769" y="2179902"/>
                  <a:pt x="85957" y="2178075"/>
                  <a:pt x="84294" y="2176096"/>
                </a:cubicBezTo>
                <a:cubicBezTo>
                  <a:pt x="80366" y="2172138"/>
                  <a:pt x="76590" y="2168028"/>
                  <a:pt x="73116" y="2163766"/>
                </a:cubicBezTo>
                <a:cubicBezTo>
                  <a:pt x="72813" y="2163461"/>
                  <a:pt x="72360" y="2163005"/>
                  <a:pt x="72209" y="2162548"/>
                </a:cubicBezTo>
                <a:cubicBezTo>
                  <a:pt x="68886" y="2158742"/>
                  <a:pt x="65713" y="2154784"/>
                  <a:pt x="62692" y="2150827"/>
                </a:cubicBezTo>
                <a:cubicBezTo>
                  <a:pt x="61030" y="2148695"/>
                  <a:pt x="59369" y="2146412"/>
                  <a:pt x="57706" y="2144281"/>
                </a:cubicBezTo>
                <a:cubicBezTo>
                  <a:pt x="56951" y="2143215"/>
                  <a:pt x="56196" y="2141997"/>
                  <a:pt x="55441" y="2140932"/>
                </a:cubicBezTo>
                <a:cubicBezTo>
                  <a:pt x="55441" y="2140932"/>
                  <a:pt x="55290" y="2140779"/>
                  <a:pt x="55290" y="2140627"/>
                </a:cubicBezTo>
                <a:cubicBezTo>
                  <a:pt x="55139" y="2140475"/>
                  <a:pt x="54987" y="2140323"/>
                  <a:pt x="54837" y="2140018"/>
                </a:cubicBezTo>
                <a:lnTo>
                  <a:pt x="54686" y="2140018"/>
                </a:lnTo>
                <a:cubicBezTo>
                  <a:pt x="54081" y="2138953"/>
                  <a:pt x="53477" y="2138039"/>
                  <a:pt x="52873" y="2137126"/>
                </a:cubicBezTo>
                <a:lnTo>
                  <a:pt x="52722" y="2137126"/>
                </a:lnTo>
                <a:cubicBezTo>
                  <a:pt x="51967" y="2135908"/>
                  <a:pt x="51211" y="2134843"/>
                  <a:pt x="50456" y="2133625"/>
                </a:cubicBezTo>
                <a:cubicBezTo>
                  <a:pt x="47737" y="2129362"/>
                  <a:pt x="45017" y="2124948"/>
                  <a:pt x="42298" y="2120533"/>
                </a:cubicBezTo>
                <a:lnTo>
                  <a:pt x="42298" y="2120533"/>
                </a:lnTo>
                <a:cubicBezTo>
                  <a:pt x="41392" y="2118859"/>
                  <a:pt x="40486" y="2117336"/>
                  <a:pt x="39730" y="2115662"/>
                </a:cubicBezTo>
                <a:cubicBezTo>
                  <a:pt x="35500" y="2108355"/>
                  <a:pt x="31572" y="2100743"/>
                  <a:pt x="28098" y="2093132"/>
                </a:cubicBezTo>
                <a:lnTo>
                  <a:pt x="28098" y="2093132"/>
                </a:lnTo>
                <a:cubicBezTo>
                  <a:pt x="26587" y="2089783"/>
                  <a:pt x="25228" y="2086738"/>
                  <a:pt x="24019" y="2083542"/>
                </a:cubicBezTo>
                <a:cubicBezTo>
                  <a:pt x="23415" y="2082476"/>
                  <a:pt x="22961" y="2081411"/>
                  <a:pt x="22660" y="2080345"/>
                </a:cubicBezTo>
                <a:cubicBezTo>
                  <a:pt x="20847" y="2075930"/>
                  <a:pt x="19185" y="2071516"/>
                  <a:pt x="17674" y="2067101"/>
                </a:cubicBezTo>
                <a:cubicBezTo>
                  <a:pt x="15559" y="2061316"/>
                  <a:pt x="13747" y="2055380"/>
                  <a:pt x="11934" y="2049443"/>
                </a:cubicBezTo>
                <a:cubicBezTo>
                  <a:pt x="11480" y="2047920"/>
                  <a:pt x="11028" y="2046246"/>
                  <a:pt x="10725" y="2044571"/>
                </a:cubicBezTo>
                <a:cubicBezTo>
                  <a:pt x="10272" y="2042897"/>
                  <a:pt x="9819" y="2041375"/>
                  <a:pt x="9517" y="2039700"/>
                </a:cubicBezTo>
                <a:cubicBezTo>
                  <a:pt x="8761" y="2037112"/>
                  <a:pt x="8157" y="2034524"/>
                  <a:pt x="7704" y="2031937"/>
                </a:cubicBezTo>
                <a:cubicBezTo>
                  <a:pt x="7402" y="2031480"/>
                  <a:pt x="7402" y="2031023"/>
                  <a:pt x="7402" y="2030566"/>
                </a:cubicBezTo>
                <a:cubicBezTo>
                  <a:pt x="6193" y="2025695"/>
                  <a:pt x="5287" y="2020824"/>
                  <a:pt x="4532" y="2015953"/>
                </a:cubicBezTo>
                <a:lnTo>
                  <a:pt x="4532" y="2015953"/>
                </a:lnTo>
                <a:cubicBezTo>
                  <a:pt x="4078" y="2014126"/>
                  <a:pt x="3777" y="2012604"/>
                  <a:pt x="3625" y="2010777"/>
                </a:cubicBezTo>
                <a:cubicBezTo>
                  <a:pt x="2568" y="2003774"/>
                  <a:pt x="1662" y="1996772"/>
                  <a:pt x="1057" y="1989617"/>
                </a:cubicBezTo>
                <a:cubicBezTo>
                  <a:pt x="302" y="1980940"/>
                  <a:pt x="0" y="1972263"/>
                  <a:pt x="0" y="1963586"/>
                </a:cubicBezTo>
                <a:cubicBezTo>
                  <a:pt x="0" y="1884428"/>
                  <a:pt x="29911" y="1805269"/>
                  <a:pt x="89582" y="1744835"/>
                </a:cubicBezTo>
                <a:lnTo>
                  <a:pt x="1806297" y="15223"/>
                </a:lnTo>
                <a:lnTo>
                  <a:pt x="1806751" y="14766"/>
                </a:lnTo>
                <a:lnTo>
                  <a:pt x="1821404" y="0"/>
                </a:lnTo>
                <a:lnTo>
                  <a:pt x="2688827" y="0"/>
                </a:lnTo>
                <a:close/>
              </a:path>
            </a:pathLst>
          </a:custGeom>
          <a:solidFill>
            <a:srgbClr val="1388CA"/>
          </a:solidFill>
          <a:ln w="14405"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AEF18F38-3263-CAF1-826C-10660024AFA0}"/>
              </a:ext>
            </a:extLst>
          </p:cNvPr>
          <p:cNvSpPr/>
          <p:nvPr userDrawn="1"/>
        </p:nvSpPr>
        <p:spPr>
          <a:xfrm>
            <a:off x="6493982"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rgbClr val="50C5FF"/>
          </a:solidFill>
          <a:ln w="14405"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EBADE599-5FC2-7971-14E3-084AA5ED4744}"/>
              </a:ext>
            </a:extLst>
          </p:cNvPr>
          <p:cNvSpPr/>
          <p:nvPr userDrawn="1"/>
        </p:nvSpPr>
        <p:spPr>
          <a:xfrm>
            <a:off x="5063945" y="1420453"/>
            <a:ext cx="7128055" cy="5437547"/>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gradFill>
            <a:gsLst>
              <a:gs pos="0">
                <a:srgbClr val="001626"/>
              </a:gs>
              <a:gs pos="26000">
                <a:srgbClr val="00365E"/>
              </a:gs>
              <a:gs pos="100000">
                <a:srgbClr val="001626"/>
              </a:gs>
            </a:gsLst>
            <a:lin ang="17728526" scaled="1"/>
          </a:gradFill>
          <a:ln w="14405"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770D6DBC-FAA5-C691-76B9-13E401B99999}"/>
              </a:ext>
            </a:extLst>
          </p:cNvPr>
          <p:cNvSpPr/>
          <p:nvPr userDrawn="1"/>
        </p:nvSpPr>
        <p:spPr>
          <a:xfrm rot="20264999">
            <a:off x="5667673" y="3801859"/>
            <a:ext cx="1182546" cy="1191639"/>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gradFill>
            <a:gsLst>
              <a:gs pos="0">
                <a:srgbClr val="4CB1FF"/>
              </a:gs>
              <a:gs pos="44000">
                <a:srgbClr val="357CB3"/>
              </a:gs>
              <a:gs pos="100000">
                <a:srgbClr val="1A3C57"/>
              </a:gs>
            </a:gsLst>
            <a:lin ang="9497293" scaled="1"/>
          </a:gradFill>
          <a:ln w="14405"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B36FB050-6728-9B2D-7EC8-2634A699D1BF}"/>
              </a:ext>
            </a:extLst>
          </p:cNvPr>
          <p:cNvSpPr/>
          <p:nvPr userDrawn="1"/>
        </p:nvSpPr>
        <p:spPr>
          <a:xfrm rot="5400000" flipV="1">
            <a:off x="5765903"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rgbClr val="004B8D"/>
          </a:solidFill>
          <a:ln w="14405"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886F003C-E566-6201-7E7E-5D8E3A4944EA}"/>
              </a:ext>
            </a:extLst>
          </p:cNvPr>
          <p:cNvSpPr/>
          <p:nvPr userDrawn="1"/>
        </p:nvSpPr>
        <p:spPr>
          <a:xfrm rot="5400000" flipV="1">
            <a:off x="6273961" y="4611326"/>
            <a:ext cx="2068713" cy="2424635"/>
          </a:xfrm>
          <a:custGeom>
            <a:avLst/>
            <a:gdLst>
              <a:gd name="connsiteX0" fmla="*/ 2656952 w 2656951"/>
              <a:gd name="connsiteY0" fmla="*/ 0 h 3114079"/>
              <a:gd name="connsiteX1" fmla="*/ 2656952 w 2656951"/>
              <a:gd name="connsiteY1" fmla="*/ 874092 h 3114079"/>
              <a:gd name="connsiteX2" fmla="*/ 2656649 w 2656951"/>
              <a:gd name="connsiteY2" fmla="*/ 874396 h 3114079"/>
              <a:gd name="connsiteX3" fmla="*/ 1587555 w 2656951"/>
              <a:gd name="connsiteY3" fmla="*/ 1951712 h 3114079"/>
              <a:gd name="connsiteX4" fmla="*/ 1244634 w 2656951"/>
              <a:gd name="connsiteY4" fmla="*/ 2297270 h 3114079"/>
              <a:gd name="connsiteX5" fmla="*/ 1225449 w 2656951"/>
              <a:gd name="connsiteY5" fmla="*/ 2316603 h 3114079"/>
              <a:gd name="connsiteX6" fmla="*/ 1207019 w 2656951"/>
              <a:gd name="connsiteY6" fmla="*/ 2335174 h 3114079"/>
              <a:gd name="connsiteX7" fmla="*/ 1186776 w 2656951"/>
              <a:gd name="connsiteY7" fmla="*/ 2355573 h 3114079"/>
              <a:gd name="connsiteX8" fmla="*/ 1168799 w 2656951"/>
              <a:gd name="connsiteY8" fmla="*/ 2373688 h 3114079"/>
              <a:gd name="connsiteX9" fmla="*/ 1154146 w 2656951"/>
              <a:gd name="connsiteY9" fmla="*/ 2388454 h 3114079"/>
              <a:gd name="connsiteX10" fmla="*/ 1139946 w 2656951"/>
              <a:gd name="connsiteY10" fmla="*/ 2402764 h 3114079"/>
              <a:gd name="connsiteX11" fmla="*/ 1134809 w 2656951"/>
              <a:gd name="connsiteY11" fmla="*/ 2407939 h 3114079"/>
              <a:gd name="connsiteX12" fmla="*/ 1132090 w 2656951"/>
              <a:gd name="connsiteY12" fmla="*/ 2410679 h 3114079"/>
              <a:gd name="connsiteX13" fmla="*/ 1130881 w 2656951"/>
              <a:gd name="connsiteY13" fmla="*/ 2411897 h 3114079"/>
              <a:gd name="connsiteX14" fmla="*/ 1128767 w 2656951"/>
              <a:gd name="connsiteY14" fmla="*/ 2414028 h 3114079"/>
              <a:gd name="connsiteX15" fmla="*/ 1119702 w 2656951"/>
              <a:gd name="connsiteY15" fmla="*/ 2423162 h 3114079"/>
              <a:gd name="connsiteX16" fmla="*/ 1117134 w 2656951"/>
              <a:gd name="connsiteY16" fmla="*/ 2425750 h 3114079"/>
              <a:gd name="connsiteX17" fmla="*/ 1105352 w 2656951"/>
              <a:gd name="connsiteY17" fmla="*/ 2437624 h 3114079"/>
              <a:gd name="connsiteX18" fmla="*/ 1085712 w 2656951"/>
              <a:gd name="connsiteY18" fmla="*/ 2457413 h 3114079"/>
              <a:gd name="connsiteX19" fmla="*/ 1054140 w 2656951"/>
              <a:gd name="connsiteY19" fmla="*/ 2489229 h 3114079"/>
              <a:gd name="connsiteX20" fmla="*/ 908210 w 2656951"/>
              <a:gd name="connsiteY20" fmla="*/ 2636281 h 3114079"/>
              <a:gd name="connsiteX21" fmla="*/ 523747 w 2656951"/>
              <a:gd name="connsiteY21" fmla="*/ 3023701 h 3114079"/>
              <a:gd name="connsiteX22" fmla="*/ 419360 w 2656951"/>
              <a:gd name="connsiteY22" fmla="*/ 3092660 h 3114079"/>
              <a:gd name="connsiteX23" fmla="*/ 189135 w 2656951"/>
              <a:gd name="connsiteY23" fmla="*/ 3090376 h 3114079"/>
              <a:gd name="connsiteX24" fmla="*/ 188078 w 2656951"/>
              <a:gd name="connsiteY24" fmla="*/ 3089919 h 3114079"/>
              <a:gd name="connsiteX25" fmla="*/ 118436 w 2656951"/>
              <a:gd name="connsiteY25" fmla="*/ 3048818 h 3114079"/>
              <a:gd name="connsiteX26" fmla="*/ 118134 w 2656951"/>
              <a:gd name="connsiteY26" fmla="*/ 3048514 h 3114079"/>
              <a:gd name="connsiteX27" fmla="*/ 117530 w 2656951"/>
              <a:gd name="connsiteY27" fmla="*/ 3048057 h 3114079"/>
              <a:gd name="connsiteX28" fmla="*/ 89733 w 2656951"/>
              <a:gd name="connsiteY28" fmla="*/ 3023396 h 3114079"/>
              <a:gd name="connsiteX29" fmla="*/ 5892 w 2656951"/>
              <a:gd name="connsiteY29" fmla="*/ 2864927 h 3114079"/>
              <a:gd name="connsiteX30" fmla="*/ 5892 w 2656951"/>
              <a:gd name="connsiteY30" fmla="*/ 2864318 h 3114079"/>
              <a:gd name="connsiteX31" fmla="*/ 0 w 2656951"/>
              <a:gd name="connsiteY31" fmla="*/ 2804949 h 3114079"/>
              <a:gd name="connsiteX32" fmla="*/ 0 w 2656951"/>
              <a:gd name="connsiteY32" fmla="*/ 2804949 h 3114079"/>
              <a:gd name="connsiteX33" fmla="*/ 5137 w 2656951"/>
              <a:gd name="connsiteY33" fmla="*/ 2748929 h 3114079"/>
              <a:gd name="connsiteX34" fmla="*/ 7705 w 2656951"/>
              <a:gd name="connsiteY34" fmla="*/ 2736142 h 3114079"/>
              <a:gd name="connsiteX35" fmla="*/ 9215 w 2656951"/>
              <a:gd name="connsiteY35" fmla="*/ 2729748 h 3114079"/>
              <a:gd name="connsiteX36" fmla="*/ 10424 w 2656951"/>
              <a:gd name="connsiteY36" fmla="*/ 2725334 h 3114079"/>
              <a:gd name="connsiteX37" fmla="*/ 11179 w 2656951"/>
              <a:gd name="connsiteY37" fmla="*/ 2722442 h 3114079"/>
              <a:gd name="connsiteX38" fmla="*/ 37615 w 2656951"/>
              <a:gd name="connsiteY38" fmla="*/ 2656679 h 3114079"/>
              <a:gd name="connsiteX39" fmla="*/ 89733 w 2656951"/>
              <a:gd name="connsiteY39" fmla="*/ 2586503 h 3114079"/>
              <a:gd name="connsiteX40" fmla="*/ 474348 w 2656951"/>
              <a:gd name="connsiteY40" fmla="*/ 2199083 h 3114079"/>
              <a:gd name="connsiteX41" fmla="*/ 582965 w 2656951"/>
              <a:gd name="connsiteY41" fmla="*/ 2089631 h 3114079"/>
              <a:gd name="connsiteX42" fmla="*/ 603812 w 2656951"/>
              <a:gd name="connsiteY42" fmla="*/ 2068471 h 3114079"/>
              <a:gd name="connsiteX43" fmla="*/ 614387 w 2656951"/>
              <a:gd name="connsiteY43" fmla="*/ 2057815 h 3114079"/>
              <a:gd name="connsiteX44" fmla="*/ 620429 w 2656951"/>
              <a:gd name="connsiteY44" fmla="*/ 2051878 h 3114079"/>
              <a:gd name="connsiteX45" fmla="*/ 625566 w 2656951"/>
              <a:gd name="connsiteY45" fmla="*/ 2046550 h 3114079"/>
              <a:gd name="connsiteX46" fmla="*/ 626472 w 2656951"/>
              <a:gd name="connsiteY46" fmla="*/ 2045789 h 3114079"/>
              <a:gd name="connsiteX47" fmla="*/ 634478 w 2656951"/>
              <a:gd name="connsiteY47" fmla="*/ 2037569 h 3114079"/>
              <a:gd name="connsiteX48" fmla="*/ 643542 w 2656951"/>
              <a:gd name="connsiteY48" fmla="*/ 2028435 h 3114079"/>
              <a:gd name="connsiteX49" fmla="*/ 644449 w 2656951"/>
              <a:gd name="connsiteY49" fmla="*/ 2027674 h 3114079"/>
              <a:gd name="connsiteX50" fmla="*/ 647319 w 2656951"/>
              <a:gd name="connsiteY50" fmla="*/ 2024782 h 3114079"/>
              <a:gd name="connsiteX51" fmla="*/ 649433 w 2656951"/>
              <a:gd name="connsiteY51" fmla="*/ 2022651 h 3114079"/>
              <a:gd name="connsiteX52" fmla="*/ 651700 w 2656951"/>
              <a:gd name="connsiteY52" fmla="*/ 2020367 h 3114079"/>
              <a:gd name="connsiteX53" fmla="*/ 685841 w 2656951"/>
              <a:gd name="connsiteY53" fmla="*/ 1985964 h 3114079"/>
              <a:gd name="connsiteX54" fmla="*/ 696416 w 2656951"/>
              <a:gd name="connsiteY54" fmla="*/ 1975155 h 3114079"/>
              <a:gd name="connsiteX55" fmla="*/ 698681 w 2656951"/>
              <a:gd name="connsiteY55" fmla="*/ 1972872 h 3114079"/>
              <a:gd name="connsiteX56" fmla="*/ 708803 w 2656951"/>
              <a:gd name="connsiteY56" fmla="*/ 1962825 h 3114079"/>
              <a:gd name="connsiteX57" fmla="*/ 708953 w 2656951"/>
              <a:gd name="connsiteY57" fmla="*/ 1962825 h 3114079"/>
              <a:gd name="connsiteX58" fmla="*/ 714845 w 2656951"/>
              <a:gd name="connsiteY58" fmla="*/ 1956736 h 3114079"/>
              <a:gd name="connsiteX59" fmla="*/ 719528 w 2656951"/>
              <a:gd name="connsiteY59" fmla="*/ 1951865 h 3114079"/>
              <a:gd name="connsiteX60" fmla="*/ 744001 w 2656951"/>
              <a:gd name="connsiteY60" fmla="*/ 1927356 h 3114079"/>
              <a:gd name="connsiteX61" fmla="*/ 758050 w 2656951"/>
              <a:gd name="connsiteY61" fmla="*/ 1913046 h 3114079"/>
              <a:gd name="connsiteX62" fmla="*/ 771797 w 2656951"/>
              <a:gd name="connsiteY62" fmla="*/ 1899194 h 3114079"/>
              <a:gd name="connsiteX63" fmla="*/ 782674 w 2656951"/>
              <a:gd name="connsiteY63" fmla="*/ 1888386 h 3114079"/>
              <a:gd name="connsiteX64" fmla="*/ 788566 w 2656951"/>
              <a:gd name="connsiteY64" fmla="*/ 1882297 h 3114079"/>
              <a:gd name="connsiteX65" fmla="*/ 794759 w 2656951"/>
              <a:gd name="connsiteY65" fmla="*/ 1876207 h 3114079"/>
              <a:gd name="connsiteX66" fmla="*/ 803672 w 2656951"/>
              <a:gd name="connsiteY66" fmla="*/ 1867226 h 3114079"/>
              <a:gd name="connsiteX67" fmla="*/ 814700 w 2656951"/>
              <a:gd name="connsiteY67" fmla="*/ 1856113 h 3114079"/>
              <a:gd name="connsiteX68" fmla="*/ 1587555 w 2656951"/>
              <a:gd name="connsiteY68" fmla="*/ 1077468 h 3114079"/>
              <a:gd name="connsiteX69" fmla="*/ 2656649 w 2656951"/>
              <a:gd name="connsiteY69" fmla="*/ 304 h 3114079"/>
              <a:gd name="connsiteX70" fmla="*/ 2656952 w 2656951"/>
              <a:gd name="connsiteY70" fmla="*/ 0 h 311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56951" h="3114079">
                <a:moveTo>
                  <a:pt x="2656952" y="0"/>
                </a:moveTo>
                <a:lnTo>
                  <a:pt x="2656952" y="874092"/>
                </a:lnTo>
                <a:lnTo>
                  <a:pt x="2656649" y="874396"/>
                </a:lnTo>
                <a:lnTo>
                  <a:pt x="1587555" y="1951712"/>
                </a:lnTo>
                <a:lnTo>
                  <a:pt x="1244634" y="2297270"/>
                </a:lnTo>
                <a:lnTo>
                  <a:pt x="1225449" y="2316603"/>
                </a:lnTo>
                <a:lnTo>
                  <a:pt x="1207019" y="2335174"/>
                </a:lnTo>
                <a:lnTo>
                  <a:pt x="1186776" y="2355573"/>
                </a:lnTo>
                <a:lnTo>
                  <a:pt x="1168799" y="2373688"/>
                </a:lnTo>
                <a:lnTo>
                  <a:pt x="1154146" y="2388454"/>
                </a:lnTo>
                <a:lnTo>
                  <a:pt x="1139946" y="2402764"/>
                </a:lnTo>
                <a:lnTo>
                  <a:pt x="1134809" y="2407939"/>
                </a:lnTo>
                <a:lnTo>
                  <a:pt x="1132090" y="2410679"/>
                </a:lnTo>
                <a:lnTo>
                  <a:pt x="1130881" y="2411897"/>
                </a:lnTo>
                <a:lnTo>
                  <a:pt x="1128767" y="2414028"/>
                </a:lnTo>
                <a:lnTo>
                  <a:pt x="1119702" y="2423162"/>
                </a:lnTo>
                <a:lnTo>
                  <a:pt x="1117134" y="2425750"/>
                </a:lnTo>
                <a:lnTo>
                  <a:pt x="1105352" y="2437624"/>
                </a:lnTo>
                <a:lnTo>
                  <a:pt x="1085712" y="2457413"/>
                </a:lnTo>
                <a:lnTo>
                  <a:pt x="1054140" y="2489229"/>
                </a:lnTo>
                <a:lnTo>
                  <a:pt x="908210" y="2636281"/>
                </a:lnTo>
                <a:lnTo>
                  <a:pt x="523747" y="3023701"/>
                </a:lnTo>
                <a:cubicBezTo>
                  <a:pt x="492929" y="3054603"/>
                  <a:pt x="457429" y="3077589"/>
                  <a:pt x="419360" y="3092660"/>
                </a:cubicBezTo>
                <a:cubicBezTo>
                  <a:pt x="345488" y="3121887"/>
                  <a:pt x="262704" y="3121278"/>
                  <a:pt x="189135" y="3090376"/>
                </a:cubicBezTo>
                <a:cubicBezTo>
                  <a:pt x="188833" y="3090376"/>
                  <a:pt x="188380" y="3090224"/>
                  <a:pt x="188078" y="3089919"/>
                </a:cubicBezTo>
                <a:cubicBezTo>
                  <a:pt x="163605" y="3079720"/>
                  <a:pt x="140039" y="3065868"/>
                  <a:pt x="118436" y="3048818"/>
                </a:cubicBezTo>
                <a:cubicBezTo>
                  <a:pt x="118285" y="3048818"/>
                  <a:pt x="118134" y="3048514"/>
                  <a:pt x="118134" y="3048514"/>
                </a:cubicBezTo>
                <a:cubicBezTo>
                  <a:pt x="117983" y="3048362"/>
                  <a:pt x="117681" y="3048209"/>
                  <a:pt x="117530" y="3048057"/>
                </a:cubicBezTo>
                <a:cubicBezTo>
                  <a:pt x="107861" y="3040598"/>
                  <a:pt x="98647" y="3032377"/>
                  <a:pt x="89733" y="3023396"/>
                </a:cubicBezTo>
                <a:cubicBezTo>
                  <a:pt x="45169" y="2978489"/>
                  <a:pt x="17222" y="2923078"/>
                  <a:pt x="5892" y="2864927"/>
                </a:cubicBezTo>
                <a:lnTo>
                  <a:pt x="5892" y="2864318"/>
                </a:lnTo>
                <a:cubicBezTo>
                  <a:pt x="1964" y="2844833"/>
                  <a:pt x="0" y="2824739"/>
                  <a:pt x="0" y="2804949"/>
                </a:cubicBezTo>
                <a:lnTo>
                  <a:pt x="0" y="2804949"/>
                </a:lnTo>
                <a:cubicBezTo>
                  <a:pt x="0" y="2786073"/>
                  <a:pt x="1662" y="2767349"/>
                  <a:pt x="5137" y="2748929"/>
                </a:cubicBezTo>
                <a:cubicBezTo>
                  <a:pt x="5892" y="2744515"/>
                  <a:pt x="6647" y="2740405"/>
                  <a:pt x="7705" y="2736142"/>
                </a:cubicBezTo>
                <a:cubicBezTo>
                  <a:pt x="8158" y="2734011"/>
                  <a:pt x="8611" y="2731880"/>
                  <a:pt x="9215" y="2729748"/>
                </a:cubicBezTo>
                <a:cubicBezTo>
                  <a:pt x="9517" y="2728227"/>
                  <a:pt x="9971" y="2726857"/>
                  <a:pt x="10424" y="2725334"/>
                </a:cubicBezTo>
                <a:cubicBezTo>
                  <a:pt x="10575" y="2724421"/>
                  <a:pt x="10877" y="2723355"/>
                  <a:pt x="11179" y="2722442"/>
                </a:cubicBezTo>
                <a:cubicBezTo>
                  <a:pt x="17222" y="2699760"/>
                  <a:pt x="26135" y="2677687"/>
                  <a:pt x="37615" y="2656679"/>
                </a:cubicBezTo>
                <a:cubicBezTo>
                  <a:pt x="51212" y="2631409"/>
                  <a:pt x="68585" y="2607814"/>
                  <a:pt x="89733" y="2586503"/>
                </a:cubicBezTo>
                <a:lnTo>
                  <a:pt x="474348" y="2199083"/>
                </a:lnTo>
                <a:lnTo>
                  <a:pt x="582965" y="2089631"/>
                </a:lnTo>
                <a:lnTo>
                  <a:pt x="603812" y="2068471"/>
                </a:lnTo>
                <a:lnTo>
                  <a:pt x="614387" y="2057815"/>
                </a:lnTo>
                <a:lnTo>
                  <a:pt x="620429" y="2051878"/>
                </a:lnTo>
                <a:lnTo>
                  <a:pt x="625566" y="2046550"/>
                </a:lnTo>
                <a:lnTo>
                  <a:pt x="626472" y="2045789"/>
                </a:lnTo>
                <a:lnTo>
                  <a:pt x="634478" y="2037569"/>
                </a:lnTo>
                <a:lnTo>
                  <a:pt x="643542" y="2028435"/>
                </a:lnTo>
                <a:lnTo>
                  <a:pt x="644449" y="2027674"/>
                </a:lnTo>
                <a:lnTo>
                  <a:pt x="647319" y="2024782"/>
                </a:lnTo>
                <a:lnTo>
                  <a:pt x="649433" y="2022651"/>
                </a:lnTo>
                <a:lnTo>
                  <a:pt x="651700" y="2020367"/>
                </a:lnTo>
                <a:lnTo>
                  <a:pt x="685841" y="1985964"/>
                </a:lnTo>
                <a:lnTo>
                  <a:pt x="696416" y="1975155"/>
                </a:lnTo>
                <a:lnTo>
                  <a:pt x="698681" y="1972872"/>
                </a:lnTo>
                <a:lnTo>
                  <a:pt x="708803" y="1962825"/>
                </a:lnTo>
                <a:cubicBezTo>
                  <a:pt x="708803" y="1962825"/>
                  <a:pt x="708953" y="1962825"/>
                  <a:pt x="708953" y="1962825"/>
                </a:cubicBezTo>
                <a:lnTo>
                  <a:pt x="714845" y="1956736"/>
                </a:lnTo>
                <a:lnTo>
                  <a:pt x="719528" y="1951865"/>
                </a:lnTo>
                <a:lnTo>
                  <a:pt x="744001" y="1927356"/>
                </a:lnTo>
                <a:lnTo>
                  <a:pt x="758050" y="1913046"/>
                </a:lnTo>
                <a:lnTo>
                  <a:pt x="771797" y="1899194"/>
                </a:lnTo>
                <a:lnTo>
                  <a:pt x="782674" y="1888386"/>
                </a:lnTo>
                <a:lnTo>
                  <a:pt x="788566" y="1882297"/>
                </a:lnTo>
                <a:lnTo>
                  <a:pt x="794759" y="1876207"/>
                </a:lnTo>
                <a:lnTo>
                  <a:pt x="803672" y="1867226"/>
                </a:lnTo>
                <a:lnTo>
                  <a:pt x="814700" y="1856113"/>
                </a:lnTo>
                <a:lnTo>
                  <a:pt x="1587555" y="1077468"/>
                </a:lnTo>
                <a:lnTo>
                  <a:pt x="2656649" y="304"/>
                </a:lnTo>
                <a:lnTo>
                  <a:pt x="2656952" y="0"/>
                </a:lnTo>
                <a:close/>
              </a:path>
            </a:pathLst>
          </a:custGeom>
          <a:solidFill>
            <a:srgbClr val="1388CA"/>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2" name="Freeform: Shape 51">
            <a:extLst>
              <a:ext uri="{FF2B5EF4-FFF2-40B4-BE49-F238E27FC236}">
                <a16:creationId xmlns:a16="http://schemas.microsoft.com/office/drawing/2014/main" id="{8ED73014-F8D1-C21C-E092-95F97B3A6C3D}"/>
              </a:ext>
            </a:extLst>
          </p:cNvPr>
          <p:cNvSpPr/>
          <p:nvPr userDrawn="1"/>
        </p:nvSpPr>
        <p:spPr>
          <a:xfrm>
            <a:off x="9825040" y="0"/>
            <a:ext cx="2351068" cy="206871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rgbClr val="004B8D"/>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3" name="Freeform: Shape 52">
            <a:extLst>
              <a:ext uri="{FF2B5EF4-FFF2-40B4-BE49-F238E27FC236}">
                <a16:creationId xmlns:a16="http://schemas.microsoft.com/office/drawing/2014/main" id="{B4A5971E-C926-7EB1-96BE-3E0F4935205C}"/>
              </a:ext>
            </a:extLst>
          </p:cNvPr>
          <p:cNvSpPr/>
          <p:nvPr userDrawn="1"/>
        </p:nvSpPr>
        <p:spPr>
          <a:xfrm>
            <a:off x="7866240" y="0"/>
            <a:ext cx="3421799" cy="3010853"/>
          </a:xfrm>
          <a:custGeom>
            <a:avLst/>
            <a:gdLst>
              <a:gd name="connsiteX0" fmla="*/ 3421800 w 3421799"/>
              <a:gd name="connsiteY0" fmla="*/ 0 h 3010853"/>
              <a:gd name="connsiteX1" fmla="*/ 3218616 w 3421799"/>
              <a:gd name="connsiteY1" fmla="*/ 204746 h 3010853"/>
              <a:gd name="connsiteX2" fmla="*/ 1644204 w 3421799"/>
              <a:gd name="connsiteY2" fmla="*/ 1791112 h 3010853"/>
              <a:gd name="connsiteX3" fmla="*/ 1532868 w 3421799"/>
              <a:gd name="connsiteY3" fmla="*/ 1903304 h 3010853"/>
              <a:gd name="connsiteX4" fmla="*/ 1527279 w 3421799"/>
              <a:gd name="connsiteY4" fmla="*/ 1908784 h 3010853"/>
              <a:gd name="connsiteX5" fmla="*/ 1525466 w 3421799"/>
              <a:gd name="connsiteY5" fmla="*/ 1910763 h 3010853"/>
              <a:gd name="connsiteX6" fmla="*/ 1478182 w 3421799"/>
              <a:gd name="connsiteY6" fmla="*/ 1958411 h 3010853"/>
              <a:gd name="connsiteX7" fmla="*/ 1458544 w 3421799"/>
              <a:gd name="connsiteY7" fmla="*/ 1978048 h 3010853"/>
              <a:gd name="connsiteX8" fmla="*/ 1441020 w 3421799"/>
              <a:gd name="connsiteY8" fmla="*/ 1995858 h 3010853"/>
              <a:gd name="connsiteX9" fmla="*/ 1437394 w 3421799"/>
              <a:gd name="connsiteY9" fmla="*/ 1999512 h 3010853"/>
              <a:gd name="connsiteX10" fmla="*/ 1434222 w 3421799"/>
              <a:gd name="connsiteY10" fmla="*/ 2002709 h 3010853"/>
              <a:gd name="connsiteX11" fmla="*/ 1432560 w 3421799"/>
              <a:gd name="connsiteY11" fmla="*/ 2004383 h 3010853"/>
              <a:gd name="connsiteX12" fmla="*/ 1430294 w 3421799"/>
              <a:gd name="connsiteY12" fmla="*/ 2006667 h 3010853"/>
              <a:gd name="connsiteX13" fmla="*/ 1418813 w 3421799"/>
              <a:gd name="connsiteY13" fmla="*/ 2018084 h 3010853"/>
              <a:gd name="connsiteX14" fmla="*/ 1415943 w 3421799"/>
              <a:gd name="connsiteY14" fmla="*/ 2020976 h 3010853"/>
              <a:gd name="connsiteX15" fmla="*/ 1405217 w 3421799"/>
              <a:gd name="connsiteY15" fmla="*/ 2031937 h 3010853"/>
              <a:gd name="connsiteX16" fmla="*/ 1402649 w 3421799"/>
              <a:gd name="connsiteY16" fmla="*/ 2034524 h 3010853"/>
              <a:gd name="connsiteX17" fmla="*/ 1380140 w 3421799"/>
              <a:gd name="connsiteY17" fmla="*/ 2057206 h 3010853"/>
              <a:gd name="connsiteX18" fmla="*/ 1346754 w 3421799"/>
              <a:gd name="connsiteY18" fmla="*/ 2090849 h 3010853"/>
              <a:gd name="connsiteX19" fmla="*/ 1183905 w 3421799"/>
              <a:gd name="connsiteY19" fmla="*/ 2254798 h 3010853"/>
              <a:gd name="connsiteX20" fmla="*/ 523444 w 3421799"/>
              <a:gd name="connsiteY20" fmla="*/ 2920338 h 3010853"/>
              <a:gd name="connsiteX21" fmla="*/ 508791 w 3421799"/>
              <a:gd name="connsiteY21" fmla="*/ 2934038 h 3010853"/>
              <a:gd name="connsiteX22" fmla="*/ 454406 w 3421799"/>
              <a:gd name="connsiteY22" fmla="*/ 2972552 h 3010853"/>
              <a:gd name="connsiteX23" fmla="*/ 391261 w 3421799"/>
              <a:gd name="connsiteY23" fmla="*/ 2998887 h 3010853"/>
              <a:gd name="connsiteX24" fmla="*/ 300168 w 3421799"/>
              <a:gd name="connsiteY24" fmla="*/ 3010761 h 3010853"/>
              <a:gd name="connsiteX25" fmla="*/ 263308 w 3421799"/>
              <a:gd name="connsiteY25" fmla="*/ 3007869 h 3010853"/>
              <a:gd name="connsiteX26" fmla="*/ 229318 w 3421799"/>
              <a:gd name="connsiteY26" fmla="*/ 3000866 h 3010853"/>
              <a:gd name="connsiteX27" fmla="*/ 221010 w 3421799"/>
              <a:gd name="connsiteY27" fmla="*/ 2998583 h 3010853"/>
              <a:gd name="connsiteX28" fmla="*/ 186264 w 3421799"/>
              <a:gd name="connsiteY28" fmla="*/ 2986100 h 3010853"/>
              <a:gd name="connsiteX29" fmla="*/ 148649 w 3421799"/>
              <a:gd name="connsiteY29" fmla="*/ 2966615 h 3010853"/>
              <a:gd name="connsiteX30" fmla="*/ 108617 w 3421799"/>
              <a:gd name="connsiteY30" fmla="*/ 2937540 h 3010853"/>
              <a:gd name="connsiteX31" fmla="*/ 89885 w 3421799"/>
              <a:gd name="connsiteY31" fmla="*/ 2920186 h 3010853"/>
              <a:gd name="connsiteX32" fmla="*/ 54837 w 3421799"/>
              <a:gd name="connsiteY32" fmla="*/ 2877714 h 3010853"/>
              <a:gd name="connsiteX33" fmla="*/ 52420 w 3421799"/>
              <a:gd name="connsiteY33" fmla="*/ 2874213 h 3010853"/>
              <a:gd name="connsiteX34" fmla="*/ 42450 w 3421799"/>
              <a:gd name="connsiteY34" fmla="*/ 2858381 h 3010853"/>
              <a:gd name="connsiteX35" fmla="*/ 27947 w 3421799"/>
              <a:gd name="connsiteY35" fmla="*/ 2830371 h 3010853"/>
              <a:gd name="connsiteX36" fmla="*/ 22811 w 3421799"/>
              <a:gd name="connsiteY36" fmla="*/ 2818650 h 3010853"/>
              <a:gd name="connsiteX37" fmla="*/ 4683 w 3421799"/>
              <a:gd name="connsiteY37" fmla="*/ 2755475 h 3010853"/>
              <a:gd name="connsiteX38" fmla="*/ 0 w 3421799"/>
              <a:gd name="connsiteY38" fmla="*/ 2701739 h 3010853"/>
              <a:gd name="connsiteX39" fmla="*/ 89885 w 3421799"/>
              <a:gd name="connsiteY39" fmla="*/ 2483444 h 3010853"/>
              <a:gd name="connsiteX40" fmla="*/ 2539119 w 3421799"/>
              <a:gd name="connsiteY40" fmla="*/ 15223 h 3010853"/>
              <a:gd name="connsiteX41" fmla="*/ 2539573 w 3421799"/>
              <a:gd name="connsiteY41" fmla="*/ 14766 h 3010853"/>
              <a:gd name="connsiteX42" fmla="*/ 2554226 w 3421799"/>
              <a:gd name="connsiteY42" fmla="*/ 0 h 3010853"/>
              <a:gd name="connsiteX43" fmla="*/ 3421800 w 3421799"/>
              <a:gd name="connsiteY43" fmla="*/ 0 h 301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799" h="3010853">
                <a:moveTo>
                  <a:pt x="3421800" y="0"/>
                </a:moveTo>
                <a:lnTo>
                  <a:pt x="3218616" y="204746"/>
                </a:lnTo>
                <a:lnTo>
                  <a:pt x="1644204" y="1791112"/>
                </a:lnTo>
                <a:lnTo>
                  <a:pt x="1532868" y="1903304"/>
                </a:lnTo>
                <a:lnTo>
                  <a:pt x="1527279" y="1908784"/>
                </a:lnTo>
                <a:lnTo>
                  <a:pt x="1525466" y="1910763"/>
                </a:lnTo>
                <a:lnTo>
                  <a:pt x="1478182" y="1958411"/>
                </a:lnTo>
                <a:lnTo>
                  <a:pt x="1458544" y="1978048"/>
                </a:lnTo>
                <a:lnTo>
                  <a:pt x="1441020" y="1995858"/>
                </a:lnTo>
                <a:lnTo>
                  <a:pt x="1437394" y="1999512"/>
                </a:lnTo>
                <a:lnTo>
                  <a:pt x="1434222" y="2002709"/>
                </a:lnTo>
                <a:lnTo>
                  <a:pt x="1432560" y="2004383"/>
                </a:lnTo>
                <a:lnTo>
                  <a:pt x="1430294" y="2006667"/>
                </a:lnTo>
                <a:lnTo>
                  <a:pt x="1418813" y="2018084"/>
                </a:lnTo>
                <a:lnTo>
                  <a:pt x="1415943" y="2020976"/>
                </a:lnTo>
                <a:lnTo>
                  <a:pt x="1405217" y="2031937"/>
                </a:lnTo>
                <a:lnTo>
                  <a:pt x="1402649" y="2034524"/>
                </a:lnTo>
                <a:lnTo>
                  <a:pt x="1380140" y="2057206"/>
                </a:lnTo>
                <a:lnTo>
                  <a:pt x="1346754" y="2090849"/>
                </a:lnTo>
                <a:lnTo>
                  <a:pt x="1183905" y="2254798"/>
                </a:lnTo>
                <a:lnTo>
                  <a:pt x="523444" y="2920338"/>
                </a:lnTo>
                <a:cubicBezTo>
                  <a:pt x="518761" y="2925057"/>
                  <a:pt x="513776" y="2929776"/>
                  <a:pt x="508791" y="2934038"/>
                </a:cubicBezTo>
                <a:cubicBezTo>
                  <a:pt x="491871" y="2949109"/>
                  <a:pt x="473592" y="2962048"/>
                  <a:pt x="454406" y="2972552"/>
                </a:cubicBezTo>
                <a:cubicBezTo>
                  <a:pt x="434164" y="2983969"/>
                  <a:pt x="413014" y="2992646"/>
                  <a:pt x="391261" y="2998887"/>
                </a:cubicBezTo>
                <a:cubicBezTo>
                  <a:pt x="361501" y="3007564"/>
                  <a:pt x="330684" y="3011522"/>
                  <a:pt x="300168" y="3010761"/>
                </a:cubicBezTo>
                <a:cubicBezTo>
                  <a:pt x="287781" y="3010609"/>
                  <a:pt x="275545" y="3009543"/>
                  <a:pt x="263308" y="3007869"/>
                </a:cubicBezTo>
                <a:cubicBezTo>
                  <a:pt x="251827" y="3006194"/>
                  <a:pt x="240497" y="3003911"/>
                  <a:pt x="229318" y="3000866"/>
                </a:cubicBezTo>
                <a:cubicBezTo>
                  <a:pt x="226448" y="3000257"/>
                  <a:pt x="223729" y="2999496"/>
                  <a:pt x="221010" y="2998583"/>
                </a:cubicBezTo>
                <a:cubicBezTo>
                  <a:pt x="209226" y="2995234"/>
                  <a:pt x="197594" y="2990972"/>
                  <a:pt x="186264" y="2986100"/>
                </a:cubicBezTo>
                <a:cubicBezTo>
                  <a:pt x="173424" y="2980620"/>
                  <a:pt x="160735" y="2974074"/>
                  <a:pt x="148649" y="2966615"/>
                </a:cubicBezTo>
                <a:cubicBezTo>
                  <a:pt x="134600" y="2958090"/>
                  <a:pt x="121306" y="2948500"/>
                  <a:pt x="108617" y="2937540"/>
                </a:cubicBezTo>
                <a:cubicBezTo>
                  <a:pt x="102121" y="2932059"/>
                  <a:pt x="95927" y="2926275"/>
                  <a:pt x="89885" y="2920186"/>
                </a:cubicBezTo>
                <a:cubicBezTo>
                  <a:pt x="76741" y="2906942"/>
                  <a:pt x="64958" y="2892632"/>
                  <a:pt x="54837" y="2877714"/>
                </a:cubicBezTo>
                <a:cubicBezTo>
                  <a:pt x="53931" y="2876648"/>
                  <a:pt x="53175" y="2875431"/>
                  <a:pt x="52420" y="2874213"/>
                </a:cubicBezTo>
                <a:cubicBezTo>
                  <a:pt x="48794" y="2869037"/>
                  <a:pt x="45471" y="2863709"/>
                  <a:pt x="42450" y="2858381"/>
                </a:cubicBezTo>
                <a:cubicBezTo>
                  <a:pt x="37011" y="2849247"/>
                  <a:pt x="32177" y="2839962"/>
                  <a:pt x="27947" y="2830371"/>
                </a:cubicBezTo>
                <a:cubicBezTo>
                  <a:pt x="26134" y="2826566"/>
                  <a:pt x="24321" y="2822608"/>
                  <a:pt x="22811" y="2818650"/>
                </a:cubicBezTo>
                <a:cubicBezTo>
                  <a:pt x="14502" y="2798099"/>
                  <a:pt x="8460" y="2776939"/>
                  <a:pt x="4683" y="2755475"/>
                </a:cubicBezTo>
                <a:cubicBezTo>
                  <a:pt x="1510" y="2737664"/>
                  <a:pt x="0" y="2719702"/>
                  <a:pt x="0" y="2701739"/>
                </a:cubicBezTo>
                <a:cubicBezTo>
                  <a:pt x="0" y="2622885"/>
                  <a:pt x="30062" y="2543726"/>
                  <a:pt x="89885" y="2483444"/>
                </a:cubicBezTo>
                <a:lnTo>
                  <a:pt x="2539119" y="15223"/>
                </a:lnTo>
                <a:lnTo>
                  <a:pt x="2539573" y="14766"/>
                </a:lnTo>
                <a:lnTo>
                  <a:pt x="2554226" y="0"/>
                </a:lnTo>
                <a:lnTo>
                  <a:pt x="3421800" y="0"/>
                </a:lnTo>
                <a:close/>
              </a:path>
            </a:pathLst>
          </a:custGeom>
          <a:solidFill>
            <a:srgbClr val="0D82C4"/>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4" name="Freeform: Shape 53">
            <a:extLst>
              <a:ext uri="{FF2B5EF4-FFF2-40B4-BE49-F238E27FC236}">
                <a16:creationId xmlns:a16="http://schemas.microsoft.com/office/drawing/2014/main" id="{CF0010AD-8BCC-BAB1-B675-432AAAC03DE9}"/>
              </a:ext>
            </a:extLst>
          </p:cNvPr>
          <p:cNvSpPr/>
          <p:nvPr userDrawn="1"/>
        </p:nvSpPr>
        <p:spPr bwMode="auto">
          <a:xfrm>
            <a:off x="10037674" y="5143264"/>
            <a:ext cx="2154324" cy="1714738"/>
          </a:xfrm>
          <a:custGeom>
            <a:avLst/>
            <a:gdLst>
              <a:gd name="connsiteX0" fmla="*/ 2888852 w 3415294"/>
              <a:gd name="connsiteY0" fmla="*/ 300 h 2718409"/>
              <a:gd name="connsiteX1" fmla="*/ 3304412 w 3415294"/>
              <a:gd name="connsiteY1" fmla="*/ 36934 h 2718409"/>
              <a:gd name="connsiteX2" fmla="*/ 3415294 w 3415294"/>
              <a:gd name="connsiteY2" fmla="*/ 59097 h 2718409"/>
              <a:gd name="connsiteX3" fmla="*/ 3415294 w 3415294"/>
              <a:gd name="connsiteY3" fmla="*/ 2718408 h 2718409"/>
              <a:gd name="connsiteX4" fmla="*/ 0 w 3415294"/>
              <a:gd name="connsiteY4" fmla="*/ 2718409 h 2718409"/>
              <a:gd name="connsiteX5" fmla="*/ 8722 w 3415294"/>
              <a:gd name="connsiteY5" fmla="*/ 2567144 h 2718409"/>
              <a:gd name="connsiteX6" fmla="*/ 1769804 w 3415294"/>
              <a:gd name="connsiteY6" fmla="*/ 212769 h 2718409"/>
              <a:gd name="connsiteX7" fmla="*/ 2888852 w 3415294"/>
              <a:gd name="connsiteY7" fmla="*/ 300 h 271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5294" h="2718409">
                <a:moveTo>
                  <a:pt x="2888852" y="300"/>
                </a:moveTo>
                <a:cubicBezTo>
                  <a:pt x="3028685" y="2337"/>
                  <a:pt x="3167559" y="14697"/>
                  <a:pt x="3304412" y="36934"/>
                </a:cubicBezTo>
                <a:lnTo>
                  <a:pt x="3415294" y="59097"/>
                </a:lnTo>
                <a:lnTo>
                  <a:pt x="3415294" y="2718408"/>
                </a:lnTo>
                <a:lnTo>
                  <a:pt x="0" y="2718409"/>
                </a:lnTo>
                <a:lnTo>
                  <a:pt x="8722" y="2567144"/>
                </a:lnTo>
                <a:cubicBezTo>
                  <a:pt x="117078" y="1549592"/>
                  <a:pt x="762084" y="625039"/>
                  <a:pt x="1769804" y="212769"/>
                </a:cubicBezTo>
                <a:cubicBezTo>
                  <a:pt x="2136248" y="62853"/>
                  <a:pt x="2515962" y="-5131"/>
                  <a:pt x="2888852" y="300"/>
                </a:cubicBezTo>
                <a:close/>
              </a:path>
            </a:pathLst>
          </a:custGeom>
          <a:gradFill>
            <a:gsLst>
              <a:gs pos="0">
                <a:srgbClr val="4CB1FF"/>
              </a:gs>
              <a:gs pos="44000">
                <a:srgbClr val="357CB3"/>
              </a:gs>
              <a:gs pos="100000">
                <a:srgbClr val="1A3C57"/>
              </a:gs>
            </a:gsLst>
            <a:lin ang="9497293" scaled="1"/>
          </a:gra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err="1">
              <a:solidFill>
                <a:schemeClr val="tx1"/>
              </a:solidFill>
            </a:endParaRPr>
          </a:p>
        </p:txBody>
      </p:sp>
      <p:sp>
        <p:nvSpPr>
          <p:cNvPr id="55" name="Freeform: Shape 54">
            <a:extLst>
              <a:ext uri="{FF2B5EF4-FFF2-40B4-BE49-F238E27FC236}">
                <a16:creationId xmlns:a16="http://schemas.microsoft.com/office/drawing/2014/main" id="{2350FA3A-9418-169D-0B4E-5633D8D2FF61}"/>
              </a:ext>
            </a:extLst>
          </p:cNvPr>
          <p:cNvSpPr/>
          <p:nvPr userDrawn="1"/>
        </p:nvSpPr>
        <p:spPr bwMode="auto">
          <a:xfrm>
            <a:off x="7772400" y="3429000"/>
            <a:ext cx="3390900" cy="339090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6" name="Freeform: Shape 55">
            <a:extLst>
              <a:ext uri="{FF2B5EF4-FFF2-40B4-BE49-F238E27FC236}">
                <a16:creationId xmlns:a16="http://schemas.microsoft.com/office/drawing/2014/main" id="{8D3EBD54-B077-7697-1C73-DC5A7814BD80}"/>
              </a:ext>
            </a:extLst>
          </p:cNvPr>
          <p:cNvSpPr/>
          <p:nvPr userDrawn="1"/>
        </p:nvSpPr>
        <p:spPr bwMode="auto">
          <a:xfrm>
            <a:off x="8756162" y="5136060"/>
            <a:ext cx="1683840" cy="1683840"/>
          </a:xfrm>
          <a:custGeom>
            <a:avLst/>
            <a:gdLst>
              <a:gd name="connsiteX0" fmla="*/ 0 w 3390900"/>
              <a:gd name="connsiteY0" fmla="*/ 3390900 h 3390900"/>
              <a:gd name="connsiteX1" fmla="*/ 3390900 w 3390900"/>
              <a:gd name="connsiteY1" fmla="*/ 0 h 3390900"/>
            </a:gdLst>
            <a:ahLst/>
            <a:cxnLst>
              <a:cxn ang="0">
                <a:pos x="connsiteX0" y="connsiteY0"/>
              </a:cxn>
              <a:cxn ang="0">
                <a:pos x="connsiteX1" y="connsiteY1"/>
              </a:cxn>
            </a:cxnLst>
            <a:rect l="l" t="t" r="r" b="b"/>
            <a:pathLst>
              <a:path w="3390900" h="3390900">
                <a:moveTo>
                  <a:pt x="0" y="3390900"/>
                </a:moveTo>
                <a:lnTo>
                  <a:pt x="3390900" y="0"/>
                </a:lnTo>
              </a:path>
            </a:pathLst>
          </a:cu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6EB1E19F-1239-4B84-69E3-2D99E76737AE}"/>
              </a:ext>
            </a:extLst>
          </p:cNvPr>
          <p:cNvSpPr/>
          <p:nvPr userDrawn="1"/>
        </p:nvSpPr>
        <p:spPr bwMode="auto">
          <a:xfrm>
            <a:off x="11103277" y="3140361"/>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58" name="Oval 57">
            <a:extLst>
              <a:ext uri="{FF2B5EF4-FFF2-40B4-BE49-F238E27FC236}">
                <a16:creationId xmlns:a16="http://schemas.microsoft.com/office/drawing/2014/main" id="{E3A21227-43B0-7C8C-1E41-A556180B5BEC}"/>
              </a:ext>
            </a:extLst>
          </p:cNvPr>
          <p:cNvSpPr/>
          <p:nvPr userDrawn="1"/>
        </p:nvSpPr>
        <p:spPr bwMode="auto">
          <a:xfrm>
            <a:off x="10382330" y="4846845"/>
            <a:ext cx="326173" cy="326173"/>
          </a:xfrm>
          <a:prstGeom prst="ellipse">
            <a:avLst/>
          </a:prstGeom>
          <a:noFill/>
          <a:ln>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err="1">
              <a:solidFill>
                <a:schemeClr val="lt1"/>
              </a:solidFill>
            </a:endParaRP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588263" y="3732514"/>
            <a:ext cx="3602737"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588263" y="4151724"/>
            <a:ext cx="3602737" cy="246221"/>
          </a:xfrm>
        </p:spPr>
        <p:txBody>
          <a:bodyPr/>
          <a:lstStyle>
            <a:lvl1pPr marL="0" indent="0">
              <a:buNone/>
              <a:defRPr sz="1600">
                <a:solidFill>
                  <a:schemeClr val="bg1"/>
                </a:solidFill>
              </a:defRPr>
            </a:lvl1pPr>
          </a:lstStyle>
          <a:p>
            <a:pPr lvl="0"/>
            <a:r>
              <a:rPr lang="en-US"/>
              <a:t>Contact information</a:t>
            </a:r>
          </a:p>
        </p:txBody>
      </p:sp>
      <p:sp>
        <p:nvSpPr>
          <p:cNvPr id="61" name="Title 1">
            <a:extLst>
              <a:ext uri="{FF2B5EF4-FFF2-40B4-BE49-F238E27FC236}">
                <a16:creationId xmlns:a16="http://schemas.microsoft.com/office/drawing/2014/main" id="{17482A62-8B42-5028-7BBC-B1DFC42E4F61}"/>
              </a:ext>
            </a:extLst>
          </p:cNvPr>
          <p:cNvSpPr>
            <a:spLocks noGrp="1"/>
          </p:cNvSpPr>
          <p:nvPr>
            <p:ph type="title" hasCustomPrompt="1"/>
          </p:nvPr>
        </p:nvSpPr>
        <p:spPr>
          <a:xfrm>
            <a:off x="588263" y="2386823"/>
            <a:ext cx="6784994" cy="738664"/>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4800" b="0" i="0" u="none" strike="noStrike" kern="1200" cap="none" spc="0" normalizeH="0" baseline="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sp>
        <p:nvSpPr>
          <p:cNvPr id="62" name="Text Box 3" descr="This is a copyright notice that should be included on the final slide.">
            <a:extLst>
              <a:ext uri="{FF2B5EF4-FFF2-40B4-BE49-F238E27FC236}">
                <a16:creationId xmlns:a16="http://schemas.microsoft.com/office/drawing/2014/main" id="{8D9D1768-1022-E1A1-5B3A-9A615D69BFB3}"/>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2" name="Picture 1" descr="A logo on a black background&#10;&#10;Description automatically generated">
            <a:extLst>
              <a:ext uri="{FF2B5EF4-FFF2-40B4-BE49-F238E27FC236}">
                <a16:creationId xmlns:a16="http://schemas.microsoft.com/office/drawing/2014/main" id="{F16610C2-9587-2A55-A816-CEC94ED7EA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91" y="315185"/>
            <a:ext cx="1914018" cy="857877"/>
          </a:xfrm>
          <a:prstGeom prst="rect">
            <a:avLst/>
          </a:prstGeom>
        </p:spPr>
      </p:pic>
    </p:spTree>
    <p:extLst>
      <p:ext uri="{BB962C8B-B14F-4D97-AF65-F5344CB8AC3E}">
        <p14:creationId xmlns:p14="http://schemas.microsoft.com/office/powerpoint/2010/main" val="267712787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4">
    <p:spTree>
      <p:nvGrpSpPr>
        <p:cNvPr id="1" name=""/>
        <p:cNvGrpSpPr/>
        <p:nvPr/>
      </p:nvGrpSpPr>
      <p:grpSpPr>
        <a:xfrm>
          <a:off x="0" y="0"/>
          <a:ext cx="0" cy="0"/>
          <a:chOff x="0" y="0"/>
          <a:chExt cx="0" cy="0"/>
        </a:xfrm>
      </p:grpSpPr>
      <p:sp>
        <p:nvSpPr>
          <p:cNvPr id="24" name="Freeform: Shape 7">
            <a:extLst>
              <a:ext uri="{FF2B5EF4-FFF2-40B4-BE49-F238E27FC236}">
                <a16:creationId xmlns:a16="http://schemas.microsoft.com/office/drawing/2014/main" id="{90DE383E-86C6-7313-3688-F727E45EB54E}"/>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08DD4794-BB97-1F13-17FF-B07C100D9341}"/>
              </a:ext>
            </a:extLst>
          </p:cNvPr>
          <p:cNvSpPr/>
          <p:nvPr userDrawn="1"/>
        </p:nvSpPr>
        <p:spPr>
          <a:xfrm>
            <a:off x="558231" y="1036503"/>
            <a:ext cx="6329078" cy="5821497"/>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rgbClr val="0098FF"/>
              </a:gs>
              <a:gs pos="50000">
                <a:srgbClr val="00BCFF"/>
              </a:gs>
              <a:gs pos="100000">
                <a:srgbClr val="00E1FF"/>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5">
            <a:extLst>
              <a:ext uri="{FF2B5EF4-FFF2-40B4-BE49-F238E27FC236}">
                <a16:creationId xmlns:a16="http://schemas.microsoft.com/office/drawing/2014/main" id="{37028EF9-46F2-7F9A-5FC9-1296915A9616}"/>
              </a:ext>
            </a:extLst>
          </p:cNvPr>
          <p:cNvSpPr/>
          <p:nvPr userDrawn="1"/>
        </p:nvSpPr>
        <p:spPr>
          <a:xfrm>
            <a:off x="2093105" y="4667028"/>
            <a:ext cx="2280910" cy="2190970"/>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Shape 29">
            <a:extLst>
              <a:ext uri="{FF2B5EF4-FFF2-40B4-BE49-F238E27FC236}">
                <a16:creationId xmlns:a16="http://schemas.microsoft.com/office/drawing/2014/main" id="{45C5CFDC-58FD-7A81-3E72-2682868C5F27}"/>
              </a:ext>
            </a:extLst>
          </p:cNvPr>
          <p:cNvSpPr/>
          <p:nvPr userDrawn="1"/>
        </p:nvSpPr>
        <p:spPr>
          <a:xfrm>
            <a:off x="4999575" y="4109909"/>
            <a:ext cx="1241337" cy="1231098"/>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2">
            <a:extLst>
              <a:ext uri="{FF2B5EF4-FFF2-40B4-BE49-F238E27FC236}">
                <a16:creationId xmlns:a16="http://schemas.microsoft.com/office/drawing/2014/main" id="{031359A5-F014-7A8F-761D-F603E5AB6876}"/>
              </a:ext>
            </a:extLst>
          </p:cNvPr>
          <p:cNvSpPr/>
          <p:nvPr userDrawn="1"/>
        </p:nvSpPr>
        <p:spPr>
          <a:xfrm>
            <a:off x="258476" y="4522104"/>
            <a:ext cx="2664781" cy="2335896"/>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rgbClr val="0098FF"/>
              </a:gs>
              <a:gs pos="50000">
                <a:srgbClr val="00BCFF"/>
              </a:gs>
              <a:gs pos="100000">
                <a:srgbClr val="00E1FF"/>
              </a:gs>
            </a:gsLst>
            <a:lin ang="13500167"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837F3A17-9072-2F68-16DC-A4BAB9F87BCD}"/>
              </a:ext>
            </a:extLst>
          </p:cNvPr>
          <p:cNvSpPr/>
          <p:nvPr userDrawn="1"/>
        </p:nvSpPr>
        <p:spPr>
          <a:xfrm>
            <a:off x="1548813" y="-3432"/>
            <a:ext cx="774390" cy="550142"/>
          </a:xfrm>
          <a:custGeom>
            <a:avLst/>
            <a:gdLst>
              <a:gd name="connsiteX0" fmla="*/ 39552 w 774390"/>
              <a:gd name="connsiteY0" fmla="*/ 0 h 550142"/>
              <a:gd name="connsiteX1" fmla="*/ 734839 w 774390"/>
              <a:gd name="connsiteY1" fmla="*/ 0 h 550142"/>
              <a:gd name="connsiteX2" fmla="*/ 743963 w 774390"/>
              <a:gd name="connsiteY2" fmla="*/ 16671 h 550142"/>
              <a:gd name="connsiteX3" fmla="*/ 774390 w 774390"/>
              <a:gd name="connsiteY3" fmla="*/ 166141 h 550142"/>
              <a:gd name="connsiteX4" fmla="*/ 387196 w 774390"/>
              <a:gd name="connsiteY4" fmla="*/ 550142 h 550142"/>
              <a:gd name="connsiteX5" fmla="*/ 0 w 774390"/>
              <a:gd name="connsiteY5" fmla="*/ 166141 h 550142"/>
              <a:gd name="connsiteX6" fmla="*/ 30428 w 774390"/>
              <a:gd name="connsiteY6" fmla="*/ 16671 h 55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4390" h="550142">
                <a:moveTo>
                  <a:pt x="39552" y="0"/>
                </a:moveTo>
                <a:lnTo>
                  <a:pt x="734839" y="0"/>
                </a:lnTo>
                <a:lnTo>
                  <a:pt x="743963" y="16671"/>
                </a:lnTo>
                <a:cubicBezTo>
                  <a:pt x="763556" y="62612"/>
                  <a:pt x="774390" y="113122"/>
                  <a:pt x="774390" y="166141"/>
                </a:cubicBezTo>
                <a:cubicBezTo>
                  <a:pt x="774390" y="378220"/>
                  <a:pt x="601038" y="550142"/>
                  <a:pt x="387196" y="550142"/>
                </a:cubicBezTo>
                <a:cubicBezTo>
                  <a:pt x="173353" y="550142"/>
                  <a:pt x="0" y="378220"/>
                  <a:pt x="0" y="166141"/>
                </a:cubicBezTo>
                <a:cubicBezTo>
                  <a:pt x="0" y="113122"/>
                  <a:pt x="10835" y="62612"/>
                  <a:pt x="30428" y="16671"/>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FBF413E7-F95B-647F-1309-5743984F7D21}"/>
              </a:ext>
            </a:extLst>
          </p:cNvPr>
          <p:cNvSpPr/>
          <p:nvPr userDrawn="1"/>
        </p:nvSpPr>
        <p:spPr>
          <a:xfrm>
            <a:off x="0" y="1853345"/>
            <a:ext cx="480458" cy="2267991"/>
          </a:xfrm>
          <a:custGeom>
            <a:avLst/>
            <a:gdLst>
              <a:gd name="connsiteX0" fmla="*/ 0 w 480458"/>
              <a:gd name="connsiteY0" fmla="*/ 0 h 2267991"/>
              <a:gd name="connsiteX1" fmla="*/ 10390 w 480458"/>
              <a:gd name="connsiteY1" fmla="*/ 9365 h 2267991"/>
              <a:gd name="connsiteX2" fmla="*/ 480458 w 480458"/>
              <a:gd name="connsiteY2" fmla="*/ 1134798 h 2267991"/>
              <a:gd name="connsiteX3" fmla="*/ 479173 w 480458"/>
              <a:gd name="connsiteY3" fmla="*/ 1199352 h 2267991"/>
              <a:gd name="connsiteX4" fmla="*/ 304742 w 480458"/>
              <a:gd name="connsiteY4" fmla="*/ 1860190 h 2267991"/>
              <a:gd name="connsiteX5" fmla="*/ 32547 w 480458"/>
              <a:gd name="connsiteY5" fmla="*/ 2238067 h 2267991"/>
              <a:gd name="connsiteX6" fmla="*/ 0 w 480458"/>
              <a:gd name="connsiteY6" fmla="*/ 2267991 h 2267991"/>
              <a:gd name="connsiteX7" fmla="*/ 0 w 480458"/>
              <a:gd name="connsiteY7" fmla="*/ 2071959 h 2267991"/>
              <a:gd name="connsiteX8" fmla="*/ 81011 w 480458"/>
              <a:gd name="connsiteY8" fmla="*/ 1976123 h 2267991"/>
              <a:gd name="connsiteX9" fmla="*/ 206721 w 480458"/>
              <a:gd name="connsiteY9" fmla="*/ 1763232 h 2267991"/>
              <a:gd name="connsiteX10" fmla="*/ 349507 w 480458"/>
              <a:gd name="connsiteY10" fmla="*/ 1134798 h 2267991"/>
              <a:gd name="connsiteX11" fmla="*/ 347963 w 480458"/>
              <a:gd name="connsiteY11" fmla="*/ 1069480 h 2267991"/>
              <a:gd name="connsiteX12" fmla="*/ 7922 w 480458"/>
              <a:gd name="connsiteY12" fmla="*/ 198795 h 2267991"/>
              <a:gd name="connsiteX13" fmla="*/ 0 w 480458"/>
              <a:gd name="connsiteY13" fmla="*/ 190196 h 226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458" h="2267991">
                <a:moveTo>
                  <a:pt x="0" y="0"/>
                </a:moveTo>
                <a:lnTo>
                  <a:pt x="10390" y="9365"/>
                </a:lnTo>
                <a:cubicBezTo>
                  <a:pt x="300818" y="297397"/>
                  <a:pt x="480458" y="695303"/>
                  <a:pt x="480458" y="1134798"/>
                </a:cubicBezTo>
                <a:cubicBezTo>
                  <a:pt x="480458" y="1156486"/>
                  <a:pt x="479944" y="1177919"/>
                  <a:pt x="479173" y="1199352"/>
                </a:cubicBezTo>
                <a:cubicBezTo>
                  <a:pt x="469654" y="1436641"/>
                  <a:pt x="407651" y="1660663"/>
                  <a:pt x="304742" y="1860190"/>
                </a:cubicBezTo>
                <a:cubicBezTo>
                  <a:pt x="232705" y="1999245"/>
                  <a:pt x="140602" y="2126567"/>
                  <a:pt x="32547" y="2238067"/>
                </a:cubicBezTo>
                <a:lnTo>
                  <a:pt x="0" y="2267991"/>
                </a:lnTo>
                <a:lnTo>
                  <a:pt x="0" y="2071959"/>
                </a:lnTo>
                <a:lnTo>
                  <a:pt x="81011" y="1976123"/>
                </a:lnTo>
                <a:cubicBezTo>
                  <a:pt x="128703" y="1909050"/>
                  <a:pt x="170831" y="1837864"/>
                  <a:pt x="206721" y="1763232"/>
                </a:cubicBezTo>
                <a:cubicBezTo>
                  <a:pt x="298310" y="1572891"/>
                  <a:pt x="349507" y="1359841"/>
                  <a:pt x="349507" y="1134798"/>
                </a:cubicBezTo>
                <a:cubicBezTo>
                  <a:pt x="349507" y="1113112"/>
                  <a:pt x="348992" y="1091424"/>
                  <a:pt x="347963" y="1069480"/>
                </a:cubicBezTo>
                <a:cubicBezTo>
                  <a:pt x="333331" y="738838"/>
                  <a:pt x="208048" y="436765"/>
                  <a:pt x="7922" y="198795"/>
                </a:cubicBezTo>
                <a:lnTo>
                  <a:pt x="0" y="190196"/>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36483A95-9C55-D921-4342-7FD3A8EE9522}"/>
              </a:ext>
            </a:extLst>
          </p:cNvPr>
          <p:cNvSpPr/>
          <p:nvPr userDrawn="1"/>
        </p:nvSpPr>
        <p:spPr>
          <a:xfrm>
            <a:off x="0" y="2540096"/>
            <a:ext cx="89147" cy="899117"/>
          </a:xfrm>
          <a:custGeom>
            <a:avLst/>
            <a:gdLst>
              <a:gd name="connsiteX0" fmla="*/ 0 w 89147"/>
              <a:gd name="connsiteY0" fmla="*/ 0 h 899117"/>
              <a:gd name="connsiteX1" fmla="*/ 25859 w 89147"/>
              <a:gd name="connsiteY1" fmla="*/ 63536 h 899117"/>
              <a:gd name="connsiteX2" fmla="*/ 89147 w 89147"/>
              <a:gd name="connsiteY2" fmla="*/ 448048 h 899117"/>
              <a:gd name="connsiteX3" fmla="*/ 8621 w 89147"/>
              <a:gd name="connsiteY3" fmla="*/ 880016 h 899117"/>
              <a:gd name="connsiteX4" fmla="*/ 0 w 89147"/>
              <a:gd name="connsiteY4" fmla="*/ 899117 h 899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47" h="899117">
                <a:moveTo>
                  <a:pt x="0" y="0"/>
                </a:moveTo>
                <a:lnTo>
                  <a:pt x="25859" y="63536"/>
                </a:lnTo>
                <a:cubicBezTo>
                  <a:pt x="66765" y="184222"/>
                  <a:pt x="89147" y="313584"/>
                  <a:pt x="89147" y="448048"/>
                </a:cubicBezTo>
                <a:cubicBezTo>
                  <a:pt x="89147" y="600116"/>
                  <a:pt x="60590" y="745807"/>
                  <a:pt x="8621" y="880016"/>
                </a:cubicBezTo>
                <a:lnTo>
                  <a:pt x="0" y="899117"/>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37">
            <a:extLst>
              <a:ext uri="{FF2B5EF4-FFF2-40B4-BE49-F238E27FC236}">
                <a16:creationId xmlns:a16="http://schemas.microsoft.com/office/drawing/2014/main" id="{EA695DCE-F153-C7D1-3282-69AF5C4B1B45}"/>
              </a:ext>
            </a:extLst>
          </p:cNvPr>
          <p:cNvSpPr/>
          <p:nvPr userDrawn="1"/>
        </p:nvSpPr>
        <p:spPr>
          <a:xfrm>
            <a:off x="0" y="-3431"/>
            <a:ext cx="674888" cy="329279"/>
          </a:xfrm>
          <a:custGeom>
            <a:avLst/>
            <a:gdLst>
              <a:gd name="connsiteX0" fmla="*/ 560104 w 674888"/>
              <a:gd name="connsiteY0" fmla="*/ 0 h 329279"/>
              <a:gd name="connsiteX1" fmla="*/ 674888 w 674888"/>
              <a:gd name="connsiteY1" fmla="*/ 0 h 329279"/>
              <a:gd name="connsiteX2" fmla="*/ 645724 w 674888"/>
              <a:gd name="connsiteY2" fmla="*/ 35314 h 329279"/>
              <a:gd name="connsiteX3" fmla="*/ 36593 w 674888"/>
              <a:gd name="connsiteY3" fmla="*/ 327139 h 329279"/>
              <a:gd name="connsiteX4" fmla="*/ 0 w 674888"/>
              <a:gd name="connsiteY4" fmla="*/ 329279 h 329279"/>
              <a:gd name="connsiteX5" fmla="*/ 0 w 674888"/>
              <a:gd name="connsiteY5" fmla="*/ 247484 h 329279"/>
              <a:gd name="connsiteX6" fmla="*/ 19894 w 674888"/>
              <a:gd name="connsiteY6" fmla="*/ 246487 h 329279"/>
              <a:gd name="connsiteX7" fmla="*/ 446198 w 674888"/>
              <a:gd name="connsiteY7" fmla="*/ 93208 h 32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888" h="329279">
                <a:moveTo>
                  <a:pt x="560104" y="0"/>
                </a:moveTo>
                <a:lnTo>
                  <a:pt x="674888" y="0"/>
                </a:lnTo>
                <a:lnTo>
                  <a:pt x="645724" y="35314"/>
                </a:lnTo>
                <a:cubicBezTo>
                  <a:pt x="486428" y="194579"/>
                  <a:pt x="273826" y="301320"/>
                  <a:pt x="36593" y="327139"/>
                </a:cubicBezTo>
                <a:lnTo>
                  <a:pt x="0" y="329279"/>
                </a:lnTo>
                <a:lnTo>
                  <a:pt x="0" y="247484"/>
                </a:lnTo>
                <a:lnTo>
                  <a:pt x="19894" y="246487"/>
                </a:lnTo>
                <a:cubicBezTo>
                  <a:pt x="176731" y="230689"/>
                  <a:pt x="322090" y="176364"/>
                  <a:pt x="446198" y="93208"/>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Shape 38">
            <a:extLst>
              <a:ext uri="{FF2B5EF4-FFF2-40B4-BE49-F238E27FC236}">
                <a16:creationId xmlns:a16="http://schemas.microsoft.com/office/drawing/2014/main" id="{FF94C6C6-C5A3-BEE2-769E-B8EC62DAF56B}"/>
              </a:ext>
            </a:extLst>
          </p:cNvPr>
          <p:cNvSpPr/>
          <p:nvPr userDrawn="1"/>
        </p:nvSpPr>
        <p:spPr>
          <a:xfrm>
            <a:off x="0" y="-3431"/>
            <a:ext cx="274958" cy="83919"/>
          </a:xfrm>
          <a:custGeom>
            <a:avLst/>
            <a:gdLst>
              <a:gd name="connsiteX0" fmla="*/ 0 w 274958"/>
              <a:gd name="connsiteY0" fmla="*/ 0 h 83919"/>
              <a:gd name="connsiteX1" fmla="*/ 274958 w 274958"/>
              <a:gd name="connsiteY1" fmla="*/ 0 h 83919"/>
              <a:gd name="connsiteX2" fmla="*/ 223247 w 274958"/>
              <a:gd name="connsiteY2" fmla="*/ 27838 h 83919"/>
              <a:gd name="connsiteX3" fmla="*/ 2776 w 274958"/>
              <a:gd name="connsiteY3" fmla="*/ 83780 h 83919"/>
              <a:gd name="connsiteX4" fmla="*/ 0 w 274958"/>
              <a:gd name="connsiteY4" fmla="*/ 83919 h 83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58" h="83919">
                <a:moveTo>
                  <a:pt x="0" y="0"/>
                </a:moveTo>
                <a:lnTo>
                  <a:pt x="274958" y="0"/>
                </a:lnTo>
                <a:lnTo>
                  <a:pt x="223247" y="27838"/>
                </a:lnTo>
                <a:cubicBezTo>
                  <a:pt x="154317" y="56754"/>
                  <a:pt x="80248" y="75977"/>
                  <a:pt x="2776" y="83780"/>
                </a:cubicBezTo>
                <a:lnTo>
                  <a:pt x="0" y="83919"/>
                </a:ln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39">
            <a:extLst>
              <a:ext uri="{FF2B5EF4-FFF2-40B4-BE49-F238E27FC236}">
                <a16:creationId xmlns:a16="http://schemas.microsoft.com/office/drawing/2014/main" id="{153C05F8-B8FE-9C11-811F-40D420CD5B8F}"/>
              </a:ext>
            </a:extLst>
          </p:cNvPr>
          <p:cNvSpPr/>
          <p:nvPr userDrawn="1"/>
        </p:nvSpPr>
        <p:spPr>
          <a:xfrm>
            <a:off x="0" y="5870221"/>
            <a:ext cx="239138" cy="987779"/>
          </a:xfrm>
          <a:custGeom>
            <a:avLst/>
            <a:gdLst>
              <a:gd name="connsiteX0" fmla="*/ 0 w 239138"/>
              <a:gd name="connsiteY0" fmla="*/ 0 h 987779"/>
              <a:gd name="connsiteX1" fmla="*/ 57149 w 239138"/>
              <a:gd name="connsiteY1" fmla="*/ 93294 h 987779"/>
              <a:gd name="connsiteX2" fmla="*/ 239138 w 239138"/>
              <a:gd name="connsiteY2" fmla="*/ 806112 h 987779"/>
              <a:gd name="connsiteX3" fmla="*/ 228074 w 239138"/>
              <a:gd name="connsiteY3" fmla="*/ 987779 h 987779"/>
              <a:gd name="connsiteX4" fmla="*/ 0 w 239138"/>
              <a:gd name="connsiteY4" fmla="*/ 987779 h 98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38" h="987779">
                <a:moveTo>
                  <a:pt x="0" y="0"/>
                </a:moveTo>
                <a:lnTo>
                  <a:pt x="57149" y="93294"/>
                </a:lnTo>
                <a:cubicBezTo>
                  <a:pt x="173212" y="305187"/>
                  <a:pt x="239138" y="548012"/>
                  <a:pt x="239138" y="806112"/>
                </a:cubicBezTo>
                <a:cubicBezTo>
                  <a:pt x="239138" y="867603"/>
                  <a:pt x="235278" y="928328"/>
                  <a:pt x="228074" y="987779"/>
                </a:cubicBezTo>
                <a:lnTo>
                  <a:pt x="0" y="987779"/>
                </a:ln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58">
            <a:extLst>
              <a:ext uri="{FF2B5EF4-FFF2-40B4-BE49-F238E27FC236}">
                <a16:creationId xmlns:a16="http://schemas.microsoft.com/office/drawing/2014/main" id="{3EE978CE-8350-091C-F0B2-A6D946FE82D7}"/>
              </a:ext>
            </a:extLst>
          </p:cNvPr>
          <p:cNvSpPr/>
          <p:nvPr userDrawn="1"/>
        </p:nvSpPr>
        <p:spPr>
          <a:xfrm>
            <a:off x="3295274" y="1702188"/>
            <a:ext cx="687688" cy="682015"/>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Shape 41">
            <a:extLst>
              <a:ext uri="{FF2B5EF4-FFF2-40B4-BE49-F238E27FC236}">
                <a16:creationId xmlns:a16="http://schemas.microsoft.com/office/drawing/2014/main" id="{9675EEC3-C564-9D4F-C006-D4539A4DB7BD}"/>
              </a:ext>
            </a:extLst>
          </p:cNvPr>
          <p:cNvSpPr/>
          <p:nvPr userDrawn="1"/>
        </p:nvSpPr>
        <p:spPr bwMode="auto">
          <a:xfrm flipV="1">
            <a:off x="6807200" y="0"/>
            <a:ext cx="5384801" cy="2132922"/>
          </a:xfrm>
          <a:custGeom>
            <a:avLst/>
            <a:gdLst>
              <a:gd name="connsiteX0" fmla="*/ 1744161 w 2463781"/>
              <a:gd name="connsiteY0" fmla="*/ 0 h 975905"/>
              <a:gd name="connsiteX1" fmla="*/ 2354022 w 2463781"/>
              <a:gd name="connsiteY1" fmla="*/ 92203 h 975905"/>
              <a:gd name="connsiteX2" fmla="*/ 2463781 w 2463781"/>
              <a:gd name="connsiteY2" fmla="*/ 132375 h 975905"/>
              <a:gd name="connsiteX3" fmla="*/ 2463781 w 2463781"/>
              <a:gd name="connsiteY3" fmla="*/ 557015 h 975905"/>
              <a:gd name="connsiteX4" fmla="*/ 2390197 w 2463781"/>
              <a:gd name="connsiteY4" fmla="*/ 521568 h 975905"/>
              <a:gd name="connsiteX5" fmla="*/ 1744161 w 2463781"/>
              <a:gd name="connsiteY5" fmla="*/ 391139 h 975905"/>
              <a:gd name="connsiteX6" fmla="*/ 570565 w 2463781"/>
              <a:gd name="connsiteY6" fmla="*/ 877259 h 975905"/>
              <a:gd name="connsiteX7" fmla="*/ 480909 w 2463781"/>
              <a:gd name="connsiteY7" fmla="*/ 975905 h 975905"/>
              <a:gd name="connsiteX8" fmla="*/ 0 w 2463781"/>
              <a:gd name="connsiteY8" fmla="*/ 975905 h 975905"/>
              <a:gd name="connsiteX9" fmla="*/ 43561 w 2463781"/>
              <a:gd name="connsiteY9" fmla="*/ 904202 h 975905"/>
              <a:gd name="connsiteX10" fmla="*/ 1744161 w 2463781"/>
              <a:gd name="connsiteY10" fmla="*/ 0 h 97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3781" h="975905">
                <a:moveTo>
                  <a:pt x="1744161" y="0"/>
                </a:moveTo>
                <a:cubicBezTo>
                  <a:pt x="1956534" y="0"/>
                  <a:pt x="2161367" y="32281"/>
                  <a:pt x="2354022" y="92203"/>
                </a:cubicBezTo>
                <a:lnTo>
                  <a:pt x="2463781" y="132375"/>
                </a:lnTo>
                <a:lnTo>
                  <a:pt x="2463781" y="557015"/>
                </a:lnTo>
                <a:lnTo>
                  <a:pt x="2390197" y="521568"/>
                </a:lnTo>
                <a:cubicBezTo>
                  <a:pt x="2191631" y="437582"/>
                  <a:pt x="1973320" y="391139"/>
                  <a:pt x="1744161" y="391139"/>
                </a:cubicBezTo>
                <a:cubicBezTo>
                  <a:pt x="1285843" y="391139"/>
                  <a:pt x="870915" y="576909"/>
                  <a:pt x="570565" y="877259"/>
                </a:cubicBezTo>
                <a:lnTo>
                  <a:pt x="480909" y="975905"/>
                </a:lnTo>
                <a:lnTo>
                  <a:pt x="0" y="975905"/>
                </a:lnTo>
                <a:lnTo>
                  <a:pt x="43561" y="904202"/>
                </a:lnTo>
                <a:cubicBezTo>
                  <a:pt x="412114" y="358672"/>
                  <a:pt x="1036252" y="0"/>
                  <a:pt x="1744161" y="0"/>
                </a:cubicBezTo>
                <a:close/>
              </a:path>
            </a:pathLst>
          </a:custGeom>
          <a:gradFill>
            <a:gsLst>
              <a:gs pos="0">
                <a:srgbClr val="0098FF"/>
              </a:gs>
              <a:gs pos="50000">
                <a:srgbClr val="00BCFF"/>
              </a:gs>
              <a:gs pos="100000">
                <a:srgbClr val="00E1FF"/>
              </a:gs>
            </a:gsLst>
            <a:lin ang="18900000" scaled="1"/>
          </a:gradFill>
          <a:ln w="17980" cap="flat">
            <a:noFill/>
            <a:prstDash val="solid"/>
            <a:miter/>
          </a:ln>
        </p:spPr>
        <p:txBody>
          <a:bodyPr wrap="square" rtlCol="0" anchor="ctr">
            <a:noAutofit/>
          </a:bodyPr>
          <a:lstStyle/>
          <a:p>
            <a:endParaRPr lang="en-US" err="1">
              <a:solidFill>
                <a:srgbClr val="000000"/>
              </a:solidFill>
              <a:latin typeface="Segoe UI"/>
            </a:endParaRPr>
          </a:p>
        </p:txBody>
      </p:sp>
      <p:sp>
        <p:nvSpPr>
          <p:cNvPr id="43" name="Freeform: Shape 61">
            <a:extLst>
              <a:ext uri="{FF2B5EF4-FFF2-40B4-BE49-F238E27FC236}">
                <a16:creationId xmlns:a16="http://schemas.microsoft.com/office/drawing/2014/main" id="{E8857B4E-9358-73A2-BBF5-19294FD6BA8F}"/>
              </a:ext>
            </a:extLst>
          </p:cNvPr>
          <p:cNvSpPr/>
          <p:nvPr userDrawn="1"/>
        </p:nvSpPr>
        <p:spPr>
          <a:xfrm flipH="1" flipV="1">
            <a:off x="0" y="0"/>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74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6" name="Text Box 3" descr="This is a copyright notice that should be included on the final slide.">
            <a:extLst>
              <a:ext uri="{FF2B5EF4-FFF2-40B4-BE49-F238E27FC236}">
                <a16:creationId xmlns:a16="http://schemas.microsoft.com/office/drawing/2014/main" id="{BA56B6B7-5F8B-DC5B-132E-53D20154A0EB}"/>
              </a:ext>
            </a:extLst>
          </p:cNvPr>
          <p:cNvSpPr txBox="1">
            <a:spLocks noChangeArrowheads="1"/>
          </p:cNvSpPr>
          <p:nvPr userDrawn="1"/>
        </p:nvSpPr>
        <p:spPr bwMode="blackWhite">
          <a:xfrm>
            <a:off x="604894" y="6462131"/>
            <a:ext cx="567684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097719"/>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540203"/>
            <a:ext cx="4985307" cy="246221"/>
          </a:xfrm>
        </p:spPr>
        <p:txBody>
          <a:bodyPr/>
          <a:lstStyle>
            <a:lvl1pPr marL="0" indent="0" algn="r">
              <a:buNone/>
              <a:defRPr sz="1600">
                <a:solidFill>
                  <a:schemeClr val="bg1"/>
                </a:solidFill>
              </a:defRPr>
            </a:lvl1pPr>
          </a:lstStyle>
          <a:p>
            <a:pPr lvl="0"/>
            <a:r>
              <a:rPr lang="en-US"/>
              <a:t>Contact information</a:t>
            </a:r>
          </a:p>
        </p:txBody>
      </p:sp>
      <p:sp>
        <p:nvSpPr>
          <p:cNvPr id="3" name="Title 1">
            <a:extLst>
              <a:ext uri="{FF2B5EF4-FFF2-40B4-BE49-F238E27FC236}">
                <a16:creationId xmlns:a16="http://schemas.microsoft.com/office/drawing/2014/main" id="{A5992092-48A3-FE62-A527-89F3519B62B8}"/>
              </a:ext>
            </a:extLst>
          </p:cNvPr>
          <p:cNvSpPr>
            <a:spLocks noGrp="1"/>
          </p:cNvSpPr>
          <p:nvPr>
            <p:ph type="title" hasCustomPrompt="1"/>
          </p:nvPr>
        </p:nvSpPr>
        <p:spPr>
          <a:xfrm>
            <a:off x="5448301" y="3450552"/>
            <a:ext cx="6166404" cy="110799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kumimoji="0" lang="en-GB" sz="7200" b="0" i="0" u="none" strike="noStrike" kern="1200" cap="none" spc="0" normalizeH="0" baseline="0" noProof="0" dirty="0" smtClean="0">
                <a:ln>
                  <a:noFill/>
                </a:ln>
                <a:solidFill>
                  <a:srgbClr val="FFFFFF"/>
                </a:solidFill>
                <a:effectLst/>
                <a:uLnTx/>
                <a:uFillTx/>
                <a:latin typeface="Segoe UI Semibold"/>
                <a:ea typeface="+mn-ea"/>
                <a:cs typeface="Segoe UI" panose="020B0502040204020203" pitchFamily="34" charset="0"/>
              </a:defRPr>
            </a:lvl1pPr>
          </a:lstStyle>
          <a:p>
            <a:r>
              <a:rPr lang="en-GB"/>
              <a:t>Thank you!</a:t>
            </a:r>
          </a:p>
        </p:txBody>
      </p:sp>
      <p:pic>
        <p:nvPicPr>
          <p:cNvPr id="2" name="Picture 1" descr="A logo on a black background&#10;&#10;Description automatically generated">
            <a:extLst>
              <a:ext uri="{FF2B5EF4-FFF2-40B4-BE49-F238E27FC236}">
                <a16:creationId xmlns:a16="http://schemas.microsoft.com/office/drawing/2014/main" id="{64412C02-5170-4FCD-0322-734164C9FE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91" y="315185"/>
            <a:ext cx="1914018" cy="857877"/>
          </a:xfrm>
          <a:prstGeom prst="rect">
            <a:avLst/>
          </a:prstGeom>
        </p:spPr>
      </p:pic>
    </p:spTree>
    <p:extLst>
      <p:ext uri="{BB962C8B-B14F-4D97-AF65-F5344CB8AC3E}">
        <p14:creationId xmlns:p14="http://schemas.microsoft.com/office/powerpoint/2010/main" val="145134137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5">
    <p:spTree>
      <p:nvGrpSpPr>
        <p:cNvPr id="1" name=""/>
        <p:cNvGrpSpPr/>
        <p:nvPr/>
      </p:nvGrpSpPr>
      <p:grpSpPr>
        <a:xfrm>
          <a:off x="0" y="0"/>
          <a:ext cx="0" cy="0"/>
          <a:chOff x="0" y="0"/>
          <a:chExt cx="0" cy="0"/>
        </a:xfrm>
      </p:grpSpPr>
      <p:sp>
        <p:nvSpPr>
          <p:cNvPr id="3" name="Freeform: Shape 7">
            <a:extLst>
              <a:ext uri="{FF2B5EF4-FFF2-40B4-BE49-F238E27FC236}">
                <a16:creationId xmlns:a16="http://schemas.microsoft.com/office/drawing/2014/main" id="{F3A4735C-012E-BDA5-D95E-FF00C296B188}"/>
              </a:ext>
            </a:extLst>
          </p:cNvPr>
          <p:cNvSpPr/>
          <p:nvPr userDrawn="1"/>
        </p:nvSpPr>
        <p:spPr>
          <a:xfrm flipH="1">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2000">
                <a:schemeClr val="bg2"/>
              </a:gs>
              <a:gs pos="88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C79244A2-3EB5-D67C-42FB-0C5616A55260}"/>
              </a:ext>
            </a:extLst>
          </p:cNvPr>
          <p:cNvSpPr/>
          <p:nvPr userDrawn="1"/>
        </p:nvSpPr>
        <p:spPr bwMode="auto">
          <a:xfrm>
            <a:off x="0" y="-3432"/>
            <a:ext cx="878684" cy="736960"/>
          </a:xfrm>
          <a:custGeom>
            <a:avLst/>
            <a:gdLst>
              <a:gd name="connsiteX0" fmla="*/ 0 w 878684"/>
              <a:gd name="connsiteY0" fmla="*/ 0 h 736960"/>
              <a:gd name="connsiteX1" fmla="*/ 878684 w 878684"/>
              <a:gd name="connsiteY1" fmla="*/ 0 h 736960"/>
              <a:gd name="connsiteX2" fmla="*/ 141724 w 878684"/>
              <a:gd name="connsiteY2" fmla="*/ 736960 h 736960"/>
              <a:gd name="connsiteX3" fmla="*/ 0 w 878684"/>
              <a:gd name="connsiteY3" fmla="*/ 595236 h 736960"/>
            </a:gdLst>
            <a:ahLst/>
            <a:cxnLst>
              <a:cxn ang="0">
                <a:pos x="connsiteX0" y="connsiteY0"/>
              </a:cxn>
              <a:cxn ang="0">
                <a:pos x="connsiteX1" y="connsiteY1"/>
              </a:cxn>
              <a:cxn ang="0">
                <a:pos x="connsiteX2" y="connsiteY2"/>
              </a:cxn>
              <a:cxn ang="0">
                <a:pos x="connsiteX3" y="connsiteY3"/>
              </a:cxn>
            </a:cxnLst>
            <a:rect l="l" t="t" r="r" b="b"/>
            <a:pathLst>
              <a:path w="878684" h="736960">
                <a:moveTo>
                  <a:pt x="0" y="0"/>
                </a:moveTo>
                <a:lnTo>
                  <a:pt x="878684" y="0"/>
                </a:lnTo>
                <a:lnTo>
                  <a:pt x="141724" y="736960"/>
                </a:lnTo>
                <a:lnTo>
                  <a:pt x="0" y="595236"/>
                </a:lnTo>
                <a:close/>
              </a:path>
            </a:pathLst>
          </a:cu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Free-form: Shape 4">
            <a:extLst>
              <a:ext uri="{FF2B5EF4-FFF2-40B4-BE49-F238E27FC236}">
                <a16:creationId xmlns:a16="http://schemas.microsoft.com/office/drawing/2014/main" id="{2AA46FF8-578B-AF69-F89A-419E22E0A56F}"/>
              </a:ext>
            </a:extLst>
          </p:cNvPr>
          <p:cNvSpPr/>
          <p:nvPr userDrawn="1"/>
        </p:nvSpPr>
        <p:spPr bwMode="auto">
          <a:xfrm flipH="1">
            <a:off x="2959100" y="3368588"/>
            <a:ext cx="9232900" cy="3213697"/>
          </a:xfrm>
          <a:custGeom>
            <a:avLst/>
            <a:gdLst>
              <a:gd name="connsiteX0" fmla="*/ 10025024 w 10025024"/>
              <a:gd name="connsiteY0" fmla="*/ 0 h 3489412"/>
              <a:gd name="connsiteX1" fmla="*/ 0 w 10025024"/>
              <a:gd name="connsiteY1" fmla="*/ 0 h 3489412"/>
              <a:gd name="connsiteX2" fmla="*/ 0 w 10025024"/>
              <a:gd name="connsiteY2" fmla="*/ 3489412 h 3489412"/>
              <a:gd name="connsiteX3" fmla="*/ 6535613 w 10025024"/>
              <a:gd name="connsiteY3" fmla="*/ 3489412 h 3489412"/>
            </a:gdLst>
            <a:ahLst/>
            <a:cxnLst>
              <a:cxn ang="0">
                <a:pos x="connsiteX0" y="connsiteY0"/>
              </a:cxn>
              <a:cxn ang="0">
                <a:pos x="connsiteX1" y="connsiteY1"/>
              </a:cxn>
              <a:cxn ang="0">
                <a:pos x="connsiteX2" y="connsiteY2"/>
              </a:cxn>
              <a:cxn ang="0">
                <a:pos x="connsiteX3" y="connsiteY3"/>
              </a:cxn>
            </a:cxnLst>
            <a:rect l="l" t="t" r="r" b="b"/>
            <a:pathLst>
              <a:path w="10025024" h="3489412">
                <a:moveTo>
                  <a:pt x="10025024" y="0"/>
                </a:moveTo>
                <a:lnTo>
                  <a:pt x="0" y="0"/>
                </a:lnTo>
                <a:lnTo>
                  <a:pt x="0" y="3489412"/>
                </a:lnTo>
                <a:lnTo>
                  <a:pt x="6535613" y="3489412"/>
                </a:lnTo>
                <a:close/>
              </a:path>
            </a:pathLst>
          </a:custGeom>
          <a:gradFill flip="none" rotWithShape="1">
            <a:gsLst>
              <a:gs pos="9000">
                <a:schemeClr val="bg2">
                  <a:lumMod val="75000"/>
                </a:schemeClr>
              </a:gs>
              <a:gs pos="81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9FA48372-5CEB-DD13-B777-5D251ED667EB}"/>
              </a:ext>
            </a:extLst>
          </p:cNvPr>
          <p:cNvSpPr/>
          <p:nvPr userDrawn="1"/>
        </p:nvSpPr>
        <p:spPr bwMode="auto">
          <a:xfrm>
            <a:off x="0" y="3212182"/>
            <a:ext cx="6362700" cy="3649251"/>
          </a:xfrm>
          <a:custGeom>
            <a:avLst/>
            <a:gdLst>
              <a:gd name="connsiteX0" fmla="*/ 2727325 w 6362700"/>
              <a:gd name="connsiteY0" fmla="*/ 0 h 3649251"/>
              <a:gd name="connsiteX1" fmla="*/ 6362700 w 6362700"/>
              <a:gd name="connsiteY1" fmla="*/ 3635375 h 3649251"/>
              <a:gd name="connsiteX2" fmla="*/ 6348824 w 6362700"/>
              <a:gd name="connsiteY2" fmla="*/ 3649251 h 3649251"/>
              <a:gd name="connsiteX3" fmla="*/ 0 w 6362700"/>
              <a:gd name="connsiteY3" fmla="*/ 3649251 h 3649251"/>
              <a:gd name="connsiteX4" fmla="*/ 0 w 6362700"/>
              <a:gd name="connsiteY4" fmla="*/ 2727325 h 364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0" h="3649251">
                <a:moveTo>
                  <a:pt x="2727325" y="0"/>
                </a:moveTo>
                <a:lnTo>
                  <a:pt x="6362700" y="3635375"/>
                </a:lnTo>
                <a:lnTo>
                  <a:pt x="6348824" y="3649251"/>
                </a:lnTo>
                <a:lnTo>
                  <a:pt x="0" y="3649251"/>
                </a:lnTo>
                <a:lnTo>
                  <a:pt x="0" y="2727325"/>
                </a:lnTo>
                <a:close/>
              </a:path>
            </a:pathLst>
          </a:custGeom>
          <a:solidFill>
            <a:schemeClr val="bg2">
              <a:lumMod val="7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7" name="Free-form: Shape 6">
            <a:extLst>
              <a:ext uri="{FF2B5EF4-FFF2-40B4-BE49-F238E27FC236}">
                <a16:creationId xmlns:a16="http://schemas.microsoft.com/office/drawing/2014/main" id="{F2097435-28DD-FAE7-DCAF-A85E9BEBB4AB}"/>
              </a:ext>
            </a:extLst>
          </p:cNvPr>
          <p:cNvSpPr/>
          <p:nvPr userDrawn="1"/>
        </p:nvSpPr>
        <p:spPr bwMode="auto">
          <a:xfrm flipV="1">
            <a:off x="1" y="385939"/>
            <a:ext cx="2429343" cy="4847279"/>
          </a:xfrm>
          <a:custGeom>
            <a:avLst/>
            <a:gdLst>
              <a:gd name="connsiteX0" fmla="*/ 0 w 2429343"/>
              <a:gd name="connsiteY0" fmla="*/ 4847279 h 4847279"/>
              <a:gd name="connsiteX1" fmla="*/ 2429343 w 2429343"/>
              <a:gd name="connsiteY1" fmla="*/ 2423640 h 4847279"/>
              <a:gd name="connsiteX2" fmla="*/ 0 w 2429343"/>
              <a:gd name="connsiteY2" fmla="*/ 0 h 4847279"/>
              <a:gd name="connsiteX3" fmla="*/ 0 w 2429343"/>
              <a:gd name="connsiteY3" fmla="*/ 931447 h 4847279"/>
              <a:gd name="connsiteX4" fmla="*/ 1495704 w 2429343"/>
              <a:gd name="connsiteY4" fmla="*/ 2423640 h 4847279"/>
              <a:gd name="connsiteX5" fmla="*/ 0 w 2429343"/>
              <a:gd name="connsiteY5" fmla="*/ 3915831 h 484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9343" h="4847279">
                <a:moveTo>
                  <a:pt x="0" y="4847279"/>
                </a:moveTo>
                <a:lnTo>
                  <a:pt x="2429343" y="2423640"/>
                </a:lnTo>
                <a:lnTo>
                  <a:pt x="0" y="0"/>
                </a:lnTo>
                <a:lnTo>
                  <a:pt x="0" y="931447"/>
                </a:lnTo>
                <a:lnTo>
                  <a:pt x="1495704" y="2423640"/>
                </a:lnTo>
                <a:lnTo>
                  <a:pt x="0" y="3915831"/>
                </a:lnTo>
                <a:close/>
              </a:path>
            </a:pathLst>
          </a:custGeom>
          <a:gradFill flip="none" rotWithShape="1">
            <a:gsLst>
              <a:gs pos="58000">
                <a:schemeClr val="bg2">
                  <a:lumMod val="50000"/>
                  <a:alpha val="50000"/>
                </a:schemeClr>
              </a:gs>
              <a:gs pos="100000">
                <a:schemeClr val="bg2">
                  <a:alpha val="60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8" name="Free-form: Shape 7">
            <a:extLst>
              <a:ext uri="{FF2B5EF4-FFF2-40B4-BE49-F238E27FC236}">
                <a16:creationId xmlns:a16="http://schemas.microsoft.com/office/drawing/2014/main" id="{CFD7FD53-A250-6253-4A0A-8A8E89F17753}"/>
              </a:ext>
            </a:extLst>
          </p:cNvPr>
          <p:cNvSpPr/>
          <p:nvPr userDrawn="1"/>
        </p:nvSpPr>
        <p:spPr bwMode="auto">
          <a:xfrm>
            <a:off x="0" y="1659802"/>
            <a:ext cx="2497605" cy="5201630"/>
          </a:xfrm>
          <a:custGeom>
            <a:avLst/>
            <a:gdLst>
              <a:gd name="connsiteX0" fmla="*/ 1803826 w 2497605"/>
              <a:gd name="connsiteY0" fmla="*/ 3471071 h 5201630"/>
              <a:gd name="connsiteX1" fmla="*/ 2497605 w 2497605"/>
              <a:gd name="connsiteY1" fmla="*/ 4164850 h 5201630"/>
              <a:gd name="connsiteX2" fmla="*/ 1457762 w 2497605"/>
              <a:gd name="connsiteY2" fmla="*/ 5201630 h 5201630"/>
              <a:gd name="connsiteX3" fmla="*/ 68154 w 2497605"/>
              <a:gd name="connsiteY3" fmla="*/ 5201630 h 5201630"/>
              <a:gd name="connsiteX4" fmla="*/ 0 w 2497605"/>
              <a:gd name="connsiteY4" fmla="*/ 0 h 5201630"/>
              <a:gd name="connsiteX5" fmla="*/ 2497605 w 2497605"/>
              <a:gd name="connsiteY5" fmla="*/ 2490248 h 5201630"/>
              <a:gd name="connsiteX6" fmla="*/ 1803826 w 2497605"/>
              <a:gd name="connsiteY6" fmla="*/ 3184028 h 5201630"/>
              <a:gd name="connsiteX7" fmla="*/ 0 w 2497605"/>
              <a:gd name="connsiteY7" fmla="*/ 1385515 h 5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7605" h="5201630">
                <a:moveTo>
                  <a:pt x="1803826" y="3471071"/>
                </a:moveTo>
                <a:lnTo>
                  <a:pt x="2497605" y="4164850"/>
                </a:lnTo>
                <a:lnTo>
                  <a:pt x="1457762" y="5201630"/>
                </a:lnTo>
                <a:lnTo>
                  <a:pt x="68154" y="5201630"/>
                </a:lnTo>
                <a:close/>
                <a:moveTo>
                  <a:pt x="0" y="0"/>
                </a:moveTo>
                <a:lnTo>
                  <a:pt x="2497605" y="2490248"/>
                </a:lnTo>
                <a:lnTo>
                  <a:pt x="1803826" y="3184028"/>
                </a:lnTo>
                <a:lnTo>
                  <a:pt x="0" y="1385515"/>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9" name="Diamond 8">
            <a:extLst>
              <a:ext uri="{FF2B5EF4-FFF2-40B4-BE49-F238E27FC236}">
                <a16:creationId xmlns:a16="http://schemas.microsoft.com/office/drawing/2014/main" id="{36372CCE-EAB8-0696-5A72-5F4432073A80}"/>
              </a:ext>
            </a:extLst>
          </p:cNvPr>
          <p:cNvSpPr>
            <a:spLocks noChangeAspect="1"/>
          </p:cNvSpPr>
          <p:nvPr userDrawn="1"/>
        </p:nvSpPr>
        <p:spPr bwMode="auto">
          <a:xfrm>
            <a:off x="771082" y="5173434"/>
            <a:ext cx="998766" cy="998766"/>
          </a:xfrm>
          <a:prstGeom prst="diamond">
            <a:avLst/>
          </a:prstGeom>
          <a:solidFill>
            <a:schemeClr val="bg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0" name="Diamond 9">
            <a:extLst>
              <a:ext uri="{FF2B5EF4-FFF2-40B4-BE49-F238E27FC236}">
                <a16:creationId xmlns:a16="http://schemas.microsoft.com/office/drawing/2014/main" id="{5DA1E256-DC97-52F8-B02B-F3742B71FDFB}"/>
              </a:ext>
            </a:extLst>
          </p:cNvPr>
          <p:cNvSpPr/>
          <p:nvPr userDrawn="1"/>
        </p:nvSpPr>
        <p:spPr bwMode="auto">
          <a:xfrm>
            <a:off x="1660303" y="4038491"/>
            <a:ext cx="1897720" cy="1897720"/>
          </a:xfrm>
          <a:prstGeom prst="diamond">
            <a:avLst/>
          </a:prstGeom>
          <a:noFill/>
          <a:ln w="127000">
            <a:solidFill>
              <a:srgbClr val="1083C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14" name="Text Box 3" descr="This is a copyright notice that should be included on the final slide.">
            <a:extLst>
              <a:ext uri="{FF2B5EF4-FFF2-40B4-BE49-F238E27FC236}">
                <a16:creationId xmlns:a16="http://schemas.microsoft.com/office/drawing/2014/main" id="{6587B843-F298-B5A0-D69D-B06F03252C47}"/>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sp>
        <p:nvSpPr>
          <p:cNvPr id="15" name="Free-form: Shape 14">
            <a:extLst>
              <a:ext uri="{FF2B5EF4-FFF2-40B4-BE49-F238E27FC236}">
                <a16:creationId xmlns:a16="http://schemas.microsoft.com/office/drawing/2014/main" id="{72BBAA61-68F1-1FBA-E03B-CED1F4E0AE15}"/>
              </a:ext>
            </a:extLst>
          </p:cNvPr>
          <p:cNvSpPr/>
          <p:nvPr userDrawn="1"/>
        </p:nvSpPr>
        <p:spPr bwMode="auto">
          <a:xfrm flipV="1">
            <a:off x="1" y="3557538"/>
            <a:ext cx="2143125" cy="1208603"/>
          </a:xfrm>
          <a:custGeom>
            <a:avLst/>
            <a:gdLst>
              <a:gd name="connsiteX0" fmla="*/ 1208604 w 2143125"/>
              <a:gd name="connsiteY0" fmla="*/ 3303895 h 3303895"/>
              <a:gd name="connsiteX1" fmla="*/ 2143125 w 2143125"/>
              <a:gd name="connsiteY1" fmla="*/ 2369374 h 3303895"/>
              <a:gd name="connsiteX2" fmla="*/ 358258 w 2143125"/>
              <a:gd name="connsiteY2" fmla="*/ 0 h 3303895"/>
              <a:gd name="connsiteX3" fmla="*/ 0 w 2143125"/>
              <a:gd name="connsiteY3" fmla="*/ 0 h 3303895"/>
              <a:gd name="connsiteX4" fmla="*/ 0 w 2143125"/>
              <a:gd name="connsiteY4" fmla="*/ 2095292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5" fmla="*/ 449698 w 2143125"/>
              <a:gd name="connsiteY5" fmla="*/ 91440 h 3303895"/>
              <a:gd name="connsiteX0" fmla="*/ 358258 w 2143125"/>
              <a:gd name="connsiteY0" fmla="*/ 0 h 3303895"/>
              <a:gd name="connsiteX1" fmla="*/ 0 w 2143125"/>
              <a:gd name="connsiteY1" fmla="*/ 0 h 3303895"/>
              <a:gd name="connsiteX2" fmla="*/ 0 w 2143125"/>
              <a:gd name="connsiteY2" fmla="*/ 2095292 h 3303895"/>
              <a:gd name="connsiteX3" fmla="*/ 1208604 w 2143125"/>
              <a:gd name="connsiteY3" fmla="*/ 3303895 h 3303895"/>
              <a:gd name="connsiteX4" fmla="*/ 2143125 w 2143125"/>
              <a:gd name="connsiteY4" fmla="*/ 2369374 h 3303895"/>
              <a:gd name="connsiteX0" fmla="*/ 0 w 2143125"/>
              <a:gd name="connsiteY0" fmla="*/ 0 h 3303895"/>
              <a:gd name="connsiteX1" fmla="*/ 0 w 2143125"/>
              <a:gd name="connsiteY1" fmla="*/ 2095292 h 3303895"/>
              <a:gd name="connsiteX2" fmla="*/ 1208604 w 2143125"/>
              <a:gd name="connsiteY2" fmla="*/ 3303895 h 3303895"/>
              <a:gd name="connsiteX3" fmla="*/ 2143125 w 2143125"/>
              <a:gd name="connsiteY3" fmla="*/ 2369374 h 3303895"/>
              <a:gd name="connsiteX0" fmla="*/ 0 w 2143125"/>
              <a:gd name="connsiteY0" fmla="*/ 0 h 1208603"/>
              <a:gd name="connsiteX1" fmla="*/ 1208604 w 2143125"/>
              <a:gd name="connsiteY1" fmla="*/ 1208603 h 1208603"/>
              <a:gd name="connsiteX2" fmla="*/ 2143125 w 2143125"/>
              <a:gd name="connsiteY2" fmla="*/ 274082 h 1208603"/>
            </a:gdLst>
            <a:ahLst/>
            <a:cxnLst>
              <a:cxn ang="0">
                <a:pos x="connsiteX0" y="connsiteY0"/>
              </a:cxn>
              <a:cxn ang="0">
                <a:pos x="connsiteX1" y="connsiteY1"/>
              </a:cxn>
              <a:cxn ang="0">
                <a:pos x="connsiteX2" y="connsiteY2"/>
              </a:cxn>
            </a:cxnLst>
            <a:rect l="l" t="t" r="r" b="b"/>
            <a:pathLst>
              <a:path w="2143125" h="1208603">
                <a:moveTo>
                  <a:pt x="0" y="0"/>
                </a:moveTo>
                <a:lnTo>
                  <a:pt x="1208604" y="1208603"/>
                </a:lnTo>
                <a:lnTo>
                  <a:pt x="2143125" y="274082"/>
                </a:lnTo>
              </a:path>
            </a:pathLst>
          </a:custGeom>
          <a:noFill/>
          <a:ln w="127000">
            <a:solidFill>
              <a:srgbClr val="1083C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35" name="Text Placeholder 4">
            <a:extLst>
              <a:ext uri="{FF2B5EF4-FFF2-40B4-BE49-F238E27FC236}">
                <a16:creationId xmlns:a16="http://schemas.microsoft.com/office/drawing/2014/main" id="{41F9749A-12AA-8DF6-7DAA-A7BEDE155123}"/>
              </a:ext>
            </a:extLst>
          </p:cNvPr>
          <p:cNvSpPr>
            <a:spLocks noGrp="1"/>
          </p:cNvSpPr>
          <p:nvPr>
            <p:ph type="body" sz="quarter" idx="12" hasCustomPrompt="1"/>
          </p:nvPr>
        </p:nvSpPr>
        <p:spPr>
          <a:xfrm>
            <a:off x="6629398" y="5373944"/>
            <a:ext cx="4985307" cy="307777"/>
          </a:xfrm>
          <a:noFill/>
        </p:spPr>
        <p:txBody>
          <a:bodyPr wrap="square" lIns="0" tIns="0" rIns="0" bIns="0">
            <a:spAutoFit/>
          </a:bodyPr>
          <a:lstStyle>
            <a:lvl1pPr marL="0" indent="0" algn="r">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6" name="Text Placeholder 3">
            <a:extLst>
              <a:ext uri="{FF2B5EF4-FFF2-40B4-BE49-F238E27FC236}">
                <a16:creationId xmlns:a16="http://schemas.microsoft.com/office/drawing/2014/main" id="{8E21DBA0-E9FF-7475-E991-A3FF045FEEB0}"/>
              </a:ext>
            </a:extLst>
          </p:cNvPr>
          <p:cNvSpPr>
            <a:spLocks noGrp="1"/>
          </p:cNvSpPr>
          <p:nvPr>
            <p:ph type="body" sz="quarter" idx="13" hasCustomPrompt="1"/>
          </p:nvPr>
        </p:nvSpPr>
        <p:spPr>
          <a:xfrm>
            <a:off x="6629398" y="5816428"/>
            <a:ext cx="4985307" cy="246221"/>
          </a:xfrm>
        </p:spPr>
        <p:txBody>
          <a:bodyPr/>
          <a:lstStyle>
            <a:lvl1pPr marL="0" indent="0" algn="r">
              <a:buNone/>
              <a:defRPr sz="1600">
                <a:solidFill>
                  <a:schemeClr val="bg1"/>
                </a:solidFill>
              </a:defRPr>
            </a:lvl1pPr>
          </a:lstStyle>
          <a:p>
            <a:pPr lvl="0"/>
            <a:r>
              <a:rPr lang="en-US"/>
              <a:t>Contact information</a:t>
            </a:r>
          </a:p>
        </p:txBody>
      </p:sp>
      <p:sp>
        <p:nvSpPr>
          <p:cNvPr id="2" name="Title 1">
            <a:extLst>
              <a:ext uri="{FF2B5EF4-FFF2-40B4-BE49-F238E27FC236}">
                <a16:creationId xmlns:a16="http://schemas.microsoft.com/office/drawing/2014/main" id="{6B03C06A-6569-7472-F3FD-DCD47752D09E}"/>
              </a:ext>
            </a:extLst>
          </p:cNvPr>
          <p:cNvSpPr>
            <a:spLocks noGrp="1"/>
          </p:cNvSpPr>
          <p:nvPr>
            <p:ph type="title" hasCustomPrompt="1"/>
          </p:nvPr>
        </p:nvSpPr>
        <p:spPr>
          <a:xfrm>
            <a:off x="6629397" y="3924300"/>
            <a:ext cx="4985307" cy="1015663"/>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GB" sz="6600" b="0" kern="1200" cap="none" spc="0" baseline="0" dirty="0" smtClean="0">
                <a:ln w="3175">
                  <a:noFill/>
                </a:ln>
                <a:solidFill>
                  <a:srgbClr val="50E6FF"/>
                </a:solidFill>
                <a:effectLst/>
                <a:latin typeface="Segoe UI Semibold"/>
                <a:ea typeface="+mn-ea"/>
                <a:cs typeface="Segoe UI" panose="020B0502040204020203" pitchFamily="34" charset="0"/>
              </a:defRPr>
            </a:lvl1pPr>
          </a:lstStyle>
          <a:p>
            <a:r>
              <a:rPr lang="en-GB"/>
              <a:t>Thank you!</a:t>
            </a:r>
          </a:p>
        </p:txBody>
      </p:sp>
      <p:pic>
        <p:nvPicPr>
          <p:cNvPr id="11" name="Picture 10" descr="A logo on a black background&#10;&#10;Description automatically generated">
            <a:extLst>
              <a:ext uri="{FF2B5EF4-FFF2-40B4-BE49-F238E27FC236}">
                <a16:creationId xmlns:a16="http://schemas.microsoft.com/office/drawing/2014/main" id="{CB885B28-708C-8294-716E-45934C40A8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91" y="315185"/>
            <a:ext cx="1914018" cy="857877"/>
          </a:xfrm>
          <a:prstGeom prst="rect">
            <a:avLst/>
          </a:prstGeom>
        </p:spPr>
      </p:pic>
    </p:spTree>
    <p:extLst>
      <p:ext uri="{BB962C8B-B14F-4D97-AF65-F5344CB8AC3E}">
        <p14:creationId xmlns:p14="http://schemas.microsoft.com/office/powerpoint/2010/main" val="298906467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1 (Ligh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E89DBC2-E590-B707-4E80-EAE9EA2C1CC5}"/>
              </a:ext>
            </a:extLst>
          </p:cNvPr>
          <p:cNvSpPr/>
          <p:nvPr userDrawn="1"/>
        </p:nvSpPr>
        <p:spPr>
          <a:xfrm>
            <a:off x="8028871" y="0"/>
            <a:ext cx="2906668" cy="1212512"/>
          </a:xfrm>
          <a:custGeom>
            <a:avLst/>
            <a:gdLst>
              <a:gd name="connsiteX0" fmla="*/ 0 w 2906668"/>
              <a:gd name="connsiteY0" fmla="*/ 0 h 1212512"/>
              <a:gd name="connsiteX1" fmla="*/ 2906668 w 2906668"/>
              <a:gd name="connsiteY1" fmla="*/ 0 h 1212512"/>
              <a:gd name="connsiteX2" fmla="*/ 1864298 w 2906668"/>
              <a:gd name="connsiteY2" fmla="*/ 1042371 h 1212512"/>
              <a:gd name="connsiteX3" fmla="*/ 1042370 w 2906668"/>
              <a:gd name="connsiteY3" fmla="*/ 1042371 h 1212512"/>
            </a:gdLst>
            <a:ahLst/>
            <a:cxnLst>
              <a:cxn ang="0">
                <a:pos x="connsiteX0" y="connsiteY0"/>
              </a:cxn>
              <a:cxn ang="0">
                <a:pos x="connsiteX1" y="connsiteY1"/>
              </a:cxn>
              <a:cxn ang="0">
                <a:pos x="connsiteX2" y="connsiteY2"/>
              </a:cxn>
              <a:cxn ang="0">
                <a:pos x="connsiteX3" y="connsiteY3"/>
              </a:cxn>
            </a:cxnLst>
            <a:rect l="l" t="t" r="r" b="b"/>
            <a:pathLst>
              <a:path w="2906668" h="1212512">
                <a:moveTo>
                  <a:pt x="0" y="0"/>
                </a:moveTo>
                <a:lnTo>
                  <a:pt x="2906668" y="0"/>
                </a:lnTo>
                <a:lnTo>
                  <a:pt x="1864298" y="1042371"/>
                </a:lnTo>
                <a:cubicBezTo>
                  <a:pt x="1637442" y="1269226"/>
                  <a:pt x="1269466" y="1269226"/>
                  <a:pt x="1042370" y="1042371"/>
                </a:cubicBezTo>
                <a:close/>
              </a:path>
            </a:pathLst>
          </a:custGeom>
          <a:solidFill>
            <a:schemeClr val="bg1">
              <a:lumMod val="95000"/>
            </a:schemeClr>
          </a:soli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5" name="Freeform: Shape 43">
            <a:extLst>
              <a:ext uri="{FF2B5EF4-FFF2-40B4-BE49-F238E27FC236}">
                <a16:creationId xmlns:a16="http://schemas.microsoft.com/office/drawing/2014/main" id="{861B9A56-268D-67C2-DDDF-FA3A506DD8F2}"/>
              </a:ext>
            </a:extLst>
          </p:cNvPr>
          <p:cNvSpPr/>
          <p:nvPr userDrawn="1"/>
        </p:nvSpPr>
        <p:spPr>
          <a:xfrm>
            <a:off x="0" y="0"/>
            <a:ext cx="7115420" cy="6835839"/>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noFill/>
          <a:ln w="9525" cap="flat">
            <a:noFill/>
            <a:prstDash val="solid"/>
            <a:miter/>
          </a:ln>
        </p:spPr>
        <p:txBody>
          <a:bodyPr rtlCol="0" anchor="ctr"/>
          <a:lstStyle/>
          <a:p>
            <a:endParaRPr lang="en-IN"/>
          </a:p>
        </p:txBody>
      </p:sp>
      <p:sp>
        <p:nvSpPr>
          <p:cNvPr id="6" name="Freeform: Shape 65">
            <a:extLst>
              <a:ext uri="{FF2B5EF4-FFF2-40B4-BE49-F238E27FC236}">
                <a16:creationId xmlns:a16="http://schemas.microsoft.com/office/drawing/2014/main" id="{F699FA12-58D9-188E-991B-064FBC138412}"/>
              </a:ext>
            </a:extLst>
          </p:cNvPr>
          <p:cNvSpPr/>
          <p:nvPr userDrawn="1"/>
        </p:nvSpPr>
        <p:spPr>
          <a:xfrm>
            <a:off x="9149325" y="657946"/>
            <a:ext cx="3042675" cy="4045330"/>
          </a:xfrm>
          <a:custGeom>
            <a:avLst/>
            <a:gdLst>
              <a:gd name="connsiteX0" fmla="*/ 2022666 w 3042675"/>
              <a:gd name="connsiteY0" fmla="*/ 0 h 4045330"/>
              <a:gd name="connsiteX1" fmla="*/ 2512421 w 3042675"/>
              <a:gd name="connsiteY1" fmla="*/ 202880 h 4045330"/>
              <a:gd name="connsiteX2" fmla="*/ 3042675 w 3042675"/>
              <a:gd name="connsiteY2" fmla="*/ 733134 h 4045330"/>
              <a:gd name="connsiteX3" fmla="*/ 3042675 w 3042675"/>
              <a:gd name="connsiteY3" fmla="*/ 3312195 h 4045330"/>
              <a:gd name="connsiteX4" fmla="*/ 2512421 w 3042675"/>
              <a:gd name="connsiteY4" fmla="*/ 3842449 h 4045330"/>
              <a:gd name="connsiteX5" fmla="*/ 1532912 w 3042675"/>
              <a:gd name="connsiteY5" fmla="*/ 3842449 h 4045330"/>
              <a:gd name="connsiteX6" fmla="*/ 202880 w 3042675"/>
              <a:gd name="connsiteY6" fmla="*/ 2512420 h 4045330"/>
              <a:gd name="connsiteX7" fmla="*/ 202880 w 3042675"/>
              <a:gd name="connsiteY7" fmla="*/ 1532910 h 4045330"/>
              <a:gd name="connsiteX8" fmla="*/ 1532912 w 3042675"/>
              <a:gd name="connsiteY8" fmla="*/ 202880 h 4045330"/>
              <a:gd name="connsiteX9" fmla="*/ 2022666 w 3042675"/>
              <a:gd name="connsiteY9" fmla="*/ 0 h 404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675" h="4045330">
                <a:moveTo>
                  <a:pt x="2022666" y="0"/>
                </a:moveTo>
                <a:cubicBezTo>
                  <a:pt x="2199916" y="0"/>
                  <a:pt x="2377167" y="67626"/>
                  <a:pt x="2512421" y="202880"/>
                </a:cubicBezTo>
                <a:lnTo>
                  <a:pt x="3042675" y="733134"/>
                </a:lnTo>
                <a:lnTo>
                  <a:pt x="3042675" y="3312195"/>
                </a:lnTo>
                <a:lnTo>
                  <a:pt x="2512421" y="3842449"/>
                </a:lnTo>
                <a:cubicBezTo>
                  <a:pt x="2241913" y="4112957"/>
                  <a:pt x="1803418" y="4112957"/>
                  <a:pt x="1532912" y="3842449"/>
                </a:cubicBezTo>
                <a:lnTo>
                  <a:pt x="202880" y="2512420"/>
                </a:lnTo>
                <a:cubicBezTo>
                  <a:pt x="-67626" y="2241912"/>
                  <a:pt x="-67626" y="1803418"/>
                  <a:pt x="202880" y="1532910"/>
                </a:cubicBezTo>
                <a:lnTo>
                  <a:pt x="1532912" y="202880"/>
                </a:lnTo>
                <a:cubicBezTo>
                  <a:pt x="1668165" y="67626"/>
                  <a:pt x="1845415" y="0"/>
                  <a:pt x="2022666"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7" name="Freeform: Shape 67">
            <a:extLst>
              <a:ext uri="{FF2B5EF4-FFF2-40B4-BE49-F238E27FC236}">
                <a16:creationId xmlns:a16="http://schemas.microsoft.com/office/drawing/2014/main" id="{9B6AAD40-7A48-BA5A-1A1F-7A9563E8D7C2}"/>
              </a:ext>
            </a:extLst>
          </p:cNvPr>
          <p:cNvSpPr/>
          <p:nvPr userDrawn="1"/>
        </p:nvSpPr>
        <p:spPr>
          <a:xfrm>
            <a:off x="10989364" y="3351596"/>
            <a:ext cx="1202635" cy="1563304"/>
          </a:xfrm>
          <a:custGeom>
            <a:avLst/>
            <a:gdLst>
              <a:gd name="connsiteX0" fmla="*/ 1426739 w 2195042"/>
              <a:gd name="connsiteY0" fmla="*/ 0 h 2853334"/>
              <a:gd name="connsiteX1" fmla="*/ 1772204 w 2195042"/>
              <a:gd name="connsiteY1" fmla="*/ 143019 h 2853334"/>
              <a:gd name="connsiteX2" fmla="*/ 2195042 w 2195042"/>
              <a:gd name="connsiteY2" fmla="*/ 565856 h 2853334"/>
              <a:gd name="connsiteX3" fmla="*/ 2195042 w 2195042"/>
              <a:gd name="connsiteY3" fmla="*/ 2287334 h 2853334"/>
              <a:gd name="connsiteX4" fmla="*/ 1772204 w 2195042"/>
              <a:gd name="connsiteY4" fmla="*/ 2710172 h 2853334"/>
              <a:gd name="connsiteX5" fmla="*/ 1081274 w 2195042"/>
              <a:gd name="connsiteY5" fmla="*/ 2710172 h 2853334"/>
              <a:gd name="connsiteX6" fmla="*/ 143163 w 2195042"/>
              <a:gd name="connsiteY6" fmla="*/ 1772062 h 2853334"/>
              <a:gd name="connsiteX7" fmla="*/ 143163 w 2195042"/>
              <a:gd name="connsiteY7" fmla="*/ 1081129 h 2853334"/>
              <a:gd name="connsiteX8" fmla="*/ 1081274 w 2195042"/>
              <a:gd name="connsiteY8" fmla="*/ 143019 h 2853334"/>
              <a:gd name="connsiteX9" fmla="*/ 1426739 w 2195042"/>
              <a:gd name="connsiteY9" fmla="*/ 0 h 285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42" h="2853334">
                <a:moveTo>
                  <a:pt x="1426739" y="0"/>
                </a:moveTo>
                <a:cubicBezTo>
                  <a:pt x="1551751" y="0"/>
                  <a:pt x="1676763" y="47673"/>
                  <a:pt x="1772204" y="143019"/>
                </a:cubicBezTo>
                <a:lnTo>
                  <a:pt x="2195042" y="565856"/>
                </a:lnTo>
                <a:lnTo>
                  <a:pt x="2195042" y="2287334"/>
                </a:lnTo>
                <a:lnTo>
                  <a:pt x="1772204" y="2710172"/>
                </a:lnTo>
                <a:cubicBezTo>
                  <a:pt x="1581321" y="2901055"/>
                  <a:pt x="1272157" y="2901055"/>
                  <a:pt x="1081274" y="2710172"/>
                </a:cubicBezTo>
                <a:lnTo>
                  <a:pt x="143163" y="1772062"/>
                </a:lnTo>
                <a:cubicBezTo>
                  <a:pt x="-47720" y="1581178"/>
                  <a:pt x="-47720" y="1272013"/>
                  <a:pt x="143163" y="1081129"/>
                </a:cubicBezTo>
                <a:lnTo>
                  <a:pt x="1081274" y="143019"/>
                </a:lnTo>
                <a:cubicBezTo>
                  <a:pt x="1176716" y="47673"/>
                  <a:pt x="1301727" y="0"/>
                  <a:pt x="1426739" y="0"/>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8" name="Freeform: Shape 42">
            <a:extLst>
              <a:ext uri="{FF2B5EF4-FFF2-40B4-BE49-F238E27FC236}">
                <a16:creationId xmlns:a16="http://schemas.microsoft.com/office/drawing/2014/main" id="{82052EFA-31C2-FB2F-6549-476706AF16F3}"/>
              </a:ext>
            </a:extLst>
          </p:cNvPr>
          <p:cNvSpPr/>
          <p:nvPr userDrawn="1"/>
        </p:nvSpPr>
        <p:spPr>
          <a:xfrm>
            <a:off x="-1" y="0"/>
            <a:ext cx="7138487" cy="6858000"/>
          </a:xfrm>
          <a:custGeom>
            <a:avLst/>
            <a:gdLst>
              <a:gd name="connsiteX0" fmla="*/ 4600671 w 4938246"/>
              <a:gd name="connsiteY0" fmla="*/ 3547872 h 4744211"/>
              <a:gd name="connsiteX1" fmla="*/ 4516279 w 4938246"/>
              <a:gd name="connsiteY1" fmla="*/ 3639788 h 4744211"/>
              <a:gd name="connsiteX2" fmla="*/ 4170712 w 4938246"/>
              <a:gd name="connsiteY2" fmla="*/ 3985451 h 4744211"/>
              <a:gd name="connsiteX3" fmla="*/ 3411950 w 4938246"/>
              <a:gd name="connsiteY3" fmla="*/ 4744212 h 4744211"/>
              <a:gd name="connsiteX4" fmla="*/ 0 w 4938246"/>
              <a:gd name="connsiteY4" fmla="*/ 4744212 h 4744211"/>
              <a:gd name="connsiteX5" fmla="*/ 0 w 4938246"/>
              <a:gd name="connsiteY5" fmla="*/ 0 h 4744211"/>
              <a:gd name="connsiteX6" fmla="*/ 2914269 w 4938246"/>
              <a:gd name="connsiteY6" fmla="*/ 0 h 4744211"/>
              <a:gd name="connsiteX7" fmla="*/ 3489103 w 4938246"/>
              <a:gd name="connsiteY7" fmla="*/ 574929 h 4744211"/>
              <a:gd name="connsiteX8" fmla="*/ 4255580 w 4938246"/>
              <a:gd name="connsiteY8" fmla="*/ 1341406 h 4744211"/>
              <a:gd name="connsiteX9" fmla="*/ 4516184 w 4938246"/>
              <a:gd name="connsiteY9" fmla="*/ 1602010 h 4744211"/>
              <a:gd name="connsiteX10" fmla="*/ 4600575 w 4938246"/>
              <a:gd name="connsiteY10" fmla="*/ 3547872 h 474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38246" h="4744211">
                <a:moveTo>
                  <a:pt x="4600671" y="3547872"/>
                </a:moveTo>
                <a:cubicBezTo>
                  <a:pt x="4574096" y="3579400"/>
                  <a:pt x="4545997" y="3610070"/>
                  <a:pt x="4516279" y="3639788"/>
                </a:cubicBezTo>
                <a:lnTo>
                  <a:pt x="4170712" y="3985451"/>
                </a:lnTo>
                <a:lnTo>
                  <a:pt x="3411950" y="4744212"/>
                </a:lnTo>
                <a:lnTo>
                  <a:pt x="0" y="4744212"/>
                </a:lnTo>
                <a:lnTo>
                  <a:pt x="0" y="0"/>
                </a:lnTo>
                <a:lnTo>
                  <a:pt x="2914269" y="0"/>
                </a:lnTo>
                <a:lnTo>
                  <a:pt x="3489103" y="574929"/>
                </a:lnTo>
                <a:lnTo>
                  <a:pt x="4255580" y="1341406"/>
                </a:lnTo>
                <a:lnTo>
                  <a:pt x="4516184" y="1602010"/>
                </a:lnTo>
                <a:cubicBezTo>
                  <a:pt x="5049203" y="2135029"/>
                  <a:pt x="5077397" y="2981706"/>
                  <a:pt x="4600575" y="3547872"/>
                </a:cubicBezTo>
                <a:close/>
              </a:path>
            </a:pathLst>
          </a:custGeom>
          <a:gradFill>
            <a:gsLst>
              <a:gs pos="100000">
                <a:schemeClr val="bg2"/>
              </a:gs>
              <a:gs pos="0">
                <a:schemeClr val="tx2">
                  <a:alpha val="99000"/>
                </a:schemeClr>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0" name="Freeform: Shape 45">
            <a:extLst>
              <a:ext uri="{FF2B5EF4-FFF2-40B4-BE49-F238E27FC236}">
                <a16:creationId xmlns:a16="http://schemas.microsoft.com/office/drawing/2014/main" id="{43B0CF48-2EC9-28C3-A2FB-197B69CF4B5C}"/>
              </a:ext>
            </a:extLst>
          </p:cNvPr>
          <p:cNvSpPr/>
          <p:nvPr userDrawn="1"/>
        </p:nvSpPr>
        <p:spPr>
          <a:xfrm>
            <a:off x="4416650" y="5542838"/>
            <a:ext cx="2550524" cy="1315162"/>
          </a:xfrm>
          <a:custGeom>
            <a:avLst/>
            <a:gdLst>
              <a:gd name="connsiteX0" fmla="*/ 2800816 w 2802809"/>
              <a:gd name="connsiteY0" fmla="*/ 1445252 h 1445251"/>
              <a:gd name="connsiteX1" fmla="*/ 1990 w 2802809"/>
              <a:gd name="connsiteY1" fmla="*/ 1445252 h 1445251"/>
              <a:gd name="connsiteX2" fmla="*/ 140579 w 2802809"/>
              <a:gd name="connsiteY2" fmla="*/ 1062061 h 1445251"/>
              <a:gd name="connsiteX3" fmla="*/ 1062123 w 2802809"/>
              <a:gd name="connsiteY3" fmla="*/ 140518 h 1445251"/>
              <a:gd name="connsiteX4" fmla="*/ 1740779 w 2802809"/>
              <a:gd name="connsiteY4" fmla="*/ 140518 h 1445251"/>
              <a:gd name="connsiteX5" fmla="*/ 2662323 w 2802809"/>
              <a:gd name="connsiteY5" fmla="*/ 1062061 h 1445251"/>
              <a:gd name="connsiteX6" fmla="*/ 2800816 w 2802809"/>
              <a:gd name="connsiteY6" fmla="*/ 1445252 h 144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2809" h="1445251">
                <a:moveTo>
                  <a:pt x="2800816" y="1445252"/>
                </a:moveTo>
                <a:lnTo>
                  <a:pt x="1990" y="1445252"/>
                </a:lnTo>
                <a:cubicBezTo>
                  <a:pt x="-10488" y="1308283"/>
                  <a:pt x="35709" y="1166932"/>
                  <a:pt x="140579" y="1062061"/>
                </a:cubicBezTo>
                <a:lnTo>
                  <a:pt x="1062123" y="140518"/>
                </a:lnTo>
                <a:cubicBezTo>
                  <a:pt x="1249479" y="-46839"/>
                  <a:pt x="1553327" y="-46839"/>
                  <a:pt x="1740779" y="140518"/>
                </a:cubicBezTo>
                <a:lnTo>
                  <a:pt x="2662323" y="1062061"/>
                </a:lnTo>
                <a:cubicBezTo>
                  <a:pt x="2767193" y="1166932"/>
                  <a:pt x="2813294" y="1308283"/>
                  <a:pt x="2800816" y="1445252"/>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4" name="Freeform: Shape 46">
            <a:extLst>
              <a:ext uri="{FF2B5EF4-FFF2-40B4-BE49-F238E27FC236}">
                <a16:creationId xmlns:a16="http://schemas.microsoft.com/office/drawing/2014/main" id="{A8AEFA1B-FFEC-7EC7-A93A-E11E46461F11}"/>
              </a:ext>
            </a:extLst>
          </p:cNvPr>
          <p:cNvSpPr/>
          <p:nvPr userDrawn="1"/>
        </p:nvSpPr>
        <p:spPr>
          <a:xfrm>
            <a:off x="7607668" y="1051007"/>
            <a:ext cx="1203136" cy="1203136"/>
          </a:xfrm>
          <a:custGeom>
            <a:avLst/>
            <a:gdLst>
              <a:gd name="connsiteX0" fmla="*/ 1275159 w 1342453"/>
              <a:gd name="connsiteY0" fmla="*/ 833771 h 1342453"/>
              <a:gd name="connsiteX1" fmla="*/ 833771 w 1342453"/>
              <a:gd name="connsiteY1" fmla="*/ 1275159 h 1342453"/>
              <a:gd name="connsiteX2" fmla="*/ 508682 w 1342453"/>
              <a:gd name="connsiteY2" fmla="*/ 1275159 h 1342453"/>
              <a:gd name="connsiteX3" fmla="*/ 67294 w 1342453"/>
              <a:gd name="connsiteY3" fmla="*/ 833771 h 1342453"/>
              <a:gd name="connsiteX4" fmla="*/ 67294 w 1342453"/>
              <a:gd name="connsiteY4" fmla="*/ 508683 h 1342453"/>
              <a:gd name="connsiteX5" fmla="*/ 508682 w 1342453"/>
              <a:gd name="connsiteY5" fmla="*/ 67294 h 1342453"/>
              <a:gd name="connsiteX6" fmla="*/ 833771 w 1342453"/>
              <a:gd name="connsiteY6" fmla="*/ 67294 h 1342453"/>
              <a:gd name="connsiteX7" fmla="*/ 1275159 w 1342453"/>
              <a:gd name="connsiteY7" fmla="*/ 508683 h 1342453"/>
              <a:gd name="connsiteX8" fmla="*/ 1275159 w 1342453"/>
              <a:gd name="connsiteY8" fmla="*/ 833771 h 1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2453" h="1342453">
                <a:moveTo>
                  <a:pt x="1275159" y="833771"/>
                </a:moveTo>
                <a:lnTo>
                  <a:pt x="833771" y="1275159"/>
                </a:lnTo>
                <a:cubicBezTo>
                  <a:pt x="744045" y="1364885"/>
                  <a:pt x="598503" y="1364885"/>
                  <a:pt x="508682" y="1275159"/>
                </a:cubicBezTo>
                <a:lnTo>
                  <a:pt x="67294" y="833771"/>
                </a:lnTo>
                <a:cubicBezTo>
                  <a:pt x="-22431" y="744045"/>
                  <a:pt x="-22431" y="598503"/>
                  <a:pt x="67294" y="508683"/>
                </a:cubicBezTo>
                <a:lnTo>
                  <a:pt x="508682" y="67294"/>
                </a:lnTo>
                <a:cubicBezTo>
                  <a:pt x="598408" y="-22431"/>
                  <a:pt x="743950" y="-22431"/>
                  <a:pt x="833771" y="67294"/>
                </a:cubicBezTo>
                <a:lnTo>
                  <a:pt x="1275159" y="508683"/>
                </a:lnTo>
                <a:cubicBezTo>
                  <a:pt x="1364885" y="598408"/>
                  <a:pt x="1364885" y="743950"/>
                  <a:pt x="1275159" y="833771"/>
                </a:cubicBezTo>
                <a:close/>
              </a:path>
            </a:pathLst>
          </a:custGeom>
          <a:gradFill>
            <a:gsLst>
              <a:gs pos="0">
                <a:schemeClr val="accent2">
                  <a:alpha val="40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15" name="Freeform: Shape 47">
            <a:extLst>
              <a:ext uri="{FF2B5EF4-FFF2-40B4-BE49-F238E27FC236}">
                <a16:creationId xmlns:a16="http://schemas.microsoft.com/office/drawing/2014/main" id="{2D12AD1E-5A50-B221-CF80-4EBCD0160B61}"/>
              </a:ext>
            </a:extLst>
          </p:cNvPr>
          <p:cNvSpPr/>
          <p:nvPr userDrawn="1"/>
        </p:nvSpPr>
        <p:spPr>
          <a:xfrm>
            <a:off x="5943600" y="664956"/>
            <a:ext cx="838200" cy="838200"/>
          </a:xfrm>
          <a:custGeom>
            <a:avLst/>
            <a:gdLst>
              <a:gd name="connsiteX0" fmla="*/ 662892 w 697896"/>
              <a:gd name="connsiteY0" fmla="*/ 433435 h 697896"/>
              <a:gd name="connsiteX1" fmla="*/ 433435 w 697896"/>
              <a:gd name="connsiteY1" fmla="*/ 662892 h 697896"/>
              <a:gd name="connsiteX2" fmla="*/ 264462 w 697896"/>
              <a:gd name="connsiteY2" fmla="*/ 662892 h 697896"/>
              <a:gd name="connsiteX3" fmla="*/ 35004 w 697896"/>
              <a:gd name="connsiteY3" fmla="*/ 433435 h 697896"/>
              <a:gd name="connsiteX4" fmla="*/ 35004 w 697896"/>
              <a:gd name="connsiteY4" fmla="*/ 264462 h 697896"/>
              <a:gd name="connsiteX5" fmla="*/ 264462 w 697896"/>
              <a:gd name="connsiteY5" fmla="*/ 35004 h 697896"/>
              <a:gd name="connsiteX6" fmla="*/ 433435 w 697896"/>
              <a:gd name="connsiteY6" fmla="*/ 35004 h 697896"/>
              <a:gd name="connsiteX7" fmla="*/ 662892 w 697896"/>
              <a:gd name="connsiteY7" fmla="*/ 264462 h 697896"/>
              <a:gd name="connsiteX8" fmla="*/ 662892 w 697896"/>
              <a:gd name="connsiteY8" fmla="*/ 433435 h 69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896" h="697896">
                <a:moveTo>
                  <a:pt x="662892" y="433435"/>
                </a:moveTo>
                <a:lnTo>
                  <a:pt x="433435" y="662892"/>
                </a:lnTo>
                <a:cubicBezTo>
                  <a:pt x="386763" y="709565"/>
                  <a:pt x="311134" y="709565"/>
                  <a:pt x="264462" y="662892"/>
                </a:cubicBezTo>
                <a:lnTo>
                  <a:pt x="35004" y="433435"/>
                </a:lnTo>
                <a:cubicBezTo>
                  <a:pt x="-11668" y="386763"/>
                  <a:pt x="-11668" y="311134"/>
                  <a:pt x="35004" y="264462"/>
                </a:cubicBezTo>
                <a:lnTo>
                  <a:pt x="264462" y="35004"/>
                </a:lnTo>
                <a:cubicBezTo>
                  <a:pt x="311134" y="-11668"/>
                  <a:pt x="386763" y="-11668"/>
                  <a:pt x="433435" y="35004"/>
                </a:cubicBezTo>
                <a:lnTo>
                  <a:pt x="662892" y="264462"/>
                </a:lnTo>
                <a:cubicBezTo>
                  <a:pt x="709565" y="311134"/>
                  <a:pt x="709565" y="386763"/>
                  <a:pt x="662892" y="433435"/>
                </a:cubicBezTo>
                <a:close/>
              </a:path>
            </a:pathLst>
          </a:custGeom>
          <a:gradFill>
            <a:gsLst>
              <a:gs pos="0">
                <a:schemeClr val="accent2">
                  <a:alpha val="17000"/>
                </a:schemeClr>
              </a:gs>
              <a:gs pos="100000">
                <a:schemeClr val="bg2"/>
              </a:gs>
            </a:gsLst>
            <a:lin ang="5400000" scaled="1"/>
          </a:gradFill>
          <a:ln w="1301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20" name="Freeform: Shape 49">
            <a:extLst>
              <a:ext uri="{FF2B5EF4-FFF2-40B4-BE49-F238E27FC236}">
                <a16:creationId xmlns:a16="http://schemas.microsoft.com/office/drawing/2014/main" id="{49FCA802-0F32-433E-C874-76E5D1066F55}"/>
              </a:ext>
            </a:extLst>
          </p:cNvPr>
          <p:cNvSpPr/>
          <p:nvPr userDrawn="1"/>
        </p:nvSpPr>
        <p:spPr>
          <a:xfrm rot="18900000">
            <a:off x="8172545" y="4881734"/>
            <a:ext cx="1276518" cy="1276518"/>
          </a:xfrm>
          <a:custGeom>
            <a:avLst/>
            <a:gdLst>
              <a:gd name="connsiteX0" fmla="*/ 134207 w 632841"/>
              <a:gd name="connsiteY0" fmla="*/ 0 h 632841"/>
              <a:gd name="connsiteX1" fmla="*/ 498634 w 632841"/>
              <a:gd name="connsiteY1" fmla="*/ 0 h 632841"/>
              <a:gd name="connsiteX2" fmla="*/ 632841 w 632841"/>
              <a:gd name="connsiteY2" fmla="*/ 134207 h 632841"/>
              <a:gd name="connsiteX3" fmla="*/ 632841 w 632841"/>
              <a:gd name="connsiteY3" fmla="*/ 498634 h 632841"/>
              <a:gd name="connsiteX4" fmla="*/ 498634 w 632841"/>
              <a:gd name="connsiteY4" fmla="*/ 632841 h 632841"/>
              <a:gd name="connsiteX5" fmla="*/ 134207 w 632841"/>
              <a:gd name="connsiteY5" fmla="*/ 632841 h 632841"/>
              <a:gd name="connsiteX6" fmla="*/ 0 w 632841"/>
              <a:gd name="connsiteY6" fmla="*/ 498634 h 632841"/>
              <a:gd name="connsiteX7" fmla="*/ 0 w 632841"/>
              <a:gd name="connsiteY7" fmla="*/ 134207 h 632841"/>
              <a:gd name="connsiteX8" fmla="*/ 134207 w 632841"/>
              <a:gd name="connsiteY8" fmla="*/ 0 h 6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841" h="632841">
                <a:moveTo>
                  <a:pt x="134207" y="0"/>
                </a:moveTo>
                <a:lnTo>
                  <a:pt x="498634" y="0"/>
                </a:lnTo>
                <a:cubicBezTo>
                  <a:pt x="572739" y="0"/>
                  <a:pt x="632841" y="60103"/>
                  <a:pt x="632841" y="134207"/>
                </a:cubicBezTo>
                <a:lnTo>
                  <a:pt x="632841" y="498634"/>
                </a:lnTo>
                <a:cubicBezTo>
                  <a:pt x="632841" y="572738"/>
                  <a:pt x="572739" y="632841"/>
                  <a:pt x="498634" y="632841"/>
                </a:cubicBezTo>
                <a:lnTo>
                  <a:pt x="134207" y="632841"/>
                </a:lnTo>
                <a:cubicBezTo>
                  <a:pt x="60103" y="632841"/>
                  <a:pt x="0" y="572738"/>
                  <a:pt x="0" y="498634"/>
                </a:cubicBezTo>
                <a:lnTo>
                  <a:pt x="0" y="134207"/>
                </a:lnTo>
                <a:cubicBezTo>
                  <a:pt x="0" y="60103"/>
                  <a:pt x="60103" y="0"/>
                  <a:pt x="134207" y="0"/>
                </a:cubicBezTo>
                <a:close/>
              </a:path>
            </a:pathLst>
          </a:custGeom>
          <a:solidFill>
            <a:schemeClr val="bg1">
              <a:lumMod val="9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a:p>
        </p:txBody>
      </p:sp>
      <p:sp>
        <p:nvSpPr>
          <p:cNvPr id="28" name="Rectangle 27">
            <a:extLst>
              <a:ext uri="{FF2B5EF4-FFF2-40B4-BE49-F238E27FC236}">
                <a16:creationId xmlns:a16="http://schemas.microsoft.com/office/drawing/2014/main" id="{8ED97726-6615-4B1E-4EE0-45ED40432796}"/>
              </a:ext>
            </a:extLst>
          </p:cNvPr>
          <p:cNvSpPr/>
          <p:nvPr userDrawn="1"/>
        </p:nvSpPr>
        <p:spPr>
          <a:xfrm rot="10800000" flipH="1">
            <a:off x="1" y="1902878"/>
            <a:ext cx="241159" cy="3052244"/>
          </a:xfrm>
          <a:prstGeom prst="rect">
            <a:avLst/>
          </a:prstGeom>
          <a:solidFill>
            <a:schemeClr val="accent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2285223"/>
            <a:ext cx="4567355" cy="923330"/>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kumimoji="0" lang="en-GB" sz="6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GB"/>
              <a:t>Thank you!</a:t>
            </a:r>
          </a:p>
        </p:txBody>
      </p:sp>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88263" y="3732514"/>
            <a:ext cx="4564308"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bg1"/>
                </a:solidFill>
                <a:latin typeface="+mj-lt"/>
              </a:defRPr>
            </a:lvl1pPr>
          </a:lstStyle>
          <a:p>
            <a:pPr lvl="0"/>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88263" y="4151724"/>
            <a:ext cx="4564308" cy="246221"/>
          </a:xfrm>
        </p:spPr>
        <p:txBody>
          <a:bodyPr/>
          <a:lstStyle>
            <a:lvl1pPr marL="0" indent="0">
              <a:buNone/>
              <a:defRPr sz="1600">
                <a:solidFill>
                  <a:schemeClr val="bg1"/>
                </a:solidFill>
              </a:defRPr>
            </a:lvl1pPr>
          </a:lstStyle>
          <a:p>
            <a:pPr lvl="0"/>
            <a:r>
              <a:rPr lang="en-US"/>
              <a:t>Contact information</a:t>
            </a:r>
          </a:p>
        </p:txBody>
      </p:sp>
      <p:pic>
        <p:nvPicPr>
          <p:cNvPr id="2" name="Picture 1" descr="A logo on a black background&#10;&#10;Description automatically generated">
            <a:extLst>
              <a:ext uri="{FF2B5EF4-FFF2-40B4-BE49-F238E27FC236}">
                <a16:creationId xmlns:a16="http://schemas.microsoft.com/office/drawing/2014/main" id="{14F2E8A8-18BC-1CC4-CAAC-DFD3FDC09D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91" y="315185"/>
            <a:ext cx="1914018" cy="857877"/>
          </a:xfrm>
          <a:prstGeom prst="rect">
            <a:avLst/>
          </a:prstGeom>
        </p:spPr>
      </p:pic>
    </p:spTree>
    <p:extLst>
      <p:ext uri="{BB962C8B-B14F-4D97-AF65-F5344CB8AC3E}">
        <p14:creationId xmlns:p14="http://schemas.microsoft.com/office/powerpoint/2010/main" val="126595408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2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3E642E-DA20-F4F4-71E8-74EDC3C17B9A}"/>
              </a:ext>
            </a:extLst>
          </p:cNvPr>
          <p:cNvSpPr/>
          <p:nvPr userDrawn="1"/>
        </p:nvSpPr>
        <p:spPr bwMode="auto">
          <a:xfrm>
            <a:off x="0" y="2598613"/>
            <a:ext cx="8721814" cy="24312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AECA1A8A-7695-B932-C36D-D7608CE9FADE}"/>
              </a:ext>
            </a:extLst>
          </p:cNvPr>
          <p:cNvSpPr/>
          <p:nvPr userDrawn="1"/>
        </p:nvSpPr>
        <p:spPr>
          <a:xfrm>
            <a:off x="3206680" y="1"/>
            <a:ext cx="8713776" cy="6858001"/>
          </a:xfrm>
          <a:custGeom>
            <a:avLst/>
            <a:gdLst>
              <a:gd name="connsiteX0" fmla="*/ 6858862 w 8713776"/>
              <a:gd name="connsiteY0" fmla="*/ 0 h 6858001"/>
              <a:gd name="connsiteX1" fmla="*/ 8713776 w 8713776"/>
              <a:gd name="connsiteY1" fmla="*/ 0 h 6858001"/>
              <a:gd name="connsiteX2" fmla="*/ 1854710 w 8713776"/>
              <a:gd name="connsiteY2" fmla="*/ 6858001 h 6858001"/>
              <a:gd name="connsiteX3" fmla="*/ 0 w 8713776"/>
              <a:gd name="connsiteY3" fmla="*/ 6858001 h 6858001"/>
              <a:gd name="connsiteX4" fmla="*/ 6858862 w 8713776"/>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3776" h="6858001">
                <a:moveTo>
                  <a:pt x="6858862" y="0"/>
                </a:moveTo>
                <a:lnTo>
                  <a:pt x="8713776" y="0"/>
                </a:lnTo>
                <a:lnTo>
                  <a:pt x="1854710" y="6858001"/>
                </a:lnTo>
                <a:lnTo>
                  <a:pt x="0" y="6858001"/>
                </a:lnTo>
                <a:lnTo>
                  <a:pt x="6858862" y="0"/>
                </a:lnTo>
                <a:close/>
              </a:path>
            </a:pathLst>
          </a:custGeom>
          <a:solidFill>
            <a:schemeClr val="bg1">
              <a:lumMod val="95000"/>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Calibri" panose="020F0502020204030204"/>
              <a:cs typeface="Segoe UI" pitchFamily="34" charset="0"/>
            </a:endParaRPr>
          </a:p>
        </p:txBody>
      </p:sp>
      <p:sp>
        <p:nvSpPr>
          <p:cNvPr id="13" name="Freeform: Shape 12">
            <a:extLst>
              <a:ext uri="{FF2B5EF4-FFF2-40B4-BE49-F238E27FC236}">
                <a16:creationId xmlns:a16="http://schemas.microsoft.com/office/drawing/2014/main" id="{2B9CC861-261A-CF51-9293-1F692E56AB86}"/>
              </a:ext>
            </a:extLst>
          </p:cNvPr>
          <p:cNvSpPr/>
          <p:nvPr userDrawn="1"/>
        </p:nvSpPr>
        <p:spPr>
          <a:xfrm>
            <a:off x="4378982" y="542501"/>
            <a:ext cx="7816411" cy="6322756"/>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rgbClr val="057BC4"/>
              </a:gs>
              <a:gs pos="50000">
                <a:srgbClr val="025083"/>
              </a:gs>
              <a:gs pos="100000">
                <a:srgbClr val="002642"/>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4B58F365-B512-8DA5-9AC5-6646CD2D51AA}"/>
              </a:ext>
            </a:extLst>
          </p:cNvPr>
          <p:cNvSpPr/>
          <p:nvPr userDrawn="1"/>
        </p:nvSpPr>
        <p:spPr>
          <a:xfrm>
            <a:off x="6192965" y="0"/>
            <a:ext cx="6002431" cy="6628213"/>
          </a:xfrm>
          <a:custGeom>
            <a:avLst/>
            <a:gdLst>
              <a:gd name="connsiteX0" fmla="*/ 625784 w 6002431"/>
              <a:gd name="connsiteY0" fmla="*/ 0 h 6628213"/>
              <a:gd name="connsiteX1" fmla="*/ 3247782 w 6002431"/>
              <a:gd name="connsiteY1" fmla="*/ 0 h 6628213"/>
              <a:gd name="connsiteX2" fmla="*/ 2621885 w 6002431"/>
              <a:gd name="connsiteY2" fmla="*/ 625784 h 6628213"/>
              <a:gd name="connsiteX3" fmla="*/ 6002431 w 6002431"/>
              <a:gd name="connsiteY3" fmla="*/ 4006331 h 6628213"/>
              <a:gd name="connsiteX4" fmla="*/ 6002431 w 6002431"/>
              <a:gd name="connsiteY4" fmla="*/ 6628213 h 6628213"/>
              <a:gd name="connsiteX5" fmla="*/ 0 w 6002431"/>
              <a:gd name="connsiteY5" fmla="*/ 625784 h 6628213"/>
              <a:gd name="connsiteX6" fmla="*/ 625784 w 6002431"/>
              <a:gd name="connsiteY6" fmla="*/ 0 h 662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2431" h="6628213">
                <a:moveTo>
                  <a:pt x="625784" y="0"/>
                </a:moveTo>
                <a:lnTo>
                  <a:pt x="3247782" y="0"/>
                </a:lnTo>
                <a:lnTo>
                  <a:pt x="2621885" y="625784"/>
                </a:lnTo>
                <a:lnTo>
                  <a:pt x="6002431" y="4006331"/>
                </a:lnTo>
                <a:lnTo>
                  <a:pt x="6002431" y="6628213"/>
                </a:lnTo>
                <a:lnTo>
                  <a:pt x="0" y="625784"/>
                </a:lnTo>
                <a:lnTo>
                  <a:pt x="625784" y="0"/>
                </a:lnTo>
                <a:close/>
              </a:path>
            </a:pathLst>
          </a:custGeom>
          <a:gradFill>
            <a:gsLst>
              <a:gs pos="0">
                <a:srgbClr val="00BFEC"/>
              </a:gs>
              <a:gs pos="50000">
                <a:srgbClr val="008EC9"/>
              </a:gs>
              <a:gs pos="100000">
                <a:srgbClr val="005EA6"/>
              </a:gs>
            </a:gsLst>
            <a:lin ang="18939291"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1CBC7DA8-204A-C18C-D12B-13D0879782D8}"/>
              </a:ext>
            </a:extLst>
          </p:cNvPr>
          <p:cNvSpPr/>
          <p:nvPr userDrawn="1"/>
        </p:nvSpPr>
        <p:spPr>
          <a:xfrm>
            <a:off x="10698131" y="0"/>
            <a:ext cx="1497265" cy="2037335"/>
          </a:xfrm>
          <a:custGeom>
            <a:avLst/>
            <a:gdLst>
              <a:gd name="connsiteX0" fmla="*/ 540070 w 1497265"/>
              <a:gd name="connsiteY0" fmla="*/ 0 h 2037335"/>
              <a:gd name="connsiteX1" fmla="*/ 1497265 w 1497265"/>
              <a:gd name="connsiteY1" fmla="*/ 0 h 2037335"/>
              <a:gd name="connsiteX2" fmla="*/ 1497265 w 1497265"/>
              <a:gd name="connsiteY2" fmla="*/ 2037335 h 2037335"/>
              <a:gd name="connsiteX3" fmla="*/ 0 w 1497265"/>
              <a:gd name="connsiteY3" fmla="*/ 540070 h 2037335"/>
              <a:gd name="connsiteX4" fmla="*/ 540070 w 1497265"/>
              <a:gd name="connsiteY4" fmla="*/ 0 h 203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265" h="2037335">
                <a:moveTo>
                  <a:pt x="540070" y="0"/>
                </a:moveTo>
                <a:lnTo>
                  <a:pt x="1497265" y="0"/>
                </a:lnTo>
                <a:lnTo>
                  <a:pt x="1497265" y="2037335"/>
                </a:lnTo>
                <a:lnTo>
                  <a:pt x="0" y="540070"/>
                </a:lnTo>
                <a:lnTo>
                  <a:pt x="540070" y="0"/>
                </a:lnTo>
                <a:close/>
              </a:path>
            </a:pathLst>
          </a:custGeom>
          <a:gradFill>
            <a:gsLst>
              <a:gs pos="0">
                <a:srgbClr val="4CB1FF"/>
              </a:gs>
              <a:gs pos="63000">
                <a:srgbClr val="0088EE"/>
              </a:gs>
            </a:gsLst>
            <a:lin ang="13500000" scaled="1"/>
          </a:gradFill>
          <a:ln w="1373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AACD24BF-DC84-1486-D51A-689CE4E17EB7}"/>
              </a:ext>
            </a:extLst>
          </p:cNvPr>
          <p:cNvSpPr/>
          <p:nvPr userDrawn="1"/>
        </p:nvSpPr>
        <p:spPr>
          <a:xfrm>
            <a:off x="3524272" y="1"/>
            <a:ext cx="8667728" cy="6858001"/>
          </a:xfrm>
          <a:custGeom>
            <a:avLst/>
            <a:gdLst>
              <a:gd name="connsiteX0" fmla="*/ 5068600 w 8667728"/>
              <a:gd name="connsiteY0" fmla="*/ 0 h 6858001"/>
              <a:gd name="connsiteX1" fmla="*/ 8667728 w 8667728"/>
              <a:gd name="connsiteY1" fmla="*/ 0 h 6858001"/>
              <a:gd name="connsiteX2" fmla="*/ 1809728 w 8667728"/>
              <a:gd name="connsiteY2" fmla="*/ 6858001 h 6858001"/>
              <a:gd name="connsiteX3" fmla="*/ 0 w 8667728"/>
              <a:gd name="connsiteY3" fmla="*/ 6858001 h 6858001"/>
              <a:gd name="connsiteX4" fmla="*/ 5963553 w 8667728"/>
              <a:gd name="connsiteY4" fmla="*/ 895285 h 6858001"/>
              <a:gd name="connsiteX5" fmla="*/ 5068600 w 8667728"/>
              <a:gd name="connsiteY5"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28" h="6858001">
                <a:moveTo>
                  <a:pt x="5068600" y="0"/>
                </a:moveTo>
                <a:lnTo>
                  <a:pt x="8667728" y="0"/>
                </a:lnTo>
                <a:lnTo>
                  <a:pt x="1809728" y="6858001"/>
                </a:lnTo>
                <a:lnTo>
                  <a:pt x="0" y="6858001"/>
                </a:lnTo>
                <a:lnTo>
                  <a:pt x="5963553" y="895285"/>
                </a:lnTo>
                <a:lnTo>
                  <a:pt x="5068600" y="0"/>
                </a:lnTo>
                <a:close/>
              </a:path>
            </a:pathLst>
          </a:custGeom>
          <a:solidFill>
            <a:schemeClr val="bg2">
              <a:lumMod val="60000"/>
              <a:lumOff val="40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latin typeface="Calibri" panose="020F0502020204030204"/>
              <a:cs typeface="Segoe UI" pitchFamily="34" charset="0"/>
            </a:endParaRPr>
          </a:p>
        </p:txBody>
      </p:sp>
      <p:sp>
        <p:nvSpPr>
          <p:cNvPr id="22" name="Text Box 3" descr="This is a copyright notice that should be included on the final slide.">
            <a:extLst>
              <a:ext uri="{FF2B5EF4-FFF2-40B4-BE49-F238E27FC236}">
                <a16:creationId xmlns:a16="http://schemas.microsoft.com/office/drawing/2014/main" id="{8F78F77A-D1AE-DC3B-27C3-404F633EAF5A}"/>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latin typeface="Segoe UI"/>
                <a:ea typeface="+mn-ea"/>
                <a:cs typeface="Segoe UI" pitchFamily="34" charset="0"/>
              </a:rPr>
              <a:t>© Copyright Microsoft Corporation. All rights reserved. </a:t>
            </a:r>
          </a:p>
        </p:txBody>
      </p:sp>
      <p:sp>
        <p:nvSpPr>
          <p:cNvPr id="3" name="Title 1">
            <a:extLst>
              <a:ext uri="{FF2B5EF4-FFF2-40B4-BE49-F238E27FC236}">
                <a16:creationId xmlns:a16="http://schemas.microsoft.com/office/drawing/2014/main" id="{EDFEE6E9-8666-CBFD-B1A5-1DAFB51F4B7A}"/>
              </a:ext>
            </a:extLst>
          </p:cNvPr>
          <p:cNvSpPr>
            <a:spLocks noGrp="1"/>
          </p:cNvSpPr>
          <p:nvPr>
            <p:ph type="title" hasCustomPrompt="1"/>
          </p:nvPr>
        </p:nvSpPr>
        <p:spPr>
          <a:xfrm>
            <a:off x="585216" y="3340672"/>
            <a:ext cx="4985307" cy="830997"/>
          </a:xfrm>
        </p:spPr>
        <p:txBody>
          <a:bodyPr anchor="ctr"/>
          <a:lstStyle>
            <a:lvl1pPr marL="0" marR="0" indent="0" algn="l" defTabSz="932742" rtl="0" eaLnBrk="1" fontAlgn="auto" latinLnBrk="0" hangingPunct="1">
              <a:lnSpc>
                <a:spcPct val="100000"/>
              </a:lnSpc>
              <a:spcBef>
                <a:spcPct val="0"/>
              </a:spcBef>
              <a:spcAft>
                <a:spcPts val="0"/>
              </a:spcAft>
              <a:buClrTx/>
              <a:buSzPct val="90000"/>
              <a:buFont typeface="Wingdings" panose="05000000000000000000" pitchFamily="2" charset="2"/>
              <a:buNone/>
              <a:tabLst/>
              <a:defRPr lang="en-GB" sz="5400" b="0" kern="1200" cap="none" spc="-50" baseline="0" dirty="0" smtClean="0">
                <a:ln w="3175">
                  <a:noFill/>
                </a:ln>
                <a:solidFill>
                  <a:schemeClr val="tx1"/>
                </a:solidFill>
                <a:effectLst/>
                <a:latin typeface="+mj-lt"/>
                <a:ea typeface="+mn-ea"/>
                <a:cs typeface="Segoe UI" pitchFamily="34" charset="0"/>
              </a:defRPr>
            </a:lvl1pPr>
          </a:lstStyle>
          <a:p>
            <a:r>
              <a:rPr lang="en-GB"/>
              <a:t>Thank you!</a:t>
            </a:r>
          </a:p>
        </p:txBody>
      </p:sp>
      <p:pic>
        <p:nvPicPr>
          <p:cNvPr id="4" name="Picture 3" descr="A logo on a black background&#10;&#10;Description automatically generated">
            <a:extLst>
              <a:ext uri="{FF2B5EF4-FFF2-40B4-BE49-F238E27FC236}">
                <a16:creationId xmlns:a16="http://schemas.microsoft.com/office/drawing/2014/main" id="{CEE3E0DC-C11E-881D-7146-167C839D56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391" y="315185"/>
            <a:ext cx="1914018" cy="857877"/>
          </a:xfrm>
          <a:prstGeom prst="rect">
            <a:avLst/>
          </a:prstGeom>
        </p:spPr>
      </p:pic>
    </p:spTree>
    <p:extLst>
      <p:ext uri="{BB962C8B-B14F-4D97-AF65-F5344CB8AC3E}">
        <p14:creationId xmlns:p14="http://schemas.microsoft.com/office/powerpoint/2010/main" val="286385001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3 (Light)">
    <p:spTree>
      <p:nvGrpSpPr>
        <p:cNvPr id="1" name=""/>
        <p:cNvGrpSpPr/>
        <p:nvPr/>
      </p:nvGrpSpPr>
      <p:grpSpPr>
        <a:xfrm>
          <a:off x="0" y="0"/>
          <a:ext cx="0" cy="0"/>
          <a:chOff x="0" y="0"/>
          <a:chExt cx="0" cy="0"/>
        </a:xfrm>
      </p:grpSpPr>
      <p:pic>
        <p:nvPicPr>
          <p:cNvPr id="116" name="Graphic 115">
            <a:extLst>
              <a:ext uri="{FF2B5EF4-FFF2-40B4-BE49-F238E27FC236}">
                <a16:creationId xmlns:a16="http://schemas.microsoft.com/office/drawing/2014/main" id="{3A7E59A8-E0B6-CD05-3DBD-8BC20313735E}"/>
              </a:ext>
            </a:extLst>
          </p:cNvPr>
          <p:cNvPicPr>
            <a:picLocks noChangeAspect="1"/>
          </p:cNvPicPr>
          <p:nvPr userDrawn="1"/>
        </p:nvPicPr>
        <p:blipFill>
          <a:blip r:embed="rId2">
            <a:grayscl/>
            <a:alphaModFix amt="4000"/>
            <a:extLst>
              <a:ext uri="{96DAC541-7B7A-43D3-8B79-37D633B846F1}">
                <asvg:svgBlip xmlns:asvg="http://schemas.microsoft.com/office/drawing/2016/SVG/main" r:embed="rId3"/>
              </a:ext>
            </a:extLst>
          </a:blip>
          <a:srcRect l="42275" r="2049"/>
          <a:stretch>
            <a:fillRect/>
          </a:stretch>
        </p:blipFill>
        <p:spPr>
          <a:xfrm rot="18415104" flipV="1">
            <a:off x="-1625119" y="-1206766"/>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29" name="Text Placeholder 4">
            <a:extLst>
              <a:ext uri="{FF2B5EF4-FFF2-40B4-BE49-F238E27FC236}">
                <a16:creationId xmlns:a16="http://schemas.microsoft.com/office/drawing/2014/main" id="{ED1427E7-1656-6F99-4DC0-44C3C0980B9B}"/>
              </a:ext>
            </a:extLst>
          </p:cNvPr>
          <p:cNvSpPr>
            <a:spLocks noGrp="1"/>
          </p:cNvSpPr>
          <p:nvPr>
            <p:ph type="body" sz="quarter" idx="12" hasCustomPrompt="1"/>
          </p:nvPr>
        </p:nvSpPr>
        <p:spPr>
          <a:xfrm>
            <a:off x="5007429" y="4442348"/>
            <a:ext cx="6061177" cy="369332"/>
          </a:xfrm>
          <a:noFill/>
        </p:spPr>
        <p:txBody>
          <a:bodyPr wrap="square" lIns="0" tIns="0" rIns="0" bIns="0" anchor="ctr">
            <a:spAutoFit/>
          </a:bodyPr>
          <a:lstStyle>
            <a:lvl1pPr marL="0" indent="0" algn="r">
              <a:spcBef>
                <a:spcPts val="0"/>
              </a:spcBef>
              <a:spcAft>
                <a:spcPts val="0"/>
              </a:spcAft>
              <a:buFont typeface="Arial" panose="020B0604020202020204" pitchFamily="34" charset="0"/>
              <a:buNone/>
              <a:defRPr lang="en-US" sz="2400" kern="1200" spc="0" baseline="0" dirty="0">
                <a:solidFill>
                  <a:srgbClr val="FFFFFF">
                    <a:lumMod val="50000"/>
                  </a:srgbClr>
                </a:solidFill>
                <a:latin typeface="Segoe UI Semibold"/>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Speaker name</a:t>
            </a:r>
          </a:p>
        </p:txBody>
      </p:sp>
      <p:sp>
        <p:nvSpPr>
          <p:cNvPr id="30" name="Text Placeholder 3">
            <a:extLst>
              <a:ext uri="{FF2B5EF4-FFF2-40B4-BE49-F238E27FC236}">
                <a16:creationId xmlns:a16="http://schemas.microsoft.com/office/drawing/2014/main" id="{10C2B09A-54BA-8905-D458-3913B0BEA66C}"/>
              </a:ext>
            </a:extLst>
          </p:cNvPr>
          <p:cNvSpPr>
            <a:spLocks noGrp="1"/>
          </p:cNvSpPr>
          <p:nvPr>
            <p:ph type="body" sz="quarter" idx="13" hasCustomPrompt="1"/>
          </p:nvPr>
        </p:nvSpPr>
        <p:spPr>
          <a:xfrm>
            <a:off x="5007429" y="4965568"/>
            <a:ext cx="6061177" cy="307777"/>
          </a:xfrm>
        </p:spPr>
        <p:txBody>
          <a:bodyPr anchor="ctr"/>
          <a:lstStyle>
            <a:lvl1pPr marL="0" indent="0" algn="r">
              <a:buNone/>
              <a:defRPr lang="en-US" sz="2000" kern="1200" spc="0" baseline="0" dirty="0">
                <a:solidFill>
                  <a:srgbClr val="000000"/>
                </a:solidFill>
                <a:latin typeface="+mn-lt"/>
                <a:ea typeface="+mn-ea"/>
                <a:cs typeface="Segoe UI" panose="020B0502040204020203" pitchFamily="34" charset="0"/>
              </a:defRPr>
            </a:lvl1pPr>
          </a:lstStyle>
          <a:p>
            <a:pPr marL="0" marR="0" lvl="0" indent="0" algn="r"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a:pPr>
            <a:r>
              <a:rPr lang="en-US"/>
              <a:t>Contact information</a:t>
            </a:r>
          </a:p>
        </p:txBody>
      </p:sp>
      <p:sp>
        <p:nvSpPr>
          <p:cNvPr id="2" name="Oval 1">
            <a:extLst>
              <a:ext uri="{FF2B5EF4-FFF2-40B4-BE49-F238E27FC236}">
                <a16:creationId xmlns:a16="http://schemas.microsoft.com/office/drawing/2014/main" id="{328D9C4A-C12F-C5EA-3F38-D34B616769A2}"/>
              </a:ext>
            </a:extLst>
          </p:cNvPr>
          <p:cNvSpPr/>
          <p:nvPr userDrawn="1"/>
        </p:nvSpPr>
        <p:spPr bwMode="auto">
          <a:xfrm>
            <a:off x="5219700" y="2090736"/>
            <a:ext cx="2185566" cy="2185566"/>
          </a:xfrm>
          <a:prstGeom prst="ellipse">
            <a:avLst/>
          </a:prstGeom>
          <a:solidFill>
            <a:schemeClr val="bg1">
              <a:lumMod val="9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descr="Microsoft Power Platform logo">
            <a:extLst>
              <a:ext uri="{FF2B5EF4-FFF2-40B4-BE49-F238E27FC236}">
                <a16:creationId xmlns:a16="http://schemas.microsoft.com/office/drawing/2014/main" id="{2B08070D-DA45-9E50-5236-87D907B8A4FA}"/>
              </a:ext>
              <a:ext uri="{C183D7F6-B498-43B3-948B-1728B52AA6E4}">
                <adec:decorative xmlns:adec="http://schemas.microsoft.com/office/drawing/2017/decorative" val="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4894" y="597820"/>
            <a:ext cx="3068320" cy="292608"/>
          </a:xfrm>
          <a:prstGeom prst="rect">
            <a:avLst/>
          </a:prstGeom>
        </p:spPr>
      </p:pic>
      <p:sp>
        <p:nvSpPr>
          <p:cNvPr id="12" name="Free-form: Shape 11">
            <a:extLst>
              <a:ext uri="{FF2B5EF4-FFF2-40B4-BE49-F238E27FC236}">
                <a16:creationId xmlns:a16="http://schemas.microsoft.com/office/drawing/2014/main" id="{0F41B74D-A7EF-3B20-7F0D-D067296E9EC6}"/>
              </a:ext>
            </a:extLst>
          </p:cNvPr>
          <p:cNvSpPr/>
          <p:nvPr userDrawn="1"/>
        </p:nvSpPr>
        <p:spPr bwMode="auto">
          <a:xfrm flipH="1" flipV="1">
            <a:off x="2171700" y="0"/>
            <a:ext cx="9715500" cy="5918200"/>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13" name="Group 12">
            <a:extLst>
              <a:ext uri="{FF2B5EF4-FFF2-40B4-BE49-F238E27FC236}">
                <a16:creationId xmlns:a16="http://schemas.microsoft.com/office/drawing/2014/main" id="{987DECF0-2825-F323-1C94-7430D87E00E5}"/>
              </a:ext>
            </a:extLst>
          </p:cNvPr>
          <p:cNvGrpSpPr/>
          <p:nvPr userDrawn="1"/>
        </p:nvGrpSpPr>
        <p:grpSpPr>
          <a:xfrm rot="5400000">
            <a:off x="933017" y="5029200"/>
            <a:ext cx="932403" cy="932403"/>
            <a:chOff x="11016820" y="5720920"/>
            <a:chExt cx="870379" cy="870379"/>
          </a:xfrm>
        </p:grpSpPr>
        <p:sp>
          <p:nvSpPr>
            <p:cNvPr id="17" name="Oval 16">
              <a:extLst>
                <a:ext uri="{FF2B5EF4-FFF2-40B4-BE49-F238E27FC236}">
                  <a16:creationId xmlns:a16="http://schemas.microsoft.com/office/drawing/2014/main" id="{CDAB639E-D164-BC8B-4619-40816048398F}"/>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Oval 17">
              <a:extLst>
                <a:ext uri="{FF2B5EF4-FFF2-40B4-BE49-F238E27FC236}">
                  <a16:creationId xmlns:a16="http://schemas.microsoft.com/office/drawing/2014/main" id="{DD002153-809C-34E9-0578-2AA7C15B1C2C}"/>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Oval 18">
              <a:extLst>
                <a:ext uri="{FF2B5EF4-FFF2-40B4-BE49-F238E27FC236}">
                  <a16:creationId xmlns:a16="http://schemas.microsoft.com/office/drawing/2014/main" id="{33FEB50E-6B75-3FB6-E975-8BCDE5024C9E}"/>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Oval 22">
              <a:extLst>
                <a:ext uri="{FF2B5EF4-FFF2-40B4-BE49-F238E27FC236}">
                  <a16:creationId xmlns:a16="http://schemas.microsoft.com/office/drawing/2014/main" id="{9764DC1F-AABF-35A3-1458-72C9D07C5C2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EB4321EC-BAC3-DA0F-4630-6E6B57E9FA8F}"/>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41A3E2B5-28D3-C2B2-8A09-1BB3097A442D}"/>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06C83398-8708-BA02-6FAE-3928DB816762}"/>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9DABA7B6-3A8C-9246-13E2-CCA2D76D493E}"/>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3BA4D6B5-4B90-7357-1AC2-8146651B29E3}"/>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B5F486D6-6932-FA63-AC6B-7D2F304BE77A}"/>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049B813A-7A86-ED14-2F6C-5DD6BC1D8C2D}"/>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FF4D76DA-8C14-D22D-8350-903159932C33}"/>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8" name="Free-form: Shape 37">
            <a:extLst>
              <a:ext uri="{FF2B5EF4-FFF2-40B4-BE49-F238E27FC236}">
                <a16:creationId xmlns:a16="http://schemas.microsoft.com/office/drawing/2014/main" id="{03AE6250-4BAE-A5D3-8E60-0CB02D58C209}"/>
              </a:ext>
            </a:extLst>
          </p:cNvPr>
          <p:cNvSpPr/>
          <p:nvPr userDrawn="1"/>
        </p:nvSpPr>
        <p:spPr bwMode="auto">
          <a:xfrm flipH="1" flipV="1">
            <a:off x="604894" y="2628900"/>
            <a:ext cx="11004494" cy="3613150"/>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 Box 3" descr="This is a copyright notice that should be included on the final slide.">
            <a:extLst>
              <a:ext uri="{FF2B5EF4-FFF2-40B4-BE49-F238E27FC236}">
                <a16:creationId xmlns:a16="http://schemas.microsoft.com/office/drawing/2014/main" id="{23A27302-55F2-1DF8-B450-7D1630FFA97D}"/>
              </a:ext>
            </a:extLst>
          </p:cNvPr>
          <p:cNvSpPr txBox="1">
            <a:spLocks noChangeArrowheads="1"/>
          </p:cNvSpPr>
          <p:nvPr userDrawn="1"/>
        </p:nvSpPr>
        <p:spPr bwMode="blackWhite">
          <a:xfrm>
            <a:off x="604894" y="6462131"/>
            <a:ext cx="4482124" cy="138499"/>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defTabSz="932290" rtl="0" eaLnBrk="0" fontAlgn="auto" latinLnBrk="0" hangingPunct="0">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65000"/>
                  </a:schemeClr>
                </a:solidFill>
                <a:effectLst/>
                <a:uLnTx/>
                <a:uFillTx/>
                <a:ea typeface="+mn-ea"/>
                <a:cs typeface="Segoe UI" pitchFamily="34" charset="0"/>
              </a:rPr>
              <a:t>© Copyright Microsoft Corporation. All rights reserved. </a:t>
            </a:r>
          </a:p>
        </p:txBody>
      </p:sp>
      <p:grpSp>
        <p:nvGrpSpPr>
          <p:cNvPr id="41" name="Group 40">
            <a:extLst>
              <a:ext uri="{FF2B5EF4-FFF2-40B4-BE49-F238E27FC236}">
                <a16:creationId xmlns:a16="http://schemas.microsoft.com/office/drawing/2014/main" id="{3C47CEF5-4E26-434F-C205-C5D59182A20A}"/>
              </a:ext>
            </a:extLst>
          </p:cNvPr>
          <p:cNvGrpSpPr/>
          <p:nvPr userDrawn="1"/>
        </p:nvGrpSpPr>
        <p:grpSpPr>
          <a:xfrm>
            <a:off x="7536264" y="1533901"/>
            <a:ext cx="4636098" cy="950695"/>
            <a:chOff x="2110257" y="-2186187"/>
            <a:chExt cx="6422153" cy="1316951"/>
          </a:xfrm>
        </p:grpSpPr>
        <p:sp>
          <p:nvSpPr>
            <p:cNvPr id="42" name="Oval 41">
              <a:extLst>
                <a:ext uri="{FF2B5EF4-FFF2-40B4-BE49-F238E27FC236}">
                  <a16:creationId xmlns:a16="http://schemas.microsoft.com/office/drawing/2014/main" id="{85F5C0AB-990D-2F9A-9824-12A661B549A4}"/>
                </a:ext>
              </a:extLst>
            </p:cNvPr>
            <p:cNvSpPr/>
            <p:nvPr/>
          </p:nvSpPr>
          <p:spPr bwMode="auto">
            <a:xfrm rot="16200000" flipH="1">
              <a:off x="544594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8CC8D0A2-FC3B-DF70-09D0-8B9E76E48C55}"/>
                </a:ext>
              </a:extLst>
            </p:cNvPr>
            <p:cNvSpPr/>
            <p:nvPr/>
          </p:nvSpPr>
          <p:spPr bwMode="auto">
            <a:xfrm rot="16200000" flipH="1">
              <a:off x="581657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9A9D49D7-29F9-248B-14A7-BBBBEF6CAAE1}"/>
                </a:ext>
              </a:extLst>
            </p:cNvPr>
            <p:cNvSpPr/>
            <p:nvPr/>
          </p:nvSpPr>
          <p:spPr bwMode="auto">
            <a:xfrm rot="16200000" flipH="1">
              <a:off x="61872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B2561DA4-A2CD-FAF3-7040-2E2E3D84BE0C}"/>
                </a:ext>
              </a:extLst>
            </p:cNvPr>
            <p:cNvSpPr/>
            <p:nvPr/>
          </p:nvSpPr>
          <p:spPr bwMode="auto">
            <a:xfrm flipH="1">
              <a:off x="729910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9B8C7BF9-CF2E-086F-A931-59D2D6FDE469}"/>
                </a:ext>
              </a:extLst>
            </p:cNvPr>
            <p:cNvSpPr/>
            <p:nvPr/>
          </p:nvSpPr>
          <p:spPr bwMode="auto">
            <a:xfrm rot="16200000" flipH="1">
              <a:off x="766973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E674ABA2-9D9F-1574-0667-BB61EC6450D3}"/>
                </a:ext>
              </a:extLst>
            </p:cNvPr>
            <p:cNvSpPr/>
            <p:nvPr/>
          </p:nvSpPr>
          <p:spPr bwMode="auto">
            <a:xfrm rot="16200000" flipH="1">
              <a:off x="804036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011D13ED-5B08-1E30-A093-88381E410AFC}"/>
                </a:ext>
              </a:extLst>
            </p:cNvPr>
            <p:cNvSpPr/>
            <p:nvPr/>
          </p:nvSpPr>
          <p:spPr bwMode="auto">
            <a:xfrm rot="16200000" flipH="1">
              <a:off x="841100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45994FC4-52D3-CBD4-359A-5C6BC4753B98}"/>
                </a:ext>
              </a:extLst>
            </p:cNvPr>
            <p:cNvSpPr/>
            <p:nvPr/>
          </p:nvSpPr>
          <p:spPr bwMode="auto">
            <a:xfrm flipH="1">
              <a:off x="692847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09015457-EA20-56F4-EB5A-4E4A95F4B2F9}"/>
                </a:ext>
              </a:extLst>
            </p:cNvPr>
            <p:cNvSpPr/>
            <p:nvPr/>
          </p:nvSpPr>
          <p:spPr bwMode="auto">
            <a:xfrm flipH="1">
              <a:off x="655784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6B18E8D1-4891-B493-559C-C49D4F4749E3}"/>
                </a:ext>
              </a:extLst>
            </p:cNvPr>
            <p:cNvSpPr/>
            <p:nvPr/>
          </p:nvSpPr>
          <p:spPr bwMode="auto">
            <a:xfrm rot="16200000" flipH="1">
              <a:off x="544594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04209FF1-B135-83FD-1F0F-9935EBF19CBA}"/>
                </a:ext>
              </a:extLst>
            </p:cNvPr>
            <p:cNvSpPr/>
            <p:nvPr/>
          </p:nvSpPr>
          <p:spPr bwMode="auto">
            <a:xfrm rot="16200000" flipH="1">
              <a:off x="581657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6D1E3D37-5028-D6E6-BC57-4E0F6530B556}"/>
                </a:ext>
              </a:extLst>
            </p:cNvPr>
            <p:cNvSpPr/>
            <p:nvPr/>
          </p:nvSpPr>
          <p:spPr bwMode="auto">
            <a:xfrm rot="16200000" flipH="1">
              <a:off x="61872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691117A2-350B-A2A8-0C2B-488272516AAC}"/>
                </a:ext>
              </a:extLst>
            </p:cNvPr>
            <p:cNvSpPr/>
            <p:nvPr/>
          </p:nvSpPr>
          <p:spPr bwMode="auto">
            <a:xfrm flipH="1">
              <a:off x="729910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B6B779F3-C5D7-85F4-E094-D311373F3123}"/>
                </a:ext>
              </a:extLst>
            </p:cNvPr>
            <p:cNvSpPr/>
            <p:nvPr/>
          </p:nvSpPr>
          <p:spPr bwMode="auto">
            <a:xfrm rot="16200000" flipH="1">
              <a:off x="766973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C90D65A-9B8D-6ACD-E374-15C1EEB0516F}"/>
                </a:ext>
              </a:extLst>
            </p:cNvPr>
            <p:cNvSpPr/>
            <p:nvPr/>
          </p:nvSpPr>
          <p:spPr bwMode="auto">
            <a:xfrm rot="16200000" flipH="1">
              <a:off x="804036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16A3F3A3-12F8-4A60-C6DA-E8550EE733F3}"/>
                </a:ext>
              </a:extLst>
            </p:cNvPr>
            <p:cNvSpPr/>
            <p:nvPr/>
          </p:nvSpPr>
          <p:spPr bwMode="auto">
            <a:xfrm rot="16200000" flipH="1">
              <a:off x="841100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3778DA2C-346D-E6C4-AA4B-7107C88BB627}"/>
                </a:ext>
              </a:extLst>
            </p:cNvPr>
            <p:cNvSpPr/>
            <p:nvPr/>
          </p:nvSpPr>
          <p:spPr bwMode="auto">
            <a:xfrm flipH="1">
              <a:off x="692847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A335053E-8EA8-4A66-B89C-BEB5BE1FB6E8}"/>
                </a:ext>
              </a:extLst>
            </p:cNvPr>
            <p:cNvSpPr/>
            <p:nvPr/>
          </p:nvSpPr>
          <p:spPr bwMode="auto">
            <a:xfrm flipH="1">
              <a:off x="655784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E83F58D6-4326-2626-9F49-92570BAC141F}"/>
                </a:ext>
              </a:extLst>
            </p:cNvPr>
            <p:cNvSpPr/>
            <p:nvPr/>
          </p:nvSpPr>
          <p:spPr bwMode="auto">
            <a:xfrm rot="16200000" flipH="1">
              <a:off x="544594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9296434F-0FA2-14AA-6625-45E69FDAB767}"/>
                </a:ext>
              </a:extLst>
            </p:cNvPr>
            <p:cNvSpPr/>
            <p:nvPr/>
          </p:nvSpPr>
          <p:spPr bwMode="auto">
            <a:xfrm rot="16200000" flipH="1">
              <a:off x="581657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C7532114-B426-DA63-7BEE-86777BB54061}"/>
                </a:ext>
              </a:extLst>
            </p:cNvPr>
            <p:cNvSpPr/>
            <p:nvPr/>
          </p:nvSpPr>
          <p:spPr bwMode="auto">
            <a:xfrm rot="16200000" flipH="1">
              <a:off x="61872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C3A7092C-212F-3730-A7A6-8C584BAE4283}"/>
                </a:ext>
              </a:extLst>
            </p:cNvPr>
            <p:cNvSpPr/>
            <p:nvPr/>
          </p:nvSpPr>
          <p:spPr bwMode="auto">
            <a:xfrm flipH="1">
              <a:off x="729910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612ED967-98EA-7F85-0868-E80276A0BAC9}"/>
                </a:ext>
              </a:extLst>
            </p:cNvPr>
            <p:cNvSpPr/>
            <p:nvPr/>
          </p:nvSpPr>
          <p:spPr bwMode="auto">
            <a:xfrm rot="16200000" flipH="1">
              <a:off x="766973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F251AF1B-67A0-6343-D19A-B9BA44690D42}"/>
                </a:ext>
              </a:extLst>
            </p:cNvPr>
            <p:cNvSpPr/>
            <p:nvPr/>
          </p:nvSpPr>
          <p:spPr bwMode="auto">
            <a:xfrm rot="16200000" flipH="1">
              <a:off x="804036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036B1FA-9118-7392-802E-F7856BBF7515}"/>
                </a:ext>
              </a:extLst>
            </p:cNvPr>
            <p:cNvSpPr/>
            <p:nvPr/>
          </p:nvSpPr>
          <p:spPr bwMode="auto">
            <a:xfrm rot="16200000" flipH="1">
              <a:off x="841100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073763-3649-CC03-CBC8-723B2E6792E7}"/>
                </a:ext>
              </a:extLst>
            </p:cNvPr>
            <p:cNvSpPr/>
            <p:nvPr/>
          </p:nvSpPr>
          <p:spPr bwMode="auto">
            <a:xfrm flipH="1">
              <a:off x="692847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A374FDD-BAA4-371C-CC42-BA6EB27DC8D7}"/>
                </a:ext>
              </a:extLst>
            </p:cNvPr>
            <p:cNvSpPr/>
            <p:nvPr/>
          </p:nvSpPr>
          <p:spPr bwMode="auto">
            <a:xfrm flipH="1">
              <a:off x="655784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9" name="Oval 68">
              <a:extLst>
                <a:ext uri="{FF2B5EF4-FFF2-40B4-BE49-F238E27FC236}">
                  <a16:creationId xmlns:a16="http://schemas.microsoft.com/office/drawing/2014/main" id="{8FED1891-7910-423A-B412-31C9F6A3F168}"/>
                </a:ext>
              </a:extLst>
            </p:cNvPr>
            <p:cNvSpPr/>
            <p:nvPr/>
          </p:nvSpPr>
          <p:spPr bwMode="auto">
            <a:xfrm rot="16200000" flipH="1">
              <a:off x="544594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4E014EFB-467C-ECCB-7962-C767F03D682D}"/>
                </a:ext>
              </a:extLst>
            </p:cNvPr>
            <p:cNvSpPr/>
            <p:nvPr/>
          </p:nvSpPr>
          <p:spPr bwMode="auto">
            <a:xfrm rot="16200000" flipH="1">
              <a:off x="581657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C80BB61A-BA3B-0441-BDCE-B312AC39D15F}"/>
                </a:ext>
              </a:extLst>
            </p:cNvPr>
            <p:cNvSpPr/>
            <p:nvPr/>
          </p:nvSpPr>
          <p:spPr bwMode="auto">
            <a:xfrm rot="16200000" flipH="1">
              <a:off x="61872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9828A16C-4250-F81A-4756-F0BB5781CB09}"/>
                </a:ext>
              </a:extLst>
            </p:cNvPr>
            <p:cNvSpPr/>
            <p:nvPr/>
          </p:nvSpPr>
          <p:spPr bwMode="auto">
            <a:xfrm flipH="1">
              <a:off x="729910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69F02B4D-05F2-907F-FA80-146C2407926B}"/>
                </a:ext>
              </a:extLst>
            </p:cNvPr>
            <p:cNvSpPr/>
            <p:nvPr/>
          </p:nvSpPr>
          <p:spPr bwMode="auto">
            <a:xfrm rot="16200000" flipH="1">
              <a:off x="766973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3359AB73-768C-5A56-ADDA-87F0576AB605}"/>
                </a:ext>
              </a:extLst>
            </p:cNvPr>
            <p:cNvSpPr/>
            <p:nvPr/>
          </p:nvSpPr>
          <p:spPr bwMode="auto">
            <a:xfrm rot="16200000" flipH="1">
              <a:off x="804036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07682A51-2BAE-D9F2-517F-04C7E0CB82BA}"/>
                </a:ext>
              </a:extLst>
            </p:cNvPr>
            <p:cNvSpPr/>
            <p:nvPr/>
          </p:nvSpPr>
          <p:spPr bwMode="auto">
            <a:xfrm rot="16200000" flipH="1">
              <a:off x="841100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A25FB99-1C34-2689-DE7D-23F96876F28B}"/>
                </a:ext>
              </a:extLst>
            </p:cNvPr>
            <p:cNvSpPr/>
            <p:nvPr/>
          </p:nvSpPr>
          <p:spPr bwMode="auto">
            <a:xfrm flipH="1">
              <a:off x="692847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976316FF-8C95-5855-6E47-7A2400E4D2E7}"/>
                </a:ext>
              </a:extLst>
            </p:cNvPr>
            <p:cNvSpPr/>
            <p:nvPr/>
          </p:nvSpPr>
          <p:spPr bwMode="auto">
            <a:xfrm flipH="1">
              <a:off x="655784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D1804F6-8356-8A39-2957-654FFA8EE4EA}"/>
                </a:ext>
              </a:extLst>
            </p:cNvPr>
            <p:cNvSpPr/>
            <p:nvPr/>
          </p:nvSpPr>
          <p:spPr bwMode="auto">
            <a:xfrm rot="16200000" flipH="1">
              <a:off x="211025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697BC876-FF0A-5AAC-5C72-BE0B08F6B307}"/>
                </a:ext>
              </a:extLst>
            </p:cNvPr>
            <p:cNvSpPr/>
            <p:nvPr/>
          </p:nvSpPr>
          <p:spPr bwMode="auto">
            <a:xfrm rot="16200000" flipH="1">
              <a:off x="248088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71B1C47F-E934-7BF1-A303-81689FCE3BBF}"/>
                </a:ext>
              </a:extLst>
            </p:cNvPr>
            <p:cNvSpPr/>
            <p:nvPr/>
          </p:nvSpPr>
          <p:spPr bwMode="auto">
            <a:xfrm rot="16200000" flipH="1">
              <a:off x="285152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686A8F46-B481-C7BB-3082-D8622C53C252}"/>
                </a:ext>
              </a:extLst>
            </p:cNvPr>
            <p:cNvSpPr/>
            <p:nvPr/>
          </p:nvSpPr>
          <p:spPr bwMode="auto">
            <a:xfrm flipH="1">
              <a:off x="3963417"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2" name="Oval 81">
              <a:extLst>
                <a:ext uri="{FF2B5EF4-FFF2-40B4-BE49-F238E27FC236}">
                  <a16:creationId xmlns:a16="http://schemas.microsoft.com/office/drawing/2014/main" id="{5BCF7037-DADA-4A96-F7DC-AB443E05FA5C}"/>
                </a:ext>
              </a:extLst>
            </p:cNvPr>
            <p:cNvSpPr/>
            <p:nvPr/>
          </p:nvSpPr>
          <p:spPr bwMode="auto">
            <a:xfrm rot="16200000" flipH="1">
              <a:off x="4334049"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3" name="Oval 82">
              <a:extLst>
                <a:ext uri="{FF2B5EF4-FFF2-40B4-BE49-F238E27FC236}">
                  <a16:creationId xmlns:a16="http://schemas.microsoft.com/office/drawing/2014/main" id="{AD6D1AA5-7D71-C1CB-C470-378A60914442}"/>
                </a:ext>
              </a:extLst>
            </p:cNvPr>
            <p:cNvSpPr/>
            <p:nvPr/>
          </p:nvSpPr>
          <p:spPr bwMode="auto">
            <a:xfrm rot="16200000" flipH="1">
              <a:off x="4704681"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4" name="Oval 83">
              <a:extLst>
                <a:ext uri="{FF2B5EF4-FFF2-40B4-BE49-F238E27FC236}">
                  <a16:creationId xmlns:a16="http://schemas.microsoft.com/office/drawing/2014/main" id="{77500A5D-B3AA-309C-3D1E-105F945788B7}"/>
                </a:ext>
              </a:extLst>
            </p:cNvPr>
            <p:cNvSpPr/>
            <p:nvPr/>
          </p:nvSpPr>
          <p:spPr bwMode="auto">
            <a:xfrm rot="16200000" flipH="1">
              <a:off x="507531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5" name="Oval 84">
              <a:extLst>
                <a:ext uri="{FF2B5EF4-FFF2-40B4-BE49-F238E27FC236}">
                  <a16:creationId xmlns:a16="http://schemas.microsoft.com/office/drawing/2014/main" id="{D7997A35-F408-AE73-AA8E-15EF5E248C92}"/>
                </a:ext>
              </a:extLst>
            </p:cNvPr>
            <p:cNvSpPr/>
            <p:nvPr/>
          </p:nvSpPr>
          <p:spPr bwMode="auto">
            <a:xfrm flipH="1">
              <a:off x="3592785"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6" name="Oval 85">
              <a:extLst>
                <a:ext uri="{FF2B5EF4-FFF2-40B4-BE49-F238E27FC236}">
                  <a16:creationId xmlns:a16="http://schemas.microsoft.com/office/drawing/2014/main" id="{97B6D733-4487-637F-11CF-C9EA4143B76F}"/>
                </a:ext>
              </a:extLst>
            </p:cNvPr>
            <p:cNvSpPr/>
            <p:nvPr/>
          </p:nvSpPr>
          <p:spPr bwMode="auto">
            <a:xfrm flipH="1">
              <a:off x="3222153" y="-218618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7" name="Oval 86">
              <a:extLst>
                <a:ext uri="{FF2B5EF4-FFF2-40B4-BE49-F238E27FC236}">
                  <a16:creationId xmlns:a16="http://schemas.microsoft.com/office/drawing/2014/main" id="{94CE726B-FFF4-BD97-D30C-5B0898B39919}"/>
                </a:ext>
              </a:extLst>
            </p:cNvPr>
            <p:cNvSpPr/>
            <p:nvPr/>
          </p:nvSpPr>
          <p:spPr bwMode="auto">
            <a:xfrm rot="16200000" flipH="1">
              <a:off x="211025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8" name="Oval 87">
              <a:extLst>
                <a:ext uri="{FF2B5EF4-FFF2-40B4-BE49-F238E27FC236}">
                  <a16:creationId xmlns:a16="http://schemas.microsoft.com/office/drawing/2014/main" id="{7D58717A-C73E-4A61-33DB-0D734732426B}"/>
                </a:ext>
              </a:extLst>
            </p:cNvPr>
            <p:cNvSpPr/>
            <p:nvPr/>
          </p:nvSpPr>
          <p:spPr bwMode="auto">
            <a:xfrm rot="16200000" flipH="1">
              <a:off x="248088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9" name="Oval 88">
              <a:extLst>
                <a:ext uri="{FF2B5EF4-FFF2-40B4-BE49-F238E27FC236}">
                  <a16:creationId xmlns:a16="http://schemas.microsoft.com/office/drawing/2014/main" id="{1EAFAD89-4A4F-F63D-0ECB-810ED30921EC}"/>
                </a:ext>
              </a:extLst>
            </p:cNvPr>
            <p:cNvSpPr/>
            <p:nvPr/>
          </p:nvSpPr>
          <p:spPr bwMode="auto">
            <a:xfrm rot="16200000" flipH="1">
              <a:off x="285152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0" name="Oval 89">
              <a:extLst>
                <a:ext uri="{FF2B5EF4-FFF2-40B4-BE49-F238E27FC236}">
                  <a16:creationId xmlns:a16="http://schemas.microsoft.com/office/drawing/2014/main" id="{31DFDC77-6E9C-4015-060B-10E5C49E35D0}"/>
                </a:ext>
              </a:extLst>
            </p:cNvPr>
            <p:cNvSpPr/>
            <p:nvPr/>
          </p:nvSpPr>
          <p:spPr bwMode="auto">
            <a:xfrm flipH="1">
              <a:off x="3963417"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1" name="Oval 90">
              <a:extLst>
                <a:ext uri="{FF2B5EF4-FFF2-40B4-BE49-F238E27FC236}">
                  <a16:creationId xmlns:a16="http://schemas.microsoft.com/office/drawing/2014/main" id="{CF452185-1B91-EE5D-DC9E-F6E1D4A7A7A9}"/>
                </a:ext>
              </a:extLst>
            </p:cNvPr>
            <p:cNvSpPr/>
            <p:nvPr/>
          </p:nvSpPr>
          <p:spPr bwMode="auto">
            <a:xfrm rot="16200000" flipH="1">
              <a:off x="4334049"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2" name="Oval 91">
              <a:extLst>
                <a:ext uri="{FF2B5EF4-FFF2-40B4-BE49-F238E27FC236}">
                  <a16:creationId xmlns:a16="http://schemas.microsoft.com/office/drawing/2014/main" id="{17748EFE-0A2B-A83A-D005-BC9D09AE4E02}"/>
                </a:ext>
              </a:extLst>
            </p:cNvPr>
            <p:cNvSpPr/>
            <p:nvPr/>
          </p:nvSpPr>
          <p:spPr bwMode="auto">
            <a:xfrm rot="16200000" flipH="1">
              <a:off x="4704681"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3" name="Oval 92">
              <a:extLst>
                <a:ext uri="{FF2B5EF4-FFF2-40B4-BE49-F238E27FC236}">
                  <a16:creationId xmlns:a16="http://schemas.microsoft.com/office/drawing/2014/main" id="{138668CA-F054-E0EA-D6C2-910ADF8B020F}"/>
                </a:ext>
              </a:extLst>
            </p:cNvPr>
            <p:cNvSpPr/>
            <p:nvPr/>
          </p:nvSpPr>
          <p:spPr bwMode="auto">
            <a:xfrm rot="16200000" flipH="1">
              <a:off x="507531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4" name="Oval 93">
              <a:extLst>
                <a:ext uri="{FF2B5EF4-FFF2-40B4-BE49-F238E27FC236}">
                  <a16:creationId xmlns:a16="http://schemas.microsoft.com/office/drawing/2014/main" id="{85DB7F3E-FAB7-FCFC-11EB-E2A53EE8EDFD}"/>
                </a:ext>
              </a:extLst>
            </p:cNvPr>
            <p:cNvSpPr/>
            <p:nvPr/>
          </p:nvSpPr>
          <p:spPr bwMode="auto">
            <a:xfrm flipH="1">
              <a:off x="3592785"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5" name="Oval 94">
              <a:extLst>
                <a:ext uri="{FF2B5EF4-FFF2-40B4-BE49-F238E27FC236}">
                  <a16:creationId xmlns:a16="http://schemas.microsoft.com/office/drawing/2014/main" id="{88B7CBBC-283E-38E4-EE8C-E594B7BAAF7E}"/>
                </a:ext>
              </a:extLst>
            </p:cNvPr>
            <p:cNvSpPr/>
            <p:nvPr/>
          </p:nvSpPr>
          <p:spPr bwMode="auto">
            <a:xfrm flipH="1">
              <a:off x="3222153" y="-1787671"/>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6" name="Oval 95">
              <a:extLst>
                <a:ext uri="{FF2B5EF4-FFF2-40B4-BE49-F238E27FC236}">
                  <a16:creationId xmlns:a16="http://schemas.microsoft.com/office/drawing/2014/main" id="{1B2B4742-47FE-AAE8-AB75-F345D93381BB}"/>
                </a:ext>
              </a:extLst>
            </p:cNvPr>
            <p:cNvSpPr/>
            <p:nvPr/>
          </p:nvSpPr>
          <p:spPr bwMode="auto">
            <a:xfrm rot="16200000" flipH="1">
              <a:off x="211025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7" name="Oval 96">
              <a:extLst>
                <a:ext uri="{FF2B5EF4-FFF2-40B4-BE49-F238E27FC236}">
                  <a16:creationId xmlns:a16="http://schemas.microsoft.com/office/drawing/2014/main" id="{5E08CE76-1221-787E-AA99-3E2E6AEC20A0}"/>
                </a:ext>
              </a:extLst>
            </p:cNvPr>
            <p:cNvSpPr/>
            <p:nvPr/>
          </p:nvSpPr>
          <p:spPr bwMode="auto">
            <a:xfrm rot="16200000" flipH="1">
              <a:off x="248088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8" name="Oval 97">
              <a:extLst>
                <a:ext uri="{FF2B5EF4-FFF2-40B4-BE49-F238E27FC236}">
                  <a16:creationId xmlns:a16="http://schemas.microsoft.com/office/drawing/2014/main" id="{B633EE0B-4B44-00A0-EC81-00D8CE72E24E}"/>
                </a:ext>
              </a:extLst>
            </p:cNvPr>
            <p:cNvSpPr/>
            <p:nvPr/>
          </p:nvSpPr>
          <p:spPr bwMode="auto">
            <a:xfrm rot="16200000" flipH="1">
              <a:off x="285152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9" name="Oval 98">
              <a:extLst>
                <a:ext uri="{FF2B5EF4-FFF2-40B4-BE49-F238E27FC236}">
                  <a16:creationId xmlns:a16="http://schemas.microsoft.com/office/drawing/2014/main" id="{B2C4282A-0E57-F3DA-B1B3-E74657C9CF9F}"/>
                </a:ext>
              </a:extLst>
            </p:cNvPr>
            <p:cNvSpPr/>
            <p:nvPr/>
          </p:nvSpPr>
          <p:spPr bwMode="auto">
            <a:xfrm flipH="1">
              <a:off x="3963417"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0" name="Oval 99">
              <a:extLst>
                <a:ext uri="{FF2B5EF4-FFF2-40B4-BE49-F238E27FC236}">
                  <a16:creationId xmlns:a16="http://schemas.microsoft.com/office/drawing/2014/main" id="{A8D7E182-1229-E958-38C9-EC1269F52A0C}"/>
                </a:ext>
              </a:extLst>
            </p:cNvPr>
            <p:cNvSpPr/>
            <p:nvPr/>
          </p:nvSpPr>
          <p:spPr bwMode="auto">
            <a:xfrm rot="16200000" flipH="1">
              <a:off x="4334049"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1" name="Oval 100">
              <a:extLst>
                <a:ext uri="{FF2B5EF4-FFF2-40B4-BE49-F238E27FC236}">
                  <a16:creationId xmlns:a16="http://schemas.microsoft.com/office/drawing/2014/main" id="{D9EED7B3-88D9-E868-F290-F95A30153EB4}"/>
                </a:ext>
              </a:extLst>
            </p:cNvPr>
            <p:cNvSpPr/>
            <p:nvPr/>
          </p:nvSpPr>
          <p:spPr bwMode="auto">
            <a:xfrm rot="16200000" flipH="1">
              <a:off x="4704681"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2" name="Oval 101">
              <a:extLst>
                <a:ext uri="{FF2B5EF4-FFF2-40B4-BE49-F238E27FC236}">
                  <a16:creationId xmlns:a16="http://schemas.microsoft.com/office/drawing/2014/main" id="{A5E49765-F8F1-BC30-FD19-4563677004B7}"/>
                </a:ext>
              </a:extLst>
            </p:cNvPr>
            <p:cNvSpPr/>
            <p:nvPr/>
          </p:nvSpPr>
          <p:spPr bwMode="auto">
            <a:xfrm rot="16200000" flipH="1">
              <a:off x="507531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3" name="Oval 102">
              <a:extLst>
                <a:ext uri="{FF2B5EF4-FFF2-40B4-BE49-F238E27FC236}">
                  <a16:creationId xmlns:a16="http://schemas.microsoft.com/office/drawing/2014/main" id="{19555EF8-509A-3BC1-5804-7A421197FD14}"/>
                </a:ext>
              </a:extLst>
            </p:cNvPr>
            <p:cNvSpPr/>
            <p:nvPr/>
          </p:nvSpPr>
          <p:spPr bwMode="auto">
            <a:xfrm flipH="1">
              <a:off x="3592785"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4" name="Oval 103">
              <a:extLst>
                <a:ext uri="{FF2B5EF4-FFF2-40B4-BE49-F238E27FC236}">
                  <a16:creationId xmlns:a16="http://schemas.microsoft.com/office/drawing/2014/main" id="{5F332CD8-B317-D8B1-73C4-69BCE8AC9160}"/>
                </a:ext>
              </a:extLst>
            </p:cNvPr>
            <p:cNvSpPr/>
            <p:nvPr/>
          </p:nvSpPr>
          <p:spPr bwMode="auto">
            <a:xfrm flipH="1">
              <a:off x="3222153" y="-1389154"/>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5" name="Oval 104">
              <a:extLst>
                <a:ext uri="{FF2B5EF4-FFF2-40B4-BE49-F238E27FC236}">
                  <a16:creationId xmlns:a16="http://schemas.microsoft.com/office/drawing/2014/main" id="{E35483CB-DB85-8D97-1410-97D711A1933F}"/>
                </a:ext>
              </a:extLst>
            </p:cNvPr>
            <p:cNvSpPr/>
            <p:nvPr/>
          </p:nvSpPr>
          <p:spPr bwMode="auto">
            <a:xfrm rot="16200000" flipH="1">
              <a:off x="211025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6" name="Oval 105">
              <a:extLst>
                <a:ext uri="{FF2B5EF4-FFF2-40B4-BE49-F238E27FC236}">
                  <a16:creationId xmlns:a16="http://schemas.microsoft.com/office/drawing/2014/main" id="{83E05CCD-6AB6-1284-5692-FE3075A7EA0C}"/>
                </a:ext>
              </a:extLst>
            </p:cNvPr>
            <p:cNvSpPr/>
            <p:nvPr/>
          </p:nvSpPr>
          <p:spPr bwMode="auto">
            <a:xfrm rot="16200000" flipH="1">
              <a:off x="248088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7" name="Oval 106">
              <a:extLst>
                <a:ext uri="{FF2B5EF4-FFF2-40B4-BE49-F238E27FC236}">
                  <a16:creationId xmlns:a16="http://schemas.microsoft.com/office/drawing/2014/main" id="{164E278F-A1A5-7C94-CBF9-B070B4F59A85}"/>
                </a:ext>
              </a:extLst>
            </p:cNvPr>
            <p:cNvSpPr/>
            <p:nvPr/>
          </p:nvSpPr>
          <p:spPr bwMode="auto">
            <a:xfrm rot="16200000" flipH="1">
              <a:off x="285152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8" name="Oval 107">
              <a:extLst>
                <a:ext uri="{FF2B5EF4-FFF2-40B4-BE49-F238E27FC236}">
                  <a16:creationId xmlns:a16="http://schemas.microsoft.com/office/drawing/2014/main" id="{90C9DA85-89FF-8E64-E13D-5FB5C73A6C5D}"/>
                </a:ext>
              </a:extLst>
            </p:cNvPr>
            <p:cNvSpPr/>
            <p:nvPr/>
          </p:nvSpPr>
          <p:spPr bwMode="auto">
            <a:xfrm flipH="1">
              <a:off x="3963417"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9" name="Oval 108">
              <a:extLst>
                <a:ext uri="{FF2B5EF4-FFF2-40B4-BE49-F238E27FC236}">
                  <a16:creationId xmlns:a16="http://schemas.microsoft.com/office/drawing/2014/main" id="{BAF7D82C-32D1-C55E-1E83-0B75C464BBFD}"/>
                </a:ext>
              </a:extLst>
            </p:cNvPr>
            <p:cNvSpPr/>
            <p:nvPr/>
          </p:nvSpPr>
          <p:spPr bwMode="auto">
            <a:xfrm rot="16200000" flipH="1">
              <a:off x="4334049"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0" name="Oval 109">
              <a:extLst>
                <a:ext uri="{FF2B5EF4-FFF2-40B4-BE49-F238E27FC236}">
                  <a16:creationId xmlns:a16="http://schemas.microsoft.com/office/drawing/2014/main" id="{3A35B21D-43A8-2FA7-EE08-99F8CC443016}"/>
                </a:ext>
              </a:extLst>
            </p:cNvPr>
            <p:cNvSpPr/>
            <p:nvPr/>
          </p:nvSpPr>
          <p:spPr bwMode="auto">
            <a:xfrm rot="16200000" flipH="1">
              <a:off x="4704681"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1" name="Oval 110">
              <a:extLst>
                <a:ext uri="{FF2B5EF4-FFF2-40B4-BE49-F238E27FC236}">
                  <a16:creationId xmlns:a16="http://schemas.microsoft.com/office/drawing/2014/main" id="{3EF25148-3009-5BD3-26B2-AD564F818F01}"/>
                </a:ext>
              </a:extLst>
            </p:cNvPr>
            <p:cNvSpPr/>
            <p:nvPr/>
          </p:nvSpPr>
          <p:spPr bwMode="auto">
            <a:xfrm rot="16200000" flipH="1">
              <a:off x="507531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2" name="Oval 111">
              <a:extLst>
                <a:ext uri="{FF2B5EF4-FFF2-40B4-BE49-F238E27FC236}">
                  <a16:creationId xmlns:a16="http://schemas.microsoft.com/office/drawing/2014/main" id="{9E44A32A-8EFF-9D5A-CC62-CB6E5C07FFA4}"/>
                </a:ext>
              </a:extLst>
            </p:cNvPr>
            <p:cNvSpPr/>
            <p:nvPr/>
          </p:nvSpPr>
          <p:spPr bwMode="auto">
            <a:xfrm flipH="1">
              <a:off x="3592785"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3" name="Oval 112">
              <a:extLst>
                <a:ext uri="{FF2B5EF4-FFF2-40B4-BE49-F238E27FC236}">
                  <a16:creationId xmlns:a16="http://schemas.microsoft.com/office/drawing/2014/main" id="{8A237C9E-A97B-17DC-BE74-AE292C924D32}"/>
                </a:ext>
              </a:extLst>
            </p:cNvPr>
            <p:cNvSpPr/>
            <p:nvPr/>
          </p:nvSpPr>
          <p:spPr bwMode="auto">
            <a:xfrm flipH="1">
              <a:off x="3222153" y="-990637"/>
              <a:ext cx="121401" cy="121401"/>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114" name="Free-form: Shape 113">
            <a:extLst>
              <a:ext uri="{FF2B5EF4-FFF2-40B4-BE49-F238E27FC236}">
                <a16:creationId xmlns:a16="http://schemas.microsoft.com/office/drawing/2014/main" id="{2E6C32E4-EB6B-6A10-3124-64148B97C9B2}"/>
              </a:ext>
            </a:extLst>
          </p:cNvPr>
          <p:cNvSpPr/>
          <p:nvPr userDrawn="1"/>
        </p:nvSpPr>
        <p:spPr bwMode="auto">
          <a:xfrm flipH="1" flipV="1">
            <a:off x="9301878" y="0"/>
            <a:ext cx="2890119" cy="1296237"/>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Up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7" name="Title 116">
            <a:extLst>
              <a:ext uri="{FF2B5EF4-FFF2-40B4-BE49-F238E27FC236}">
                <a16:creationId xmlns:a16="http://schemas.microsoft.com/office/drawing/2014/main" id="{726A0F59-738A-17C3-7A2E-64FBCC1117B8}"/>
              </a:ext>
            </a:extLst>
          </p:cNvPr>
          <p:cNvSpPr>
            <a:spLocks noGrp="1"/>
          </p:cNvSpPr>
          <p:nvPr>
            <p:ph type="title" hasCustomPrompt="1"/>
          </p:nvPr>
        </p:nvSpPr>
        <p:spPr>
          <a:xfrm>
            <a:off x="5007430" y="2880351"/>
            <a:ext cx="6061176" cy="1231106"/>
          </a:xfrm>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0" kern="1200" spc="0" baseline="0" dirty="0">
                <a:solidFill>
                  <a:schemeClr val="bg2"/>
                </a:solidFill>
                <a:latin typeface="Segoe UI Semibold"/>
                <a:ea typeface="+mn-ea"/>
                <a:cs typeface="Segoe UI" panose="020B0502040204020203" pitchFamily="34" charset="0"/>
              </a:defRPr>
            </a:lvl1pPr>
          </a:lstStyle>
          <a:p>
            <a:r>
              <a:rPr lang="en-GB"/>
              <a:t>Thank You!</a:t>
            </a:r>
            <a:endParaRPr lang="en-US"/>
          </a:p>
        </p:txBody>
      </p:sp>
    </p:spTree>
    <p:extLst>
      <p:ext uri="{BB962C8B-B14F-4D97-AF65-F5344CB8AC3E}">
        <p14:creationId xmlns:p14="http://schemas.microsoft.com/office/powerpoint/2010/main" val="307509035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9867862"/>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descr="Microsoft Power Platform logo">
            <a:extLst>
              <a:ext uri="{FF2B5EF4-FFF2-40B4-BE49-F238E27FC236}">
                <a16:creationId xmlns:a16="http://schemas.microsoft.com/office/drawing/2014/main" id="{226A48B9-9D98-1261-90C8-6643F1D4E4B0}"/>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4894" y="597820"/>
            <a:ext cx="3068320" cy="292608"/>
          </a:xfrm>
          <a:prstGeom prst="rect">
            <a:avLst/>
          </a:prstGeom>
        </p:spPr>
      </p:pic>
      <p:sp>
        <p:nvSpPr>
          <p:cNvPr id="9" name="Title 1"/>
          <p:cNvSpPr>
            <a:spLocks noGrp="1"/>
          </p:cNvSpPr>
          <p:nvPr>
            <p:ph type="title" hasCustomPrompt="1"/>
          </p:nvPr>
        </p:nvSpPr>
        <p:spPr>
          <a:xfrm>
            <a:off x="584200" y="2425780"/>
            <a:ext cx="5514975"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4975"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584200" y="4294188"/>
            <a:ext cx="5511800" cy="246221"/>
          </a:xfrm>
        </p:spPr>
        <p:txBody>
          <a:bodyPr/>
          <a:lstStyle>
            <a:lvl1pPr marL="0" indent="0">
              <a:spcBef>
                <a:spcPts val="0"/>
              </a:spcBef>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Title, company, or other information</a:t>
            </a:r>
          </a:p>
        </p:txBody>
      </p:sp>
      <p:sp>
        <p:nvSpPr>
          <p:cNvPr id="2" name="TextBox 1">
            <a:extLst>
              <a:ext uri="{FF2B5EF4-FFF2-40B4-BE49-F238E27FC236}">
                <a16:creationId xmlns:a16="http://schemas.microsoft.com/office/drawing/2014/main" id="{D218AF33-5BF9-F208-B6A0-41B5070BF32D}"/>
              </a:ext>
            </a:extLst>
          </p:cNvPr>
          <p:cNvSpPr txBox="1"/>
          <p:nvPr userDrawn="1"/>
        </p:nvSpPr>
        <p:spPr>
          <a:xfrm>
            <a:off x="9199659" y="3681454"/>
            <a:ext cx="65" cy="307777"/>
          </a:xfrm>
          <a:prstGeom prst="rect">
            <a:avLst/>
          </a:prstGeom>
          <a:noFill/>
        </p:spPr>
        <p:txBody>
          <a:bodyPr wrap="none" lIns="0" tIns="0" rIns="0" bIns="0" rtlCol="0">
            <a:spAutoFit/>
          </a:bodyPr>
          <a:lstStyle/>
          <a:p>
            <a:pPr algn="l"/>
            <a:endParaRPr lang="en-US" sz="2000"/>
          </a:p>
        </p:txBody>
      </p:sp>
    </p:spTree>
    <p:extLst>
      <p:ext uri="{BB962C8B-B14F-4D97-AF65-F5344CB8AC3E}">
        <p14:creationId xmlns:p14="http://schemas.microsoft.com/office/powerpoint/2010/main" val="186535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hex patter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9275941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40771E8B-6CA5-40B2-8038-0E112F3DAC1C}" type="datetimeFigureOut">
              <a:rPr lang="es-ES" smtClean="0"/>
              <a:t>16/04/2024</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6306586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Only: no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lstStyle/>
          <a:p>
            <a:r>
              <a:rPr lang="en-US"/>
              <a:t>Click to edit Master title style</a:t>
            </a:r>
          </a:p>
        </p:txBody>
      </p:sp>
    </p:spTree>
    <p:extLst>
      <p:ext uri="{BB962C8B-B14F-4D97-AF65-F5344CB8AC3E}">
        <p14:creationId xmlns:p14="http://schemas.microsoft.com/office/powerpoint/2010/main" val="38197105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233026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image : hex patter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312420"/>
            <a:ext cx="11018520" cy="553998"/>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879296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losing logo slide with picture">
    <p:bg>
      <p:bgPr>
        <a:solidFill>
          <a:schemeClr val="bg2"/>
        </a:solidFill>
        <a:effectLst/>
      </p:bgPr>
    </p:bg>
    <p:spTree>
      <p:nvGrpSpPr>
        <p:cNvPr id="1" name=""/>
        <p:cNvGrpSpPr/>
        <p:nvPr/>
      </p:nvGrpSpPr>
      <p:grpSpPr>
        <a:xfrm>
          <a:off x="0" y="0"/>
          <a:ext cx="0" cy="0"/>
          <a:chOff x="0" y="0"/>
          <a:chExt cx="0" cy="0"/>
        </a:xfrm>
      </p:grpSpPr>
      <p:pic>
        <p:nvPicPr>
          <p:cNvPr id="10" name="Graphic 9" descr="Microsoft Power Platform logo">
            <a:extLst>
              <a:ext uri="{FF2B5EF4-FFF2-40B4-BE49-F238E27FC236}">
                <a16:creationId xmlns:a16="http://schemas.microsoft.com/office/drawing/2014/main" id="{3620963B-FD3A-D87E-3E01-401FE57F6C58}"/>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4894" y="597820"/>
            <a:ext cx="3068320" cy="292608"/>
          </a:xfrm>
          <a:prstGeom prst="rect">
            <a:avLst/>
          </a:prstGeom>
        </p:spPr>
      </p:pic>
      <p:sp>
        <p:nvSpPr>
          <p:cNvPr id="2" name="Title 1">
            <a:extLst>
              <a:ext uri="{FF2B5EF4-FFF2-40B4-BE49-F238E27FC236}">
                <a16:creationId xmlns:a16="http://schemas.microsoft.com/office/drawing/2014/main" id="{515B3AEB-37BF-20CD-18AD-96D7E3680459}"/>
              </a:ext>
            </a:extLst>
          </p:cNvPr>
          <p:cNvSpPr>
            <a:spLocks noGrp="1"/>
          </p:cNvSpPr>
          <p:nvPr>
            <p:ph type="title" hasCustomPrompt="1"/>
          </p:nvPr>
        </p:nvSpPr>
        <p:spPr>
          <a:xfrm>
            <a:off x="585216" y="2977824"/>
            <a:ext cx="4922521" cy="553998"/>
          </a:xfrm>
        </p:spPr>
        <p:txBody>
          <a:bodyPr/>
          <a:lstStyle>
            <a:lvl1pPr>
              <a:defRPr/>
            </a:lvl1pPr>
          </a:lstStyle>
          <a:p>
            <a:r>
              <a:rPr lang="en-US"/>
              <a:t>Thank you</a:t>
            </a:r>
          </a:p>
        </p:txBody>
      </p:sp>
      <p:sp>
        <p:nvSpPr>
          <p:cNvPr id="4" name="Text Placeholder 3">
            <a:extLst>
              <a:ext uri="{FF2B5EF4-FFF2-40B4-BE49-F238E27FC236}">
                <a16:creationId xmlns:a16="http://schemas.microsoft.com/office/drawing/2014/main" id="{8F479277-B9FE-0D02-32D7-FB5ABF8D3174}"/>
              </a:ext>
            </a:extLst>
          </p:cNvPr>
          <p:cNvSpPr>
            <a:spLocks noGrp="1"/>
          </p:cNvSpPr>
          <p:nvPr>
            <p:ph type="body" sz="quarter" idx="12"/>
          </p:nvPr>
        </p:nvSpPr>
        <p:spPr>
          <a:xfrm>
            <a:off x="584200" y="3962400"/>
            <a:ext cx="4922838" cy="307777"/>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 Placeholder 5">
            <a:extLst>
              <a:ext uri="{FF2B5EF4-FFF2-40B4-BE49-F238E27FC236}">
                <a16:creationId xmlns:a16="http://schemas.microsoft.com/office/drawing/2014/main" id="{C080FD5D-B262-058B-31CE-7167D3824823}"/>
              </a:ext>
            </a:extLst>
          </p:cNvPr>
          <p:cNvSpPr>
            <a:spLocks noGrp="1"/>
          </p:cNvSpPr>
          <p:nvPr>
            <p:ph type="body" sz="quarter" idx="13"/>
          </p:nvPr>
        </p:nvSpPr>
        <p:spPr>
          <a:xfrm>
            <a:off x="584200" y="4294188"/>
            <a:ext cx="4922838"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11" name="Picture Placeholder 10" descr="This photo is a 'placeholder' only. Drag or drop your photo here, or click and tap the center to insert a photo.">
            <a:extLst>
              <a:ext uri="{FF2B5EF4-FFF2-40B4-BE49-F238E27FC236}">
                <a16:creationId xmlns:a16="http://schemas.microsoft.com/office/drawing/2014/main" id="{7BB8E91B-810E-3A41-33C4-109248C65B22}"/>
              </a:ext>
            </a:extLst>
          </p:cNvPr>
          <p:cNvSpPr>
            <a:spLocks noGrp="1"/>
          </p:cNvSpPr>
          <p:nvPr>
            <p:ph type="pic" sz="quarter" idx="11"/>
          </p:nvPr>
        </p:nvSpPr>
        <p:spPr>
          <a:xfrm>
            <a:off x="6099242" y="0"/>
            <a:ext cx="6092758" cy="6858000"/>
          </a:xfrm>
          <a:blipFill dpi="0" rotWithShape="1">
            <a:blip r:embed="rId4"/>
            <a:srcRect/>
            <a:tile tx="-355600" ty="0" sx="100000" sy="100000" flip="none" algn="tl"/>
          </a:blipFill>
        </p:spPr>
        <p:txBody>
          <a:bodyPr>
            <a:noAutofit/>
          </a:bodyPr>
          <a:lstStyle>
            <a:lvl1pPr marL="0" indent="0">
              <a:buNone/>
              <a:defRPr sz="1400"/>
            </a:lvl1pPr>
          </a:lstStyle>
          <a:p>
            <a:r>
              <a:rPr lang="en-US"/>
              <a:t>Click icon to add picture</a:t>
            </a:r>
          </a:p>
        </p:txBody>
      </p:sp>
      <p:sp>
        <p:nvSpPr>
          <p:cNvPr id="12" name="Text Box 3" descr="This is a copyright notice that should be included on the final slide.">
            <a:extLst>
              <a:ext uri="{FF2B5EF4-FFF2-40B4-BE49-F238E27FC236}">
                <a16:creationId xmlns:a16="http://schemas.microsoft.com/office/drawing/2014/main" id="{2A09DC57-D84A-ACB4-6D6C-04E6334E940F}"/>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848232532"/>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pos="3470">
          <p15:clr>
            <a:srgbClr val="FBAE40"/>
          </p15:clr>
        </p15:guide>
        <p15:guide id="3" orient="horz" pos="1272">
          <p15:clr>
            <a:srgbClr val="FBAE40"/>
          </p15:clr>
        </p15:guide>
        <p15:guide id="4" orient="horz" pos="90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77798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4754563" y="457200"/>
            <a:ext cx="6854825" cy="553998"/>
          </a:xfrm>
        </p:spPr>
        <p:txBody>
          <a:bodyPr/>
          <a:lstStyle/>
          <a:p>
            <a:r>
              <a:rPr lang="en-US"/>
              <a:t>Click to edit Master title style</a:t>
            </a:r>
          </a:p>
        </p:txBody>
      </p:sp>
      <p:sp>
        <p:nvSpPr>
          <p:cNvPr id="4" name="Text Placeholder 3"/>
          <p:cNvSpPr>
            <a:spLocks noGrp="1"/>
          </p:cNvSpPr>
          <p:nvPr>
            <p:ph type="body" sz="quarter" idx="10"/>
          </p:nvPr>
        </p:nvSpPr>
        <p:spPr>
          <a:xfrm>
            <a:off x="4754563" y="1434370"/>
            <a:ext cx="6858000"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56482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888">
          <p15:clr>
            <a:srgbClr val="5ACBF0"/>
          </p15:clr>
        </p15:guide>
        <p15:guide id="4" orient="horz" pos="1272">
          <p15:clr>
            <a:srgbClr val="5ACBF0"/>
          </p15:clr>
        </p15:guide>
        <p15:guide id="5" pos="515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Dark customer story">
    <p:bg>
      <p:bgPr>
        <a:solidFill>
          <a:schemeClr val="tx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0" y="0"/>
            <a:ext cx="5669280" cy="6858000"/>
          </a:xfrm>
          <a:gradFill flip="none" rotWithShape="1">
            <a:gsLst>
              <a:gs pos="40000">
                <a:srgbClr val="000000">
                  <a:alpha val="93000"/>
                </a:srgbClr>
              </a:gs>
              <a:gs pos="18000">
                <a:srgbClr val="000000"/>
              </a:gs>
              <a:gs pos="70000">
                <a:srgbClr val="000000">
                  <a:alpha val="60000"/>
                </a:srgbClr>
              </a:gs>
              <a:gs pos="93000">
                <a:srgbClr val="000000">
                  <a:alpha val="0"/>
                </a:srgbClr>
              </a:gs>
            </a:gsLst>
            <a:lin ang="300000" scaled="0"/>
            <a:tileRect/>
          </a:gradFill>
        </p:spPr>
        <p:txBody>
          <a:bodyPr lIns="585216" tIns="585216" rIns="585216" bIns="4663440" anchor="b" anchorCtr="0">
            <a:noAutofit/>
          </a:bodyPr>
          <a:lstStyle>
            <a:lvl1pPr>
              <a:defRPr sz="2800" spc="0">
                <a:gradFill>
                  <a:gsLst>
                    <a:gs pos="50000">
                      <a:schemeClr val="bg1"/>
                    </a:gs>
                    <a:gs pos="100000">
                      <a:schemeClr val="bg1"/>
                    </a:gs>
                  </a:gsLst>
                  <a:lin ang="0" scaled="1"/>
                </a:gradFill>
              </a:defRPr>
            </a:lvl1pPr>
          </a:lstStyle>
          <a:p>
            <a:r>
              <a:rPr lang="en-US"/>
              <a:t>Click to edit </a:t>
            </a:r>
            <a:br>
              <a:rPr lang="en-US"/>
            </a:br>
            <a:r>
              <a:rPr lang="en-US"/>
              <a:t>Master title style</a:t>
            </a:r>
          </a:p>
        </p:txBody>
      </p:sp>
      <p:sp>
        <p:nvSpPr>
          <p:cNvPr id="10" name="Text Placeholder 9">
            <a:extLst>
              <a:ext uri="{FF2B5EF4-FFF2-40B4-BE49-F238E27FC236}">
                <a16:creationId xmlns:a16="http://schemas.microsoft.com/office/drawing/2014/main" id="{4D4E54DC-0D94-437C-B872-E7B8CD6AF863}"/>
              </a:ext>
            </a:extLst>
          </p:cNvPr>
          <p:cNvSpPr>
            <a:spLocks noGrp="1"/>
          </p:cNvSpPr>
          <p:nvPr>
            <p:ph type="body" sz="quarter" idx="11"/>
          </p:nvPr>
        </p:nvSpPr>
        <p:spPr>
          <a:xfrm>
            <a:off x="593986" y="2339783"/>
            <a:ext cx="3657600" cy="2017355"/>
          </a:xfrm>
        </p:spPr>
        <p:txBody>
          <a:bodyPr>
            <a:noAutofit/>
          </a:bodyPr>
          <a:lstStyle>
            <a:lvl1pPr marL="0" indent="0">
              <a:lnSpc>
                <a:spcPct val="110000"/>
              </a:lnSpc>
              <a:spcBef>
                <a:spcPts val="0"/>
              </a:spcBef>
              <a:spcAft>
                <a:spcPts val="1200"/>
              </a:spcAft>
              <a:buNone/>
              <a:defRPr sz="1200">
                <a:gradFill flip="none" rotWithShape="1">
                  <a:gsLst>
                    <a:gs pos="82000">
                      <a:schemeClr val="bg1"/>
                    </a:gs>
                    <a:gs pos="0">
                      <a:schemeClr val="bg1"/>
                    </a:gs>
                  </a:gsLst>
                  <a:lin ang="2700000" scaled="1"/>
                  <a:tileRect/>
                </a:gradFill>
                <a:latin typeface="+mj-lt"/>
              </a:defRPr>
            </a:lvl1pPr>
            <a:lvl2pPr marL="228600" indent="0">
              <a:buNone/>
              <a:defRPr sz="1200">
                <a:gradFill flip="none" rotWithShape="1">
                  <a:gsLst>
                    <a:gs pos="82000">
                      <a:schemeClr val="bg1"/>
                    </a:gs>
                    <a:gs pos="0">
                      <a:schemeClr val="bg1"/>
                    </a:gs>
                  </a:gsLst>
                  <a:lin ang="2700000" scaled="1"/>
                  <a:tileRect/>
                </a:gradFill>
                <a:latin typeface="+mj-lt"/>
              </a:defRPr>
            </a:lvl2pPr>
            <a:lvl3pPr marL="457200" indent="0">
              <a:buNone/>
              <a:defRPr sz="1200">
                <a:gradFill flip="none" rotWithShape="1">
                  <a:gsLst>
                    <a:gs pos="82000">
                      <a:schemeClr val="bg1"/>
                    </a:gs>
                    <a:gs pos="0">
                      <a:schemeClr val="bg1"/>
                    </a:gs>
                  </a:gsLst>
                  <a:lin ang="2700000" scaled="1"/>
                  <a:tileRect/>
                </a:gradFill>
                <a:latin typeface="+mj-lt"/>
              </a:defRPr>
            </a:lvl3pPr>
            <a:lvl4pPr marL="661988" indent="0">
              <a:buNone/>
              <a:defRPr sz="1200">
                <a:gradFill flip="none" rotWithShape="1">
                  <a:gsLst>
                    <a:gs pos="82000">
                      <a:schemeClr val="bg1"/>
                    </a:gs>
                    <a:gs pos="0">
                      <a:schemeClr val="bg1"/>
                    </a:gs>
                  </a:gsLst>
                  <a:lin ang="2700000" scaled="1"/>
                  <a:tileRect/>
                </a:gradFill>
                <a:latin typeface="+mj-lt"/>
              </a:defRPr>
            </a:lvl4pPr>
            <a:lvl5pPr marL="855663" indent="0">
              <a:buNone/>
              <a:defRPr sz="1200">
                <a:gradFill flip="none" rotWithShape="1">
                  <a:gsLst>
                    <a:gs pos="82000">
                      <a:schemeClr val="bg1"/>
                    </a:gs>
                    <a:gs pos="0">
                      <a:schemeClr val="bg1"/>
                    </a:gs>
                  </a:gsLst>
                  <a:lin ang="2700000" scaled="1"/>
                  <a:tileRect/>
                </a:gradFill>
                <a:latin typeface="+mj-lt"/>
              </a:defRPr>
            </a:lvl5pPr>
          </a:lstStyle>
          <a:p>
            <a:pPr lvl="0"/>
            <a:r>
              <a:rPr lang="en-US"/>
              <a:t>Click to edit Master text styles</a:t>
            </a:r>
          </a:p>
        </p:txBody>
      </p:sp>
    </p:spTree>
    <p:extLst>
      <p:ext uri="{BB962C8B-B14F-4D97-AF65-F5344CB8AC3E}">
        <p14:creationId xmlns:p14="http://schemas.microsoft.com/office/powerpoint/2010/main" val="301852053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Business Impact">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0" y="1527739"/>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rgbClr val="FBFB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262405" y="1394802"/>
            <a:ext cx="11929593" cy="137655"/>
          </a:xfrm>
          <a:prstGeom prst="rect">
            <a:avLst/>
          </a:prstGeom>
          <a:solidFill>
            <a:srgbClr val="FBFBF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624773"/>
            <a:ext cx="5457825" cy="6033200"/>
          </a:xfrm>
          <a:prstGeom prst="round1Rect">
            <a:avLst>
              <a:gd name="adj" fmla="val 3273"/>
            </a:avLst>
          </a:prstGeom>
          <a:solidFill>
            <a:schemeClr val="bg1">
              <a:lumMod val="95000"/>
              <a:alpha val="3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06841" y="-428579"/>
            <a:ext cx="2836147"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C1C5EC6-742E-183C-3DBA-BB6275896828}"/>
              </a:ext>
            </a:extLst>
          </p:cNvPr>
          <p:cNvSpPr/>
          <p:nvPr userDrawn="1"/>
        </p:nvSpPr>
        <p:spPr bwMode="auto">
          <a:xfrm rot="10800000" flipH="1">
            <a:off x="-1" y="1283783"/>
            <a:ext cx="12192002" cy="885227"/>
          </a:xfrm>
          <a:custGeom>
            <a:avLst/>
            <a:gdLst>
              <a:gd name="connsiteX0" fmla="*/ 0 w 12191999"/>
              <a:gd name="connsiteY0" fmla="*/ 991967 h 991967"/>
              <a:gd name="connsiteX1" fmla="*/ 5276851 w 12191999"/>
              <a:gd name="connsiteY1" fmla="*/ 991967 h 991967"/>
              <a:gd name="connsiteX2" fmla="*/ 5276851 w 12191999"/>
              <a:gd name="connsiteY2" fmla="*/ 991964 h 991967"/>
              <a:gd name="connsiteX3" fmla="*/ 12191999 w 12191999"/>
              <a:gd name="connsiteY3" fmla="*/ 991964 h 991967"/>
              <a:gd name="connsiteX4" fmla="*/ 12191999 w 12191999"/>
              <a:gd name="connsiteY4" fmla="*/ 860778 h 991967"/>
              <a:gd name="connsiteX5" fmla="*/ 5539243 w 12191999"/>
              <a:gd name="connsiteY5" fmla="*/ 860778 h 991967"/>
              <a:gd name="connsiteX6" fmla="*/ 5461225 w 12191999"/>
              <a:gd name="connsiteY6" fmla="*/ 848983 h 991967"/>
              <a:gd name="connsiteX7" fmla="*/ 5297470 w 12191999"/>
              <a:gd name="connsiteY7" fmla="*/ 700514 h 991967"/>
              <a:gd name="connsiteX8" fmla="*/ 5276851 w 12191999"/>
              <a:gd name="connsiteY8" fmla="*/ 598383 h 991967"/>
              <a:gd name="connsiteX9" fmla="*/ 5276851 w 12191999"/>
              <a:gd name="connsiteY9" fmla="*/ 165331 h 991967"/>
              <a:gd name="connsiteX10" fmla="*/ 5111520 w 12191999"/>
              <a:gd name="connsiteY10" fmla="*/ 0 h 991967"/>
              <a:gd name="connsiteX11" fmla="*/ 0 w 12191999"/>
              <a:gd name="connsiteY11" fmla="*/ 0 h 991967"/>
              <a:gd name="connsiteX0" fmla="*/ 0 w 12191999"/>
              <a:gd name="connsiteY0" fmla="*/ 991967 h 991967"/>
              <a:gd name="connsiteX1" fmla="*/ 5276851 w 12191999"/>
              <a:gd name="connsiteY1" fmla="*/ 991967 h 991967"/>
              <a:gd name="connsiteX2" fmla="*/ 5276851 w 12191999"/>
              <a:gd name="connsiteY2" fmla="*/ 991964 h 991967"/>
              <a:gd name="connsiteX3" fmla="*/ 12191999 w 12191999"/>
              <a:gd name="connsiteY3" fmla="*/ 991964 h 991967"/>
              <a:gd name="connsiteX4" fmla="*/ 12014504 w 12191999"/>
              <a:gd name="connsiteY4" fmla="*/ 869388 h 991967"/>
              <a:gd name="connsiteX5" fmla="*/ 5539243 w 12191999"/>
              <a:gd name="connsiteY5" fmla="*/ 860778 h 991967"/>
              <a:gd name="connsiteX6" fmla="*/ 5461225 w 12191999"/>
              <a:gd name="connsiteY6" fmla="*/ 848983 h 991967"/>
              <a:gd name="connsiteX7" fmla="*/ 5297470 w 12191999"/>
              <a:gd name="connsiteY7" fmla="*/ 700514 h 991967"/>
              <a:gd name="connsiteX8" fmla="*/ 5276851 w 12191999"/>
              <a:gd name="connsiteY8" fmla="*/ 598383 h 991967"/>
              <a:gd name="connsiteX9" fmla="*/ 5276851 w 12191999"/>
              <a:gd name="connsiteY9" fmla="*/ 165331 h 991967"/>
              <a:gd name="connsiteX10" fmla="*/ 5111520 w 12191999"/>
              <a:gd name="connsiteY10" fmla="*/ 0 h 991967"/>
              <a:gd name="connsiteX11" fmla="*/ 0 w 12191999"/>
              <a:gd name="connsiteY11" fmla="*/ 0 h 991967"/>
              <a:gd name="connsiteX12" fmla="*/ 0 w 12191999"/>
              <a:gd name="connsiteY12" fmla="*/ 991967 h 991967"/>
              <a:gd name="connsiteX0" fmla="*/ 0 w 12032198"/>
              <a:gd name="connsiteY0" fmla="*/ 991967 h 991967"/>
              <a:gd name="connsiteX1" fmla="*/ 5276851 w 12032198"/>
              <a:gd name="connsiteY1" fmla="*/ 991967 h 991967"/>
              <a:gd name="connsiteX2" fmla="*/ 5276851 w 12032198"/>
              <a:gd name="connsiteY2" fmla="*/ 991964 h 991967"/>
              <a:gd name="connsiteX3" fmla="*/ 12032198 w 12032198"/>
              <a:gd name="connsiteY3" fmla="*/ 988917 h 991967"/>
              <a:gd name="connsiteX4" fmla="*/ 12014504 w 12032198"/>
              <a:gd name="connsiteY4" fmla="*/ 869388 h 991967"/>
              <a:gd name="connsiteX5" fmla="*/ 5539243 w 12032198"/>
              <a:gd name="connsiteY5" fmla="*/ 860778 h 991967"/>
              <a:gd name="connsiteX6" fmla="*/ 5461225 w 12032198"/>
              <a:gd name="connsiteY6" fmla="*/ 848983 h 991967"/>
              <a:gd name="connsiteX7" fmla="*/ 5297470 w 12032198"/>
              <a:gd name="connsiteY7" fmla="*/ 700514 h 991967"/>
              <a:gd name="connsiteX8" fmla="*/ 5276851 w 12032198"/>
              <a:gd name="connsiteY8" fmla="*/ 598383 h 991967"/>
              <a:gd name="connsiteX9" fmla="*/ 5276851 w 12032198"/>
              <a:gd name="connsiteY9" fmla="*/ 165331 h 991967"/>
              <a:gd name="connsiteX10" fmla="*/ 5111520 w 12032198"/>
              <a:gd name="connsiteY10" fmla="*/ 0 h 991967"/>
              <a:gd name="connsiteX11" fmla="*/ 0 w 12032198"/>
              <a:gd name="connsiteY11" fmla="*/ 0 h 991967"/>
              <a:gd name="connsiteX12" fmla="*/ 0 w 12032198"/>
              <a:gd name="connsiteY12" fmla="*/ 991967 h 991967"/>
              <a:gd name="connsiteX0" fmla="*/ 0 w 12032199"/>
              <a:gd name="connsiteY0" fmla="*/ 991967 h 991967"/>
              <a:gd name="connsiteX1" fmla="*/ 5276851 w 12032199"/>
              <a:gd name="connsiteY1" fmla="*/ 991967 h 991967"/>
              <a:gd name="connsiteX2" fmla="*/ 5276851 w 12032199"/>
              <a:gd name="connsiteY2" fmla="*/ 991964 h 991967"/>
              <a:gd name="connsiteX3" fmla="*/ 12032198 w 12032199"/>
              <a:gd name="connsiteY3" fmla="*/ 988917 h 991967"/>
              <a:gd name="connsiteX4" fmla="*/ 12032199 w 12032199"/>
              <a:gd name="connsiteY4" fmla="*/ 869388 h 991967"/>
              <a:gd name="connsiteX5" fmla="*/ 5539243 w 12032199"/>
              <a:gd name="connsiteY5" fmla="*/ 860778 h 991967"/>
              <a:gd name="connsiteX6" fmla="*/ 5461225 w 12032199"/>
              <a:gd name="connsiteY6" fmla="*/ 848983 h 991967"/>
              <a:gd name="connsiteX7" fmla="*/ 5297470 w 12032199"/>
              <a:gd name="connsiteY7" fmla="*/ 700514 h 991967"/>
              <a:gd name="connsiteX8" fmla="*/ 5276851 w 12032199"/>
              <a:gd name="connsiteY8" fmla="*/ 598383 h 991967"/>
              <a:gd name="connsiteX9" fmla="*/ 5276851 w 12032199"/>
              <a:gd name="connsiteY9" fmla="*/ 165331 h 991967"/>
              <a:gd name="connsiteX10" fmla="*/ 5111520 w 12032199"/>
              <a:gd name="connsiteY10" fmla="*/ 0 h 991967"/>
              <a:gd name="connsiteX11" fmla="*/ 0 w 12032199"/>
              <a:gd name="connsiteY11" fmla="*/ 0 h 991967"/>
              <a:gd name="connsiteX12" fmla="*/ 0 w 12032199"/>
              <a:gd name="connsiteY12" fmla="*/ 991967 h 99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32199" h="991967">
                <a:moveTo>
                  <a:pt x="0" y="991967"/>
                </a:moveTo>
                <a:lnTo>
                  <a:pt x="5276851" y="991967"/>
                </a:lnTo>
                <a:lnTo>
                  <a:pt x="5276851" y="991964"/>
                </a:lnTo>
                <a:lnTo>
                  <a:pt x="12032198" y="988917"/>
                </a:lnTo>
                <a:cubicBezTo>
                  <a:pt x="12032198" y="949074"/>
                  <a:pt x="12032199" y="909231"/>
                  <a:pt x="12032199" y="869388"/>
                </a:cubicBezTo>
                <a:lnTo>
                  <a:pt x="5539243" y="860778"/>
                </a:lnTo>
                <a:lnTo>
                  <a:pt x="5461225" y="848983"/>
                </a:lnTo>
                <a:cubicBezTo>
                  <a:pt x="5387274" y="825982"/>
                  <a:pt x="5327347" y="771150"/>
                  <a:pt x="5297470" y="700514"/>
                </a:cubicBezTo>
                <a:lnTo>
                  <a:pt x="5276851" y="598383"/>
                </a:lnTo>
                <a:lnTo>
                  <a:pt x="5276851" y="165331"/>
                </a:lnTo>
                <a:cubicBezTo>
                  <a:pt x="5276851" y="74021"/>
                  <a:pt x="5202830" y="0"/>
                  <a:pt x="5111520" y="0"/>
                </a:cubicBezTo>
                <a:lnTo>
                  <a:pt x="0" y="0"/>
                </a:lnTo>
                <a:lnTo>
                  <a:pt x="0" y="991967"/>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3F6E058E-48C4-3B06-664F-5535C95555AA}"/>
              </a:ext>
            </a:extLst>
          </p:cNvPr>
          <p:cNvSpPr/>
          <p:nvPr userDrawn="1"/>
        </p:nvSpPr>
        <p:spPr bwMode="auto">
          <a:xfrm>
            <a:off x="-9" y="-19675"/>
            <a:ext cx="12192007" cy="130345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238705133"/>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2324500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19490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0771E8B-6CA5-40B2-8038-0E112F3DAC1C}" type="datetimeFigureOut">
              <a:rPr lang="es-ES" smtClean="0"/>
              <a:t>16/04/2024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6823756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389892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3155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71598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6455668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44922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2337661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022192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4618203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4" name="Text Placeholder 3">
            <a:extLst>
              <a:ext uri="{FF2B5EF4-FFF2-40B4-BE49-F238E27FC236}">
                <a16:creationId xmlns:a16="http://schemas.microsoft.com/office/drawing/2014/main" id="{3F127CBF-BE27-DC09-8A55-2EAFD5193CD1}"/>
              </a:ext>
            </a:extLst>
          </p:cNvPr>
          <p:cNvSpPr>
            <a:spLocks noGrp="1"/>
          </p:cNvSpPr>
          <p:nvPr>
            <p:ph type="body" sz="quarter" idx="12" hasCustomPrompt="1"/>
          </p:nvPr>
        </p:nvSpPr>
        <p:spPr>
          <a:xfrm>
            <a:off x="588263" y="1020599"/>
            <a:ext cx="11025188" cy="249299"/>
          </a:xfrm>
        </p:spPr>
        <p:txBody>
          <a:bodyPr wrap="square" lIns="0" tIns="0" rIns="0" bIns="0">
            <a:spAutoFit/>
          </a:bodyPr>
          <a:lstStyle>
            <a:lvl1pPr marL="0" indent="0">
              <a:lnSpc>
                <a:spcPct val="90000"/>
              </a:lnSpc>
              <a:spcBef>
                <a:spcPts val="0"/>
              </a:spcBef>
              <a:spcAft>
                <a:spcPts val="1272"/>
              </a:spcAft>
              <a:buNone/>
              <a:defRPr sz="1800" b="0" i="0">
                <a:solidFill>
                  <a:srgbClr val="000000"/>
                </a:solidFill>
                <a:latin typeface="+mn-lt"/>
              </a:defRPr>
            </a:lvl1pPr>
            <a:lvl2pPr marL="224011" indent="0">
              <a:lnSpc>
                <a:spcPct val="90000"/>
              </a:lnSpc>
              <a:spcBef>
                <a:spcPts val="0"/>
              </a:spcBef>
              <a:spcAft>
                <a:spcPts val="1272"/>
              </a:spcAft>
              <a:buNone/>
              <a:defRPr sz="1961">
                <a:solidFill>
                  <a:schemeClr val="tx2"/>
                </a:solidFill>
              </a:defRPr>
            </a:lvl2pPr>
            <a:lvl3pPr marL="448021" indent="0">
              <a:spcBef>
                <a:spcPts val="0"/>
              </a:spcBef>
              <a:spcAft>
                <a:spcPts val="1272"/>
              </a:spcAft>
              <a:buNone/>
              <a:defRPr sz="1961"/>
            </a:lvl3pPr>
            <a:lvl4pPr marL="672032" indent="0">
              <a:spcBef>
                <a:spcPts val="0"/>
              </a:spcBef>
              <a:spcAft>
                <a:spcPts val="1272"/>
              </a:spcAft>
              <a:buNone/>
              <a:defRPr sz="1961"/>
            </a:lvl4pPr>
            <a:lvl5pPr marL="896042" indent="0">
              <a:buNone/>
              <a:defRPr/>
            </a:lvl5pPr>
          </a:lstStyle>
          <a:p>
            <a:pPr lvl="0"/>
            <a:r>
              <a:rPr lang="en-US"/>
              <a:t>Subtitle</a:t>
            </a:r>
          </a:p>
        </p:txBody>
      </p:sp>
    </p:spTree>
    <p:extLst>
      <p:ext uri="{BB962C8B-B14F-4D97-AF65-F5344CB8AC3E}">
        <p14:creationId xmlns:p14="http://schemas.microsoft.com/office/powerpoint/2010/main" val="180557322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19889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16/04/2024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3604498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683972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21331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1562938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26719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4528859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59708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80977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1758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ection Titl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4748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1769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16/04/2024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836035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8166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15127331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736507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2934774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SP Masters Program title blue">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D53EC2-149B-8491-E5CC-F6AA28319A51}"/>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7" name="Title 1">
            <a:extLst>
              <a:ext uri="{FF2B5EF4-FFF2-40B4-BE49-F238E27FC236}">
                <a16:creationId xmlns:a16="http://schemas.microsoft.com/office/drawing/2014/main" id="{889E955A-D68E-FC9C-6BF1-3CF59CB46536}"/>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bg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770DCD0C-F263-40A0-B5EC-0435B77458FF}"/>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pic>
        <p:nvPicPr>
          <p:cNvPr id="2" name="MS logo gray - EMF">
            <a:extLst>
              <a:ext uri="{FF2B5EF4-FFF2-40B4-BE49-F238E27FC236}">
                <a16:creationId xmlns:a16="http://schemas.microsoft.com/office/drawing/2014/main" id="{05DDE0D1-B21B-F9AD-5E4A-18E0646FB7D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866683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SP Masters Program title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4EAECBD-BA33-5383-6C31-817E4006B1D2}"/>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a:ln>
            <a:noFill/>
          </a:ln>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pic>
        <p:nvPicPr>
          <p:cNvPr id="7" name="MS logo gray - EMF">
            <a:extLst>
              <a:ext uri="{FF2B5EF4-FFF2-40B4-BE49-F238E27FC236}">
                <a16:creationId xmlns:a16="http://schemas.microsoft.com/office/drawing/2014/main" id="{3A9922AE-499A-8913-51FD-060B72D0BE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86891570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435100"/>
            <a:ext cx="11025188" cy="314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lIns="0" rIns="0"/>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285915047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337399701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584EB2-E663-4E79-1330-9D1AE176D8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054975-9B72-B5D8-DC2C-2A1B1887D311}"/>
              </a:ext>
            </a:extLst>
          </p:cNvPr>
          <p:cNvSpPr>
            <a:spLocks noGrp="1"/>
          </p:cNvSpPr>
          <p:nvPr>
            <p:ph type="body" sz="quarter" idx="11" hasCustomPrompt="1"/>
          </p:nvPr>
        </p:nvSpPr>
        <p:spPr>
          <a:xfrm>
            <a:off x="574675" y="941388"/>
            <a:ext cx="11018520" cy="307777"/>
          </a:xfrm>
        </p:spPr>
        <p:txBody>
          <a:bodyPr/>
          <a:lstStyle>
            <a:lvl1pPr>
              <a:defRPr sz="2000">
                <a:solidFill>
                  <a:schemeClr val="accent1"/>
                </a:solidFill>
              </a:defRPr>
            </a:lvl1pPr>
          </a:lstStyle>
          <a:p>
            <a:pPr lvl="0"/>
            <a:r>
              <a:rPr lang="en-US"/>
              <a:t>Subtitle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2019300"/>
            <a:ext cx="11025188" cy="256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lIns="0" rIns="0"/>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2643304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intro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206500"/>
            <a:ext cx="10204450" cy="615553"/>
          </a:xfrm>
        </p:spPr>
        <p:txBody>
          <a:bodyPr/>
          <a:lstStyle>
            <a:lvl1pPr>
              <a:defRPr sz="1400">
                <a:latin typeface="+mn-lt"/>
              </a:defRPr>
            </a:lvl1pPr>
            <a:lvl2pPr>
              <a:defRPr sz="1600"/>
            </a:lvl2pPr>
          </a:lstStyle>
          <a:p>
            <a:pPr lvl="0"/>
            <a:r>
              <a:rPr lang="en-US"/>
              <a:t>Click to edit Master text styles</a:t>
            </a:r>
          </a:p>
          <a:p>
            <a:pPr lvl="1"/>
            <a:endParaRPr lang="en-US"/>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lIns="0" rIns="0"/>
          <a:lstStyle>
            <a:lvl1pPr>
              <a:defRPr sz="800">
                <a:solidFill>
                  <a:srgbClr val="000000"/>
                </a:solidFill>
              </a:defRPr>
            </a:lvl1pPr>
          </a:lstStyle>
          <a:p>
            <a:pPr>
              <a:tabLst>
                <a:tab pos="11029950" algn="r"/>
              </a:tabLst>
            </a:pPr>
            <a:endParaRPr lang="en-US"/>
          </a:p>
        </p:txBody>
      </p:sp>
      <p:sp>
        <p:nvSpPr>
          <p:cNvPr id="2" name="Text Placeholder 5">
            <a:extLst>
              <a:ext uri="{FF2B5EF4-FFF2-40B4-BE49-F238E27FC236}">
                <a16:creationId xmlns:a16="http://schemas.microsoft.com/office/drawing/2014/main" id="{A29CF6A1-2A54-EAFF-779A-CAFDF3C03C38}"/>
              </a:ext>
            </a:extLst>
          </p:cNvPr>
          <p:cNvSpPr>
            <a:spLocks noGrp="1"/>
          </p:cNvSpPr>
          <p:nvPr>
            <p:ph type="body" sz="quarter" idx="11"/>
          </p:nvPr>
        </p:nvSpPr>
        <p:spPr>
          <a:xfrm>
            <a:off x="584200" y="2412168"/>
            <a:ext cx="11025188" cy="1320361"/>
          </a:xfrm>
        </p:spPr>
        <p:txBody>
          <a:bodyPr/>
          <a:lstStyle>
            <a:lvl1pPr>
              <a:defRPr sz="14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8156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26" Type="http://schemas.openxmlformats.org/officeDocument/2006/relationships/slideLayout" Target="../slideLayouts/slideLayout223.xml"/><Relationship Id="rId39" Type="http://schemas.openxmlformats.org/officeDocument/2006/relationships/slideLayout" Target="../slideLayouts/slideLayout236.xml"/><Relationship Id="rId21" Type="http://schemas.openxmlformats.org/officeDocument/2006/relationships/slideLayout" Target="../slideLayouts/slideLayout218.xml"/><Relationship Id="rId34" Type="http://schemas.openxmlformats.org/officeDocument/2006/relationships/slideLayout" Target="../slideLayouts/slideLayout231.xml"/><Relationship Id="rId42" Type="http://schemas.openxmlformats.org/officeDocument/2006/relationships/slideLayout" Target="../slideLayouts/slideLayout239.xml"/><Relationship Id="rId47" Type="http://schemas.openxmlformats.org/officeDocument/2006/relationships/slideLayout" Target="../slideLayouts/slideLayout244.xml"/><Relationship Id="rId50" Type="http://schemas.openxmlformats.org/officeDocument/2006/relationships/slideLayout" Target="../slideLayouts/slideLayout247.xml"/><Relationship Id="rId55" Type="http://schemas.openxmlformats.org/officeDocument/2006/relationships/slideLayout" Target="../slideLayouts/slideLayout252.xml"/><Relationship Id="rId7" Type="http://schemas.openxmlformats.org/officeDocument/2006/relationships/slideLayout" Target="../slideLayouts/slideLayout204.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9" Type="http://schemas.openxmlformats.org/officeDocument/2006/relationships/slideLayout" Target="../slideLayouts/slideLayout226.xml"/><Relationship Id="rId11" Type="http://schemas.openxmlformats.org/officeDocument/2006/relationships/slideLayout" Target="../slideLayouts/slideLayout208.xml"/><Relationship Id="rId24" Type="http://schemas.openxmlformats.org/officeDocument/2006/relationships/slideLayout" Target="../slideLayouts/slideLayout221.xml"/><Relationship Id="rId32" Type="http://schemas.openxmlformats.org/officeDocument/2006/relationships/slideLayout" Target="../slideLayouts/slideLayout229.xml"/><Relationship Id="rId37" Type="http://schemas.openxmlformats.org/officeDocument/2006/relationships/slideLayout" Target="../slideLayouts/slideLayout234.xml"/><Relationship Id="rId40" Type="http://schemas.openxmlformats.org/officeDocument/2006/relationships/slideLayout" Target="../slideLayouts/slideLayout237.xml"/><Relationship Id="rId45" Type="http://schemas.openxmlformats.org/officeDocument/2006/relationships/slideLayout" Target="../slideLayouts/slideLayout242.xml"/><Relationship Id="rId53" Type="http://schemas.openxmlformats.org/officeDocument/2006/relationships/slideLayout" Target="../slideLayouts/slideLayout250.xml"/><Relationship Id="rId58" Type="http://schemas.openxmlformats.org/officeDocument/2006/relationships/theme" Target="../theme/theme10.xml"/><Relationship Id="rId5" Type="http://schemas.openxmlformats.org/officeDocument/2006/relationships/slideLayout" Target="../slideLayouts/slideLayout202.xml"/><Relationship Id="rId19" Type="http://schemas.openxmlformats.org/officeDocument/2006/relationships/slideLayout" Target="../slideLayouts/slideLayout216.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slideLayout" Target="../slideLayouts/slideLayout219.xml"/><Relationship Id="rId27" Type="http://schemas.openxmlformats.org/officeDocument/2006/relationships/slideLayout" Target="../slideLayouts/slideLayout224.xml"/><Relationship Id="rId30" Type="http://schemas.openxmlformats.org/officeDocument/2006/relationships/slideLayout" Target="../slideLayouts/slideLayout227.xml"/><Relationship Id="rId35" Type="http://schemas.openxmlformats.org/officeDocument/2006/relationships/slideLayout" Target="../slideLayouts/slideLayout232.xml"/><Relationship Id="rId43" Type="http://schemas.openxmlformats.org/officeDocument/2006/relationships/slideLayout" Target="../slideLayouts/slideLayout240.xml"/><Relationship Id="rId48" Type="http://schemas.openxmlformats.org/officeDocument/2006/relationships/slideLayout" Target="../slideLayouts/slideLayout245.xml"/><Relationship Id="rId56" Type="http://schemas.openxmlformats.org/officeDocument/2006/relationships/slideLayout" Target="../slideLayouts/slideLayout253.xml"/><Relationship Id="rId8" Type="http://schemas.openxmlformats.org/officeDocument/2006/relationships/slideLayout" Target="../slideLayouts/slideLayout205.xml"/><Relationship Id="rId51" Type="http://schemas.openxmlformats.org/officeDocument/2006/relationships/slideLayout" Target="../slideLayouts/slideLayout248.xml"/><Relationship Id="rId3" Type="http://schemas.openxmlformats.org/officeDocument/2006/relationships/slideLayout" Target="../slideLayouts/slideLayout200.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slideLayout" Target="../slideLayouts/slideLayout222.xml"/><Relationship Id="rId33" Type="http://schemas.openxmlformats.org/officeDocument/2006/relationships/slideLayout" Target="../slideLayouts/slideLayout230.xml"/><Relationship Id="rId38" Type="http://schemas.openxmlformats.org/officeDocument/2006/relationships/slideLayout" Target="../slideLayouts/slideLayout235.xml"/><Relationship Id="rId46" Type="http://schemas.openxmlformats.org/officeDocument/2006/relationships/slideLayout" Target="../slideLayouts/slideLayout243.xml"/><Relationship Id="rId59" Type="http://schemas.openxmlformats.org/officeDocument/2006/relationships/image" Target="../media/image2.png"/><Relationship Id="rId20" Type="http://schemas.openxmlformats.org/officeDocument/2006/relationships/slideLayout" Target="../slideLayouts/slideLayout217.xml"/><Relationship Id="rId41" Type="http://schemas.openxmlformats.org/officeDocument/2006/relationships/slideLayout" Target="../slideLayouts/slideLayout238.xml"/><Relationship Id="rId54" Type="http://schemas.openxmlformats.org/officeDocument/2006/relationships/slideLayout" Target="../slideLayouts/slideLayout251.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5" Type="http://schemas.openxmlformats.org/officeDocument/2006/relationships/slideLayout" Target="../slideLayouts/slideLayout212.xml"/><Relationship Id="rId23" Type="http://schemas.openxmlformats.org/officeDocument/2006/relationships/slideLayout" Target="../slideLayouts/slideLayout220.xml"/><Relationship Id="rId28" Type="http://schemas.openxmlformats.org/officeDocument/2006/relationships/slideLayout" Target="../slideLayouts/slideLayout225.xml"/><Relationship Id="rId36" Type="http://schemas.openxmlformats.org/officeDocument/2006/relationships/slideLayout" Target="../slideLayouts/slideLayout233.xml"/><Relationship Id="rId49" Type="http://schemas.openxmlformats.org/officeDocument/2006/relationships/slideLayout" Target="../slideLayouts/slideLayout246.xml"/><Relationship Id="rId57" Type="http://schemas.openxmlformats.org/officeDocument/2006/relationships/slideLayout" Target="../slideLayouts/slideLayout254.xml"/><Relationship Id="rId10" Type="http://schemas.openxmlformats.org/officeDocument/2006/relationships/slideLayout" Target="../slideLayouts/slideLayout207.xml"/><Relationship Id="rId31" Type="http://schemas.openxmlformats.org/officeDocument/2006/relationships/slideLayout" Target="../slideLayouts/slideLayout228.xml"/><Relationship Id="rId44" Type="http://schemas.openxmlformats.org/officeDocument/2006/relationships/slideLayout" Target="../slideLayouts/slideLayout241.xml"/><Relationship Id="rId52" Type="http://schemas.openxmlformats.org/officeDocument/2006/relationships/slideLayout" Target="../slideLayouts/slideLayout249.xml"/><Relationship Id="rId60" Type="http://schemas.openxmlformats.org/officeDocument/2006/relationships/image" Target="../media/image3.svg"/></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26" Type="http://schemas.openxmlformats.org/officeDocument/2006/relationships/slideLayout" Target="../slideLayouts/slideLayout280.xml"/><Relationship Id="rId39" Type="http://schemas.openxmlformats.org/officeDocument/2006/relationships/theme" Target="../theme/theme11.xml"/><Relationship Id="rId21" Type="http://schemas.openxmlformats.org/officeDocument/2006/relationships/slideLayout" Target="../slideLayouts/slideLayout275.xml"/><Relationship Id="rId34" Type="http://schemas.openxmlformats.org/officeDocument/2006/relationships/slideLayout" Target="../slideLayouts/slideLayout288.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5" Type="http://schemas.openxmlformats.org/officeDocument/2006/relationships/slideLayout" Target="../slideLayouts/slideLayout279.xml"/><Relationship Id="rId33" Type="http://schemas.openxmlformats.org/officeDocument/2006/relationships/slideLayout" Target="../slideLayouts/slideLayout287.xml"/><Relationship Id="rId38" Type="http://schemas.openxmlformats.org/officeDocument/2006/relationships/slideLayout" Target="../slideLayouts/slideLayout292.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20" Type="http://schemas.openxmlformats.org/officeDocument/2006/relationships/slideLayout" Target="../slideLayouts/slideLayout274.xml"/><Relationship Id="rId29" Type="http://schemas.openxmlformats.org/officeDocument/2006/relationships/slideLayout" Target="../slideLayouts/slideLayout283.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24" Type="http://schemas.openxmlformats.org/officeDocument/2006/relationships/slideLayout" Target="../slideLayouts/slideLayout278.xml"/><Relationship Id="rId32" Type="http://schemas.openxmlformats.org/officeDocument/2006/relationships/slideLayout" Target="../slideLayouts/slideLayout286.xml"/><Relationship Id="rId37" Type="http://schemas.openxmlformats.org/officeDocument/2006/relationships/slideLayout" Target="../slideLayouts/slideLayout291.xml"/><Relationship Id="rId40" Type="http://schemas.openxmlformats.org/officeDocument/2006/relationships/image" Target="../media/image106.emf"/><Relationship Id="rId5" Type="http://schemas.openxmlformats.org/officeDocument/2006/relationships/slideLayout" Target="../slideLayouts/slideLayout259.xml"/><Relationship Id="rId15" Type="http://schemas.openxmlformats.org/officeDocument/2006/relationships/slideLayout" Target="../slideLayouts/slideLayout269.xml"/><Relationship Id="rId23" Type="http://schemas.openxmlformats.org/officeDocument/2006/relationships/slideLayout" Target="../slideLayouts/slideLayout277.xml"/><Relationship Id="rId28" Type="http://schemas.openxmlformats.org/officeDocument/2006/relationships/slideLayout" Target="../slideLayouts/slideLayout282.xml"/><Relationship Id="rId36" Type="http://schemas.openxmlformats.org/officeDocument/2006/relationships/slideLayout" Target="../slideLayouts/slideLayout290.xml"/><Relationship Id="rId10" Type="http://schemas.openxmlformats.org/officeDocument/2006/relationships/slideLayout" Target="../slideLayouts/slideLayout264.xml"/><Relationship Id="rId19" Type="http://schemas.openxmlformats.org/officeDocument/2006/relationships/slideLayout" Target="../slideLayouts/slideLayout273.xml"/><Relationship Id="rId31" Type="http://schemas.openxmlformats.org/officeDocument/2006/relationships/slideLayout" Target="../slideLayouts/slideLayout285.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 Id="rId22" Type="http://schemas.openxmlformats.org/officeDocument/2006/relationships/slideLayout" Target="../slideLayouts/slideLayout276.xml"/><Relationship Id="rId27" Type="http://schemas.openxmlformats.org/officeDocument/2006/relationships/slideLayout" Target="../slideLayouts/slideLayout281.xml"/><Relationship Id="rId30" Type="http://schemas.openxmlformats.org/officeDocument/2006/relationships/slideLayout" Target="../slideLayouts/slideLayout284.xml"/><Relationship Id="rId35" Type="http://schemas.openxmlformats.org/officeDocument/2006/relationships/slideLayout" Target="../slideLayouts/slideLayout289.xml"/><Relationship Id="rId8" Type="http://schemas.openxmlformats.org/officeDocument/2006/relationships/slideLayout" Target="../slideLayouts/slideLayout262.xml"/><Relationship Id="rId3" Type="http://schemas.openxmlformats.org/officeDocument/2006/relationships/slideLayout" Target="../slideLayouts/slideLayout257.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05.xml"/><Relationship Id="rId18" Type="http://schemas.openxmlformats.org/officeDocument/2006/relationships/slideLayout" Target="../slideLayouts/slideLayout310.xml"/><Relationship Id="rId26" Type="http://schemas.openxmlformats.org/officeDocument/2006/relationships/slideLayout" Target="../slideLayouts/slideLayout318.xml"/><Relationship Id="rId39" Type="http://schemas.openxmlformats.org/officeDocument/2006/relationships/slideLayout" Target="../slideLayouts/slideLayout331.xml"/><Relationship Id="rId21" Type="http://schemas.openxmlformats.org/officeDocument/2006/relationships/slideLayout" Target="../slideLayouts/slideLayout313.xml"/><Relationship Id="rId34" Type="http://schemas.openxmlformats.org/officeDocument/2006/relationships/slideLayout" Target="../slideLayouts/slideLayout326.xml"/><Relationship Id="rId42" Type="http://schemas.openxmlformats.org/officeDocument/2006/relationships/slideLayout" Target="../slideLayouts/slideLayout334.xml"/><Relationship Id="rId47" Type="http://schemas.openxmlformats.org/officeDocument/2006/relationships/slideLayout" Target="../slideLayouts/slideLayout339.xml"/><Relationship Id="rId50" Type="http://schemas.openxmlformats.org/officeDocument/2006/relationships/image" Target="../media/image2.png"/><Relationship Id="rId7" Type="http://schemas.openxmlformats.org/officeDocument/2006/relationships/slideLayout" Target="../slideLayouts/slideLayout299.xml"/><Relationship Id="rId2" Type="http://schemas.openxmlformats.org/officeDocument/2006/relationships/slideLayout" Target="../slideLayouts/slideLayout294.xml"/><Relationship Id="rId16" Type="http://schemas.openxmlformats.org/officeDocument/2006/relationships/slideLayout" Target="../slideLayouts/slideLayout308.xml"/><Relationship Id="rId29" Type="http://schemas.openxmlformats.org/officeDocument/2006/relationships/slideLayout" Target="../slideLayouts/slideLayout321.xml"/><Relationship Id="rId11" Type="http://schemas.openxmlformats.org/officeDocument/2006/relationships/slideLayout" Target="../slideLayouts/slideLayout303.xml"/><Relationship Id="rId24" Type="http://schemas.openxmlformats.org/officeDocument/2006/relationships/slideLayout" Target="../slideLayouts/slideLayout316.xml"/><Relationship Id="rId32" Type="http://schemas.openxmlformats.org/officeDocument/2006/relationships/slideLayout" Target="../slideLayouts/slideLayout324.xml"/><Relationship Id="rId37" Type="http://schemas.openxmlformats.org/officeDocument/2006/relationships/slideLayout" Target="../slideLayouts/slideLayout329.xml"/><Relationship Id="rId40" Type="http://schemas.openxmlformats.org/officeDocument/2006/relationships/slideLayout" Target="../slideLayouts/slideLayout332.xml"/><Relationship Id="rId45" Type="http://schemas.openxmlformats.org/officeDocument/2006/relationships/slideLayout" Target="../slideLayouts/slideLayout337.xml"/><Relationship Id="rId5" Type="http://schemas.openxmlformats.org/officeDocument/2006/relationships/slideLayout" Target="../slideLayouts/slideLayout297.xml"/><Relationship Id="rId15" Type="http://schemas.openxmlformats.org/officeDocument/2006/relationships/slideLayout" Target="../slideLayouts/slideLayout307.xml"/><Relationship Id="rId23" Type="http://schemas.openxmlformats.org/officeDocument/2006/relationships/slideLayout" Target="../slideLayouts/slideLayout315.xml"/><Relationship Id="rId28" Type="http://schemas.openxmlformats.org/officeDocument/2006/relationships/slideLayout" Target="../slideLayouts/slideLayout320.xml"/><Relationship Id="rId36" Type="http://schemas.openxmlformats.org/officeDocument/2006/relationships/slideLayout" Target="../slideLayouts/slideLayout328.xml"/><Relationship Id="rId49" Type="http://schemas.openxmlformats.org/officeDocument/2006/relationships/theme" Target="../theme/theme12.xml"/><Relationship Id="rId10" Type="http://schemas.openxmlformats.org/officeDocument/2006/relationships/slideLayout" Target="../slideLayouts/slideLayout302.xml"/><Relationship Id="rId19" Type="http://schemas.openxmlformats.org/officeDocument/2006/relationships/slideLayout" Target="../slideLayouts/slideLayout311.xml"/><Relationship Id="rId31" Type="http://schemas.openxmlformats.org/officeDocument/2006/relationships/slideLayout" Target="../slideLayouts/slideLayout323.xml"/><Relationship Id="rId44" Type="http://schemas.openxmlformats.org/officeDocument/2006/relationships/slideLayout" Target="../slideLayouts/slideLayout336.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 Id="rId22" Type="http://schemas.openxmlformats.org/officeDocument/2006/relationships/slideLayout" Target="../slideLayouts/slideLayout314.xml"/><Relationship Id="rId27" Type="http://schemas.openxmlformats.org/officeDocument/2006/relationships/slideLayout" Target="../slideLayouts/slideLayout319.xml"/><Relationship Id="rId30" Type="http://schemas.openxmlformats.org/officeDocument/2006/relationships/slideLayout" Target="../slideLayouts/slideLayout322.xml"/><Relationship Id="rId35" Type="http://schemas.openxmlformats.org/officeDocument/2006/relationships/slideLayout" Target="../slideLayouts/slideLayout327.xml"/><Relationship Id="rId43" Type="http://schemas.openxmlformats.org/officeDocument/2006/relationships/slideLayout" Target="../slideLayouts/slideLayout335.xml"/><Relationship Id="rId48" Type="http://schemas.openxmlformats.org/officeDocument/2006/relationships/slideLayout" Target="../slideLayouts/slideLayout340.xml"/><Relationship Id="rId8" Type="http://schemas.openxmlformats.org/officeDocument/2006/relationships/slideLayout" Target="../slideLayouts/slideLayout300.xml"/><Relationship Id="rId51" Type="http://schemas.openxmlformats.org/officeDocument/2006/relationships/image" Target="../media/image3.svg"/><Relationship Id="rId3" Type="http://schemas.openxmlformats.org/officeDocument/2006/relationships/slideLayout" Target="../slideLayouts/slideLayout295.xml"/><Relationship Id="rId12" Type="http://schemas.openxmlformats.org/officeDocument/2006/relationships/slideLayout" Target="../slideLayouts/slideLayout304.xml"/><Relationship Id="rId17" Type="http://schemas.openxmlformats.org/officeDocument/2006/relationships/slideLayout" Target="../slideLayouts/slideLayout309.xml"/><Relationship Id="rId25" Type="http://schemas.openxmlformats.org/officeDocument/2006/relationships/slideLayout" Target="../slideLayouts/slideLayout317.xml"/><Relationship Id="rId33" Type="http://schemas.openxmlformats.org/officeDocument/2006/relationships/slideLayout" Target="../slideLayouts/slideLayout325.xml"/><Relationship Id="rId38" Type="http://schemas.openxmlformats.org/officeDocument/2006/relationships/slideLayout" Target="../slideLayouts/slideLayout330.xml"/><Relationship Id="rId46" Type="http://schemas.openxmlformats.org/officeDocument/2006/relationships/slideLayout" Target="../slideLayouts/slideLayout338.xml"/><Relationship Id="rId20" Type="http://schemas.openxmlformats.org/officeDocument/2006/relationships/slideLayout" Target="../slideLayouts/slideLayout312.xml"/><Relationship Id="rId41" Type="http://schemas.openxmlformats.org/officeDocument/2006/relationships/slideLayout" Target="../slideLayouts/slideLayout333.xml"/><Relationship Id="rId1" Type="http://schemas.openxmlformats.org/officeDocument/2006/relationships/slideLayout" Target="../slideLayouts/slideLayout293.xml"/><Relationship Id="rId6" Type="http://schemas.openxmlformats.org/officeDocument/2006/relationships/slideLayout" Target="../slideLayouts/slideLayout29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43.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5" Type="http://schemas.openxmlformats.org/officeDocument/2006/relationships/theme" Target="../theme/theme13.xml"/><Relationship Id="rId4" Type="http://schemas.openxmlformats.org/officeDocument/2006/relationships/slideLayout" Target="../slideLayouts/slideLayout3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18" Type="http://schemas.openxmlformats.org/officeDocument/2006/relationships/slideLayout" Target="../slideLayouts/slideLayout362.xml"/><Relationship Id="rId26" Type="http://schemas.openxmlformats.org/officeDocument/2006/relationships/slideLayout" Target="../slideLayouts/slideLayout370.xml"/><Relationship Id="rId3" Type="http://schemas.openxmlformats.org/officeDocument/2006/relationships/slideLayout" Target="../slideLayouts/slideLayout347.xml"/><Relationship Id="rId21" Type="http://schemas.openxmlformats.org/officeDocument/2006/relationships/slideLayout" Target="../slideLayouts/slideLayout365.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17" Type="http://schemas.openxmlformats.org/officeDocument/2006/relationships/slideLayout" Target="../slideLayouts/slideLayout361.xml"/><Relationship Id="rId25" Type="http://schemas.openxmlformats.org/officeDocument/2006/relationships/slideLayout" Target="../slideLayouts/slideLayout369.xml"/><Relationship Id="rId2" Type="http://schemas.openxmlformats.org/officeDocument/2006/relationships/slideLayout" Target="../slideLayouts/slideLayout346.xml"/><Relationship Id="rId16" Type="http://schemas.openxmlformats.org/officeDocument/2006/relationships/slideLayout" Target="../slideLayouts/slideLayout360.xml"/><Relationship Id="rId20" Type="http://schemas.openxmlformats.org/officeDocument/2006/relationships/slideLayout" Target="../slideLayouts/slideLayout364.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24" Type="http://schemas.openxmlformats.org/officeDocument/2006/relationships/slideLayout" Target="../slideLayouts/slideLayout368.xml"/><Relationship Id="rId5" Type="http://schemas.openxmlformats.org/officeDocument/2006/relationships/slideLayout" Target="../slideLayouts/slideLayout349.xml"/><Relationship Id="rId15" Type="http://schemas.openxmlformats.org/officeDocument/2006/relationships/slideLayout" Target="../slideLayouts/slideLayout359.xml"/><Relationship Id="rId23" Type="http://schemas.openxmlformats.org/officeDocument/2006/relationships/slideLayout" Target="../slideLayouts/slideLayout367.xml"/><Relationship Id="rId28" Type="http://schemas.openxmlformats.org/officeDocument/2006/relationships/image" Target="../media/image106.emf"/><Relationship Id="rId10" Type="http://schemas.openxmlformats.org/officeDocument/2006/relationships/slideLayout" Target="../slideLayouts/slideLayout354.xml"/><Relationship Id="rId19" Type="http://schemas.openxmlformats.org/officeDocument/2006/relationships/slideLayout" Target="../slideLayouts/slideLayout363.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 Id="rId22" Type="http://schemas.openxmlformats.org/officeDocument/2006/relationships/slideLayout" Target="../slideLayouts/slideLayout366.xml"/><Relationship Id="rId27"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theme" Target="../theme/theme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8" Type="http://schemas.openxmlformats.org/officeDocument/2006/relationships/slideLayout" Target="../slideLayouts/slideLayout29.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0" Type="http://schemas.openxmlformats.org/officeDocument/2006/relationships/slideLayout" Target="../slideLayouts/slideLayout41.xml"/><Relationship Id="rId41"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image" Target="../media/image4.emf"/><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34" Type="http://schemas.openxmlformats.org/officeDocument/2006/relationships/image" Target="../media/image3.svg"/><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image" Target="../media/image2.png"/><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theme" Target="../theme/theme7.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8"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34" Type="http://schemas.openxmlformats.org/officeDocument/2006/relationships/image" Target="../media/image106.emf"/><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theme" Target="../theme/theme8.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slideLayout" Target="../slideLayouts/slideLayout164.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8" Type="http://schemas.openxmlformats.org/officeDocument/2006/relationships/slideLayout" Target="../slideLayouts/slideLayout143.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image" Target="../media/image3.svg"/><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29" Type="http://schemas.openxmlformats.org/officeDocument/2006/relationships/slideLayout" Target="../slideLayouts/slideLayout196.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image" Target="../media/image2.png"/><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theme" Target="../theme/theme9.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8"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771E8B-6CA5-40B2-8038-0E112F3DAC1C}" type="datetimeFigureOut">
              <a:rPr lang="es-ES" smtClean="0"/>
              <a:t>16/04/2024</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293311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E391FAB-F45D-94C4-841E-712C26834C11}"/>
              </a:ext>
            </a:extLst>
          </p:cNvPr>
          <p:cNvPicPr>
            <a:picLocks noChangeAspect="1"/>
          </p:cNvPicPr>
          <p:nvPr userDrawn="1"/>
        </p:nvPicPr>
        <p:blipFill>
          <a:blip r:embed="rId59">
            <a:extLst>
              <a:ext uri="{96DAC541-7B7A-43D3-8B79-37D633B846F1}">
                <asvg:svgBlip xmlns:asvg="http://schemas.microsoft.com/office/drawing/2016/SVG/main" r:embed="rId6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28854886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 id="2147483905" r:id="rId31"/>
    <p:sldLayoutId id="2147483906" r:id="rId32"/>
    <p:sldLayoutId id="2147483907" r:id="rId33"/>
    <p:sldLayoutId id="2147483908" r:id="rId34"/>
    <p:sldLayoutId id="2147483909" r:id="rId35"/>
    <p:sldLayoutId id="2147483910" r:id="rId36"/>
    <p:sldLayoutId id="2147483911" r:id="rId37"/>
    <p:sldLayoutId id="2147483912" r:id="rId38"/>
    <p:sldLayoutId id="2147483913" r:id="rId39"/>
    <p:sldLayoutId id="2147483914" r:id="rId40"/>
    <p:sldLayoutId id="2147483915" r:id="rId41"/>
    <p:sldLayoutId id="2147483916" r:id="rId42"/>
    <p:sldLayoutId id="2147483917" r:id="rId43"/>
    <p:sldLayoutId id="2147483918" r:id="rId44"/>
    <p:sldLayoutId id="2147483919" r:id="rId45"/>
    <p:sldLayoutId id="2147483920" r:id="rId46"/>
    <p:sldLayoutId id="2147483921" r:id="rId47"/>
    <p:sldLayoutId id="2147483922" r:id="rId48"/>
    <p:sldLayoutId id="2147483923" r:id="rId49"/>
    <p:sldLayoutId id="2147483924" r:id="rId50"/>
    <p:sldLayoutId id="2147483925" r:id="rId51"/>
    <p:sldLayoutId id="2147483926" r:id="rId52"/>
    <p:sldLayoutId id="2147483927" r:id="rId53"/>
    <p:sldLayoutId id="2147483928" r:id="rId54"/>
    <p:sldLayoutId id="2147483929" r:id="rId55"/>
    <p:sldLayoutId id="2147483930" r:id="rId56"/>
    <p:sldLayoutId id="2147483931" r:id="rId5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6663235"/>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‹Nº›</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316506272"/>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 id="2147483997" r:id="rId26"/>
    <p:sldLayoutId id="2147483998" r:id="rId27"/>
    <p:sldLayoutId id="2147483999" r:id="rId28"/>
    <p:sldLayoutId id="2147484000" r:id="rId29"/>
    <p:sldLayoutId id="2147484001" r:id="rId30"/>
    <p:sldLayoutId id="2147484002" r:id="rId31"/>
    <p:sldLayoutId id="2147484003" r:id="rId32"/>
    <p:sldLayoutId id="2147484004" r:id="rId33"/>
    <p:sldLayoutId id="2147484005" r:id="rId34"/>
    <p:sldLayoutId id="2147484006" r:id="rId35"/>
    <p:sldLayoutId id="2147484007" r:id="rId36"/>
    <p:sldLayoutId id="2147484008" r:id="rId37"/>
    <p:sldLayoutId id="2147484009" r:id="rId38"/>
    <p:sldLayoutId id="2147484010" r:id="rId39"/>
    <p:sldLayoutId id="2147484011" r:id="rId40"/>
    <p:sldLayoutId id="2147484012" r:id="rId41"/>
    <p:sldLayoutId id="2147484013" r:id="rId42"/>
    <p:sldLayoutId id="2147484014" r:id="rId43"/>
    <p:sldLayoutId id="2147484015" r:id="rId44"/>
    <p:sldLayoutId id="2147484016" r:id="rId45"/>
    <p:sldLayoutId id="2147484017" r:id="rId46"/>
    <p:sldLayoutId id="2147484018" r:id="rId47"/>
    <p:sldLayoutId id="2147484019"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7D99B2-2E3F-5399-72D4-9F4DB252C148}"/>
              </a:ext>
            </a:extLst>
          </p:cNvPr>
          <p:cNvSpPr>
            <a:spLocks noGrp="1"/>
          </p:cNvSpPr>
          <p:nvPr>
            <p:ph type="title"/>
          </p:nvPr>
        </p:nvSpPr>
        <p:spPr>
          <a:xfrm>
            <a:off x="579438" y="587376"/>
            <a:ext cx="11029950" cy="686992"/>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9E741A-CE98-A94D-43D8-4D660F22B0CB}"/>
              </a:ext>
            </a:extLst>
          </p:cNvPr>
          <p:cNvSpPr>
            <a:spLocks noGrp="1"/>
          </p:cNvSpPr>
          <p:nvPr>
            <p:ph type="body" idx="1"/>
          </p:nvPr>
        </p:nvSpPr>
        <p:spPr>
          <a:xfrm>
            <a:off x="579438" y="1360488"/>
            <a:ext cx="11029950" cy="49101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12970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100000"/>
        </a:lnSpc>
        <a:spcBef>
          <a:spcPts val="480"/>
        </a:spcBef>
        <a:buFont typeface="Arial" panose="020B0604020202020204" pitchFamily="34" charset="0"/>
        <a:buChar char="•"/>
        <a:defRPr sz="2000" kern="1200">
          <a:solidFill>
            <a:schemeClr val="tx1"/>
          </a:solidFill>
          <a:latin typeface="+mn-lt"/>
          <a:ea typeface="+mn-ea"/>
          <a:cs typeface="+mn-cs"/>
        </a:defRPr>
      </a:lvl2pPr>
      <a:lvl3pPr marL="658368" indent="-201168" algn="l" defTabSz="914400" rtl="0" eaLnBrk="1" latinLnBrk="0" hangingPunct="1">
        <a:lnSpc>
          <a:spcPct val="100000"/>
        </a:lnSpc>
        <a:spcBef>
          <a:spcPts val="384"/>
        </a:spcBef>
        <a:buFont typeface="Arial" panose="020B0604020202020204" pitchFamily="34" charset="0"/>
        <a:buChar char="•"/>
        <a:defRPr sz="1600" kern="1200">
          <a:solidFill>
            <a:schemeClr val="tx1"/>
          </a:solidFill>
          <a:latin typeface="+mn-lt"/>
          <a:ea typeface="+mn-ea"/>
          <a:cs typeface="+mn-cs"/>
        </a:defRPr>
      </a:lvl3pPr>
      <a:lvl4pPr marL="841248" indent="-182880" algn="l" defTabSz="914400" rtl="0" eaLnBrk="1" latinLnBrk="0" hangingPunct="1">
        <a:lnSpc>
          <a:spcPct val="90000"/>
        </a:lnSpc>
        <a:spcBef>
          <a:spcPts val="336"/>
        </a:spcBef>
        <a:buFont typeface="Arial" panose="020B0604020202020204" pitchFamily="34" charset="0"/>
        <a:buChar char="•"/>
        <a:defRPr sz="1400" kern="1200">
          <a:solidFill>
            <a:schemeClr val="tx1"/>
          </a:solidFill>
          <a:latin typeface="+mn-lt"/>
          <a:ea typeface="+mn-ea"/>
          <a:cs typeface="+mn-cs"/>
        </a:defRPr>
      </a:lvl4pPr>
      <a:lvl5pPr marL="1024128" indent="-164592" algn="l" defTabSz="914400" rtl="0" eaLnBrk="1" latinLnBrk="0" hangingPunct="1">
        <a:lnSpc>
          <a:spcPct val="90000"/>
        </a:lnSpc>
        <a:spcBef>
          <a:spcPts val="336"/>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5ACBF0"/>
          </p15:clr>
        </p15:guide>
        <p15:guide id="2" pos="3840">
          <p15:clr>
            <a:srgbClr val="5ACBF0"/>
          </p15:clr>
        </p15:guide>
        <p15:guide id="3" pos="185">
          <p15:clr>
            <a:srgbClr val="F26B43"/>
          </p15:clr>
        </p15:guide>
        <p15:guide id="4" pos="7498">
          <p15:clr>
            <a:srgbClr val="F26B43"/>
          </p15:clr>
        </p15:guide>
        <p15:guide id="5" pos="365">
          <p15:clr>
            <a:srgbClr val="F26B43"/>
          </p15:clr>
        </p15:guide>
        <p15:guide id="6" pos="7313">
          <p15:clr>
            <a:srgbClr val="F26B43"/>
          </p15:clr>
        </p15:guide>
        <p15:guide id="7" orient="horz" pos="4134">
          <p15:clr>
            <a:srgbClr val="F26B43"/>
          </p15:clr>
        </p15:guide>
        <p15:guide id="8" orient="horz" pos="182">
          <p15:clr>
            <a:srgbClr val="F26B43"/>
          </p15:clr>
        </p15:guide>
        <p15:guide id="9" orient="horz" pos="370">
          <p15:clr>
            <a:srgbClr val="F26B43"/>
          </p15:clr>
        </p15:guide>
        <p15:guide id="10" orient="horz" pos="3954">
          <p15:clr>
            <a:srgbClr val="F26B43"/>
          </p15:clr>
        </p15:guide>
        <p15:guide id="11" pos="3745">
          <p15:clr>
            <a:srgbClr val="F26B43"/>
          </p15:clr>
        </p15:guide>
        <p15:guide id="12" pos="6122">
          <p15:clr>
            <a:srgbClr val="F26B43"/>
          </p15:clr>
        </p15:guide>
        <p15:guide id="13" pos="2747">
          <p15:clr>
            <a:srgbClr val="F26B43"/>
          </p15:clr>
        </p15:guide>
        <p15:guide id="14" pos="4934">
          <p15:clr>
            <a:srgbClr val="F26B43"/>
          </p15:clr>
        </p15:guide>
        <p15:guide id="15" pos="5116">
          <p15:clr>
            <a:srgbClr val="F26B43"/>
          </p15:clr>
        </p15:guide>
        <p15:guide id="16" pos="2562">
          <p15:clr>
            <a:srgbClr val="F26B43"/>
          </p15:clr>
        </p15:guide>
        <p15:guide id="17" pos="1561">
          <p15:clr>
            <a:srgbClr val="F26B43"/>
          </p15:clr>
        </p15:guide>
        <p15:guide id="18" pos="6307">
          <p15:clr>
            <a:srgbClr val="F26B43"/>
          </p15:clr>
        </p15:guide>
        <p15:guide id="19" pos="1376">
          <p15:clr>
            <a:srgbClr val="F26B43"/>
          </p15:clr>
        </p15:guide>
        <p15:guide id="20" pos="3930">
          <p15:clr>
            <a:srgbClr val="F26B43"/>
          </p15:clr>
        </p15:guide>
        <p15:guide id="21" orient="horz" pos="675">
          <p15:clr>
            <a:srgbClr val="9FCC3B"/>
          </p15:clr>
        </p15:guide>
        <p15:guide id="22" orient="horz" pos="857">
          <p15:clr>
            <a:srgbClr val="9FCC3B"/>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49A1B1-5A8E-4E46-95DF-CCAC78182983}" type="slidenum">
              <a:rPr kumimoji="0" lang="en-US" sz="1050" b="0" i="0" u="none" strike="noStrike" kern="1200" cap="none" spc="0" normalizeH="0" baseline="0" noProof="0" smtClean="0">
                <a:ln>
                  <a:noFill/>
                </a:ln>
                <a:solidFill>
                  <a:srgbClr val="000000">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n-US" sz="1050" b="0" i="0" u="none" strike="noStrike" kern="1200" cap="none" spc="0" normalizeH="0" baseline="0" noProof="0">
              <a:ln>
                <a:noFill/>
              </a:ln>
              <a:solidFill>
                <a:srgbClr val="000000">
                  <a:tint val="75000"/>
                </a:srgbClr>
              </a:solidFill>
              <a:effectLst/>
              <a:uLnTx/>
              <a:uFillTx/>
              <a:latin typeface="Segoe UI"/>
              <a:ea typeface="+mn-ea"/>
              <a:cs typeface="+mn-cs"/>
            </a:endParaRPr>
          </a:p>
        </p:txBody>
      </p:sp>
    </p:spTree>
    <p:extLst>
      <p:ext uri="{BB962C8B-B14F-4D97-AF65-F5344CB8AC3E}">
        <p14:creationId xmlns:p14="http://schemas.microsoft.com/office/powerpoint/2010/main" val="3198929253"/>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043" r:id="rId18"/>
    <p:sldLayoutId id="2147484044" r:id="rId19"/>
    <p:sldLayoutId id="2147484045" r:id="rId20"/>
    <p:sldLayoutId id="2147484046" r:id="rId21"/>
    <p:sldLayoutId id="2147484047" r:id="rId22"/>
    <p:sldLayoutId id="2147484048" r:id="rId23"/>
    <p:sldLayoutId id="2147484049" r:id="rId24"/>
    <p:sldLayoutId id="2147484050" r:id="rId25"/>
    <p:sldLayoutId id="2147484051" r:id="rId2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5400000">
            <a:off x="9509919" y="2743200"/>
            <a:ext cx="6858000" cy="1371600"/>
          </a:xfrm>
          <a:prstGeom prst="rect">
            <a:avLst/>
          </a:prstGeom>
        </p:spPr>
      </p:pic>
      <p:grpSp>
        <p:nvGrpSpPr>
          <p:cNvPr id="5" name="GRID" hidden="1">
            <a:extLst>
              <a:ext uri="{FF2B5EF4-FFF2-40B4-BE49-F238E27FC236}">
                <a16:creationId xmlns:a16="http://schemas.microsoft.com/office/drawing/2014/main" id="{50B40653-3095-5409-AF88-3DE01C56C0BD}"/>
              </a:ext>
            </a:extLst>
          </p:cNvPr>
          <p:cNvGrpSpPr/>
          <p:nvPr userDrawn="1"/>
        </p:nvGrpSpPr>
        <p:grpSpPr>
          <a:xfrm>
            <a:off x="0" y="0"/>
            <a:ext cx="12192000" cy="6858000"/>
            <a:chOff x="0" y="0"/>
            <a:chExt cx="12192000" cy="6858000"/>
          </a:xfrm>
        </p:grpSpPr>
        <p:cxnSp>
          <p:nvCxnSpPr>
            <p:cNvPr id="6" name="Straight Connector 5">
              <a:extLst>
                <a:ext uri="{FF2B5EF4-FFF2-40B4-BE49-F238E27FC236}">
                  <a16:creationId xmlns:a16="http://schemas.microsoft.com/office/drawing/2014/main" id="{66935197-7475-253E-35F9-725C66B342D8}"/>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C3EF2E-A5B2-D2A9-F740-03AAA27E6A19}"/>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F0A76F-B355-867B-FF6D-F22822CEFE79}"/>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E17F9FA-4296-F115-3C5A-E4E06672BDDC}"/>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96D4F38-E0A7-05C7-1A8B-6447E304B31C}"/>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13B5F2-C404-D013-5BA1-42FF3AE7E41C}"/>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74F5559-8FA3-6EA3-DAB5-891CE057A2D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D1909D-8405-DD51-025D-A9985950CDDD}"/>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2D05B44-146F-0D71-6B17-0631ABDE9EC9}"/>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B24C807-9FA6-E204-20B6-2473904A789E}"/>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31505BA-A410-E722-7AAD-2DF4CC8A1323}"/>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72B61F5-642E-081E-0DED-2F31A3C43F6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03E72D-E58A-556B-A8EF-71C8664C7A32}"/>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FB7E760-EF13-BCFD-2E36-CFEB29A66399}"/>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307D1ED-8B6D-1A94-1791-BBB67BECEFA4}"/>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C29C4DC-DA7B-3D8B-E607-D26C42FE54AD}"/>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DAA56E-BF97-068A-BC5C-1623B8A2D544}"/>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786B85-1650-9240-DE22-45A294AEF682}"/>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5B1B47-5558-8B9E-7DC9-6CE9A06CF1E1}"/>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BA73727-B7C9-2771-4609-439446DD52A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A4A69FD-FC28-F694-746F-F05209933D0C}"/>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89F58F0-B683-0A02-E5E9-56C0E3B5D9A7}"/>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65526F5-745E-3DED-5921-83448B292C71}"/>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CE0CA17-DE49-59C6-DE10-28CB5C6104E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7F53F9D-E601-E9D7-CCC9-9C6D4D308975}"/>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ACEC8BB-71E0-463D-75AD-DD05EA03B2BD}"/>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0BB4EC2-E7F2-9FE8-6DD2-6021493CAE00}"/>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63A409F-1FD3-E286-3FD8-3B8A67AE54FF}"/>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C5A7289-3785-0F08-62F9-0A77D2E437B7}"/>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65EC46A-D6D0-A02A-4596-D76BE2FE7F23}"/>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B85506E-90D6-DB35-FB26-A2A1BC9076A7}"/>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BE71234-F491-CCF9-EA34-E63F2A8A3155}"/>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B826998-D865-2012-0554-C384C0A0E61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376F161-F07A-C2ED-641A-0B3DDBAA7778}"/>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0" name=".64 square" hidden="1">
            <a:extLst>
              <a:ext uri="{FF2B5EF4-FFF2-40B4-BE49-F238E27FC236}">
                <a16:creationId xmlns:a16="http://schemas.microsoft.com/office/drawing/2014/main" id="{F9A34688-B9A6-4073-6571-F94C9F19515D}"/>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41" name=".32 square" hidden="1">
            <a:extLst>
              <a:ext uri="{FF2B5EF4-FFF2-40B4-BE49-F238E27FC236}">
                <a16:creationId xmlns:a16="http://schemas.microsoft.com/office/drawing/2014/main" id="{C60A21A1-50D4-CBD3-DE73-998BE4B74555}"/>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2" name="Graphic 141">
            <a:extLst>
              <a:ext uri="{FF2B5EF4-FFF2-40B4-BE49-F238E27FC236}">
                <a16:creationId xmlns:a16="http://schemas.microsoft.com/office/drawing/2014/main" id="{1B722638-341D-272E-4E6E-9FB1F29ACB7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337800578"/>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069496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3" r:id="rId6"/>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63E1FEEE-112B-02EA-2A33-B4B71AD51CD0}"/>
              </a:ext>
            </a:extLst>
          </p:cNvPr>
          <p:cNvSpPr/>
          <p:nvPr userDrawn="1"/>
        </p:nvSpPr>
        <p:spPr bwMode="auto">
          <a:xfrm>
            <a:off x="12410482" y="2"/>
            <a:ext cx="530159" cy="7228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50" name="Rectangle: Single Corner Snipped 49">
            <a:extLst>
              <a:ext uri="{FF2B5EF4-FFF2-40B4-BE49-F238E27FC236}">
                <a16:creationId xmlns:a16="http://schemas.microsoft.com/office/drawing/2014/main" id="{E60A3D03-6048-C4DE-5E7A-26BA8E566B48}"/>
              </a:ext>
            </a:extLst>
          </p:cNvPr>
          <p:cNvSpPr/>
          <p:nvPr userDrawn="1"/>
        </p:nvSpPr>
        <p:spPr bwMode="auto">
          <a:xfrm flipV="1">
            <a:off x="12994851" y="2"/>
            <a:ext cx="530160" cy="722860"/>
          </a:xfrm>
          <a:prstGeom prst="snip1Rect">
            <a:avLst>
              <a:gd name="adj" fmla="val 41626"/>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58673699-9081-FA96-B0BB-C69FAC84C74F}"/>
              </a:ext>
            </a:extLst>
          </p:cNvPr>
          <p:cNvSpPr/>
          <p:nvPr userDrawn="1"/>
        </p:nvSpPr>
        <p:spPr bwMode="auto">
          <a:xfrm>
            <a:off x="12410482" y="1537243"/>
            <a:ext cx="530159" cy="722860"/>
          </a:xfrm>
          <a:prstGeom prst="rect">
            <a:avLst/>
          </a:prstGeom>
          <a:solidFill>
            <a:srgbClr val="3746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2" name="Rectangle: Single Corner Snipped 51">
            <a:extLst>
              <a:ext uri="{FF2B5EF4-FFF2-40B4-BE49-F238E27FC236}">
                <a16:creationId xmlns:a16="http://schemas.microsoft.com/office/drawing/2014/main" id="{E7D36249-54DA-4D92-3FAE-CADB419C311E}"/>
              </a:ext>
            </a:extLst>
          </p:cNvPr>
          <p:cNvSpPr/>
          <p:nvPr userDrawn="1"/>
        </p:nvSpPr>
        <p:spPr bwMode="auto">
          <a:xfrm flipV="1">
            <a:off x="12994851" y="1537242"/>
            <a:ext cx="530160" cy="722860"/>
          </a:xfrm>
          <a:prstGeom prst="snip1Rect">
            <a:avLst>
              <a:gd name="adj" fmla="val 39234"/>
            </a:avLst>
          </a:prstGeom>
          <a:solidFill>
            <a:srgbClr val="A7B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C12DE7B7-6D48-157C-B67E-80676A5D1796}"/>
              </a:ext>
            </a:extLst>
          </p:cNvPr>
          <p:cNvSpPr/>
          <p:nvPr userDrawn="1"/>
        </p:nvSpPr>
        <p:spPr bwMode="auto">
          <a:xfrm>
            <a:off x="12410604" y="2305863"/>
            <a:ext cx="530159" cy="720557"/>
          </a:xfrm>
          <a:prstGeom prst="rect">
            <a:avLst/>
          </a:prstGeom>
          <a:solidFill>
            <a:srgbClr val="6A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 Bi Dark</a:t>
            </a:r>
          </a:p>
        </p:txBody>
      </p:sp>
      <p:sp>
        <p:nvSpPr>
          <p:cNvPr id="59" name="Rectangle: Single Corner Snipped 58">
            <a:extLst>
              <a:ext uri="{FF2B5EF4-FFF2-40B4-BE49-F238E27FC236}">
                <a16:creationId xmlns:a16="http://schemas.microsoft.com/office/drawing/2014/main" id="{04704ADC-5A71-A7AC-08FB-98476ACD606B}"/>
              </a:ext>
            </a:extLst>
          </p:cNvPr>
          <p:cNvSpPr/>
          <p:nvPr userDrawn="1"/>
        </p:nvSpPr>
        <p:spPr bwMode="auto">
          <a:xfrm flipV="1">
            <a:off x="12995340" y="2305862"/>
            <a:ext cx="530160" cy="720557"/>
          </a:xfrm>
          <a:prstGeom prst="snip1Rect">
            <a:avLst>
              <a:gd name="adj" fmla="val 38037"/>
            </a:avLst>
          </a:prstGeom>
          <a:solidFill>
            <a:srgbClr val="F2CE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 Bi Light</a:t>
            </a:r>
          </a:p>
        </p:txBody>
      </p:sp>
      <p:sp>
        <p:nvSpPr>
          <p:cNvPr id="62" name="Rectangle 61">
            <a:extLst>
              <a:ext uri="{FF2B5EF4-FFF2-40B4-BE49-F238E27FC236}">
                <a16:creationId xmlns:a16="http://schemas.microsoft.com/office/drawing/2014/main" id="{56110A8D-D937-33BE-87D5-7E552688D3F2}"/>
              </a:ext>
            </a:extLst>
          </p:cNvPr>
          <p:cNvSpPr/>
          <p:nvPr userDrawn="1"/>
        </p:nvSpPr>
        <p:spPr bwMode="auto">
          <a:xfrm>
            <a:off x="12410727" y="3072180"/>
            <a:ext cx="530159" cy="720557"/>
          </a:xfrm>
          <a:prstGeom prst="rect">
            <a:avLst/>
          </a:prstGeom>
          <a:solidFill>
            <a:srgbClr val="00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a:t>
            </a:r>
            <a:br>
              <a:rPr lang="en-US" sz="800" b="1">
                <a:solidFill>
                  <a:schemeClr val="bg1"/>
                </a:solidFill>
              </a:rPr>
            </a:br>
            <a:r>
              <a:rPr lang="en-US" sz="800" b="1">
                <a:solidFill>
                  <a:schemeClr val="bg1"/>
                </a:solidFill>
              </a:rPr>
              <a:t>Automate Dark</a:t>
            </a:r>
          </a:p>
        </p:txBody>
      </p:sp>
      <p:sp>
        <p:nvSpPr>
          <p:cNvPr id="63" name="Rectangle: Single Corner Snipped 62">
            <a:extLst>
              <a:ext uri="{FF2B5EF4-FFF2-40B4-BE49-F238E27FC236}">
                <a16:creationId xmlns:a16="http://schemas.microsoft.com/office/drawing/2014/main" id="{4F3699C4-A871-BEAC-0F44-134D67BDA5B2}"/>
              </a:ext>
            </a:extLst>
          </p:cNvPr>
          <p:cNvSpPr/>
          <p:nvPr userDrawn="1"/>
        </p:nvSpPr>
        <p:spPr bwMode="auto">
          <a:xfrm flipV="1">
            <a:off x="12995340" y="3072179"/>
            <a:ext cx="530160" cy="720557"/>
          </a:xfrm>
          <a:prstGeom prst="snip1Rect">
            <a:avLst>
              <a:gd name="adj" fmla="val 38037"/>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Automate Light</a:t>
            </a:r>
          </a:p>
        </p:txBody>
      </p:sp>
      <p:sp>
        <p:nvSpPr>
          <p:cNvPr id="66" name="Rectangle 65">
            <a:extLst>
              <a:ext uri="{FF2B5EF4-FFF2-40B4-BE49-F238E27FC236}">
                <a16:creationId xmlns:a16="http://schemas.microsoft.com/office/drawing/2014/main" id="{4F6C4DB2-FFDC-E46B-7EB6-A1AD0A18E2AA}"/>
              </a:ext>
            </a:extLst>
          </p:cNvPr>
          <p:cNvSpPr/>
          <p:nvPr userDrawn="1"/>
        </p:nvSpPr>
        <p:spPr bwMode="auto">
          <a:xfrm>
            <a:off x="12410849" y="3838497"/>
            <a:ext cx="530159" cy="720557"/>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a:t>
            </a:r>
            <a:br>
              <a:rPr lang="en-US" sz="800" b="1"/>
            </a:br>
            <a:r>
              <a:rPr lang="en-US" sz="800" b="1"/>
              <a:t>Apps</a:t>
            </a:r>
            <a:br>
              <a:rPr lang="en-US" sz="800" b="1"/>
            </a:br>
            <a:r>
              <a:rPr lang="en-US" sz="800" b="1"/>
              <a:t>Dark</a:t>
            </a:r>
          </a:p>
        </p:txBody>
      </p:sp>
      <p:sp>
        <p:nvSpPr>
          <p:cNvPr id="67" name="Rectangle: Single Corner Snipped 66">
            <a:extLst>
              <a:ext uri="{FF2B5EF4-FFF2-40B4-BE49-F238E27FC236}">
                <a16:creationId xmlns:a16="http://schemas.microsoft.com/office/drawing/2014/main" id="{05CDE5CD-D913-F954-8055-783E465DF50F}"/>
              </a:ext>
            </a:extLst>
          </p:cNvPr>
          <p:cNvSpPr/>
          <p:nvPr userDrawn="1"/>
        </p:nvSpPr>
        <p:spPr bwMode="auto">
          <a:xfrm flipV="1">
            <a:off x="12995340" y="3838496"/>
            <a:ext cx="530160" cy="720557"/>
          </a:xfrm>
          <a:prstGeom prst="snip1Rect">
            <a:avLst>
              <a:gd name="adj" fmla="val 30859"/>
            </a:avLst>
          </a:pr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Apps</a:t>
            </a:r>
            <a:br>
              <a:rPr lang="en-US" sz="800" b="1">
                <a:solidFill>
                  <a:schemeClr val="tx1"/>
                </a:solidFill>
              </a:rPr>
            </a:br>
            <a:r>
              <a:rPr lang="en-US" sz="800" b="1">
                <a:solidFill>
                  <a:schemeClr val="tx1"/>
                </a:solidFill>
              </a:rPr>
              <a:t>Light</a:t>
            </a:r>
          </a:p>
        </p:txBody>
      </p:sp>
      <p:sp>
        <p:nvSpPr>
          <p:cNvPr id="68" name="Rectangle 67">
            <a:extLst>
              <a:ext uri="{FF2B5EF4-FFF2-40B4-BE49-F238E27FC236}">
                <a16:creationId xmlns:a16="http://schemas.microsoft.com/office/drawing/2014/main" id="{F966EBCE-C013-9EED-E9EB-BA17AA3E5C8F}"/>
              </a:ext>
            </a:extLst>
          </p:cNvPr>
          <p:cNvSpPr/>
          <p:nvPr userDrawn="1"/>
        </p:nvSpPr>
        <p:spPr bwMode="auto">
          <a:xfrm>
            <a:off x="12410970" y="4604814"/>
            <a:ext cx="530159" cy="72055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 Virtual</a:t>
            </a:r>
            <a:br>
              <a:rPr lang="en-US" sz="800" b="1"/>
            </a:br>
            <a:r>
              <a:rPr lang="en-US" sz="800" b="1"/>
              <a:t>Agents Dark</a:t>
            </a:r>
          </a:p>
        </p:txBody>
      </p:sp>
      <p:sp>
        <p:nvSpPr>
          <p:cNvPr id="69" name="Rectangle: Single Corner Snipped 68">
            <a:extLst>
              <a:ext uri="{FF2B5EF4-FFF2-40B4-BE49-F238E27FC236}">
                <a16:creationId xmlns:a16="http://schemas.microsoft.com/office/drawing/2014/main" id="{13187A80-1B29-1AA7-E72E-CC324C7731B3}"/>
              </a:ext>
            </a:extLst>
          </p:cNvPr>
          <p:cNvSpPr/>
          <p:nvPr userDrawn="1"/>
        </p:nvSpPr>
        <p:spPr bwMode="auto">
          <a:xfrm flipV="1">
            <a:off x="12995340" y="4604813"/>
            <a:ext cx="530160" cy="720557"/>
          </a:xfrm>
          <a:prstGeom prst="snip1Rect">
            <a:avLst>
              <a:gd name="adj" fmla="val 21276"/>
            </a:avLst>
          </a:prstGeom>
          <a:solidFill>
            <a:srgbClr val="4CCB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27432" rIns="91440" bIns="27432" numCol="1" spcCol="0" rtlCol="0" fromWordArt="0" anchor="ctr" anchorCtr="0" forceAA="0" compatLnSpc="1">
            <a:prstTxWarp prst="textNoShape">
              <a:avLst/>
            </a:prstTxWarp>
            <a:noAutofit/>
          </a:bodyPr>
          <a:lstStyle/>
          <a:p>
            <a:pPr lvl="0" algn="ctr"/>
            <a:r>
              <a:rPr lang="en-US" sz="800" b="1">
                <a:solidFill>
                  <a:schemeClr val="tx1"/>
                </a:solidFill>
              </a:rPr>
              <a:t>Power Virtual</a:t>
            </a:r>
            <a:br>
              <a:rPr lang="en-US" sz="800" b="1">
                <a:solidFill>
                  <a:schemeClr val="tx1"/>
                </a:solidFill>
              </a:rPr>
            </a:br>
            <a:r>
              <a:rPr lang="en-US" sz="800" b="1">
                <a:solidFill>
                  <a:schemeClr val="tx1"/>
                </a:solidFill>
              </a:rPr>
              <a:t>Agents Light</a:t>
            </a:r>
          </a:p>
        </p:txBody>
      </p:sp>
      <p:sp>
        <p:nvSpPr>
          <p:cNvPr id="73" name="Rectangle 72">
            <a:extLst>
              <a:ext uri="{FF2B5EF4-FFF2-40B4-BE49-F238E27FC236}">
                <a16:creationId xmlns:a16="http://schemas.microsoft.com/office/drawing/2014/main" id="{68D432F4-C1DA-83AF-FC96-0CDD7996560C}"/>
              </a:ext>
            </a:extLst>
          </p:cNvPr>
          <p:cNvSpPr/>
          <p:nvPr userDrawn="1"/>
        </p:nvSpPr>
        <p:spPr bwMode="auto">
          <a:xfrm>
            <a:off x="12410849" y="5371131"/>
            <a:ext cx="530159" cy="720557"/>
          </a:xfrm>
          <a:prstGeom prst="rect">
            <a:avLst/>
          </a:prstGeom>
          <a:solidFill>
            <a:srgbClr val="22204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Pages</a:t>
            </a:r>
            <a:r>
              <a:rPr lang="en-US" sz="800" b="1" kern="1200">
                <a:solidFill>
                  <a:schemeClr val="bg1"/>
                </a:solidFill>
                <a:latin typeface="+mn-lt"/>
                <a:ea typeface="+mn-ea"/>
                <a:cs typeface="+mn-cs"/>
              </a:rPr>
              <a:t> Dark</a:t>
            </a:r>
            <a:endParaRPr lang="en-US" sz="800" b="1"/>
          </a:p>
        </p:txBody>
      </p:sp>
      <p:sp>
        <p:nvSpPr>
          <p:cNvPr id="74" name="Rectangle: Single Corner Snipped 73">
            <a:extLst>
              <a:ext uri="{FF2B5EF4-FFF2-40B4-BE49-F238E27FC236}">
                <a16:creationId xmlns:a16="http://schemas.microsoft.com/office/drawing/2014/main" id="{5E28FDC9-01D2-1FE1-7F07-0906701CCACF}"/>
              </a:ext>
            </a:extLst>
          </p:cNvPr>
          <p:cNvSpPr/>
          <p:nvPr userDrawn="1"/>
        </p:nvSpPr>
        <p:spPr bwMode="auto">
          <a:xfrm flipV="1">
            <a:off x="12995340" y="5371130"/>
            <a:ext cx="530160" cy="720557"/>
          </a:xfrm>
          <a:prstGeom prst="snip1Rect">
            <a:avLst>
              <a:gd name="adj" fmla="val 33252"/>
            </a:avLst>
          </a:prstGeom>
          <a:solidFill>
            <a:srgbClr val="4B44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Pages</a:t>
            </a:r>
            <a:r>
              <a:rPr lang="en-US" sz="800" b="1" kern="1200">
                <a:solidFill>
                  <a:schemeClr val="bg1"/>
                </a:solidFill>
                <a:latin typeface="+mn-lt"/>
                <a:ea typeface="+mn-ea"/>
                <a:cs typeface="+mn-cs"/>
              </a:rPr>
              <a:t> Light</a:t>
            </a:r>
            <a:endParaRPr lang="en-US" sz="800" b="1">
              <a:solidFill>
                <a:schemeClr val="bg1"/>
              </a:solidFill>
            </a:endParaRPr>
          </a:p>
        </p:txBody>
      </p:sp>
      <p:sp>
        <p:nvSpPr>
          <p:cNvPr id="91" name="Rectangle 90">
            <a:extLst>
              <a:ext uri="{FF2B5EF4-FFF2-40B4-BE49-F238E27FC236}">
                <a16:creationId xmlns:a16="http://schemas.microsoft.com/office/drawing/2014/main" id="{52B15FA5-6C54-48D2-5AF5-5F911096FD9C}"/>
              </a:ext>
            </a:extLst>
          </p:cNvPr>
          <p:cNvSpPr/>
          <p:nvPr userDrawn="1"/>
        </p:nvSpPr>
        <p:spPr bwMode="auto">
          <a:xfrm>
            <a:off x="12410970" y="6137444"/>
            <a:ext cx="530159" cy="720557"/>
          </a:xfrm>
          <a:prstGeom prst="rect">
            <a:avLst/>
          </a:prstGeom>
          <a:solidFill>
            <a:srgbClr val="1493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Platform</a:t>
            </a:r>
            <a:r>
              <a:rPr lang="en-US" sz="800" b="1" kern="1200">
                <a:solidFill>
                  <a:schemeClr val="bg1"/>
                </a:solidFill>
                <a:latin typeface="+mn-lt"/>
                <a:ea typeface="+mn-ea"/>
                <a:cs typeface="+mn-cs"/>
              </a:rPr>
              <a:t> Dark</a:t>
            </a:r>
            <a:endParaRPr lang="en-US" sz="800" b="1"/>
          </a:p>
        </p:txBody>
      </p:sp>
      <p:sp>
        <p:nvSpPr>
          <p:cNvPr id="92" name="Rectangle: Single Corner Snipped 91">
            <a:extLst>
              <a:ext uri="{FF2B5EF4-FFF2-40B4-BE49-F238E27FC236}">
                <a16:creationId xmlns:a16="http://schemas.microsoft.com/office/drawing/2014/main" id="{FECDD228-E02E-C86F-8EE2-87C6C84F8F3E}"/>
              </a:ext>
            </a:extLst>
          </p:cNvPr>
          <p:cNvSpPr/>
          <p:nvPr userDrawn="1"/>
        </p:nvSpPr>
        <p:spPr bwMode="auto">
          <a:xfrm flipV="1">
            <a:off x="12995340" y="6137444"/>
            <a:ext cx="530160" cy="720557"/>
          </a:xfrm>
          <a:prstGeom prst="snip1Rect">
            <a:avLst>
              <a:gd name="adj" fmla="val 24878"/>
            </a:avLst>
          </a:prstGeom>
          <a:solidFill>
            <a:srgbClr val="4BC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Platform</a:t>
            </a:r>
            <a:r>
              <a:rPr lang="en-US" sz="800" b="1" kern="1200">
                <a:solidFill>
                  <a:schemeClr val="bg1"/>
                </a:solidFill>
                <a:latin typeface="+mn-lt"/>
                <a:ea typeface="+mn-ea"/>
                <a:cs typeface="+mn-cs"/>
              </a:rPr>
              <a:t> Light</a:t>
            </a:r>
            <a:endParaRPr lang="en-US" sz="800" b="1">
              <a:solidFill>
                <a:schemeClr val="bg1"/>
              </a:solidFill>
            </a:endParaRPr>
          </a:p>
        </p:txBody>
      </p:sp>
      <p:sp>
        <p:nvSpPr>
          <p:cNvPr id="111" name="Rectangle 110">
            <a:extLst>
              <a:ext uri="{FF2B5EF4-FFF2-40B4-BE49-F238E27FC236}">
                <a16:creationId xmlns:a16="http://schemas.microsoft.com/office/drawing/2014/main" id="{BE7E2E2D-C6B1-5EA4-7349-83FF5DE2DBB6}"/>
              </a:ext>
            </a:extLst>
          </p:cNvPr>
          <p:cNvSpPr/>
          <p:nvPr userDrawn="1"/>
        </p:nvSpPr>
        <p:spPr bwMode="auto">
          <a:xfrm>
            <a:off x="12410482" y="768622"/>
            <a:ext cx="530159" cy="72286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112" name="Rectangle: Single Corner Snipped 111">
            <a:extLst>
              <a:ext uri="{FF2B5EF4-FFF2-40B4-BE49-F238E27FC236}">
                <a16:creationId xmlns:a16="http://schemas.microsoft.com/office/drawing/2014/main" id="{7109F77D-50EF-7CD4-C093-4F6451C99DB6}"/>
              </a:ext>
            </a:extLst>
          </p:cNvPr>
          <p:cNvSpPr/>
          <p:nvPr userDrawn="1"/>
        </p:nvSpPr>
        <p:spPr bwMode="auto">
          <a:xfrm flipV="1">
            <a:off x="12994851" y="768622"/>
            <a:ext cx="530160" cy="722860"/>
          </a:xfrm>
          <a:prstGeom prst="snip1Rect">
            <a:avLst>
              <a:gd name="adj" fmla="val 41626"/>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29425B8F-DEAE-2553-A34D-A142F1FCE2F5}"/>
              </a:ext>
            </a:extLst>
          </p:cNvPr>
          <p:cNvSpPr/>
          <p:nvPr userDrawn="1"/>
        </p:nvSpPr>
        <p:spPr bwMode="auto">
          <a:xfrm>
            <a:off x="13608553" y="0"/>
            <a:ext cx="134938" cy="2203733"/>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7" name="TextBox 116">
            <a:extLst>
              <a:ext uri="{FF2B5EF4-FFF2-40B4-BE49-F238E27FC236}">
                <a16:creationId xmlns:a16="http://schemas.microsoft.com/office/drawing/2014/main" id="{D0EA6001-AA7F-ADE7-1D3C-E21D2ED694F6}"/>
              </a:ext>
            </a:extLst>
          </p:cNvPr>
          <p:cNvSpPr txBox="1"/>
          <p:nvPr userDrawn="1"/>
        </p:nvSpPr>
        <p:spPr>
          <a:xfrm rot="5400000">
            <a:off x="13119148" y="971060"/>
            <a:ext cx="1263926"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Universal Colors</a:t>
            </a:r>
          </a:p>
        </p:txBody>
      </p:sp>
      <p:sp>
        <p:nvSpPr>
          <p:cNvPr id="118" name="Rectangle 114">
            <a:extLst>
              <a:ext uri="{FF2B5EF4-FFF2-40B4-BE49-F238E27FC236}">
                <a16:creationId xmlns:a16="http://schemas.microsoft.com/office/drawing/2014/main" id="{BDC581B7-C25C-BC19-F5F3-9B5342F25487}"/>
              </a:ext>
            </a:extLst>
          </p:cNvPr>
          <p:cNvSpPr/>
          <p:nvPr userDrawn="1"/>
        </p:nvSpPr>
        <p:spPr bwMode="auto">
          <a:xfrm>
            <a:off x="13609637" y="2303703"/>
            <a:ext cx="134938" cy="4554297"/>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9" name="TextBox 118">
            <a:extLst>
              <a:ext uri="{FF2B5EF4-FFF2-40B4-BE49-F238E27FC236}">
                <a16:creationId xmlns:a16="http://schemas.microsoft.com/office/drawing/2014/main" id="{26C18FCC-458B-3C39-F881-A647D9187BB2}"/>
              </a:ext>
            </a:extLst>
          </p:cNvPr>
          <p:cNvSpPr txBox="1"/>
          <p:nvPr userDrawn="1"/>
        </p:nvSpPr>
        <p:spPr>
          <a:xfrm rot="5400000">
            <a:off x="13162466" y="4258315"/>
            <a:ext cx="1177290"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Product Colors</a:t>
            </a:r>
          </a:p>
        </p:txBody>
      </p:sp>
      <p:sp>
        <p:nvSpPr>
          <p:cNvPr id="160" name="Rectangle 159">
            <a:extLst>
              <a:ext uri="{FF2B5EF4-FFF2-40B4-BE49-F238E27FC236}">
                <a16:creationId xmlns:a16="http://schemas.microsoft.com/office/drawing/2014/main" id="{0C48B22D-E877-46C2-C93F-2B0A8A391F90}"/>
              </a:ext>
            </a:extLst>
          </p:cNvPr>
          <p:cNvSpPr/>
          <p:nvPr userDrawn="1"/>
        </p:nvSpPr>
        <p:spPr bwMode="auto">
          <a:xfrm>
            <a:off x="13934970" y="0"/>
            <a:ext cx="530159" cy="720557"/>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endParaRPr lang="en-US" sz="800" b="1"/>
          </a:p>
        </p:txBody>
      </p:sp>
      <p:sp>
        <p:nvSpPr>
          <p:cNvPr id="161" name="Rectangle: Single Corner Snipped 160">
            <a:extLst>
              <a:ext uri="{FF2B5EF4-FFF2-40B4-BE49-F238E27FC236}">
                <a16:creationId xmlns:a16="http://schemas.microsoft.com/office/drawing/2014/main" id="{13452B28-68E8-CE7E-FA9D-BD52B5D77B52}"/>
              </a:ext>
            </a:extLst>
          </p:cNvPr>
          <p:cNvSpPr/>
          <p:nvPr userDrawn="1"/>
        </p:nvSpPr>
        <p:spPr bwMode="auto">
          <a:xfrm flipV="1">
            <a:off x="14519340" y="0"/>
            <a:ext cx="530160" cy="720557"/>
          </a:xfrm>
          <a:prstGeom prst="snip1Rect">
            <a:avLst>
              <a:gd name="adj" fmla="val 24878"/>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endParaRPr lang="en-US" sz="800" b="1">
              <a:solidFill>
                <a:schemeClr val="bg1"/>
              </a:solidFill>
            </a:endParaRPr>
          </a:p>
        </p:txBody>
      </p:sp>
    </p:spTree>
    <p:extLst>
      <p:ext uri="{BB962C8B-B14F-4D97-AF65-F5344CB8AC3E}">
        <p14:creationId xmlns:p14="http://schemas.microsoft.com/office/powerpoint/2010/main" val="73902527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1" r:id="rId44"/>
    <p:sldLayoutId id="2147483732" r:id="rId45"/>
    <p:sldLayoutId id="2147483733" r:id="rId4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52">
          <p15:clr>
            <a:srgbClr val="A4A3A4"/>
          </p15:clr>
        </p15:guide>
        <p15:guide id="30" pos="7488">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8"/>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5276750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48086457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88263" y="509156"/>
            <a:ext cx="10515600" cy="1002579"/>
          </a:xfrm>
          <a:prstGeom prst="rect">
            <a:avLst/>
          </a:prstGeom>
        </p:spPr>
        <p:txBody>
          <a:bodyPr vert="horz" lIns="91440" tIns="45720" rIns="91440" bIns="45720" rtlCol="0" anchor="t">
            <a:noAutofit/>
          </a:bodyPr>
          <a:lstStyle/>
          <a:p>
            <a:pPr lvl="0"/>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88262" y="1698625"/>
            <a:ext cx="103083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588262" y="6229350"/>
            <a:ext cx="25359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‹Nº›</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343507060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Lst>
  <p:txStyles>
    <p:titleStyle>
      <a:lvl1pPr algn="l" defTabSz="914400" rtl="0" eaLnBrk="1" latinLnBrk="0" hangingPunct="1">
        <a:lnSpc>
          <a:spcPct val="90000"/>
        </a:lnSpc>
        <a:spcBef>
          <a:spcPct val="0"/>
        </a:spcBef>
        <a:buNone/>
        <a:defRPr lang="en-US" sz="2800" kern="1200">
          <a:solidFill>
            <a:srgbClr val="0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
        <p:nvSpPr>
          <p:cNvPr id="6" name="TextBox 5">
            <a:extLst>
              <a:ext uri="{FF2B5EF4-FFF2-40B4-BE49-F238E27FC236}">
                <a16:creationId xmlns:a16="http://schemas.microsoft.com/office/drawing/2014/main" id="{0D1470C6-A32F-6FC7-56DC-1489EC9B40E3}"/>
              </a:ext>
            </a:extLst>
          </p:cNvPr>
          <p:cNvSpPr txBox="1"/>
          <p:nvPr>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282105492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4/16/2024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‹Nº›</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2">
            <a:extLst>
              <a:ext uri="{96DAC541-7B7A-43D3-8B79-37D633B846F1}">
                <asvg:svgBlip xmlns:asvg="http://schemas.microsoft.com/office/drawing/2016/SVG/main" r:embed="rId33"/>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226798997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5.svg"/><Relationship Id="rId2" Type="http://schemas.openxmlformats.org/officeDocument/2006/relationships/notesSlide" Target="../notesSlides/notesSlide1.xml"/><Relationship Id="rId1" Type="http://schemas.openxmlformats.org/officeDocument/2006/relationships/slideLayout" Target="../slideLayouts/slideLayout140.xml"/><Relationship Id="rId6" Type="http://schemas.openxmlformats.org/officeDocument/2006/relationships/image" Target="../media/image174.png"/><Relationship Id="rId5" Type="http://schemas.microsoft.com/office/2007/relationships/hdphoto" Target="../media/hdphoto13.wdp"/><Relationship Id="rId4" Type="http://schemas.openxmlformats.org/officeDocument/2006/relationships/image" Target="../media/image170.png"/></Relationships>
</file>

<file path=ppt/slides/_rels/slide1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1.xml"/></Relationships>
</file>

<file path=ppt/slides/_rels/slide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xml"/><Relationship Id="rId1" Type="http://schemas.openxmlformats.org/officeDocument/2006/relationships/slideLayout" Target="../slideLayouts/slideLayout266.xml"/><Relationship Id="rId5" Type="http://schemas.openxmlformats.org/officeDocument/2006/relationships/image" Target="../media/image112.png"/><Relationship Id="rId4" Type="http://schemas.microsoft.com/office/2007/relationships/hdphoto" Target="../media/hdphoto15.wdp"/></Relationships>
</file>

<file path=ppt/slides/_rels/slide14.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sv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png"/><Relationship Id="rId2" Type="http://schemas.openxmlformats.org/officeDocument/2006/relationships/notesSlide" Target="../notesSlides/notesSlide13.xml"/><Relationship Id="rId1" Type="http://schemas.openxmlformats.org/officeDocument/2006/relationships/slideLayout" Target="../slideLayouts/slideLayout292.xml"/><Relationship Id="rId6" Type="http://schemas.openxmlformats.org/officeDocument/2006/relationships/image" Target="../media/image182.png"/><Relationship Id="rId11" Type="http://schemas.openxmlformats.org/officeDocument/2006/relationships/image" Target="../media/image187.sv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1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66.xml"/><Relationship Id="rId5" Type="http://schemas.openxmlformats.org/officeDocument/2006/relationships/image" Target="../media/image88.png"/><Relationship Id="rId4" Type="http://schemas.openxmlformats.org/officeDocument/2006/relationships/image" Target="../media/image192.svg"/></Relationships>
</file>

<file path=ppt/slides/_rels/slide1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4.xml"/><Relationship Id="rId1" Type="http://schemas.openxmlformats.org/officeDocument/2006/relationships/slideLayout" Target="../slideLayouts/slideLayout292.xml"/><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7.xml"/></Relationships>
</file>

<file path=ppt/slides/_rels/slide1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7.xml"/><Relationship Id="rId1" Type="http://schemas.openxmlformats.org/officeDocument/2006/relationships/slideLayout" Target="../slideLayouts/slideLayout190.xml"/></Relationships>
</file>

<file path=ppt/slides/_rels/slide2.xml.rels><?xml version="1.0" encoding="UTF-8" standalone="yes"?>
<Relationships xmlns="http://schemas.openxmlformats.org/package/2006/relationships"><Relationship Id="rId3" Type="http://schemas.openxmlformats.org/officeDocument/2006/relationships/hyperlink" Target="https://aka.ms/AIFutureOfWorkPartner" TargetMode="External"/><Relationship Id="rId2" Type="http://schemas.openxmlformats.org/officeDocument/2006/relationships/notesSlide" Target="../notesSlides/notesSlide2.xml"/><Relationship Id="rId1" Type="http://schemas.openxmlformats.org/officeDocument/2006/relationships/slideLayout" Target="../slideLayouts/slideLayout182.xml"/></Relationships>
</file>

<file path=ppt/slides/_rels/slide20.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70.png"/><Relationship Id="rId7" Type="http://schemas.openxmlformats.org/officeDocument/2006/relationships/image" Target="../media/image197.png"/><Relationship Id="rId2" Type="http://schemas.openxmlformats.org/officeDocument/2006/relationships/notesSlide" Target="../notesSlides/notesSlide18.xml"/><Relationship Id="rId1" Type="http://schemas.openxmlformats.org/officeDocument/2006/relationships/slideLayout" Target="../slideLayouts/slideLayout326.xml"/><Relationship Id="rId6" Type="http://schemas.openxmlformats.org/officeDocument/2006/relationships/image" Target="../media/image196.png"/><Relationship Id="rId5" Type="http://schemas.openxmlformats.org/officeDocument/2006/relationships/image" Target="../media/image195.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microsoft.com/office/2018/10/relationships/comments" Target="../comments/modernComment_7FFFF916_CB140ADE.xml"/><Relationship Id="rId2" Type="http://schemas.openxmlformats.org/officeDocument/2006/relationships/notesSlide" Target="../notesSlides/notesSlide19.xml"/><Relationship Id="rId1" Type="http://schemas.openxmlformats.org/officeDocument/2006/relationships/slideLayout" Target="../slideLayouts/slideLayout172.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7FFFF6BF_C7AAF3AA.xml"/><Relationship Id="rId2" Type="http://schemas.openxmlformats.org/officeDocument/2006/relationships/notesSlide" Target="../notesSlides/notesSlide20.xml"/><Relationship Id="rId1" Type="http://schemas.openxmlformats.org/officeDocument/2006/relationships/slideLayout" Target="../slideLayouts/slideLayout343.xml"/></Relationships>
</file>

<file path=ppt/slides/_rels/slide23.xml.rels><?xml version="1.0" encoding="UTF-8" standalone="yes"?>
<Relationships xmlns="http://schemas.openxmlformats.org/package/2006/relationships"><Relationship Id="rId3" Type="http://schemas.openxmlformats.org/officeDocument/2006/relationships/hyperlink" Target="https://nam06.safelinks.protection.outlook.com/?url=https://signup.microsoft.com/Signup?OfferId=e816e8db-34c4-4dc0-bbee-6331c8e84029&amp;data=05|01|ginah@microsoft.com|bce342ee08a24a14500808dbd015b8e4|72f988bf86f141af91ab2d7cd011db47|1|0|638332563945009598|Unknown|TWFpbGZsb3d8eyJWIjoiMC4wLjAwMDAiLCJQIjoiV2luMzIiLCJBTiI6Ik1haWwiLCJXVCI6Mn0=|3000|||&amp;sdata=Nmo3uHWto69GDsbLKacuMBVFY74dJLSzKuuF5e+MR0Q=&amp;reserved=0" TargetMode="External"/><Relationship Id="rId2" Type="http://schemas.openxmlformats.org/officeDocument/2006/relationships/notesSlide" Target="../notesSlides/notesSlide21.xml"/><Relationship Id="rId1" Type="http://schemas.openxmlformats.org/officeDocument/2006/relationships/slideLayout" Target="../slideLayouts/slideLayout326.xml"/><Relationship Id="rId6" Type="http://schemas.openxmlformats.org/officeDocument/2006/relationships/image" Target="../media/image1550.png"/><Relationship Id="rId5" Type="http://schemas.openxmlformats.org/officeDocument/2006/relationships/image" Target="../media/image199.png"/><Relationship Id="rId4" Type="http://schemas.openxmlformats.org/officeDocument/2006/relationships/hyperlink" Target="https://nam06.safelinks.protection.outlook.com/?url=https://signup.microsoft.com/Signup?OfferId=d53d8416-fd1f-4552-831c-b5828ef2cbde&amp;ali=1&amp;amp;data=05|01|ginah@microsoft.com|bce342ee08a24a14500808dbd015b8e4|72f988bf86f141af91ab2d7cd011db47|1|0|638332563945016950|Unknown|TWFpbGZsb3d8eyJWIjoiMC4wLjAwMDAiLCJQIjoiV2luMzIiLCJBTiI6Ik1haWwiLCJXVCI6Mn0=|3000|||&amp;sdata=oGS89m23yIi80UoGY/MsJI11MaIDVJ+EJ0vVBR6ERu8=&amp;reserved=0" TargetMode="External"/></Relationships>
</file>

<file path=ppt/slides/_rels/slide24.xml.rels><?xml version="1.0" encoding="UTF-8" standalone="yes"?>
<Relationships xmlns="http://schemas.openxmlformats.org/package/2006/relationships"><Relationship Id="rId3" Type="http://schemas.microsoft.com/office/2018/10/relationships/comments" Target="../comments/modernComment_7FFFF910_55C0AEDB.xml"/><Relationship Id="rId2" Type="http://schemas.openxmlformats.org/officeDocument/2006/relationships/notesSlide" Target="../notesSlides/notesSlide22.xml"/><Relationship Id="rId1" Type="http://schemas.openxmlformats.org/officeDocument/2006/relationships/slideLayout" Target="../slideLayouts/slideLayout291.xml"/></Relationships>
</file>

<file path=ppt/slides/_rels/slide2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3.xml"/><Relationship Id="rId1" Type="http://schemas.openxmlformats.org/officeDocument/2006/relationships/slideLayout" Target="../slideLayouts/slideLayout326.xml"/><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4.xml"/><Relationship Id="rId1" Type="http://schemas.openxmlformats.org/officeDocument/2006/relationships/slideLayout" Target="../slideLayouts/slideLayout326.xml"/><Relationship Id="rId6" Type="http://schemas.openxmlformats.org/officeDocument/2006/relationships/chart" Target="../charts/chart1.xml"/><Relationship Id="rId5" Type="http://schemas.microsoft.com/office/2007/relationships/hdphoto" Target="../media/hdphoto15.wdp"/><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5.xml"/><Relationship Id="rId1" Type="http://schemas.openxmlformats.org/officeDocument/2006/relationships/slideLayout" Target="../slideLayouts/slideLayout326.xml"/><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2.xml"/></Relationships>
</file>

<file path=ppt/slides/_rels/slide2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7.xml"/><Relationship Id="rId1" Type="http://schemas.openxmlformats.org/officeDocument/2006/relationships/slideLayout" Target="../slideLayouts/slideLayout349.xml"/><Relationship Id="rId5" Type="http://schemas.openxmlformats.org/officeDocument/2006/relationships/image" Target="../media/image202.png"/><Relationship Id="rId4" Type="http://schemas.openxmlformats.org/officeDocument/2006/relationships/image" Target="../media/image20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9.xml"/></Relationships>
</file>

<file path=ppt/slides/_rels/slide4.xml.rels><?xml version="1.0" encoding="UTF-8" standalone="yes"?>
<Relationships xmlns="http://schemas.openxmlformats.org/package/2006/relationships"><Relationship Id="rId3" Type="http://schemas.openxmlformats.org/officeDocument/2006/relationships/hyperlink" Target="https://transform.microsoft.com/modernwork/resources/discover-try-buy?tab=migration-deployment-offers" TargetMode="External"/><Relationship Id="rId2" Type="http://schemas.openxmlformats.org/officeDocument/2006/relationships/notesSlide" Target="../notesSlides/notesSlide4.xml"/><Relationship Id="rId1" Type="http://schemas.openxmlformats.org/officeDocument/2006/relationships/slideLayout" Target="../slideLayouts/slideLayout190.xml"/><Relationship Id="rId4" Type="http://schemas.openxmlformats.org/officeDocument/2006/relationships/hyperlink" Target="https://transform.microsoft.com/modernwork/resources/discover-try-buy?tab=me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xml"/><Relationship Id="rId1" Type="http://schemas.openxmlformats.org/officeDocument/2006/relationships/slideLayout" Target="../slideLayouts/slideLayout127.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EFCC27-26E8-AE4F-602F-36A54722028E}"/>
              </a:ext>
            </a:extLst>
          </p:cNvPr>
          <p:cNvPicPr>
            <a:picLocks noChangeAspect="1"/>
          </p:cNvPicPr>
          <p:nvPr/>
        </p:nvPicPr>
        <p:blipFill rotWithShape="1">
          <a:blip r:embed="rId3"/>
          <a:srcRect l="10595" t="987" r="1059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1987B1A-4579-D955-8A24-C1FA06FEB27C}"/>
              </a:ext>
            </a:extLst>
          </p:cNvPr>
          <p:cNvPicPr>
            <a:picLocks noChangeAspect="1"/>
          </p:cNvPicPr>
          <p:nvPr/>
        </p:nvPicPr>
        <p:blipFill rotWithShape="1">
          <a:blip r:embed="rId4">
            <a:alphaModFix amt="39000"/>
            <a:extLst>
              <a:ext uri="{BEBA8EAE-BF5A-486C-A8C5-ECC9F3942E4B}">
                <a14:imgProps xmlns:a14="http://schemas.microsoft.com/office/drawing/2010/main">
                  <a14:imgLayer r:embed="rId5">
                    <a14:imgEffect>
                      <a14:sharpenSoften amount="-100000"/>
                    </a14:imgEffect>
                  </a14:imgLayer>
                </a14:imgProps>
              </a:ext>
            </a:extLst>
          </a:blip>
          <a:srcRect l="14372" t="9445" r="38135" b="8456"/>
          <a:stretch/>
        </p:blipFill>
        <p:spPr>
          <a:xfrm>
            <a:off x="370393" y="585788"/>
            <a:ext cx="7347148" cy="5686424"/>
          </a:xfrm>
          <a:prstGeom prst="roundRect">
            <a:avLst>
              <a:gd name="adj" fmla="val 1927"/>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Title 5">
            <a:extLst>
              <a:ext uri="{FF2B5EF4-FFF2-40B4-BE49-F238E27FC236}">
                <a16:creationId xmlns:a16="http://schemas.microsoft.com/office/drawing/2014/main" id="{8879E667-2FF1-36BA-DA43-C38282814CEE}"/>
              </a:ext>
            </a:extLst>
          </p:cNvPr>
          <p:cNvSpPr>
            <a:spLocks noGrp="1"/>
          </p:cNvSpPr>
          <p:nvPr>
            <p:ph type="title"/>
          </p:nvPr>
        </p:nvSpPr>
        <p:spPr>
          <a:xfrm>
            <a:off x="929888" y="2649378"/>
            <a:ext cx="7347147" cy="492443"/>
          </a:xfrm>
        </p:spPr>
        <p:txBody>
          <a:bodyPr/>
          <a:lstStyle/>
          <a:p>
            <a:r>
              <a:rPr lang="es-xl" sz="3200" dirty="0">
                <a:cs typeface="Segoe UI"/>
              </a:rPr>
              <a:t>Copilot para Microsoft 365</a:t>
            </a:r>
            <a:endParaRPr lang="en-US" sz="3200" dirty="0"/>
          </a:p>
        </p:txBody>
      </p:sp>
      <p:sp>
        <p:nvSpPr>
          <p:cNvPr id="22" name="Text Placeholder 13">
            <a:extLst>
              <a:ext uri="{FF2B5EF4-FFF2-40B4-BE49-F238E27FC236}">
                <a16:creationId xmlns:a16="http://schemas.microsoft.com/office/drawing/2014/main" id="{9675E9DF-A873-867E-1381-48C930EBD0F0}"/>
              </a:ext>
            </a:extLst>
          </p:cNvPr>
          <p:cNvSpPr>
            <a:spLocks noGrp="1"/>
          </p:cNvSpPr>
          <p:nvPr>
            <p:ph type="body" sz="quarter" idx="12"/>
          </p:nvPr>
        </p:nvSpPr>
        <p:spPr>
          <a:xfrm>
            <a:off x="929888" y="3683518"/>
            <a:ext cx="6461512" cy="307777"/>
          </a:xfrm>
        </p:spPr>
        <p:txBody>
          <a:bodyPr vert="horz" wrap="square" lIns="0" tIns="0" rIns="0" bIns="0" rtlCol="0" anchor="t">
            <a:spAutoFit/>
          </a:bodyPr>
          <a:lstStyle/>
          <a:p>
            <a:r>
              <a:rPr lang="es-xl" sz="2000" kern="0" dirty="0">
                <a:solidFill>
                  <a:schemeClr val="tx1"/>
                </a:solidFill>
                <a:latin typeface="+mj-lt"/>
                <a:cs typeface="Segoe UI"/>
              </a:rPr>
              <a:t>Oportunidades para los socios</a:t>
            </a:r>
            <a:endParaRPr lang="en-US" sz="2000" kern="0" dirty="0">
              <a:solidFill>
                <a:schemeClr val="tx1"/>
              </a:solidFill>
              <a:latin typeface="+mj-lt"/>
            </a:endParaRPr>
          </a:p>
        </p:txBody>
      </p:sp>
      <p:pic>
        <p:nvPicPr>
          <p:cNvPr id="10" name="Graphic 9">
            <a:extLst>
              <a:ext uri="{FF2B5EF4-FFF2-40B4-BE49-F238E27FC236}">
                <a16:creationId xmlns:a16="http://schemas.microsoft.com/office/drawing/2014/main" id="{54C4D65C-594C-EA63-5656-C691952ADF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9888" y="1042988"/>
            <a:ext cx="1812544" cy="292608"/>
          </a:xfrm>
          <a:prstGeom prst="rect">
            <a:avLst/>
          </a:prstGeom>
        </p:spPr>
      </p:pic>
    </p:spTree>
    <p:extLst>
      <p:ext uri="{BB962C8B-B14F-4D97-AF65-F5344CB8AC3E}">
        <p14:creationId xmlns:p14="http://schemas.microsoft.com/office/powerpoint/2010/main" val="422613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4.16667E-6 -2.22222E-6 L -4.16667E-6 0.03588 " pathEditMode="relative" rAng="0" ptsTypes="AA">
                                      <p:cBhvr>
                                        <p:cTn id="9" dur="700" spd="-100000" fill="hold"/>
                                        <p:tgtEl>
                                          <p:spTgt spid="6"/>
                                        </p:tgtEl>
                                        <p:attrNameLst>
                                          <p:attrName>ppt_x</p:attrName>
                                          <p:attrName>ppt_y</p:attrName>
                                        </p:attrNameLst>
                                      </p:cBhvr>
                                      <p:rCtr x="0" y="1782"/>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nodeType="withEffect">
                                  <p:stCondLst>
                                    <p:cond delay="0"/>
                                  </p:stCondLst>
                                  <p:childTnLst>
                                    <p:animMotion origin="layout" path="M 0 0 L 0 0.03542 " pathEditMode="relative" rAng="0" ptsTypes="AA">
                                      <p:cBhvr>
                                        <p:cTn id="14" dur="700" spd="-100000" fill="hold"/>
                                        <p:tgtEl>
                                          <p:spTgt spid="5"/>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decel="100000" fill="hold" grpId="1" nodeType="withEffect">
                                  <p:stCondLst>
                                    <p:cond delay="200"/>
                                  </p:stCondLst>
                                  <p:childTnLst>
                                    <p:animMotion origin="layout" path="M 3.95833E-6 4.44444E-6 L 3.95833E-6 0.03588 " pathEditMode="relative" rAng="0" ptsTypes="AA">
                                      <p:cBhvr>
                                        <p:cTn id="19" dur="700" spd="-100000" fill="hold"/>
                                        <p:tgtEl>
                                          <p:spTgt spid="22"/>
                                        </p:tgtEl>
                                        <p:attrNameLst>
                                          <p:attrName>ppt_x</p:attrName>
                                          <p:attrName>ppt_y</p:attrName>
                                        </p:attrNameLst>
                                      </p:cBhvr>
                                      <p:rCtr x="0"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2" grpId="0"/>
      <p:bldP spid="2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BFE5AA-4291-3EBB-D7A1-CF415DC7FA6C}"/>
              </a:ext>
              <a:ext uri="{C183D7F6-B498-43B3-948B-1728B52AA6E4}">
                <adec:decorative xmlns:adec="http://schemas.microsoft.com/office/drawing/2017/decorative" val="1"/>
              </a:ext>
            </a:extLst>
          </p:cNvPr>
          <p:cNvSpPr/>
          <p:nvPr/>
        </p:nvSpPr>
        <p:spPr>
          <a:xfrm>
            <a:off x="-1" y="4609"/>
            <a:ext cx="12192000" cy="6477471"/>
          </a:xfrm>
          <a:prstGeom prst="rect">
            <a:avLst/>
          </a:prstGeom>
          <a:gradFill flip="none" rotWithShape="1">
            <a:gsLst>
              <a:gs pos="0">
                <a:srgbClr val="EEB7BC">
                  <a:alpha val="0"/>
                </a:srgbClr>
              </a:gs>
              <a:gs pos="74000">
                <a:srgbClr val="E4BAC4">
                  <a:alpha val="3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011C649F-FBCE-4E98-5635-58873E3F1577}"/>
              </a:ext>
            </a:extLst>
          </p:cNvPr>
          <p:cNvSpPr>
            <a:spLocks noGrp="1"/>
          </p:cNvSpPr>
          <p:nvPr>
            <p:ph type="title"/>
          </p:nvPr>
        </p:nvSpPr>
        <p:spPr>
          <a:xfrm>
            <a:off x="588962" y="509588"/>
            <a:ext cx="7327705" cy="430212"/>
          </a:xfrm>
        </p:spPr>
        <p:txBody>
          <a:bodyPr anchor="t" anchorCtr="0">
            <a:noAutofit/>
          </a:bodyPr>
          <a:lstStyle/>
          <a:p>
            <a:r>
              <a:rPr lang="es-ES" dirty="0"/>
              <a:t>Preparar los entornos de los clientes para una mejor experiencia de </a:t>
            </a:r>
            <a:r>
              <a:rPr lang="es-ES" dirty="0" err="1"/>
              <a:t>Copilot</a:t>
            </a:r>
            <a:r>
              <a:rPr lang="es-ES" dirty="0"/>
              <a:t> para Microsoft 365</a:t>
            </a:r>
            <a:endParaRPr lang="en-US" dirty="0"/>
          </a:p>
        </p:txBody>
      </p:sp>
      <p:sp>
        <p:nvSpPr>
          <p:cNvPr id="11" name="TextBox 10">
            <a:extLst>
              <a:ext uri="{FF2B5EF4-FFF2-40B4-BE49-F238E27FC236}">
                <a16:creationId xmlns:a16="http://schemas.microsoft.com/office/drawing/2014/main" id="{E05889A9-EDE4-EB83-A91F-C3421721199E}"/>
              </a:ext>
            </a:extLst>
          </p:cNvPr>
          <p:cNvSpPr txBox="1"/>
          <p:nvPr/>
        </p:nvSpPr>
        <p:spPr>
          <a:xfrm>
            <a:off x="635256" y="1807495"/>
            <a:ext cx="5801639" cy="553998"/>
          </a:xfrm>
          <a:prstGeom prst="rect">
            <a:avLst/>
          </a:prstGeom>
          <a:noFill/>
        </p:spPr>
        <p:txBody>
          <a:bodyPr wrap="square" lIns="91440" tIns="0" rIns="0" bIns="0" rtlCol="0">
            <a:spAutoFit/>
          </a:bodyPr>
          <a:lstStyle/>
          <a:p>
            <a:pPr marL="0" marR="0" lvl="1" indent="0" algn="l" defTabSz="914367" rtl="0" eaLnBrk="1" fontAlgn="auto" latinLnBrk="0" hangingPunct="1">
              <a:lnSpc>
                <a:spcPct val="100000"/>
              </a:lnSpc>
              <a:spcBef>
                <a:spcPts val="1200"/>
              </a:spcBef>
              <a:spcAft>
                <a:spcPts val="0"/>
              </a:spcAft>
              <a:buClrTx/>
              <a:buSzTx/>
              <a:buFontTx/>
              <a:buNone/>
              <a:tabLst/>
              <a:defRPr/>
            </a:pPr>
            <a:r>
              <a:rPr kumimoji="0" lang="es-ES" sz="18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Implementar buenas prácticas de gestión de contenido para preparar los datos de la organización para </a:t>
            </a:r>
            <a:r>
              <a:rPr kumimoji="0" lang="es-ES" sz="1800" b="0" i="0" u="none" strike="noStrike" kern="1200" cap="none" spc="0" normalizeH="0" baseline="0" noProof="0" dirty="0" err="1">
                <a:ln>
                  <a:noFill/>
                </a:ln>
                <a:gradFill>
                  <a:gsLst>
                    <a:gs pos="2917">
                      <a:prstClr val="black"/>
                    </a:gs>
                    <a:gs pos="30000">
                      <a:prstClr val="black"/>
                    </a:gs>
                  </a:gsLst>
                  <a:lin ang="5400000" scaled="0"/>
                </a:gradFill>
                <a:effectLst/>
                <a:uLnTx/>
                <a:uFillTx/>
                <a:latin typeface="Segoe UI"/>
                <a:ea typeface="+mn-ea"/>
                <a:cs typeface="+mn-cs"/>
              </a:rPr>
              <a:t>Copilot</a:t>
            </a:r>
            <a:r>
              <a:rPr kumimoji="0" lang="es-ES" sz="18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rPr>
              <a:t>.</a:t>
            </a:r>
            <a:endParaRPr kumimoji="0" lang="en-US" sz="1800" b="0" i="0" u="none" strike="noStrike" kern="1200" cap="none" spc="0" normalizeH="0" baseline="0" noProof="0" dirty="0">
              <a:ln>
                <a:noFill/>
              </a:ln>
              <a:gradFill>
                <a:gsLst>
                  <a:gs pos="2917">
                    <a:prstClr val="black"/>
                  </a:gs>
                  <a:gs pos="30000">
                    <a:prstClr val="black"/>
                  </a:gs>
                </a:gsLst>
                <a:lin ang="5400000" scaled="0"/>
              </a:gradFill>
              <a:effectLst/>
              <a:uLnTx/>
              <a:uFillTx/>
              <a:latin typeface="Segoe UI"/>
              <a:ea typeface="+mn-ea"/>
              <a:cs typeface="+mn-cs"/>
            </a:endParaRPr>
          </a:p>
        </p:txBody>
      </p:sp>
      <p:sp>
        <p:nvSpPr>
          <p:cNvPr id="20" name="!!Rectangle: Rounded Corners 5">
            <a:extLst>
              <a:ext uri="{FF2B5EF4-FFF2-40B4-BE49-F238E27FC236}">
                <a16:creationId xmlns:a16="http://schemas.microsoft.com/office/drawing/2014/main" id="{D44FB2AB-C5B6-7078-265E-E4CBC8A6FAB9}"/>
              </a:ext>
              <a:ext uri="{C183D7F6-B498-43B3-948B-1728B52AA6E4}">
                <adec:decorative xmlns:adec="http://schemas.microsoft.com/office/drawing/2017/decorative" val="1"/>
              </a:ext>
            </a:extLst>
          </p:cNvPr>
          <p:cNvSpPr/>
          <p:nvPr/>
        </p:nvSpPr>
        <p:spPr>
          <a:xfrm>
            <a:off x="7476063" y="1326331"/>
            <a:ext cx="4229341" cy="4852919"/>
          </a:xfrm>
          <a:prstGeom prst="roundRect">
            <a:avLst>
              <a:gd name="adj" fmla="val 5235"/>
            </a:avLst>
          </a:prstGeom>
          <a:gradFill flip="none" rotWithShape="1">
            <a:gsLst>
              <a:gs pos="20000">
                <a:srgbClr val="8661C5">
                  <a:lumMod val="90000"/>
                </a:srgbClr>
              </a:gs>
              <a:gs pos="100000">
                <a:srgbClr val="C03BC4">
                  <a:lumMod val="85000"/>
                  <a:lumOff val="15000"/>
                </a:srgbClr>
              </a:gs>
              <a:gs pos="100000">
                <a:srgbClr val="C03BC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18" name="TextBox 17">
            <a:extLst>
              <a:ext uri="{FF2B5EF4-FFF2-40B4-BE49-F238E27FC236}">
                <a16:creationId xmlns:a16="http://schemas.microsoft.com/office/drawing/2014/main" id="{2C58A976-7D5F-7233-2DBE-E636350192E1}"/>
              </a:ext>
            </a:extLst>
          </p:cNvPr>
          <p:cNvSpPr txBox="1"/>
          <p:nvPr/>
        </p:nvSpPr>
        <p:spPr>
          <a:xfrm>
            <a:off x="7886594" y="3367535"/>
            <a:ext cx="3369228" cy="2954655"/>
          </a:xfrm>
          <a:prstGeom prst="rect">
            <a:avLst/>
          </a:prstGeom>
          <a:noFill/>
        </p:spPr>
        <p:txBody>
          <a:bodyPr wrap="square" lIns="0" tIns="0" rIns="0" bIns="0" rtlCol="0">
            <a:spAutoFit/>
          </a:bodyPr>
          <a:lstStyle/>
          <a:p>
            <a:pPr marL="342900" marR="0" lvl="2" indent="-342900" algn="l" defTabSz="914367" rtl="0" eaLnBrk="1" fontAlgn="auto" latinLnBrk="0" hangingPunct="1">
              <a:lnSpc>
                <a:spcPct val="100000"/>
              </a:lnSpc>
              <a:spcBef>
                <a:spcPts val="2400"/>
              </a:spcBef>
              <a:spcAft>
                <a:spcPts val="0"/>
              </a:spcAft>
              <a:buClrTx/>
              <a:buSzTx/>
              <a:buFontTx/>
              <a:buAutoNum type="arabicPeriod"/>
              <a:tabLst/>
              <a:defRPr/>
            </a:pPr>
            <a:r>
              <a:rPr kumimoji="0" lang="es-ES" sz="1200" b="0" i="0" u="none" strike="noStrike" kern="1200" cap="none" spc="0" normalizeH="0" baseline="0" noProof="0" dirty="0">
                <a:ln>
                  <a:noFill/>
                </a:ln>
                <a:solidFill>
                  <a:prstClr val="white"/>
                </a:solidFill>
                <a:effectLst/>
                <a:uLnTx/>
                <a:uFillTx/>
                <a:latin typeface="Segoe UI"/>
                <a:ea typeface="+mn-ea"/>
                <a:cs typeface="+mn-cs"/>
              </a:rPr>
              <a:t>Aplicar una política de retención o eliminación para las interacciones de </a:t>
            </a:r>
            <a:r>
              <a:rPr kumimoji="0" lang="es-ES" sz="1200" b="0" i="0" u="none" strike="noStrike" kern="1200" cap="none" spc="0" normalizeH="0" baseline="0" noProof="0" dirty="0" err="1">
                <a:ln>
                  <a:noFill/>
                </a:ln>
                <a:solidFill>
                  <a:prstClr val="white"/>
                </a:solidFill>
                <a:effectLst/>
                <a:uLnTx/>
                <a:uFillTx/>
                <a:latin typeface="Segoe UI"/>
                <a:ea typeface="+mn-ea"/>
                <a:cs typeface="+mn-cs"/>
              </a:rPr>
              <a:t>Copilot</a:t>
            </a:r>
            <a:endParaRPr kumimoji="0" lang="es-ES" sz="1200" b="0" i="0" u="none" strike="noStrike" kern="1200" cap="none" spc="0" normalizeH="0" baseline="0" noProof="0" dirty="0">
              <a:ln>
                <a:noFill/>
              </a:ln>
              <a:solidFill>
                <a:prstClr val="white"/>
              </a:solidFill>
              <a:effectLst/>
              <a:uLnTx/>
              <a:uFillTx/>
              <a:latin typeface="Segoe UI"/>
              <a:ea typeface="+mn-ea"/>
              <a:cs typeface="+mn-cs"/>
            </a:endParaRPr>
          </a:p>
          <a:p>
            <a:pPr marL="342900" marR="0" lvl="2" indent="-342900" algn="l" defTabSz="914367" rtl="0" eaLnBrk="1" fontAlgn="auto" latinLnBrk="0" hangingPunct="1">
              <a:lnSpc>
                <a:spcPct val="100000"/>
              </a:lnSpc>
              <a:spcBef>
                <a:spcPts val="2400"/>
              </a:spcBef>
              <a:spcAft>
                <a:spcPts val="0"/>
              </a:spcAft>
              <a:buClrTx/>
              <a:buSzTx/>
              <a:buFontTx/>
              <a:buAutoNum type="arabicPeriod"/>
              <a:tabLst/>
              <a:defRPr/>
            </a:pPr>
            <a:r>
              <a:rPr kumimoji="0" lang="es-ES" sz="1200" b="0" i="0" u="none" strike="noStrike" kern="1200" cap="none" spc="0" normalizeH="0" baseline="0" noProof="0" dirty="0">
                <a:ln>
                  <a:noFill/>
                </a:ln>
                <a:solidFill>
                  <a:prstClr val="white"/>
                </a:solidFill>
                <a:effectLst/>
                <a:uLnTx/>
                <a:uFillTx/>
                <a:latin typeface="Segoe UI"/>
                <a:ea typeface="+mn-ea"/>
                <a:cs typeface="+mn-cs"/>
              </a:rPr>
              <a:t>Políticas de prevención de pérdida de datos para proteger los datos confidenciales, generados por </a:t>
            </a:r>
            <a:r>
              <a:rPr kumimoji="0" lang="es-ES" sz="1200" b="0" i="0" u="none" strike="noStrike" kern="1200" cap="none" spc="0" normalizeH="0" baseline="0" noProof="0" dirty="0" err="1">
                <a:ln>
                  <a:noFill/>
                </a:ln>
                <a:solidFill>
                  <a:prstClr val="white"/>
                </a:solidFill>
                <a:effectLst/>
                <a:uLnTx/>
                <a:uFillTx/>
                <a:latin typeface="Segoe UI"/>
                <a:ea typeface="+mn-ea"/>
                <a:cs typeface="+mn-cs"/>
              </a:rPr>
              <a:t>Copilot</a:t>
            </a:r>
            <a:r>
              <a:rPr kumimoji="0" lang="es-ES" sz="1200" b="0" i="0" u="none" strike="noStrike" kern="1200" cap="none" spc="0" normalizeH="0" baseline="0" noProof="0" dirty="0">
                <a:ln>
                  <a:noFill/>
                </a:ln>
                <a:solidFill>
                  <a:prstClr val="white"/>
                </a:solidFill>
                <a:effectLst/>
                <a:uLnTx/>
                <a:uFillTx/>
                <a:latin typeface="Segoe UI"/>
                <a:ea typeface="+mn-ea"/>
                <a:cs typeface="+mn-cs"/>
              </a:rPr>
              <a:t> y guardados en ubicaciones de M365.</a:t>
            </a:r>
          </a:p>
          <a:p>
            <a:pPr marL="342900" marR="0" lvl="2" indent="-342900" algn="l" defTabSz="914367" rtl="0" eaLnBrk="1" fontAlgn="auto" latinLnBrk="0" hangingPunct="1">
              <a:lnSpc>
                <a:spcPct val="100000"/>
              </a:lnSpc>
              <a:spcBef>
                <a:spcPts val="2400"/>
              </a:spcBef>
              <a:spcAft>
                <a:spcPts val="0"/>
              </a:spcAft>
              <a:buClrTx/>
              <a:buSzTx/>
              <a:buFontTx/>
              <a:buAutoNum type="arabicPeriod"/>
              <a:tabLst/>
              <a:defRPr/>
            </a:pPr>
            <a:r>
              <a:rPr kumimoji="0" lang="es-ES" sz="1200" b="0" i="0" u="none" strike="noStrike" kern="1200" cap="none" spc="0" normalizeH="0" baseline="0" noProof="0" dirty="0">
                <a:ln>
                  <a:noFill/>
                </a:ln>
                <a:solidFill>
                  <a:prstClr val="white"/>
                </a:solidFill>
                <a:effectLst/>
                <a:uLnTx/>
                <a:uFillTx/>
                <a:latin typeface="Segoe UI"/>
                <a:ea typeface="+mn-ea"/>
                <a:cs typeface="+mn-cs"/>
              </a:rPr>
              <a:t>Excluir los archivos confidenciales que los usuarios no tienen permiso de visualización para que </a:t>
            </a:r>
            <a:r>
              <a:rPr kumimoji="0" lang="es-ES" sz="1200" b="0" i="0" u="none" strike="noStrike" kern="1200" cap="none" spc="0" normalizeH="0" baseline="0" noProof="0" dirty="0" err="1">
                <a:ln>
                  <a:noFill/>
                </a:ln>
                <a:solidFill>
                  <a:prstClr val="white"/>
                </a:solidFill>
                <a:effectLst/>
                <a:uLnTx/>
                <a:uFillTx/>
                <a:latin typeface="Segoe UI"/>
                <a:ea typeface="+mn-ea"/>
                <a:cs typeface="+mn-cs"/>
              </a:rPr>
              <a:t>Copilot</a:t>
            </a:r>
            <a:r>
              <a:rPr kumimoji="0" lang="es-ES" sz="1200" b="0" i="0" u="none" strike="noStrike" kern="1200" cap="none" spc="0" normalizeH="0" baseline="0" noProof="0" dirty="0">
                <a:ln>
                  <a:noFill/>
                </a:ln>
                <a:solidFill>
                  <a:prstClr val="white"/>
                </a:solidFill>
                <a:effectLst/>
                <a:uLnTx/>
                <a:uFillTx/>
                <a:latin typeface="Segoe UI"/>
                <a:ea typeface="+mn-ea"/>
                <a:cs typeface="+mn-cs"/>
              </a:rPr>
              <a:t> los procese para dichos usuarios</a:t>
            </a:r>
          </a:p>
          <a:p>
            <a:pPr marL="342900" marR="0" lvl="2" indent="-342900" algn="l" defTabSz="914367" rtl="0" eaLnBrk="1" fontAlgn="auto" latinLnBrk="0" hangingPunct="1">
              <a:lnSpc>
                <a:spcPct val="100000"/>
              </a:lnSpc>
              <a:spcBef>
                <a:spcPts val="2400"/>
              </a:spcBef>
              <a:spcAft>
                <a:spcPts val="0"/>
              </a:spcAft>
              <a:buClrTx/>
              <a:buSzTx/>
              <a:buFontTx/>
              <a:buAutoNum type="arabicPeriod"/>
              <a:tabLst/>
              <a:defRPr/>
            </a:pP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3" name="Oval 22">
            <a:extLst>
              <a:ext uri="{FF2B5EF4-FFF2-40B4-BE49-F238E27FC236}">
                <a16:creationId xmlns:a16="http://schemas.microsoft.com/office/drawing/2014/main" id="{CDF234B7-BB0A-8DEC-53BB-6D97A0F2BA9A}"/>
              </a:ext>
              <a:ext uri="{C183D7F6-B498-43B3-948B-1728B52AA6E4}">
                <adec:decorative xmlns:adec="http://schemas.microsoft.com/office/drawing/2017/decorative" val="1"/>
              </a:ext>
            </a:extLst>
          </p:cNvPr>
          <p:cNvSpPr/>
          <p:nvPr/>
        </p:nvSpPr>
        <p:spPr>
          <a:xfrm>
            <a:off x="1373337" y="2802954"/>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3BC4"/>
                </a:solidFill>
                <a:effectLst/>
                <a:uLnTx/>
                <a:uFillTx/>
                <a:latin typeface="Segoe UI Semibold"/>
                <a:ea typeface="+mn-ea"/>
                <a:cs typeface="+mn-cs"/>
              </a:rPr>
              <a:t>Mensajes</a:t>
            </a:r>
            <a:endParaRPr kumimoji="0" lang="en-US" sz="1400" b="0" i="0" u="none" strike="noStrike" kern="1200" cap="none" spc="0" normalizeH="0" baseline="0" noProof="0" dirty="0">
              <a:ln>
                <a:noFill/>
              </a:ln>
              <a:solidFill>
                <a:srgbClr val="C03BC4"/>
              </a:solidFill>
              <a:effectLst/>
              <a:uLnTx/>
              <a:uFillTx/>
              <a:latin typeface="Segoe UI Semibold"/>
              <a:ea typeface="+mn-ea"/>
              <a:cs typeface="+mn-cs"/>
            </a:endParaRPr>
          </a:p>
        </p:txBody>
      </p:sp>
      <p:sp>
        <p:nvSpPr>
          <p:cNvPr id="29" name="Oval 28">
            <a:extLst>
              <a:ext uri="{FF2B5EF4-FFF2-40B4-BE49-F238E27FC236}">
                <a16:creationId xmlns:a16="http://schemas.microsoft.com/office/drawing/2014/main" id="{22EF5AAB-B8E3-1836-BFF1-0874BE4ABB36}"/>
              </a:ext>
              <a:ext uri="{C183D7F6-B498-43B3-948B-1728B52AA6E4}">
                <adec:decorative xmlns:adec="http://schemas.microsoft.com/office/drawing/2017/decorative" val="1"/>
              </a:ext>
            </a:extLst>
          </p:cNvPr>
          <p:cNvSpPr/>
          <p:nvPr/>
        </p:nvSpPr>
        <p:spPr>
          <a:xfrm>
            <a:off x="3188013" y="2802954"/>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3BC4"/>
                </a:solidFill>
                <a:effectLst/>
                <a:uLnTx/>
                <a:uFillTx/>
                <a:latin typeface="Segoe UI Semibold"/>
                <a:ea typeface="+mn-ea"/>
                <a:cs typeface="+mn-cs"/>
              </a:rPr>
              <a:t>Reuniones</a:t>
            </a:r>
            <a:endParaRPr kumimoji="0" lang="en-US" sz="1400" b="0" i="0" u="none" strike="noStrike" kern="1200" cap="none" spc="0" normalizeH="0" baseline="0" noProof="0" dirty="0">
              <a:ln>
                <a:noFill/>
              </a:ln>
              <a:solidFill>
                <a:srgbClr val="C03BC4"/>
              </a:solidFill>
              <a:effectLst/>
              <a:uLnTx/>
              <a:uFillTx/>
              <a:latin typeface="Segoe UI Semibold"/>
              <a:ea typeface="+mn-ea"/>
              <a:cs typeface="+mn-cs"/>
            </a:endParaRPr>
          </a:p>
        </p:txBody>
      </p:sp>
      <p:sp>
        <p:nvSpPr>
          <p:cNvPr id="30" name="Oval 29">
            <a:extLst>
              <a:ext uri="{FF2B5EF4-FFF2-40B4-BE49-F238E27FC236}">
                <a16:creationId xmlns:a16="http://schemas.microsoft.com/office/drawing/2014/main" id="{5C3836DE-54EA-A0D2-6044-1678F06D30A4}"/>
              </a:ext>
              <a:ext uri="{C183D7F6-B498-43B3-948B-1728B52AA6E4}">
                <adec:decorative xmlns:adec="http://schemas.microsoft.com/office/drawing/2017/decorative" val="1"/>
              </a:ext>
            </a:extLst>
          </p:cNvPr>
          <p:cNvSpPr/>
          <p:nvPr/>
        </p:nvSpPr>
        <p:spPr>
          <a:xfrm>
            <a:off x="5002686" y="2802954"/>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3BC4"/>
                </a:solidFill>
                <a:effectLst/>
                <a:uLnTx/>
                <a:uFillTx/>
                <a:latin typeface="Segoe UI Semibold"/>
                <a:ea typeface="+mn-ea"/>
                <a:cs typeface="+mn-cs"/>
              </a:rPr>
              <a:t>Chats</a:t>
            </a:r>
          </a:p>
        </p:txBody>
      </p:sp>
      <p:sp>
        <p:nvSpPr>
          <p:cNvPr id="31" name="Oval 30">
            <a:extLst>
              <a:ext uri="{FF2B5EF4-FFF2-40B4-BE49-F238E27FC236}">
                <a16:creationId xmlns:a16="http://schemas.microsoft.com/office/drawing/2014/main" id="{46985B70-AF31-1621-2BB2-346E0B431B67}"/>
              </a:ext>
              <a:ext uri="{C183D7F6-B498-43B3-948B-1728B52AA6E4}">
                <adec:decorative xmlns:adec="http://schemas.microsoft.com/office/drawing/2017/decorative" val="1"/>
              </a:ext>
            </a:extLst>
          </p:cNvPr>
          <p:cNvSpPr/>
          <p:nvPr/>
        </p:nvSpPr>
        <p:spPr>
          <a:xfrm>
            <a:off x="2280674" y="4182261"/>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3BC4"/>
                </a:solidFill>
                <a:effectLst/>
                <a:uLnTx/>
                <a:uFillTx/>
                <a:latin typeface="Segoe UI Semibold"/>
                <a:ea typeface="+mn-ea"/>
                <a:cs typeface="+mn-cs"/>
              </a:rPr>
              <a:t>Uso</a:t>
            </a:r>
            <a:r>
              <a:rPr kumimoji="0" lang="en-US" sz="1400" b="0" i="0" u="none" strike="noStrike" kern="1200" cap="none" spc="0" normalizeH="0" baseline="0" noProof="0" dirty="0">
                <a:ln>
                  <a:noFill/>
                </a:ln>
                <a:solidFill>
                  <a:srgbClr val="C03BC4"/>
                </a:solidFill>
                <a:effectLst/>
                <a:uLnTx/>
                <a:uFillTx/>
                <a:latin typeface="Segoe UI Semibold"/>
                <a:ea typeface="+mn-ea"/>
                <a:cs typeface="+mn-cs"/>
              </a:rPr>
              <a:t> </a:t>
            </a:r>
            <a:r>
              <a:rPr kumimoji="0" lang="en-US" sz="1400" b="0" i="0" u="none" strike="noStrike" kern="1200" cap="none" spc="0" normalizeH="0" baseline="0" noProof="0" dirty="0" err="1">
                <a:ln>
                  <a:noFill/>
                </a:ln>
                <a:solidFill>
                  <a:srgbClr val="C03BC4"/>
                </a:solidFill>
                <a:effectLst/>
                <a:uLnTx/>
                <a:uFillTx/>
                <a:latin typeface="Segoe UI Semibold"/>
                <a:ea typeface="+mn-ea"/>
                <a:cs typeface="+mn-cs"/>
              </a:rPr>
              <a:t>compartido</a:t>
            </a:r>
            <a:r>
              <a:rPr kumimoji="0" lang="en-US" sz="1400" b="0" i="0" u="none" strike="noStrike" kern="1200" cap="none" spc="0" normalizeH="0" baseline="0" noProof="0" dirty="0">
                <a:ln>
                  <a:noFill/>
                </a:ln>
                <a:solidFill>
                  <a:srgbClr val="C03BC4"/>
                </a:solidFill>
                <a:effectLst/>
                <a:uLnTx/>
                <a:uFillTx/>
                <a:latin typeface="Segoe UI Semibold"/>
                <a:ea typeface="+mn-ea"/>
                <a:cs typeface="+mn-cs"/>
              </a:rPr>
              <a:t>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03BC4"/>
                </a:solidFill>
                <a:effectLst/>
                <a:uLnTx/>
                <a:uFillTx/>
                <a:latin typeface="Segoe UI Semibold"/>
                <a:ea typeface="+mn-ea"/>
                <a:cs typeface="+mn-cs"/>
              </a:rPr>
              <a:t>de </a:t>
            </a:r>
            <a:r>
              <a:rPr kumimoji="0" lang="en-US" sz="1400" b="0" i="0" u="none" strike="noStrike" kern="1200" cap="none" spc="0" normalizeH="0" baseline="0" noProof="0" dirty="0" err="1">
                <a:ln>
                  <a:noFill/>
                </a:ln>
                <a:solidFill>
                  <a:srgbClr val="C03BC4"/>
                </a:solidFill>
                <a:effectLst/>
                <a:uLnTx/>
                <a:uFillTx/>
                <a:latin typeface="Segoe UI Semibold"/>
                <a:ea typeface="+mn-ea"/>
                <a:cs typeface="+mn-cs"/>
              </a:rPr>
              <a:t>archivos</a:t>
            </a:r>
            <a:endParaRPr kumimoji="0" lang="en-US" sz="1400" b="0" i="0" u="none" strike="noStrike" kern="1200" cap="none" spc="0" normalizeH="0" baseline="0" noProof="0" dirty="0">
              <a:ln>
                <a:noFill/>
              </a:ln>
              <a:solidFill>
                <a:srgbClr val="C03BC4"/>
              </a:solidFill>
              <a:effectLst/>
              <a:uLnTx/>
              <a:uFillTx/>
              <a:latin typeface="Segoe UI Semibold"/>
              <a:ea typeface="+mn-ea"/>
              <a:cs typeface="+mn-cs"/>
            </a:endParaRPr>
          </a:p>
        </p:txBody>
      </p:sp>
      <p:sp>
        <p:nvSpPr>
          <p:cNvPr id="32" name="Oval 31">
            <a:extLst>
              <a:ext uri="{FF2B5EF4-FFF2-40B4-BE49-F238E27FC236}">
                <a16:creationId xmlns:a16="http://schemas.microsoft.com/office/drawing/2014/main" id="{3D26D59D-6B8E-7734-7370-DB8839C5E9A9}"/>
              </a:ext>
              <a:ext uri="{C183D7F6-B498-43B3-948B-1728B52AA6E4}">
                <adec:decorative xmlns:adec="http://schemas.microsoft.com/office/drawing/2017/decorative" val="1"/>
              </a:ext>
            </a:extLst>
          </p:cNvPr>
          <p:cNvSpPr/>
          <p:nvPr/>
        </p:nvSpPr>
        <p:spPr>
          <a:xfrm>
            <a:off x="4095348" y="4182261"/>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3BC4"/>
                </a:solidFill>
                <a:effectLst/>
                <a:uLnTx/>
                <a:uFillTx/>
                <a:latin typeface="Segoe UI Semibold"/>
                <a:ea typeface="+mn-ea"/>
                <a:cs typeface="+mn-cs"/>
              </a:rPr>
              <a:t>Usuario</a:t>
            </a:r>
            <a:endParaRPr kumimoji="0" lang="en-US" sz="1400" b="0" i="0" u="none" strike="noStrike" kern="1200" cap="none" spc="0" normalizeH="0" baseline="0" noProof="0" dirty="0">
              <a:ln>
                <a:noFill/>
              </a:ln>
              <a:solidFill>
                <a:srgbClr val="C03BC4"/>
              </a:solidFill>
              <a:effectLst/>
              <a:uLnTx/>
              <a:uFillTx/>
              <a:latin typeface="Segoe UI Semibold"/>
              <a:ea typeface="+mn-ea"/>
              <a:cs typeface="+mn-cs"/>
            </a:endParaRPr>
          </a:p>
        </p:txBody>
      </p:sp>
      <p:cxnSp>
        <p:nvCxnSpPr>
          <p:cNvPr id="34" name="Straight Connector 33">
            <a:extLst>
              <a:ext uri="{FF2B5EF4-FFF2-40B4-BE49-F238E27FC236}">
                <a16:creationId xmlns:a16="http://schemas.microsoft.com/office/drawing/2014/main" id="{736D10C1-7DF4-A5CA-898C-7BBA8431C2BD}"/>
              </a:ext>
              <a:ext uri="{C183D7F6-B498-43B3-948B-1728B52AA6E4}">
                <adec:decorative xmlns:adec="http://schemas.microsoft.com/office/drawing/2017/decorative" val="1"/>
              </a:ext>
            </a:extLst>
          </p:cNvPr>
          <p:cNvCxnSpPr>
            <a:cxnSpLocks/>
          </p:cNvCxnSpPr>
          <p:nvPr/>
        </p:nvCxnSpPr>
        <p:spPr>
          <a:xfrm>
            <a:off x="2425143" y="3295597"/>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B292B0A4-84C0-FD9F-F1AC-C7FAF7F41BF6}"/>
              </a:ext>
              <a:ext uri="{C183D7F6-B498-43B3-948B-1728B52AA6E4}">
                <adec:decorative xmlns:adec="http://schemas.microsoft.com/office/drawing/2017/decorative" val="1"/>
              </a:ext>
            </a:extLst>
          </p:cNvPr>
          <p:cNvCxnSpPr>
            <a:cxnSpLocks/>
          </p:cNvCxnSpPr>
          <p:nvPr/>
        </p:nvCxnSpPr>
        <p:spPr>
          <a:xfrm>
            <a:off x="4239818" y="3295597"/>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38" name="Straight Connector 37">
            <a:extLst>
              <a:ext uri="{FF2B5EF4-FFF2-40B4-BE49-F238E27FC236}">
                <a16:creationId xmlns:a16="http://schemas.microsoft.com/office/drawing/2014/main" id="{5E366114-599C-F18F-84DB-43C24125094D}"/>
              </a:ext>
              <a:ext uri="{C183D7F6-B498-43B3-948B-1728B52AA6E4}">
                <adec:decorative xmlns:adec="http://schemas.microsoft.com/office/drawing/2017/decorative" val="1"/>
              </a:ext>
            </a:extLst>
          </p:cNvPr>
          <p:cNvCxnSpPr>
            <a:cxnSpLocks/>
          </p:cNvCxnSpPr>
          <p:nvPr/>
        </p:nvCxnSpPr>
        <p:spPr>
          <a:xfrm>
            <a:off x="3332479" y="4657155"/>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96D561EB-46C4-342B-F868-09ED9BA3A321}"/>
              </a:ext>
              <a:ext uri="{C183D7F6-B498-43B3-948B-1728B52AA6E4}">
                <adec:decorative xmlns:adec="http://schemas.microsoft.com/office/drawing/2017/decorative" val="1"/>
              </a:ext>
            </a:extLst>
          </p:cNvPr>
          <p:cNvCxnSpPr>
            <a:cxnSpLocks/>
          </p:cNvCxnSpPr>
          <p:nvPr/>
        </p:nvCxnSpPr>
        <p:spPr>
          <a:xfrm>
            <a:off x="4020005" y="3771211"/>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C4F32C79-E133-4003-4600-78BD654A72F3}"/>
              </a:ext>
              <a:ext uri="{C183D7F6-B498-43B3-948B-1728B52AA6E4}">
                <adec:decorative xmlns:adec="http://schemas.microsoft.com/office/drawing/2017/decorative" val="1"/>
              </a:ext>
            </a:extLst>
          </p:cNvPr>
          <p:cNvCxnSpPr>
            <a:cxnSpLocks/>
          </p:cNvCxnSpPr>
          <p:nvPr/>
        </p:nvCxnSpPr>
        <p:spPr>
          <a:xfrm flipH="1">
            <a:off x="3078302" y="3771211"/>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46" name="Straight Connector 45">
            <a:extLst>
              <a:ext uri="{FF2B5EF4-FFF2-40B4-BE49-F238E27FC236}">
                <a16:creationId xmlns:a16="http://schemas.microsoft.com/office/drawing/2014/main" id="{3B184C8A-F058-7C79-7347-519099E57412}"/>
              </a:ext>
              <a:ext uri="{C183D7F6-B498-43B3-948B-1728B52AA6E4}">
                <adec:decorative xmlns:adec="http://schemas.microsoft.com/office/drawing/2017/decorative" val="1"/>
              </a:ext>
            </a:extLst>
          </p:cNvPr>
          <p:cNvCxnSpPr>
            <a:cxnSpLocks/>
          </p:cNvCxnSpPr>
          <p:nvPr/>
        </p:nvCxnSpPr>
        <p:spPr>
          <a:xfrm flipH="1">
            <a:off x="4927342" y="3771211"/>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47" name="Oval 46">
            <a:extLst>
              <a:ext uri="{FF2B5EF4-FFF2-40B4-BE49-F238E27FC236}">
                <a16:creationId xmlns:a16="http://schemas.microsoft.com/office/drawing/2014/main" id="{78C5643D-53CF-0A8A-D43E-BDF0D5233EC3}"/>
              </a:ext>
              <a:ext uri="{C183D7F6-B498-43B3-948B-1728B52AA6E4}">
                <adec:decorative xmlns:adec="http://schemas.microsoft.com/office/drawing/2017/decorative" val="1"/>
              </a:ext>
            </a:extLst>
          </p:cNvPr>
          <p:cNvSpPr/>
          <p:nvPr/>
        </p:nvSpPr>
        <p:spPr>
          <a:xfrm>
            <a:off x="5910021" y="4182261"/>
            <a:ext cx="959970" cy="959970"/>
          </a:xfrm>
          <a:prstGeom prst="ellips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C03BC4"/>
                </a:solidFill>
                <a:effectLst/>
                <a:uLnTx/>
                <a:uFillTx/>
                <a:latin typeface="Segoe UI Semibold"/>
                <a:ea typeface="+mn-ea"/>
                <a:cs typeface="+mn-cs"/>
              </a:rPr>
              <a:t>Calendario</a:t>
            </a:r>
            <a:endParaRPr kumimoji="0" lang="en-US" sz="1400" b="0" i="0" u="none" strike="noStrike" kern="1200" cap="none" spc="0" normalizeH="0" baseline="0" noProof="0" dirty="0">
              <a:ln>
                <a:noFill/>
              </a:ln>
              <a:solidFill>
                <a:srgbClr val="C03BC4"/>
              </a:solidFill>
              <a:effectLst/>
              <a:uLnTx/>
              <a:uFillTx/>
              <a:latin typeface="Segoe UI Semibold"/>
              <a:ea typeface="+mn-ea"/>
              <a:cs typeface="+mn-cs"/>
            </a:endParaRPr>
          </a:p>
        </p:txBody>
      </p:sp>
      <p:cxnSp>
        <p:nvCxnSpPr>
          <p:cNvPr id="48" name="Straight Connector 47">
            <a:extLst>
              <a:ext uri="{FF2B5EF4-FFF2-40B4-BE49-F238E27FC236}">
                <a16:creationId xmlns:a16="http://schemas.microsoft.com/office/drawing/2014/main" id="{5EFA78C1-9336-FA13-9244-5CB3651ECE75}"/>
              </a:ext>
              <a:ext uri="{C183D7F6-B498-43B3-948B-1728B52AA6E4}">
                <adec:decorative xmlns:adec="http://schemas.microsoft.com/office/drawing/2017/decorative" val="1"/>
              </a:ext>
            </a:extLst>
          </p:cNvPr>
          <p:cNvCxnSpPr>
            <a:cxnSpLocks/>
          </p:cNvCxnSpPr>
          <p:nvPr/>
        </p:nvCxnSpPr>
        <p:spPr>
          <a:xfrm>
            <a:off x="5834678" y="3771211"/>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49" name="Straight Connector 48">
            <a:extLst>
              <a:ext uri="{FF2B5EF4-FFF2-40B4-BE49-F238E27FC236}">
                <a16:creationId xmlns:a16="http://schemas.microsoft.com/office/drawing/2014/main" id="{08CAC192-7F13-DDC3-F909-FEA9E1AD801B}"/>
              </a:ext>
              <a:ext uri="{C183D7F6-B498-43B3-948B-1728B52AA6E4}">
                <adec:decorative xmlns:adec="http://schemas.microsoft.com/office/drawing/2017/decorative" val="1"/>
              </a:ext>
            </a:extLst>
          </p:cNvPr>
          <p:cNvCxnSpPr>
            <a:cxnSpLocks/>
          </p:cNvCxnSpPr>
          <p:nvPr/>
        </p:nvCxnSpPr>
        <p:spPr>
          <a:xfrm>
            <a:off x="5147152" y="4657155"/>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nvGrpSpPr>
          <p:cNvPr id="53" name="Group 52">
            <a:extLst>
              <a:ext uri="{FF2B5EF4-FFF2-40B4-BE49-F238E27FC236}">
                <a16:creationId xmlns:a16="http://schemas.microsoft.com/office/drawing/2014/main" id="{782065D8-C7A1-3DE5-9142-3F7B4176EC1F}"/>
              </a:ext>
              <a:ext uri="{C183D7F6-B498-43B3-948B-1728B52AA6E4}">
                <adec:decorative xmlns:adec="http://schemas.microsoft.com/office/drawing/2017/decorative" val="1"/>
              </a:ext>
            </a:extLst>
          </p:cNvPr>
          <p:cNvGrpSpPr/>
          <p:nvPr/>
        </p:nvGrpSpPr>
        <p:grpSpPr>
          <a:xfrm>
            <a:off x="7781198" y="3128212"/>
            <a:ext cx="3686597" cy="2875546"/>
            <a:chOff x="7671275" y="2452108"/>
            <a:chExt cx="2978752" cy="2434199"/>
          </a:xfrm>
        </p:grpSpPr>
        <p:sp>
          <p:nvSpPr>
            <p:cNvPr id="50" name="Rectangle: Rounded Corners 49">
              <a:extLst>
                <a:ext uri="{FF2B5EF4-FFF2-40B4-BE49-F238E27FC236}">
                  <a16:creationId xmlns:a16="http://schemas.microsoft.com/office/drawing/2014/main" id="{EC29780E-1CD0-5F57-6F50-8C2E746EF283}"/>
                </a:ext>
              </a:extLst>
            </p:cNvPr>
            <p:cNvSpPr/>
            <p:nvPr/>
          </p:nvSpPr>
          <p:spPr>
            <a:xfrm>
              <a:off x="7671275" y="2452108"/>
              <a:ext cx="2918754" cy="2434199"/>
            </a:xfrm>
            <a:prstGeom prst="roundRect">
              <a:avLst>
                <a:gd name="adj" fmla="val 7646"/>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5C8CAE02-62D0-AE99-F94F-4A557ADB9944}"/>
                </a:ext>
              </a:extLst>
            </p:cNvPr>
            <p:cNvSpPr txBox="1"/>
            <p:nvPr/>
          </p:nvSpPr>
          <p:spPr>
            <a:xfrm rot="16200000">
              <a:off x="9614978" y="3576001"/>
              <a:ext cx="1933324" cy="136775"/>
            </a:xfrm>
            <a:prstGeom prst="rect">
              <a:avLst/>
            </a:prstGeom>
            <a:gradFill>
              <a:gsLst>
                <a:gs pos="0">
                  <a:srgbClr val="BC56CA"/>
                </a:gs>
                <a:gs pos="100000">
                  <a:srgbClr val="AE54C8"/>
                </a:gs>
              </a:gsLst>
              <a:lin ang="0" scaled="1"/>
            </a:gradFill>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Segoe UI Semibold"/>
                  <a:ea typeface="+mn-ea"/>
                  <a:cs typeface="+mn-cs"/>
                </a:rPr>
                <a:t>Valor de Business Premium </a:t>
              </a:r>
            </a:p>
          </p:txBody>
        </p:sp>
      </p:grpSp>
      <p:grpSp>
        <p:nvGrpSpPr>
          <p:cNvPr id="8" name="Group 7">
            <a:extLst>
              <a:ext uri="{FF2B5EF4-FFF2-40B4-BE49-F238E27FC236}">
                <a16:creationId xmlns:a16="http://schemas.microsoft.com/office/drawing/2014/main" id="{B5BFC95E-6339-0142-3A78-45A54A777B7A}"/>
              </a:ext>
              <a:ext uri="{C183D7F6-B498-43B3-948B-1728B52AA6E4}">
                <adec:decorative xmlns:adec="http://schemas.microsoft.com/office/drawing/2017/decorative" val="1"/>
              </a:ext>
            </a:extLst>
          </p:cNvPr>
          <p:cNvGrpSpPr/>
          <p:nvPr/>
        </p:nvGrpSpPr>
        <p:grpSpPr>
          <a:xfrm>
            <a:off x="1469233" y="5303337"/>
            <a:ext cx="5378193" cy="338554"/>
            <a:chOff x="913592" y="6141720"/>
            <a:chExt cx="5378193" cy="338554"/>
          </a:xfrm>
        </p:grpSpPr>
        <p:cxnSp>
          <p:nvCxnSpPr>
            <p:cNvPr id="4" name="Straight Connector 3">
              <a:extLst>
                <a:ext uri="{FF2B5EF4-FFF2-40B4-BE49-F238E27FC236}">
                  <a16:creationId xmlns:a16="http://schemas.microsoft.com/office/drawing/2014/main" id="{55277FE2-ADE7-5453-7600-A1A4A1341A27}"/>
                </a:ext>
              </a:extLst>
            </p:cNvPr>
            <p:cNvCxnSpPr>
              <a:cxnSpLocks/>
              <a:endCxn id="6" idx="1"/>
            </p:cNvCxnSpPr>
            <p:nvPr/>
          </p:nvCxnSpPr>
          <p:spPr>
            <a:xfrm>
              <a:off x="913592" y="6310997"/>
              <a:ext cx="17689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BD43BDD-5D4F-4C98-EE37-380CB536D4FC}"/>
                </a:ext>
              </a:extLst>
            </p:cNvPr>
            <p:cNvSpPr txBox="1"/>
            <p:nvPr/>
          </p:nvSpPr>
          <p:spPr>
            <a:xfrm>
              <a:off x="2682534" y="6141720"/>
              <a:ext cx="1762042" cy="338554"/>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63668"/>
                  </a:solidFill>
                  <a:effectLst/>
                  <a:uLnTx/>
                  <a:uFillTx/>
                  <a:latin typeface="Segoe UI Semibold"/>
                  <a:ea typeface="+mn-ea"/>
                  <a:cs typeface="+mn-cs"/>
                </a:rPr>
                <a:t>Microsoft Graph</a:t>
              </a:r>
            </a:p>
          </p:txBody>
        </p:sp>
        <p:cxnSp>
          <p:nvCxnSpPr>
            <p:cNvPr id="7" name="Straight Connector 6">
              <a:extLst>
                <a:ext uri="{FF2B5EF4-FFF2-40B4-BE49-F238E27FC236}">
                  <a16:creationId xmlns:a16="http://schemas.microsoft.com/office/drawing/2014/main" id="{25E8FF70-3994-94BB-08C6-11D802A04549}"/>
                </a:ext>
              </a:extLst>
            </p:cNvPr>
            <p:cNvCxnSpPr>
              <a:cxnSpLocks/>
            </p:cNvCxnSpPr>
            <p:nvPr/>
          </p:nvCxnSpPr>
          <p:spPr>
            <a:xfrm>
              <a:off x="4452391" y="6324600"/>
              <a:ext cx="183939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EF058189-1833-C01D-01DC-F00FFFE94B4D}"/>
              </a:ext>
            </a:extLst>
          </p:cNvPr>
          <p:cNvSpPr txBox="1"/>
          <p:nvPr/>
        </p:nvSpPr>
        <p:spPr>
          <a:xfrm>
            <a:off x="7654845" y="1538455"/>
            <a:ext cx="4017942" cy="1477328"/>
          </a:xfrm>
          <a:prstGeom prst="rect">
            <a:avLst/>
          </a:prstGeom>
          <a:noFill/>
        </p:spPr>
        <p:txBody>
          <a:bodyPr wrap="square">
            <a:spAutoFit/>
          </a:bodyPr>
          <a:lstStyle/>
          <a:p>
            <a:pPr marL="0" marR="0" lvl="1" indent="0" algn="l" defTabSz="914367" rtl="0" eaLnBrk="1" fontAlgn="auto" latinLnBrk="0" hangingPunct="1">
              <a:lnSpc>
                <a:spcPct val="100000"/>
              </a:lnSpc>
              <a:spcBef>
                <a:spcPts val="120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Segoe UI"/>
                <a:ea typeface="+mn-ea"/>
                <a:cs typeface="+mn-cs"/>
              </a:rPr>
              <a:t>Revisa políticas de gobernanza de datos, protege los datos confidenciales de la organización y evita el uso excesivo compartido de contenido. Microsoft 365 le permite:</a:t>
            </a: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cxnSp>
        <p:nvCxnSpPr>
          <p:cNvPr id="130" name="Straight Connector 129">
            <a:extLst>
              <a:ext uri="{FF2B5EF4-FFF2-40B4-BE49-F238E27FC236}">
                <a16:creationId xmlns:a16="http://schemas.microsoft.com/office/drawing/2014/main" id="{4F2B2853-EBBA-CA2D-4731-B04E8E1BE6C1}"/>
              </a:ext>
              <a:ext uri="{C183D7F6-B498-43B3-948B-1728B52AA6E4}">
                <adec:decorative xmlns:adec="http://schemas.microsoft.com/office/drawing/2017/decorative" val="1"/>
              </a:ext>
            </a:extLst>
          </p:cNvPr>
          <p:cNvCxnSpPr>
            <a:cxnSpLocks/>
          </p:cNvCxnSpPr>
          <p:nvPr/>
        </p:nvCxnSpPr>
        <p:spPr>
          <a:xfrm>
            <a:off x="2201591" y="3764685"/>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6C570E15-5D3C-4EE1-88EE-2072E21C8976}"/>
              </a:ext>
              <a:ext uri="{C183D7F6-B498-43B3-948B-1728B52AA6E4}">
                <adec:decorative xmlns:adec="http://schemas.microsoft.com/office/drawing/2017/decorative" val="1"/>
              </a:ext>
            </a:extLst>
          </p:cNvPr>
          <p:cNvGrpSpPr/>
          <p:nvPr/>
        </p:nvGrpSpPr>
        <p:grpSpPr>
          <a:xfrm>
            <a:off x="378614" y="3699570"/>
            <a:ext cx="1773044" cy="1773044"/>
            <a:chOff x="472987" y="3697933"/>
            <a:chExt cx="1773044" cy="1773044"/>
          </a:xfrm>
        </p:grpSpPr>
        <p:grpSp>
          <p:nvGrpSpPr>
            <p:cNvPr id="129" name="Group 128">
              <a:extLst>
                <a:ext uri="{FF2B5EF4-FFF2-40B4-BE49-F238E27FC236}">
                  <a16:creationId xmlns:a16="http://schemas.microsoft.com/office/drawing/2014/main" id="{CBF4D0BB-9C9D-707E-634E-A70B00017E4D}"/>
                </a:ext>
              </a:extLst>
            </p:cNvPr>
            <p:cNvGrpSpPr/>
            <p:nvPr/>
          </p:nvGrpSpPr>
          <p:grpSpPr>
            <a:xfrm>
              <a:off x="472987" y="3697933"/>
              <a:ext cx="1773044" cy="1773044"/>
              <a:chOff x="439896" y="4000569"/>
              <a:chExt cx="1773044" cy="1773044"/>
            </a:xfrm>
          </p:grpSpPr>
          <p:sp>
            <p:nvSpPr>
              <p:cNvPr id="78" name="Star: 12 Points 77">
                <a:extLst>
                  <a:ext uri="{FF2B5EF4-FFF2-40B4-BE49-F238E27FC236}">
                    <a16:creationId xmlns:a16="http://schemas.microsoft.com/office/drawing/2014/main" id="{3104314C-649B-17E8-BFBF-57FDCA6D21A8}"/>
                  </a:ext>
                </a:extLst>
              </p:cNvPr>
              <p:cNvSpPr/>
              <p:nvPr/>
            </p:nvSpPr>
            <p:spPr>
              <a:xfrm>
                <a:off x="439896" y="4000569"/>
                <a:ext cx="1773044" cy="1773044"/>
              </a:xfrm>
              <a:prstGeom prst="star12">
                <a:avLst>
                  <a:gd name="adj" fmla="val 0"/>
                </a:avLst>
              </a:prstGeom>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77" name="Star: 12 Points 76">
                <a:extLst>
                  <a:ext uri="{FF2B5EF4-FFF2-40B4-BE49-F238E27FC236}">
                    <a16:creationId xmlns:a16="http://schemas.microsoft.com/office/drawing/2014/main" id="{BB6DB009-C9BD-6F70-64B3-716AA201C1FE}"/>
                  </a:ext>
                </a:extLst>
              </p:cNvPr>
              <p:cNvSpPr/>
              <p:nvPr/>
            </p:nvSpPr>
            <p:spPr>
              <a:xfrm rot="848014">
                <a:off x="593756" y="4154429"/>
                <a:ext cx="1465325" cy="1465325"/>
              </a:xfrm>
              <a:prstGeom prst="star12">
                <a:avLst>
                  <a:gd name="adj" fmla="val 0"/>
                </a:avLst>
              </a:prstGeom>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128" name="Picture 127">
                <a:extLst>
                  <a:ext uri="{FF2B5EF4-FFF2-40B4-BE49-F238E27FC236}">
                    <a16:creationId xmlns:a16="http://schemas.microsoft.com/office/drawing/2014/main" id="{E207571F-6A76-3F43-8473-A5B704F72843}"/>
                  </a:ext>
                </a:extLst>
              </p:cNvPr>
              <p:cNvPicPr>
                <a:picLocks noChangeAspect="1"/>
              </p:cNvPicPr>
              <p:nvPr/>
            </p:nvPicPr>
            <p:blipFill rotWithShape="1">
              <a:blip r:embed="rId3"/>
              <a:srcRect l="21522" t="21522" r="22505" b="22505"/>
              <a:stretch/>
            </p:blipFill>
            <p:spPr>
              <a:xfrm>
                <a:off x="746154" y="4314824"/>
                <a:ext cx="1144534" cy="1144534"/>
              </a:xfrm>
              <a:prstGeom prst="ellipse">
                <a:avLst/>
              </a:prstGeom>
            </p:spPr>
          </p:pic>
          <p:grpSp>
            <p:nvGrpSpPr>
              <p:cNvPr id="80" name="Group 79">
                <a:extLst>
                  <a:ext uri="{FF2B5EF4-FFF2-40B4-BE49-F238E27FC236}">
                    <a16:creationId xmlns:a16="http://schemas.microsoft.com/office/drawing/2014/main" id="{D2B948CC-576F-8DE7-D0D5-CE84576E2C85}"/>
                  </a:ext>
                </a:extLst>
              </p:cNvPr>
              <p:cNvGrpSpPr/>
              <p:nvPr/>
            </p:nvGrpSpPr>
            <p:grpSpPr>
              <a:xfrm>
                <a:off x="805179" y="4422933"/>
                <a:ext cx="939411" cy="905261"/>
                <a:chOff x="3781782" y="1217342"/>
                <a:chExt cx="4568964" cy="4402872"/>
              </a:xfrm>
            </p:grpSpPr>
            <p:sp>
              <p:nvSpPr>
                <p:cNvPr id="81" name="Oval 80">
                  <a:extLst>
                    <a:ext uri="{FF2B5EF4-FFF2-40B4-BE49-F238E27FC236}">
                      <a16:creationId xmlns:a16="http://schemas.microsoft.com/office/drawing/2014/main" id="{62F26230-C78E-F957-425D-0D5111FE2F6D}"/>
                    </a:ext>
                  </a:extLst>
                </p:cNvPr>
                <p:cNvSpPr/>
                <p:nvPr/>
              </p:nvSpPr>
              <p:spPr>
                <a:xfrm>
                  <a:off x="5151864" y="1260088"/>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2" name="Oval 81">
                  <a:extLst>
                    <a:ext uri="{FF2B5EF4-FFF2-40B4-BE49-F238E27FC236}">
                      <a16:creationId xmlns:a16="http://schemas.microsoft.com/office/drawing/2014/main" id="{C433B9D0-7D69-CBD9-E54B-4B08BA8D91C0}"/>
                    </a:ext>
                  </a:extLst>
                </p:cNvPr>
                <p:cNvSpPr/>
                <p:nvPr/>
              </p:nvSpPr>
              <p:spPr>
                <a:xfrm>
                  <a:off x="3945334" y="3546090"/>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3" name="Oval 82">
                  <a:extLst>
                    <a:ext uri="{FF2B5EF4-FFF2-40B4-BE49-F238E27FC236}">
                      <a16:creationId xmlns:a16="http://schemas.microsoft.com/office/drawing/2014/main" id="{9739E4FC-FCDD-5539-DD80-4A83E686D434}"/>
                    </a:ext>
                  </a:extLst>
                </p:cNvPr>
                <p:cNvSpPr/>
                <p:nvPr/>
              </p:nvSpPr>
              <p:spPr>
                <a:xfrm>
                  <a:off x="5224348" y="3328642"/>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4" name="Oval 83">
                  <a:extLst>
                    <a:ext uri="{FF2B5EF4-FFF2-40B4-BE49-F238E27FC236}">
                      <a16:creationId xmlns:a16="http://schemas.microsoft.com/office/drawing/2014/main" id="{BF3EE087-27F8-B79C-6A6C-329E7B375A5D}"/>
                    </a:ext>
                  </a:extLst>
                </p:cNvPr>
                <p:cNvSpPr/>
                <p:nvPr/>
              </p:nvSpPr>
              <p:spPr>
                <a:xfrm>
                  <a:off x="5903391" y="4099931"/>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5" name="Oval 84">
                  <a:extLst>
                    <a:ext uri="{FF2B5EF4-FFF2-40B4-BE49-F238E27FC236}">
                      <a16:creationId xmlns:a16="http://schemas.microsoft.com/office/drawing/2014/main" id="{1C572808-FE5E-7B3B-94F5-37728C86528D}"/>
                    </a:ext>
                  </a:extLst>
                </p:cNvPr>
                <p:cNvSpPr/>
                <p:nvPr/>
              </p:nvSpPr>
              <p:spPr>
                <a:xfrm>
                  <a:off x="6480718" y="4713249"/>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6" name="Oval 85">
                  <a:extLst>
                    <a:ext uri="{FF2B5EF4-FFF2-40B4-BE49-F238E27FC236}">
                      <a16:creationId xmlns:a16="http://schemas.microsoft.com/office/drawing/2014/main" id="{47CB098D-B1AA-7E0A-985D-CD965FB5B81C}"/>
                    </a:ext>
                  </a:extLst>
                </p:cNvPr>
                <p:cNvSpPr/>
                <p:nvPr/>
              </p:nvSpPr>
              <p:spPr>
                <a:xfrm>
                  <a:off x="7552753" y="5229922"/>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7" name="Oval 86">
                  <a:extLst>
                    <a:ext uri="{FF2B5EF4-FFF2-40B4-BE49-F238E27FC236}">
                      <a16:creationId xmlns:a16="http://schemas.microsoft.com/office/drawing/2014/main" id="{40B036BD-01F7-3346-8A96-6CCCF3998496}"/>
                    </a:ext>
                  </a:extLst>
                </p:cNvPr>
                <p:cNvSpPr/>
                <p:nvPr/>
              </p:nvSpPr>
              <p:spPr>
                <a:xfrm>
                  <a:off x="6772507" y="3609278"/>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8" name="Oval 87">
                  <a:extLst>
                    <a:ext uri="{FF2B5EF4-FFF2-40B4-BE49-F238E27FC236}">
                      <a16:creationId xmlns:a16="http://schemas.microsoft.com/office/drawing/2014/main" id="{903A37CA-7D5D-7F5C-8445-DE3114B4485A}"/>
                    </a:ext>
                  </a:extLst>
                </p:cNvPr>
                <p:cNvSpPr/>
                <p:nvPr/>
              </p:nvSpPr>
              <p:spPr>
                <a:xfrm>
                  <a:off x="6538332" y="2611244"/>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89" name="Oval 88">
                  <a:extLst>
                    <a:ext uri="{FF2B5EF4-FFF2-40B4-BE49-F238E27FC236}">
                      <a16:creationId xmlns:a16="http://schemas.microsoft.com/office/drawing/2014/main" id="{B4262758-8F24-6222-3D43-888620E44ECB}"/>
                    </a:ext>
                  </a:extLst>
                </p:cNvPr>
                <p:cNvSpPr/>
                <p:nvPr/>
              </p:nvSpPr>
              <p:spPr>
                <a:xfrm>
                  <a:off x="7463882" y="4374995"/>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0" name="Oval 89">
                  <a:extLst>
                    <a:ext uri="{FF2B5EF4-FFF2-40B4-BE49-F238E27FC236}">
                      <a16:creationId xmlns:a16="http://schemas.microsoft.com/office/drawing/2014/main" id="{6FCECA98-E1C1-CB05-C21B-605FDA1C31D4}"/>
                    </a:ext>
                  </a:extLst>
                </p:cNvPr>
                <p:cNvSpPr/>
                <p:nvPr/>
              </p:nvSpPr>
              <p:spPr>
                <a:xfrm>
                  <a:off x="7927001" y="3757961"/>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1" name="Oval 90">
                  <a:extLst>
                    <a:ext uri="{FF2B5EF4-FFF2-40B4-BE49-F238E27FC236}">
                      <a16:creationId xmlns:a16="http://schemas.microsoft.com/office/drawing/2014/main" id="{66944BCB-D461-3D61-CED1-FF4C20B232E5}"/>
                    </a:ext>
                  </a:extLst>
                </p:cNvPr>
                <p:cNvSpPr/>
                <p:nvPr/>
              </p:nvSpPr>
              <p:spPr>
                <a:xfrm>
                  <a:off x="7960454" y="2220952"/>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2" name="Oval 91">
                  <a:extLst>
                    <a:ext uri="{FF2B5EF4-FFF2-40B4-BE49-F238E27FC236}">
                      <a16:creationId xmlns:a16="http://schemas.microsoft.com/office/drawing/2014/main" id="{BC6BEA16-6B71-0797-5DE3-7F9F262BDD46}"/>
                    </a:ext>
                  </a:extLst>
                </p:cNvPr>
                <p:cNvSpPr/>
                <p:nvPr/>
              </p:nvSpPr>
              <p:spPr>
                <a:xfrm>
                  <a:off x="6675864" y="1217342"/>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3" name="Oval 92">
                  <a:extLst>
                    <a:ext uri="{FF2B5EF4-FFF2-40B4-BE49-F238E27FC236}">
                      <a16:creationId xmlns:a16="http://schemas.microsoft.com/office/drawing/2014/main" id="{15F727F9-3C6B-9185-5340-59AC68458D5A}"/>
                    </a:ext>
                  </a:extLst>
                </p:cNvPr>
                <p:cNvSpPr/>
                <p:nvPr/>
              </p:nvSpPr>
              <p:spPr>
                <a:xfrm>
                  <a:off x="5133279" y="2391938"/>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4" name="Oval 93">
                  <a:extLst>
                    <a:ext uri="{FF2B5EF4-FFF2-40B4-BE49-F238E27FC236}">
                      <a16:creationId xmlns:a16="http://schemas.microsoft.com/office/drawing/2014/main" id="{A2DAF2D7-0E8C-3BE8-1C70-0968B6EA2764}"/>
                    </a:ext>
                  </a:extLst>
                </p:cNvPr>
                <p:cNvSpPr/>
                <p:nvPr/>
              </p:nvSpPr>
              <p:spPr>
                <a:xfrm>
                  <a:off x="3781782" y="2458844"/>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5" name="Oval 94">
                  <a:extLst>
                    <a:ext uri="{FF2B5EF4-FFF2-40B4-BE49-F238E27FC236}">
                      <a16:creationId xmlns:a16="http://schemas.microsoft.com/office/drawing/2014/main" id="{F8023425-4C87-23AC-4A92-2B7E301CF482}"/>
                    </a:ext>
                  </a:extLst>
                </p:cNvPr>
                <p:cNvSpPr/>
                <p:nvPr/>
              </p:nvSpPr>
              <p:spPr>
                <a:xfrm>
                  <a:off x="4716968" y="4250473"/>
                  <a:ext cx="390292" cy="390292"/>
                </a:xfrm>
                <a:prstGeom prst="ellipse">
                  <a:avLst/>
                </a:prstGeom>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cxnSp>
              <p:nvCxnSpPr>
                <p:cNvPr id="96" name="Straight Connector 95">
                  <a:extLst>
                    <a:ext uri="{FF2B5EF4-FFF2-40B4-BE49-F238E27FC236}">
                      <a16:creationId xmlns:a16="http://schemas.microsoft.com/office/drawing/2014/main" id="{8E779CD0-F704-D4F3-0267-AC6DE2FBC84D}"/>
                    </a:ext>
                  </a:extLst>
                </p:cNvPr>
                <p:cNvCxnSpPr>
                  <a:cxnSpLocks/>
                  <a:stCxn id="81" idx="3"/>
                  <a:endCxn id="94" idx="7"/>
                </p:cNvCxnSpPr>
                <p:nvPr/>
              </p:nvCxnSpPr>
              <p:spPr>
                <a:xfrm flipH="1">
                  <a:off x="4114917" y="1593223"/>
                  <a:ext cx="1094104" cy="92277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39D9233-BE19-9687-3C15-E1BBE467988C}"/>
                    </a:ext>
                  </a:extLst>
                </p:cNvPr>
                <p:cNvCxnSpPr>
                  <a:cxnSpLocks/>
                  <a:stCxn id="81" idx="4"/>
                  <a:endCxn id="93" idx="0"/>
                </p:cNvCxnSpPr>
                <p:nvPr/>
              </p:nvCxnSpPr>
              <p:spPr>
                <a:xfrm flipH="1">
                  <a:off x="5328425" y="1650380"/>
                  <a:ext cx="18585" cy="74155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EF248A5-6552-C7A4-79EC-132DD5B97C0F}"/>
                    </a:ext>
                  </a:extLst>
                </p:cNvPr>
                <p:cNvCxnSpPr>
                  <a:cxnSpLocks/>
                  <a:stCxn id="94" idx="4"/>
                  <a:endCxn id="82" idx="0"/>
                </p:cNvCxnSpPr>
                <p:nvPr/>
              </p:nvCxnSpPr>
              <p:spPr>
                <a:xfrm>
                  <a:off x="3976928" y="2849136"/>
                  <a:ext cx="163552" cy="69695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8222E8D-8374-1644-3DF7-D7B43DBF99EA}"/>
                    </a:ext>
                  </a:extLst>
                </p:cNvPr>
                <p:cNvCxnSpPr>
                  <a:cxnSpLocks/>
                  <a:stCxn id="92" idx="2"/>
                  <a:endCxn id="81" idx="6"/>
                </p:cNvCxnSpPr>
                <p:nvPr/>
              </p:nvCxnSpPr>
              <p:spPr>
                <a:xfrm flipH="1">
                  <a:off x="5542156" y="1412488"/>
                  <a:ext cx="1133708" cy="4274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B5C0BF9-19A9-2619-DB50-E82A187E2930}"/>
                    </a:ext>
                  </a:extLst>
                </p:cNvPr>
                <p:cNvCxnSpPr>
                  <a:cxnSpLocks/>
                  <a:stCxn id="83" idx="0"/>
                  <a:endCxn id="93" idx="4"/>
                </p:cNvCxnSpPr>
                <p:nvPr/>
              </p:nvCxnSpPr>
              <p:spPr>
                <a:xfrm flipH="1" flipV="1">
                  <a:off x="5328425" y="2782230"/>
                  <a:ext cx="91069" cy="54641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E9AB2DE-9501-A7AF-C3C0-A63AAF6655A0}"/>
                    </a:ext>
                  </a:extLst>
                </p:cNvPr>
                <p:cNvCxnSpPr>
                  <a:cxnSpLocks/>
                  <a:stCxn id="94" idx="5"/>
                  <a:endCxn id="83" idx="1"/>
                </p:cNvCxnSpPr>
                <p:nvPr/>
              </p:nvCxnSpPr>
              <p:spPr>
                <a:xfrm>
                  <a:off x="4114917" y="2791979"/>
                  <a:ext cx="1166588" cy="5938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9B62154-FB19-C9F3-0DE3-2983E65DF9B9}"/>
                    </a:ext>
                  </a:extLst>
                </p:cNvPr>
                <p:cNvCxnSpPr>
                  <a:cxnSpLocks/>
                  <a:stCxn id="83" idx="2"/>
                  <a:endCxn id="82" idx="6"/>
                </p:cNvCxnSpPr>
                <p:nvPr/>
              </p:nvCxnSpPr>
              <p:spPr>
                <a:xfrm flipH="1">
                  <a:off x="4335626" y="3523788"/>
                  <a:ext cx="888722" cy="21744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422A82E-D84A-DDF5-9000-CEDD49AA3ED7}"/>
                    </a:ext>
                  </a:extLst>
                </p:cNvPr>
                <p:cNvCxnSpPr>
                  <a:cxnSpLocks/>
                </p:cNvCxnSpPr>
                <p:nvPr/>
              </p:nvCxnSpPr>
              <p:spPr>
                <a:xfrm flipH="1">
                  <a:off x="4978740" y="3685009"/>
                  <a:ext cx="369391" cy="58869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449A3ED-42B0-F4AD-89F4-B6E245BDE6E3}"/>
                    </a:ext>
                  </a:extLst>
                </p:cNvPr>
                <p:cNvCxnSpPr>
                  <a:cxnSpLocks/>
                  <a:stCxn id="95" idx="6"/>
                  <a:endCxn id="84" idx="2"/>
                </p:cNvCxnSpPr>
                <p:nvPr/>
              </p:nvCxnSpPr>
              <p:spPr>
                <a:xfrm flipV="1">
                  <a:off x="5107260" y="4295077"/>
                  <a:ext cx="796131" cy="1505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2E25800-61F6-59AD-E989-AA591751C458}"/>
                    </a:ext>
                  </a:extLst>
                </p:cNvPr>
                <p:cNvCxnSpPr>
                  <a:cxnSpLocks/>
                  <a:stCxn id="84" idx="1"/>
                  <a:endCxn id="83" idx="5"/>
                </p:cNvCxnSpPr>
                <p:nvPr/>
              </p:nvCxnSpPr>
              <p:spPr>
                <a:xfrm flipH="1" flipV="1">
                  <a:off x="5557483" y="3661777"/>
                  <a:ext cx="403065" cy="49531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C5B2290-0915-F1D3-4FF5-97B11AECDB2F}"/>
                    </a:ext>
                  </a:extLst>
                </p:cNvPr>
                <p:cNvCxnSpPr>
                  <a:cxnSpLocks/>
                  <a:stCxn id="92" idx="3"/>
                  <a:endCxn id="93" idx="7"/>
                </p:cNvCxnSpPr>
                <p:nvPr/>
              </p:nvCxnSpPr>
              <p:spPr>
                <a:xfrm flipH="1">
                  <a:off x="5466414" y="1550477"/>
                  <a:ext cx="1266607" cy="89861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99955BB-8755-251B-E86E-CBD07CA97CC9}"/>
                    </a:ext>
                  </a:extLst>
                </p:cNvPr>
                <p:cNvCxnSpPr>
                  <a:cxnSpLocks/>
                  <a:stCxn id="88" idx="2"/>
                  <a:endCxn id="93" idx="6"/>
                </p:cNvCxnSpPr>
                <p:nvPr/>
              </p:nvCxnSpPr>
              <p:spPr>
                <a:xfrm flipH="1" flipV="1">
                  <a:off x="5523571" y="2587084"/>
                  <a:ext cx="1014761" cy="21930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5AF9A83-17D9-A4D7-1C8E-594F3AC7492A}"/>
                    </a:ext>
                  </a:extLst>
                </p:cNvPr>
                <p:cNvCxnSpPr>
                  <a:cxnSpLocks/>
                  <a:stCxn id="88" idx="3"/>
                  <a:endCxn id="83" idx="7"/>
                </p:cNvCxnSpPr>
                <p:nvPr/>
              </p:nvCxnSpPr>
              <p:spPr>
                <a:xfrm flipH="1">
                  <a:off x="5557483" y="2944379"/>
                  <a:ext cx="1038006" cy="4414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3962B87-1A3A-DB2D-4613-5DCC9699D582}"/>
                    </a:ext>
                  </a:extLst>
                </p:cNvPr>
                <p:cNvCxnSpPr>
                  <a:cxnSpLocks/>
                </p:cNvCxnSpPr>
                <p:nvPr/>
              </p:nvCxnSpPr>
              <p:spPr>
                <a:xfrm flipH="1">
                  <a:off x="6281130" y="3890859"/>
                  <a:ext cx="520153" cy="33313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90C3B60-4927-E298-AF45-F7C9CE85687C}"/>
                    </a:ext>
                  </a:extLst>
                </p:cNvPr>
                <p:cNvCxnSpPr>
                  <a:cxnSpLocks/>
                  <a:stCxn id="93" idx="2"/>
                  <a:endCxn id="94" idx="6"/>
                </p:cNvCxnSpPr>
                <p:nvPr/>
              </p:nvCxnSpPr>
              <p:spPr>
                <a:xfrm flipH="1">
                  <a:off x="4172074" y="2587084"/>
                  <a:ext cx="961205" cy="6690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54D57E8-F6CF-D0BE-3BD8-89B8BB6F5833}"/>
                    </a:ext>
                  </a:extLst>
                </p:cNvPr>
                <p:cNvCxnSpPr>
                  <a:cxnSpLocks/>
                  <a:stCxn id="92" idx="4"/>
                  <a:endCxn id="88" idx="0"/>
                </p:cNvCxnSpPr>
                <p:nvPr/>
              </p:nvCxnSpPr>
              <p:spPr>
                <a:xfrm flipH="1">
                  <a:off x="6733478" y="1607634"/>
                  <a:ext cx="137532" cy="100361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54690AF-1F6C-0C25-384D-69FB2D51F560}"/>
                    </a:ext>
                  </a:extLst>
                </p:cNvPr>
                <p:cNvCxnSpPr>
                  <a:cxnSpLocks/>
                  <a:stCxn id="91" idx="2"/>
                </p:cNvCxnSpPr>
                <p:nvPr/>
              </p:nvCxnSpPr>
              <p:spPr>
                <a:xfrm flipH="1">
                  <a:off x="6928624" y="2416098"/>
                  <a:ext cx="1031830" cy="33453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F65E18-6B2B-6282-2734-0BD2A675097C}"/>
                    </a:ext>
                  </a:extLst>
                </p:cNvPr>
                <p:cNvCxnSpPr>
                  <a:cxnSpLocks/>
                  <a:stCxn id="92" idx="5"/>
                  <a:endCxn id="91" idx="1"/>
                </p:cNvCxnSpPr>
                <p:nvPr/>
              </p:nvCxnSpPr>
              <p:spPr>
                <a:xfrm>
                  <a:off x="7008999" y="1550477"/>
                  <a:ext cx="1008612" cy="72763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C279A2F-3D7A-34BF-1563-3BC0B24C9B22}"/>
                    </a:ext>
                  </a:extLst>
                </p:cNvPr>
                <p:cNvCxnSpPr>
                  <a:cxnSpLocks/>
                  <a:stCxn id="91" idx="3"/>
                  <a:endCxn id="87" idx="7"/>
                </p:cNvCxnSpPr>
                <p:nvPr/>
              </p:nvCxnSpPr>
              <p:spPr>
                <a:xfrm flipH="1">
                  <a:off x="7105642" y="2554087"/>
                  <a:ext cx="911969" cy="111234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78AF239-68C2-CDFB-3C47-DB7C07619922}"/>
                    </a:ext>
                  </a:extLst>
                </p:cNvPr>
                <p:cNvCxnSpPr>
                  <a:cxnSpLocks/>
                  <a:stCxn id="88" idx="4"/>
                  <a:endCxn id="87" idx="0"/>
                </p:cNvCxnSpPr>
                <p:nvPr/>
              </p:nvCxnSpPr>
              <p:spPr>
                <a:xfrm>
                  <a:off x="6733478" y="3001536"/>
                  <a:ext cx="234175" cy="6077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A83CC20-307F-AA01-25EF-53F8A88B0B17}"/>
                    </a:ext>
                  </a:extLst>
                </p:cNvPr>
                <p:cNvCxnSpPr>
                  <a:cxnSpLocks/>
                  <a:stCxn id="90" idx="2"/>
                  <a:endCxn id="87" idx="6"/>
                </p:cNvCxnSpPr>
                <p:nvPr/>
              </p:nvCxnSpPr>
              <p:spPr>
                <a:xfrm flipH="1" flipV="1">
                  <a:off x="7162799" y="3804424"/>
                  <a:ext cx="764202" cy="14868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A77104B-D003-AE8E-91EB-0F0DD8E472F5}"/>
                    </a:ext>
                  </a:extLst>
                </p:cNvPr>
                <p:cNvCxnSpPr>
                  <a:cxnSpLocks/>
                  <a:stCxn id="87" idx="5"/>
                  <a:endCxn id="89" idx="1"/>
                </p:cNvCxnSpPr>
                <p:nvPr/>
              </p:nvCxnSpPr>
              <p:spPr>
                <a:xfrm>
                  <a:off x="7105642" y="3942413"/>
                  <a:ext cx="415397" cy="48973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F023C3D-ACB3-D7BE-9FF7-4BA4A068EE23}"/>
                    </a:ext>
                  </a:extLst>
                </p:cNvPr>
                <p:cNvCxnSpPr>
                  <a:cxnSpLocks/>
                  <a:stCxn id="84" idx="5"/>
                  <a:endCxn id="85" idx="1"/>
                </p:cNvCxnSpPr>
                <p:nvPr/>
              </p:nvCxnSpPr>
              <p:spPr>
                <a:xfrm>
                  <a:off x="6236526" y="4433066"/>
                  <a:ext cx="301349" cy="33734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D5B7AAF-5841-3253-C9FA-BB0FF743E26A}"/>
                    </a:ext>
                  </a:extLst>
                </p:cNvPr>
                <p:cNvCxnSpPr>
                  <a:cxnSpLocks/>
                  <a:stCxn id="91" idx="4"/>
                  <a:endCxn id="90" idx="0"/>
                </p:cNvCxnSpPr>
                <p:nvPr/>
              </p:nvCxnSpPr>
              <p:spPr>
                <a:xfrm flipH="1">
                  <a:off x="8122147" y="2611244"/>
                  <a:ext cx="33453" cy="114671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FDF6B0D-07CE-223F-7A0B-79A7EE8391C2}"/>
                    </a:ext>
                  </a:extLst>
                </p:cNvPr>
                <p:cNvCxnSpPr>
                  <a:cxnSpLocks/>
                  <a:stCxn id="89" idx="3"/>
                  <a:endCxn id="85" idx="6"/>
                </p:cNvCxnSpPr>
                <p:nvPr/>
              </p:nvCxnSpPr>
              <p:spPr>
                <a:xfrm flipH="1">
                  <a:off x="6871010" y="4708130"/>
                  <a:ext cx="650029" cy="20026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6409D19-9B1F-6915-B38F-CCAA75421404}"/>
                    </a:ext>
                  </a:extLst>
                </p:cNvPr>
                <p:cNvCxnSpPr>
                  <a:cxnSpLocks/>
                  <a:stCxn id="86" idx="2"/>
                  <a:endCxn id="85" idx="5"/>
                </p:cNvCxnSpPr>
                <p:nvPr/>
              </p:nvCxnSpPr>
              <p:spPr>
                <a:xfrm flipH="1" flipV="1">
                  <a:off x="6813853" y="5046384"/>
                  <a:ext cx="738900" cy="37868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E0E9961-64DD-8AAB-7EC9-C2C445DF2DA3}"/>
                    </a:ext>
                  </a:extLst>
                </p:cNvPr>
                <p:cNvCxnSpPr>
                  <a:cxnSpLocks/>
                  <a:stCxn id="89" idx="4"/>
                  <a:endCxn id="86" idx="0"/>
                </p:cNvCxnSpPr>
                <p:nvPr/>
              </p:nvCxnSpPr>
              <p:spPr>
                <a:xfrm>
                  <a:off x="7659028" y="4765287"/>
                  <a:ext cx="88871" cy="46463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D2C2CA5-707D-6FE0-B756-61DA0CC3D43D}"/>
                    </a:ext>
                  </a:extLst>
                </p:cNvPr>
                <p:cNvCxnSpPr>
                  <a:cxnSpLocks/>
                  <a:stCxn id="90" idx="3"/>
                  <a:endCxn id="89" idx="7"/>
                </p:cNvCxnSpPr>
                <p:nvPr/>
              </p:nvCxnSpPr>
              <p:spPr>
                <a:xfrm flipH="1">
                  <a:off x="7797017" y="4091096"/>
                  <a:ext cx="187141" cy="34105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467B56-D20A-028E-1EE5-BE02CD5A2FB9}"/>
                    </a:ext>
                  </a:extLst>
                </p:cNvPr>
                <p:cNvCxnSpPr>
                  <a:cxnSpLocks/>
                  <a:stCxn id="82" idx="5"/>
                  <a:endCxn id="95" idx="1"/>
                </p:cNvCxnSpPr>
                <p:nvPr/>
              </p:nvCxnSpPr>
              <p:spPr>
                <a:xfrm>
                  <a:off x="4278469" y="3879225"/>
                  <a:ext cx="495656" cy="42840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39" name="TextBox 38">
              <a:extLst>
                <a:ext uri="{FF2B5EF4-FFF2-40B4-BE49-F238E27FC236}">
                  <a16:creationId xmlns:a16="http://schemas.microsoft.com/office/drawing/2014/main" id="{A8C8F5A5-4374-5B86-C8ED-7F3C6B077289}"/>
                </a:ext>
              </a:extLst>
            </p:cNvPr>
            <p:cNvSpPr txBox="1"/>
            <p:nvPr/>
          </p:nvSpPr>
          <p:spPr>
            <a:xfrm>
              <a:off x="656288" y="4874141"/>
              <a:ext cx="801261" cy="330830"/>
            </a:xfrm>
            <a:prstGeom prst="snipRoundRect">
              <a:avLst>
                <a:gd name="adj1" fmla="val 36684"/>
                <a:gd name="adj2" fmla="val 50000"/>
              </a:avLst>
            </a:prstGeom>
            <a:solidFill>
              <a:srgbClr val="E7E9F3"/>
            </a:solidFill>
          </p:spPr>
          <p:txBody>
            <a:bodyPr wrap="square" lIns="0" tIns="0" rIns="0" bIns="4572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8661C5">
                      <a:lumMod val="75000"/>
                    </a:srgbClr>
                  </a:solidFill>
                  <a:effectLst/>
                  <a:uLnTx/>
                  <a:uFillTx/>
                  <a:latin typeface="Segoe UI"/>
                  <a:ea typeface="+mn-ea"/>
                  <a:cs typeface="+mn-cs"/>
                </a:rPr>
                <a:t>Índice</a:t>
              </a:r>
              <a:r>
                <a:rPr kumimoji="0" lang="en-US" sz="1000" b="1" i="0" u="none" strike="noStrike" kern="1200" cap="none" spc="0" normalizeH="0" baseline="0" noProof="0" dirty="0">
                  <a:ln>
                    <a:noFill/>
                  </a:ln>
                  <a:solidFill>
                    <a:srgbClr val="8661C5">
                      <a:lumMod val="75000"/>
                    </a:srgbClr>
                  </a:solidFill>
                  <a:effectLst/>
                  <a:uLnTx/>
                  <a:uFillTx/>
                  <a:latin typeface="Segoe UI"/>
                  <a:ea typeface="+mn-ea"/>
                  <a:cs typeface="+mn-cs"/>
                </a:rPr>
                <a:t> </a:t>
              </a:r>
              <a:r>
                <a:rPr kumimoji="0" lang="en-US" sz="1000" b="1" i="0" u="none" strike="noStrike" kern="1200" cap="none" spc="0" normalizeH="0" baseline="0" noProof="0" dirty="0" err="1">
                  <a:ln>
                    <a:noFill/>
                  </a:ln>
                  <a:solidFill>
                    <a:srgbClr val="8661C5">
                      <a:lumMod val="75000"/>
                    </a:srgbClr>
                  </a:solidFill>
                  <a:effectLst/>
                  <a:uLnTx/>
                  <a:uFillTx/>
                  <a:latin typeface="Segoe UI"/>
                  <a:ea typeface="+mn-ea"/>
                  <a:cs typeface="+mn-cs"/>
                </a:rPr>
                <a:t>semántico</a:t>
              </a:r>
              <a:endParaRPr kumimoji="0" lang="en-US" sz="1000" b="1" i="0" u="none" strike="noStrike" kern="1200" cap="none" spc="0" normalizeH="0" baseline="0" noProof="0" dirty="0">
                <a:ln>
                  <a:noFill/>
                </a:ln>
                <a:solidFill>
                  <a:srgbClr val="8661C5">
                    <a:lumMod val="75000"/>
                  </a:srgbClr>
                </a:solidFill>
                <a:effectLst/>
                <a:uLnTx/>
                <a:uFillTx/>
                <a:latin typeface="Segoe UI"/>
                <a:ea typeface="+mn-ea"/>
                <a:cs typeface="+mn-cs"/>
              </a:endParaRPr>
            </a:p>
          </p:txBody>
        </p:sp>
      </p:grpSp>
    </p:spTree>
    <p:extLst>
      <p:ext uri="{BB962C8B-B14F-4D97-AF65-F5344CB8AC3E}">
        <p14:creationId xmlns:p14="http://schemas.microsoft.com/office/powerpoint/2010/main" val="3197171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3.54167E-6 -3.7037E-7 L 3.54167E-6 0.04167 " pathEditMode="relative" rAng="0" ptsTypes="AA">
                                      <p:cBhvr>
                                        <p:cTn id="9" dur="750" spd="-100000" fill="hold"/>
                                        <p:tgtEl>
                                          <p:spTgt spid="11"/>
                                        </p:tgtEl>
                                        <p:attrNameLst>
                                          <p:attrName>ppt_x</p:attrName>
                                          <p:attrName>ppt_y</p:attrName>
                                        </p:attrNameLst>
                                      </p:cBhvr>
                                      <p:rCtr x="0" y="2083"/>
                                    </p:animMotion>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fill="hold"/>
                                        <p:tgtEl>
                                          <p:spTgt spid="47"/>
                                        </p:tgtEl>
                                        <p:attrNameLst>
                                          <p:attrName>ppt_w</p:attrName>
                                        </p:attrNameLst>
                                      </p:cBhvr>
                                      <p:tavLst>
                                        <p:tav tm="0">
                                          <p:val>
                                            <p:fltVal val="0"/>
                                          </p:val>
                                        </p:tav>
                                        <p:tav tm="100000">
                                          <p:val>
                                            <p:strVal val="#ppt_w"/>
                                          </p:val>
                                        </p:tav>
                                      </p:tavLst>
                                    </p:anim>
                                    <p:anim calcmode="lin" valueType="num">
                                      <p:cBhvr>
                                        <p:cTn id="38" dur="500" fill="hold"/>
                                        <p:tgtEl>
                                          <p:spTgt spid="47"/>
                                        </p:tgtEl>
                                        <p:attrNameLst>
                                          <p:attrName>ppt_h</p:attrName>
                                        </p:attrNameLst>
                                      </p:cBhvr>
                                      <p:tavLst>
                                        <p:tav tm="0">
                                          <p:val>
                                            <p:fltVal val="0"/>
                                          </p:val>
                                        </p:tav>
                                        <p:tav tm="100000">
                                          <p:val>
                                            <p:strVal val="#ppt_h"/>
                                          </p:val>
                                        </p:tav>
                                      </p:tavLst>
                                    </p:anim>
                                    <p:animEffect transition="in" filter="fade">
                                      <p:cBhvr>
                                        <p:cTn id="39" dur="500"/>
                                        <p:tgtEl>
                                          <p:spTgt spid="47"/>
                                        </p:tgtEl>
                                      </p:cBhvr>
                                    </p:animEffect>
                                  </p:childTnLst>
                                </p:cTn>
                              </p:par>
                              <p:par>
                                <p:cTn id="40" presetID="16" presetClass="entr" presetSubtype="37"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outVertical)">
                                      <p:cBhvr>
                                        <p:cTn id="42" dur="500"/>
                                        <p:tgtEl>
                                          <p:spTgt spid="8"/>
                                        </p:tgtEl>
                                      </p:cBhvr>
                                    </p:animEffect>
                                  </p:childTnLst>
                                </p:cTn>
                              </p:par>
                            </p:childTnLst>
                          </p:cTn>
                        </p:par>
                        <p:par>
                          <p:cTn id="43" fill="hold">
                            <p:stCondLst>
                              <p:cond delay="750"/>
                            </p:stCondLst>
                            <p:childTnLst>
                              <p:par>
                                <p:cTn id="44" presetID="16" presetClass="entr" presetSubtype="37"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outVertical)">
                                      <p:cBhvr>
                                        <p:cTn id="46" dur="500"/>
                                        <p:tgtEl>
                                          <p:spTgt spid="34"/>
                                        </p:tgtEl>
                                      </p:cBhvr>
                                    </p:animEffect>
                                  </p:childTnLst>
                                </p:cTn>
                              </p:par>
                              <p:par>
                                <p:cTn id="47" presetID="16" presetClass="entr" presetSubtype="37"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arn(outVertical)">
                                      <p:cBhvr>
                                        <p:cTn id="49" dur="500"/>
                                        <p:tgtEl>
                                          <p:spTgt spid="37"/>
                                        </p:tgtEl>
                                      </p:cBhvr>
                                    </p:animEffect>
                                  </p:childTnLst>
                                </p:cTn>
                              </p:par>
                              <p:par>
                                <p:cTn id="50" presetID="16" presetClass="entr" presetSubtype="37"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arn(outVertical)">
                                      <p:cBhvr>
                                        <p:cTn id="52" dur="500"/>
                                        <p:tgtEl>
                                          <p:spTgt spid="38"/>
                                        </p:tgtEl>
                                      </p:cBhvr>
                                    </p:animEffect>
                                  </p:childTnLst>
                                </p:cTn>
                              </p:par>
                              <p:par>
                                <p:cTn id="53" presetID="16" presetClass="entr" presetSubtype="37"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barn(outVertical)">
                                      <p:cBhvr>
                                        <p:cTn id="55" dur="500"/>
                                        <p:tgtEl>
                                          <p:spTgt spid="49"/>
                                        </p:tgtEl>
                                      </p:cBhvr>
                                    </p:animEffect>
                                  </p:childTnLst>
                                </p:cTn>
                              </p:par>
                              <p:par>
                                <p:cTn id="56" presetID="16" presetClass="entr" presetSubtype="42"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barn(outHorizontal)">
                                      <p:cBhvr>
                                        <p:cTn id="58" dur="500"/>
                                        <p:tgtEl>
                                          <p:spTgt spid="45"/>
                                        </p:tgtEl>
                                      </p:cBhvr>
                                    </p:animEffect>
                                  </p:childTnLst>
                                </p:cTn>
                              </p:par>
                              <p:par>
                                <p:cTn id="59" presetID="16" presetClass="entr" presetSubtype="42"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outHorizontal)">
                                      <p:cBhvr>
                                        <p:cTn id="61" dur="500"/>
                                        <p:tgtEl>
                                          <p:spTgt spid="44"/>
                                        </p:tgtEl>
                                      </p:cBhvr>
                                    </p:animEffect>
                                  </p:childTnLst>
                                </p:cTn>
                              </p:par>
                              <p:par>
                                <p:cTn id="62" presetID="16" presetClass="entr" presetSubtype="42"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outHorizontal)">
                                      <p:cBhvr>
                                        <p:cTn id="64" dur="500"/>
                                        <p:tgtEl>
                                          <p:spTgt spid="46"/>
                                        </p:tgtEl>
                                      </p:cBhvr>
                                    </p:animEffect>
                                  </p:childTnLst>
                                </p:cTn>
                              </p:par>
                              <p:par>
                                <p:cTn id="65" presetID="16" presetClass="entr" presetSubtype="42" fill="hold" nodeType="withEffect">
                                  <p:stCondLst>
                                    <p:cond delay="0"/>
                                  </p:stCondLst>
                                  <p:childTnLst>
                                    <p:set>
                                      <p:cBhvr>
                                        <p:cTn id="66" dur="1" fill="hold">
                                          <p:stCondLst>
                                            <p:cond delay="0"/>
                                          </p:stCondLst>
                                        </p:cTn>
                                        <p:tgtEl>
                                          <p:spTgt spid="130"/>
                                        </p:tgtEl>
                                        <p:attrNameLst>
                                          <p:attrName>style.visibility</p:attrName>
                                        </p:attrNameLst>
                                      </p:cBhvr>
                                      <p:to>
                                        <p:strVal val="visible"/>
                                      </p:to>
                                    </p:set>
                                    <p:animEffect transition="in" filter="barn(outHorizontal)">
                                      <p:cBhvr>
                                        <p:cTn id="67" dur="500"/>
                                        <p:tgtEl>
                                          <p:spTgt spid="130"/>
                                        </p:tgtEl>
                                      </p:cBhvr>
                                    </p:animEffect>
                                  </p:childTnLst>
                                </p:cTn>
                              </p:par>
                              <p:par>
                                <p:cTn id="68" presetID="16" presetClass="entr" presetSubtype="42"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barn(outHorizontal)">
                                      <p:cBhvr>
                                        <p:cTn id="70" dur="500"/>
                                        <p:tgtEl>
                                          <p:spTgt spid="48"/>
                                        </p:tgtEl>
                                      </p:cBhvr>
                                    </p:animEffect>
                                  </p:childTnLst>
                                </p:cTn>
                              </p:par>
                            </p:childTnLst>
                          </p:cTn>
                        </p:par>
                        <p:par>
                          <p:cTn id="71" fill="hold">
                            <p:stCondLst>
                              <p:cond delay="1250"/>
                            </p:stCondLst>
                            <p:childTnLst>
                              <p:par>
                                <p:cTn id="72" presetID="53" presetClass="entr" presetSubtype="16" fill="hold" nodeType="afterEffect">
                                  <p:stCondLst>
                                    <p:cond delay="0"/>
                                  </p:stCondLst>
                                  <p:childTnLst>
                                    <p:set>
                                      <p:cBhvr>
                                        <p:cTn id="73" dur="1" fill="hold">
                                          <p:stCondLst>
                                            <p:cond delay="0"/>
                                          </p:stCondLst>
                                        </p:cTn>
                                        <p:tgtEl>
                                          <p:spTgt spid="133"/>
                                        </p:tgtEl>
                                        <p:attrNameLst>
                                          <p:attrName>style.visibility</p:attrName>
                                        </p:attrNameLst>
                                      </p:cBhvr>
                                      <p:to>
                                        <p:strVal val="visible"/>
                                      </p:to>
                                    </p:set>
                                    <p:anim calcmode="lin" valueType="num">
                                      <p:cBhvr>
                                        <p:cTn id="74" dur="500" fill="hold"/>
                                        <p:tgtEl>
                                          <p:spTgt spid="133"/>
                                        </p:tgtEl>
                                        <p:attrNameLst>
                                          <p:attrName>ppt_w</p:attrName>
                                        </p:attrNameLst>
                                      </p:cBhvr>
                                      <p:tavLst>
                                        <p:tav tm="0">
                                          <p:val>
                                            <p:fltVal val="0"/>
                                          </p:val>
                                        </p:tav>
                                        <p:tav tm="100000">
                                          <p:val>
                                            <p:strVal val="#ppt_w"/>
                                          </p:val>
                                        </p:tav>
                                      </p:tavLst>
                                    </p:anim>
                                    <p:anim calcmode="lin" valueType="num">
                                      <p:cBhvr>
                                        <p:cTn id="75" dur="500" fill="hold"/>
                                        <p:tgtEl>
                                          <p:spTgt spid="133"/>
                                        </p:tgtEl>
                                        <p:attrNameLst>
                                          <p:attrName>ppt_h</p:attrName>
                                        </p:attrNameLst>
                                      </p:cBhvr>
                                      <p:tavLst>
                                        <p:tav tm="0">
                                          <p:val>
                                            <p:fltVal val="0"/>
                                          </p:val>
                                        </p:tav>
                                        <p:tav tm="100000">
                                          <p:val>
                                            <p:strVal val="#ppt_h"/>
                                          </p:val>
                                        </p:tav>
                                      </p:tavLst>
                                    </p:anim>
                                    <p:animEffect transition="in" filter="fade">
                                      <p:cBhvr>
                                        <p:cTn id="76" dur="500"/>
                                        <p:tgtEl>
                                          <p:spTgt spid="133"/>
                                        </p:tgtEl>
                                      </p:cBhvr>
                                    </p:animEffect>
                                  </p:childTnLst>
                                </p:cTn>
                              </p:par>
                            </p:childTnLst>
                          </p:cTn>
                        </p:par>
                        <p:par>
                          <p:cTn id="77" fill="hold">
                            <p:stCondLst>
                              <p:cond delay="1750"/>
                            </p:stCondLst>
                            <p:childTnLst>
                              <p:par>
                                <p:cTn id="78" presetID="10" presetClass="entr" presetSubtype="0"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par>
                                <p:cTn id="81" presetID="42" presetClass="path" presetSubtype="0" decel="100000" fill="hold" grpId="1" nodeType="withEffect">
                                  <p:stCondLst>
                                    <p:cond delay="0"/>
                                  </p:stCondLst>
                                  <p:childTnLst>
                                    <p:animMotion origin="layout" path="M 3.95833E-6 -7.40741E-7 L 3.95833E-6 0.04167 " pathEditMode="relative" rAng="0" ptsTypes="AA">
                                      <p:cBhvr>
                                        <p:cTn id="82" dur="750" spd="-100000" fill="hold"/>
                                        <p:tgtEl>
                                          <p:spTgt spid="20"/>
                                        </p:tgtEl>
                                        <p:attrNameLst>
                                          <p:attrName>ppt_x</p:attrName>
                                          <p:attrName>ppt_y</p:attrName>
                                        </p:attrNameLst>
                                      </p:cBhvr>
                                      <p:rCtr x="0" y="2083"/>
                                    </p:animMotion>
                                  </p:childTnLst>
                                </p:cTn>
                              </p:par>
                              <p:par>
                                <p:cTn id="83" presetID="10" presetClass="entr" presetSubtype="0"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500"/>
                                        <p:tgtEl>
                                          <p:spTgt spid="18"/>
                                        </p:tgtEl>
                                      </p:cBhvr>
                                    </p:animEffect>
                                  </p:childTnLst>
                                </p:cTn>
                              </p:par>
                              <p:par>
                                <p:cTn id="86" presetID="42" presetClass="path" presetSubtype="0" decel="100000" fill="hold" grpId="1" nodeType="withEffect">
                                  <p:stCondLst>
                                    <p:cond delay="0"/>
                                  </p:stCondLst>
                                  <p:childTnLst>
                                    <p:animMotion origin="layout" path="M -1.04167E-6 -3.7037E-6 L -1.04167E-6 0.04167 " pathEditMode="relative" rAng="0" ptsTypes="AA">
                                      <p:cBhvr>
                                        <p:cTn id="87" dur="750" spd="-100000" fill="hold"/>
                                        <p:tgtEl>
                                          <p:spTgt spid="18"/>
                                        </p:tgtEl>
                                        <p:attrNameLst>
                                          <p:attrName>ppt_x</p:attrName>
                                          <p:attrName>ppt_y</p:attrName>
                                        </p:attrNameLst>
                                      </p:cBhvr>
                                      <p:rCtr x="0" y="2083"/>
                                    </p:animMotion>
                                  </p:childTnLst>
                                </p:cTn>
                              </p:par>
                              <p:par>
                                <p:cTn id="88" presetID="10" presetClass="entr" presetSubtype="0" fill="hold" grpId="0" nodeType="with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500"/>
                                        <p:tgtEl>
                                          <p:spTgt spid="5"/>
                                        </p:tgtEl>
                                      </p:cBhvr>
                                    </p:animEffect>
                                  </p:childTnLst>
                                </p:cTn>
                              </p:par>
                              <p:par>
                                <p:cTn id="91" presetID="42" presetClass="path" presetSubtype="0" decel="100000" fill="hold" grpId="1" nodeType="withEffect">
                                  <p:stCondLst>
                                    <p:cond delay="0"/>
                                  </p:stCondLst>
                                  <p:childTnLst>
                                    <p:animMotion origin="layout" path="M -1.25E-6 3.33333E-6 L -1.25E-6 0.04166 " pathEditMode="relative" rAng="0" ptsTypes="AA">
                                      <p:cBhvr>
                                        <p:cTn id="92" dur="750" spd="-100000" fill="hold"/>
                                        <p:tgtEl>
                                          <p:spTgt spid="5"/>
                                        </p:tgtEl>
                                        <p:attrNameLst>
                                          <p:attrName>ppt_x</p:attrName>
                                          <p:attrName>ppt_y</p:attrName>
                                        </p:attrNameLst>
                                      </p:cBhvr>
                                      <p:rCtr x="0" y="2083"/>
                                    </p:animMotion>
                                  </p:childTnLst>
                                </p:cTn>
                              </p:par>
                            </p:childTnLst>
                          </p:cTn>
                        </p:par>
                        <p:par>
                          <p:cTn id="93" fill="hold">
                            <p:stCondLst>
                              <p:cond delay="2500"/>
                            </p:stCondLst>
                            <p:childTnLst>
                              <p:par>
                                <p:cTn id="94" presetID="22" presetClass="entr" presetSubtype="8" fill="hold" nodeType="afterEffect">
                                  <p:stCondLst>
                                    <p:cond delay="0"/>
                                  </p:stCondLst>
                                  <p:childTnLst>
                                    <p:set>
                                      <p:cBhvr>
                                        <p:cTn id="95" dur="1" fill="hold">
                                          <p:stCondLst>
                                            <p:cond delay="0"/>
                                          </p:stCondLst>
                                        </p:cTn>
                                        <p:tgtEl>
                                          <p:spTgt spid="53"/>
                                        </p:tgtEl>
                                        <p:attrNameLst>
                                          <p:attrName>style.visibility</p:attrName>
                                        </p:attrNameLst>
                                      </p:cBhvr>
                                      <p:to>
                                        <p:strVal val="visible"/>
                                      </p:to>
                                    </p:set>
                                    <p:animEffect transition="in" filter="wipe(left)">
                                      <p:cBhvr>
                                        <p:cTn id="9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0" grpId="0" animBg="1"/>
      <p:bldP spid="20" grpId="1" animBg="1"/>
      <p:bldP spid="18" grpId="0"/>
      <p:bldP spid="18" grpId="1"/>
      <p:bldP spid="23" grpId="0" animBg="1"/>
      <p:bldP spid="29" grpId="0" animBg="1"/>
      <p:bldP spid="30" grpId="0" animBg="1"/>
      <p:bldP spid="31" grpId="0" animBg="1"/>
      <p:bldP spid="32" grpId="0" animBg="1"/>
      <p:bldP spid="47" grpId="0" animBg="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1BFB559D-FAB8-69F7-3DD2-0A89C275642B}"/>
              </a:ext>
              <a:ext uri="{C183D7F6-B498-43B3-948B-1728B52AA6E4}">
                <adec:decorative xmlns:adec="http://schemas.microsoft.com/office/drawing/2017/decorative" val="1"/>
              </a:ext>
            </a:extLst>
          </p:cNvPr>
          <p:cNvSpPr/>
          <p:nvPr/>
        </p:nvSpPr>
        <p:spPr>
          <a:xfrm rot="16200000">
            <a:off x="6897198" y="111586"/>
            <a:ext cx="4181190" cy="6408418"/>
          </a:xfrm>
          <a:prstGeom prst="round2SameRect">
            <a:avLst>
              <a:gd name="adj1" fmla="val 6551"/>
              <a:gd name="adj2" fmla="val 0"/>
            </a:avLst>
          </a:prstGeom>
          <a:gradFill flip="none" rotWithShape="1">
            <a:gsLst>
              <a:gs pos="20000">
                <a:srgbClr val="8661C5">
                  <a:lumMod val="90000"/>
                </a:srgbClr>
              </a:gs>
              <a:gs pos="100000">
                <a:srgbClr val="C03BC4">
                  <a:alpha val="75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5D7AA-F07E-E9F8-B159-356EC325320D}"/>
              </a:ext>
            </a:extLst>
          </p:cNvPr>
          <p:cNvSpPr>
            <a:spLocks noGrp="1"/>
          </p:cNvSpPr>
          <p:nvPr>
            <p:ph type="title" idx="4294967295"/>
          </p:nvPr>
        </p:nvSpPr>
        <p:spPr>
          <a:xfrm>
            <a:off x="638504" y="3099894"/>
            <a:ext cx="4383088" cy="431800"/>
          </a:xfrm>
        </p:spPr>
        <p:txBody>
          <a:bodyPr>
            <a:noAutofit/>
          </a:bodyPr>
          <a:lstStyle/>
          <a:p>
            <a:r>
              <a:rPr lang="en-US" dirty="0"/>
              <a:t>Más </a:t>
            </a:r>
            <a:r>
              <a:rPr lang="en-US" dirty="0" err="1"/>
              <a:t>oportunidades</a:t>
            </a:r>
            <a:r>
              <a:rPr lang="en-US" dirty="0"/>
              <a:t> para </a:t>
            </a:r>
            <a:r>
              <a:rPr lang="en-US" dirty="0" err="1"/>
              <a:t>socios</a:t>
            </a:r>
            <a:r>
              <a:rPr lang="en-US" dirty="0"/>
              <a:t> para </a:t>
            </a:r>
            <a:r>
              <a:rPr lang="en-US" dirty="0" err="1"/>
              <a:t>llegar</a:t>
            </a:r>
            <a:r>
              <a:rPr lang="en-US" dirty="0"/>
              <a:t> a </a:t>
            </a:r>
            <a:r>
              <a:rPr lang="en-US" dirty="0" err="1"/>
              <a:t>clientes</a:t>
            </a:r>
            <a:r>
              <a:rPr lang="en-US" dirty="0"/>
              <a:t> </a:t>
            </a:r>
            <a:r>
              <a:rPr lang="en-US" dirty="0" err="1"/>
              <a:t>nuevos</a:t>
            </a:r>
            <a:r>
              <a:rPr lang="en-US" dirty="0"/>
              <a:t> y </a:t>
            </a:r>
            <a:r>
              <a:rPr lang="en-US" dirty="0" err="1"/>
              <a:t>existentes</a:t>
            </a:r>
            <a:r>
              <a:rPr lang="en-US" dirty="0"/>
              <a:t> con Copilot</a:t>
            </a:r>
          </a:p>
        </p:txBody>
      </p:sp>
      <p:sp>
        <p:nvSpPr>
          <p:cNvPr id="6" name="Text Placeholder 5">
            <a:extLst>
              <a:ext uri="{FF2B5EF4-FFF2-40B4-BE49-F238E27FC236}">
                <a16:creationId xmlns:a16="http://schemas.microsoft.com/office/drawing/2014/main" id="{5365A405-5101-D4E1-42E8-44878E2429DA}"/>
              </a:ext>
            </a:extLst>
          </p:cNvPr>
          <p:cNvSpPr>
            <a:spLocks noGrp="1"/>
          </p:cNvSpPr>
          <p:nvPr>
            <p:ph type="body" sz="quarter" idx="4294967295"/>
          </p:nvPr>
        </p:nvSpPr>
        <p:spPr>
          <a:xfrm>
            <a:off x="6323014" y="1913772"/>
            <a:ext cx="4798376" cy="3177992"/>
          </a:xfrm>
        </p:spPr>
        <p:txBody>
          <a:bodyPr vert="horz" lIns="91440" tIns="45720" rIns="91440" bIns="45720" rtlCol="0" anchor="t">
            <a:noAutofit/>
          </a:bodyPr>
          <a:lstStyle/>
          <a:p>
            <a:pPr marL="342900" lvl="1" indent="-342900">
              <a:lnSpc>
                <a:spcPct val="100000"/>
              </a:lnSpc>
              <a:spcBef>
                <a:spcPts val="1200"/>
              </a:spcBef>
              <a:buFont typeface="+mj-lt"/>
              <a:buAutoNum type="arabicPeriod"/>
            </a:pPr>
            <a:r>
              <a:rPr lang="es-ES" sz="1600">
                <a:solidFill>
                  <a:schemeClr val="bg1"/>
                </a:solidFill>
                <a:latin typeface="Segoe UI" panose="020B0502040204020203" pitchFamily="34" charset="0"/>
              </a:rPr>
              <a:t>Habilitación de políticas de Intune para asegurar que solo dispositivos y navegadores seguros accedan a las herramientas de IA</a:t>
            </a:r>
          </a:p>
          <a:p>
            <a:pPr marL="342900" lvl="1" indent="-342900">
              <a:lnSpc>
                <a:spcPct val="100000"/>
              </a:lnSpc>
              <a:spcBef>
                <a:spcPts val="1200"/>
              </a:spcBef>
              <a:buFont typeface="+mj-lt"/>
              <a:buAutoNum type="arabicPeriod"/>
            </a:pPr>
            <a:r>
              <a:rPr lang="es-ES" sz="1600">
                <a:solidFill>
                  <a:schemeClr val="bg1"/>
                </a:solidFill>
                <a:latin typeface="Segoe UI"/>
                <a:cs typeface="Segoe UI"/>
              </a:rPr>
              <a:t>Impulsa la gestión del cambio a través de entrenamientos y capacitación al usuario final. </a:t>
            </a:r>
          </a:p>
          <a:p>
            <a:pPr marL="342900" lvl="1" indent="-342900">
              <a:lnSpc>
                <a:spcPct val="100000"/>
              </a:lnSpc>
              <a:spcBef>
                <a:spcPts val="1200"/>
              </a:spcBef>
              <a:buFont typeface="+mj-lt"/>
              <a:buAutoNum type="arabicPeriod"/>
            </a:pPr>
            <a:r>
              <a:rPr lang="es-ES" sz="1600">
                <a:solidFill>
                  <a:schemeClr val="bg1"/>
                </a:solidFill>
                <a:latin typeface="Segoe UI" panose="020B0502040204020203" pitchFamily="34" charset="0"/>
              </a:rPr>
              <a:t>Entrena a los usuarios en la preparación de </a:t>
            </a:r>
            <a:r>
              <a:rPr lang="es-ES" sz="1600" err="1">
                <a:solidFill>
                  <a:schemeClr val="bg1"/>
                </a:solidFill>
                <a:latin typeface="Segoe UI" panose="020B0502040204020203" pitchFamily="34" charset="0"/>
              </a:rPr>
              <a:t>prompts</a:t>
            </a:r>
            <a:r>
              <a:rPr lang="es-ES" sz="1600">
                <a:solidFill>
                  <a:schemeClr val="bg1"/>
                </a:solidFill>
                <a:latin typeface="Segoe UI" panose="020B0502040204020203" pitchFamily="34" charset="0"/>
              </a:rPr>
              <a:t> de IA generativa para sacar el máximo provecho de </a:t>
            </a:r>
            <a:r>
              <a:rPr lang="es-ES" sz="1600" err="1">
                <a:solidFill>
                  <a:schemeClr val="bg1"/>
                </a:solidFill>
                <a:latin typeface="Segoe UI" panose="020B0502040204020203" pitchFamily="34" charset="0"/>
              </a:rPr>
              <a:t>Copilot</a:t>
            </a:r>
            <a:r>
              <a:rPr lang="es-ES" sz="1600">
                <a:solidFill>
                  <a:schemeClr val="bg1"/>
                </a:solidFill>
                <a:latin typeface="Segoe UI" panose="020B0502040204020203" pitchFamily="34" charset="0"/>
              </a:rPr>
              <a:t> y </a:t>
            </a:r>
            <a:r>
              <a:rPr lang="es-ES" sz="1600" err="1">
                <a:solidFill>
                  <a:schemeClr val="bg1"/>
                </a:solidFill>
                <a:latin typeface="Segoe UI" panose="020B0502040204020203" pitchFamily="34" charset="0"/>
              </a:rPr>
              <a:t>Copilot</a:t>
            </a:r>
            <a:r>
              <a:rPr lang="es-ES" sz="1600">
                <a:solidFill>
                  <a:schemeClr val="bg1"/>
                </a:solidFill>
                <a:latin typeface="Segoe UI" panose="020B0502040204020203" pitchFamily="34" charset="0"/>
              </a:rPr>
              <a:t> para Microsoft 365</a:t>
            </a:r>
          </a:p>
          <a:p>
            <a:pPr marL="342900" lvl="1" indent="-342900">
              <a:lnSpc>
                <a:spcPct val="100000"/>
              </a:lnSpc>
              <a:spcBef>
                <a:spcPts val="1200"/>
              </a:spcBef>
              <a:buFont typeface="+mj-lt"/>
              <a:buAutoNum type="arabicPeriod"/>
            </a:pPr>
            <a:r>
              <a:rPr lang="en-US" sz="1600" err="1">
                <a:solidFill>
                  <a:schemeClr val="bg1"/>
                </a:solidFill>
                <a:latin typeface="Segoe UI" panose="020B0502040204020203" pitchFamily="34" charset="0"/>
              </a:rPr>
              <a:t>Ofrece</a:t>
            </a:r>
            <a:r>
              <a:rPr lang="en-US" sz="1600">
                <a:solidFill>
                  <a:schemeClr val="bg1"/>
                </a:solidFill>
                <a:latin typeface="Segoe UI" panose="020B0502040204020203" pitchFamily="34" charset="0"/>
              </a:rPr>
              <a:t> Microsoft 365 Business Premium para Copilot para M365</a:t>
            </a:r>
          </a:p>
          <a:p>
            <a:pPr marL="285750" lvl="1" indent="-285750">
              <a:lnSpc>
                <a:spcPct val="100000"/>
              </a:lnSpc>
              <a:spcBef>
                <a:spcPts val="1200"/>
              </a:spcBef>
            </a:pPr>
            <a:endParaRPr lang="en-US" sz="1400">
              <a:solidFill>
                <a:schemeClr val="bg1"/>
              </a:solidFill>
              <a:effectLst/>
              <a:latin typeface="Segoe UI" panose="020B0502040204020203" pitchFamily="34" charset="0"/>
            </a:endParaRPr>
          </a:p>
        </p:txBody>
      </p:sp>
      <p:pic>
        <p:nvPicPr>
          <p:cNvPr id="9" name="Picture 8">
            <a:extLst>
              <a:ext uri="{FF2B5EF4-FFF2-40B4-BE49-F238E27FC236}">
                <a16:creationId xmlns:a16="http://schemas.microsoft.com/office/drawing/2014/main" id="{6119DF4D-B936-18E8-C8E3-5865B2BFAA2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00999" y="0"/>
            <a:ext cx="1155450" cy="1158475"/>
          </a:xfrm>
          <a:prstGeom prst="rect">
            <a:avLst/>
          </a:prstGeom>
        </p:spPr>
      </p:pic>
    </p:spTree>
    <p:extLst>
      <p:ext uri="{BB962C8B-B14F-4D97-AF65-F5344CB8AC3E}">
        <p14:creationId xmlns:p14="http://schemas.microsoft.com/office/powerpoint/2010/main" val="347169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0"/>
                                  </p:stCondLst>
                                  <p:childTnLst>
                                    <p:animMotion origin="layout" path="M -2.08333E-6 -3.7037E-6 L 0.02344 -3.7037E-6 " pathEditMode="relative" rAng="0" ptsTypes="AA">
                                      <p:cBhvr>
                                        <p:cTn id="9" dur="750" spd="-100000" fill="hold"/>
                                        <p:tgtEl>
                                          <p:spTgt spid="10"/>
                                        </p:tgtEl>
                                        <p:attrNameLst>
                                          <p:attrName>ppt_x</p:attrName>
                                          <p:attrName>ppt_y</p:attrName>
                                        </p:attrNameLst>
                                      </p:cBhvr>
                                      <p:rCtr x="1172" y="0"/>
                                    </p:animMotion>
                                  </p:childTnLst>
                                </p:cTn>
                              </p:par>
                              <p:par>
                                <p:cTn id="10" presetID="10" presetClass="entr" presetSubtype="0" fill="hold" grpId="0" nodeType="withEffect">
                                  <p:stCondLst>
                                    <p:cond delay="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100"/>
                                  </p:stCondLst>
                                  <p:childTnLst>
                                    <p:animMotion origin="layout" path="M -2.08333E-6 -3.7037E-6 L 0.02344 -3.7037E-6 " pathEditMode="relative" rAng="0" ptsTypes="AA">
                                      <p:cBhvr>
                                        <p:cTn id="14" dur="750" spd="-100000" fill="hold"/>
                                        <p:tgtEl>
                                          <p:spTgt spid="6"/>
                                        </p:tgtEl>
                                        <p:attrNameLst>
                                          <p:attrName>ppt_x</p:attrName>
                                          <p:attrName>ppt_y</p:attrName>
                                        </p:attrNameLst>
                                      </p:cBhvr>
                                      <p:rCtr x="11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C2A93-3B20-9C05-C0D0-6D3253661FF2}"/>
              </a:ext>
            </a:extLst>
          </p:cNvPr>
          <p:cNvSpPr txBox="1">
            <a:spLocks noGrp="1"/>
          </p:cNvSpPr>
          <p:nvPr>
            <p:ph type="title" idx="4294967295"/>
          </p:nvPr>
        </p:nvSpPr>
        <p:spPr>
          <a:xfrm>
            <a:off x="1174749" y="3140780"/>
            <a:ext cx="641191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3600" b="0" i="0" u="none" strike="noStrike" kern="1200" cap="none" spc="0" normalizeH="0" baseline="0" noProof="0" dirty="0">
                <a:ln>
                  <a:noFill/>
                </a:ln>
                <a:solidFill>
                  <a:srgbClr val="463668"/>
                </a:solidFill>
                <a:effectLst/>
                <a:uLnTx/>
                <a:uFillTx/>
                <a:latin typeface="Segoe UI Semibold"/>
                <a:ea typeface="+mn-ea"/>
                <a:cs typeface="+mn-cs"/>
              </a:rPr>
              <a:t>Evaluación de la preparación</a:t>
            </a:r>
            <a:endParaRPr kumimoji="0" lang="en-US" sz="3600" b="0" i="0" u="none" strike="noStrike" kern="1200" cap="none" spc="0" normalizeH="0" baseline="0" noProof="0" dirty="0">
              <a:ln>
                <a:noFill/>
              </a:ln>
              <a:solidFill>
                <a:srgbClr val="463668"/>
              </a:solidFill>
              <a:effectLst/>
              <a:uLnTx/>
              <a:uFillTx/>
              <a:latin typeface="+mn-lt"/>
              <a:ea typeface="+mn-ea"/>
              <a:cs typeface="+mn-cs"/>
            </a:endParaRPr>
          </a:p>
        </p:txBody>
      </p:sp>
      <p:sp>
        <p:nvSpPr>
          <p:cNvPr id="7" name="TextBox 6">
            <a:extLst>
              <a:ext uri="{FF2B5EF4-FFF2-40B4-BE49-F238E27FC236}">
                <a16:creationId xmlns:a16="http://schemas.microsoft.com/office/drawing/2014/main" id="{D5F5FE81-7446-F93C-B73B-A1F85D443909}"/>
              </a:ext>
            </a:extLst>
          </p:cNvPr>
          <p:cNvSpPr txBox="1"/>
          <p:nvPr/>
        </p:nvSpPr>
        <p:spPr>
          <a:xfrm>
            <a:off x="10471150" y="-419100"/>
            <a:ext cx="20383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2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Salto de sección – Opción 1</a:t>
            </a:r>
          </a:p>
        </p:txBody>
      </p:sp>
    </p:spTree>
    <p:extLst>
      <p:ext uri="{BB962C8B-B14F-4D97-AF65-F5344CB8AC3E}">
        <p14:creationId xmlns:p14="http://schemas.microsoft.com/office/powerpoint/2010/main" val="9833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A272-9D15-062C-E343-BAE2E9CC4DA6}"/>
              </a:ext>
            </a:extLst>
          </p:cNvPr>
          <p:cNvSpPr>
            <a:spLocks noGrp="1"/>
          </p:cNvSpPr>
          <p:nvPr>
            <p:ph type="title"/>
          </p:nvPr>
        </p:nvSpPr>
        <p:spPr>
          <a:xfrm>
            <a:off x="393700" y="250826"/>
            <a:ext cx="10515600" cy="538884"/>
          </a:xfrm>
        </p:spPr>
        <p:txBody>
          <a:bodyPr>
            <a:normAutofit fontScale="90000"/>
          </a:bodyPr>
          <a:lstStyle/>
          <a:p>
            <a:r>
              <a:rPr kumimoji="0" lang="es-xl" sz="4400" b="0" i="0" u="none" strike="noStrike" kern="1200" cap="none" spc="-50" normalizeH="0" baseline="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pitchFamily="34" charset="0"/>
              </a:rPr>
              <a:t>Preparación de Copilot para Microsoft 365 </a:t>
            </a:r>
            <a:endParaRPr lang="en-US" dirty="0"/>
          </a:p>
        </p:txBody>
      </p:sp>
      <p:sp>
        <p:nvSpPr>
          <p:cNvPr id="3" name="Freeform 29">
            <a:extLst>
              <a:ext uri="{FF2B5EF4-FFF2-40B4-BE49-F238E27FC236}">
                <a16:creationId xmlns:a16="http://schemas.microsoft.com/office/drawing/2014/main" id="{4A7B2C9A-7287-6AC5-8ECD-2605A2627782}"/>
              </a:ext>
              <a:ext uri="{C183D7F6-B498-43B3-948B-1728B52AA6E4}">
                <adec:decorative xmlns:adec="http://schemas.microsoft.com/office/drawing/2017/decorative" val="1"/>
              </a:ext>
            </a:extLst>
          </p:cNvPr>
          <p:cNvSpPr/>
          <p:nvPr/>
        </p:nvSpPr>
        <p:spPr bwMode="auto">
          <a:xfrm rot="16200000">
            <a:off x="-1501972" y="3607254"/>
            <a:ext cx="4754880" cy="54864"/>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2000" b="0" i="0" u="none" strike="noStrike" kern="1200" cap="none" spc="0" normalizeH="0" baseline="0" noProof="0">
                <a:ln>
                  <a:noFill/>
                </a:ln>
                <a:solidFill>
                  <a:srgbClr val="FFFFFF"/>
                </a:solidFill>
                <a:effectLst/>
                <a:uLnTx/>
                <a:uFillTx/>
                <a:latin typeface="Segoe UI"/>
                <a:ea typeface="+mn-ea"/>
                <a:cs typeface="Segoe UI" pitchFamily="34" charset="0"/>
              </a:rPr>
              <a:t> </a:t>
            </a:r>
          </a:p>
        </p:txBody>
      </p:sp>
      <p:cxnSp>
        <p:nvCxnSpPr>
          <p:cNvPr id="4" name="Connector: Elbow 3">
            <a:extLst>
              <a:ext uri="{FF2B5EF4-FFF2-40B4-BE49-F238E27FC236}">
                <a16:creationId xmlns:a16="http://schemas.microsoft.com/office/drawing/2014/main" id="{D0B77DFC-0D98-2733-C2ED-CC8C774A7633}"/>
              </a:ext>
            </a:extLst>
          </p:cNvPr>
          <p:cNvCxnSpPr>
            <a:cxnSpLocks/>
            <a:stCxn id="30" idx="0"/>
            <a:endCxn id="16" idx="0"/>
          </p:cNvCxnSpPr>
          <p:nvPr/>
        </p:nvCxnSpPr>
        <p:spPr>
          <a:xfrm>
            <a:off x="6658808" y="1774369"/>
            <a:ext cx="2289048" cy="759145"/>
          </a:xfrm>
          <a:prstGeom prst="bentConnector2">
            <a:avLst/>
          </a:prstGeom>
          <a:ln w="19050">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5DE57CBB-30AD-F84B-7B73-E0732642366C}"/>
              </a:ext>
            </a:extLst>
          </p:cNvPr>
          <p:cNvCxnSpPr>
            <a:cxnSpLocks/>
            <a:stCxn id="9" idx="0"/>
            <a:endCxn id="16" idx="2"/>
          </p:cNvCxnSpPr>
          <p:nvPr/>
        </p:nvCxnSpPr>
        <p:spPr>
          <a:xfrm flipV="1">
            <a:off x="8173782" y="3211465"/>
            <a:ext cx="774074" cy="1720731"/>
          </a:xfrm>
          <a:prstGeom prst="bentConnector2">
            <a:avLst/>
          </a:prstGeom>
          <a:ln w="19050">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0A5B1DB4-A0E4-D41E-B7AE-1F08524B5A6B}"/>
              </a:ext>
            </a:extLst>
          </p:cNvPr>
          <p:cNvCxnSpPr>
            <a:cxnSpLocks/>
          </p:cNvCxnSpPr>
          <p:nvPr/>
        </p:nvCxnSpPr>
        <p:spPr>
          <a:xfrm rot="16200000" flipH="1">
            <a:off x="4770527" y="4268191"/>
            <a:ext cx="719760" cy="608250"/>
          </a:xfrm>
          <a:prstGeom prst="bentConnector2">
            <a:avLst/>
          </a:prstGeom>
          <a:ln w="19050">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7" name="Left Brace 6">
            <a:extLst>
              <a:ext uri="{FF2B5EF4-FFF2-40B4-BE49-F238E27FC236}">
                <a16:creationId xmlns:a16="http://schemas.microsoft.com/office/drawing/2014/main" id="{05A66EE4-F6D1-E6C4-C313-A468902EB521}"/>
              </a:ext>
            </a:extLst>
          </p:cNvPr>
          <p:cNvSpPr/>
          <p:nvPr/>
        </p:nvSpPr>
        <p:spPr>
          <a:xfrm>
            <a:off x="2800560" y="1752433"/>
            <a:ext cx="414854" cy="2240112"/>
          </a:xfrm>
          <a:prstGeom prst="leftBrace">
            <a:avLst>
              <a:gd name="adj1" fmla="val 0"/>
              <a:gd name="adj2" fmla="val 51867"/>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C2C789DA-364A-BB40-CA4D-D058022F66B1}"/>
              </a:ext>
            </a:extLst>
          </p:cNvPr>
          <p:cNvSpPr txBox="1"/>
          <p:nvPr/>
        </p:nvSpPr>
        <p:spPr>
          <a:xfrm>
            <a:off x="914749" y="2451865"/>
            <a:ext cx="2009719" cy="841249"/>
          </a:xfrm>
          <a:prstGeom prst="rect">
            <a:avLst/>
          </a:prstGeom>
          <a:noFill/>
        </p:spPr>
        <p:txBody>
          <a:bodyPr wrap="square" lIns="182880" tIns="182880" rIns="182880" bIns="18288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1" i="0" u="none" strike="noStrike" kern="1200" cap="none" spc="0" normalizeH="0" baseline="0" noProof="0" dirty="0">
                <a:ln>
                  <a:noFill/>
                </a:ln>
                <a:solidFill>
                  <a:srgbClr val="000000"/>
                </a:solidFill>
                <a:effectLst/>
                <a:uLnTx/>
                <a:uFillTx/>
                <a:latin typeface="Segoe UI"/>
                <a:ea typeface="+mn-ea"/>
                <a:cs typeface="+mn-cs"/>
              </a:rPr>
              <a:t>Cliente en</a:t>
            </a:r>
            <a:br>
              <a:rPr kumimoji="0" sz="1800" b="0" i="0" u="none" strike="noStrike" kern="1200" cap="none" spc="0" normalizeH="0" baseline="0" noProof="0" dirty="0">
                <a:ln>
                  <a:noFill/>
                </a:ln>
                <a:solidFill>
                  <a:srgbClr val="000000"/>
                </a:solidFill>
                <a:effectLst/>
                <a:uLnTx/>
                <a:uFillTx/>
                <a:latin typeface="Segoe UI"/>
                <a:ea typeface="+mn-ea"/>
                <a:cs typeface="+mn-cs"/>
              </a:rPr>
            </a:br>
            <a:r>
              <a:rPr kumimoji="0" lang="es-xl" sz="1400" b="0" i="0" u="none" strike="noStrike" kern="1200" cap="none" spc="0" normalizeH="0" baseline="0" noProof="0" dirty="0">
                <a:ln>
                  <a:noFill/>
                </a:ln>
                <a:solidFill>
                  <a:srgbClr val="000000"/>
                </a:solidFill>
                <a:effectLst/>
                <a:uLnTx/>
                <a:uFillTx/>
                <a:latin typeface="Segoe UI"/>
                <a:ea typeface="+mn-ea"/>
                <a:cs typeface="+mn-cs"/>
              </a:rPr>
              <a:t>Microsoft 365 E3/E5</a:t>
            </a:r>
            <a:br>
              <a:rPr kumimoji="0" sz="1800" b="0" i="0" u="none" strike="noStrike" kern="1200" cap="none" spc="0" normalizeH="0" baseline="0" noProof="0" dirty="0">
                <a:ln>
                  <a:noFill/>
                </a:ln>
                <a:solidFill>
                  <a:srgbClr val="000000"/>
                </a:solidFill>
                <a:effectLst/>
                <a:uLnTx/>
                <a:uFillTx/>
                <a:latin typeface="Segoe UI"/>
                <a:ea typeface="+mn-ea"/>
                <a:cs typeface="+mn-cs"/>
              </a:rPr>
            </a:br>
            <a:r>
              <a:rPr kumimoji="0" lang="es-xl" sz="1400" b="0" i="0" u="none" strike="noStrike" kern="1200" cap="none" spc="0" normalizeH="0" baseline="0" noProof="0" dirty="0">
                <a:ln>
                  <a:noFill/>
                </a:ln>
                <a:solidFill>
                  <a:srgbClr val="000000"/>
                </a:solidFill>
                <a:effectLst/>
                <a:uLnTx/>
                <a:uFillTx/>
                <a:latin typeface="Segoe UI"/>
                <a:ea typeface="+mn-ea"/>
                <a:cs typeface="+mn-cs"/>
              </a:rPr>
              <a:t>/Biz Premium</a:t>
            </a:r>
            <a:endParaRPr kumimoji="0" lang="en-US" sz="13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DF06A60D-0BAD-29CF-7DE2-03DCD6150DB4}"/>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12382" t="13617" r="64919" b="28065"/>
          <a:stretch/>
        </p:blipFill>
        <p:spPr>
          <a:xfrm rot="5400000">
            <a:off x="6392677" y="3562571"/>
            <a:ext cx="822960" cy="2739250"/>
          </a:xfrm>
          <a:prstGeom prst="roundRect">
            <a:avLst>
              <a:gd name="adj" fmla="val 1849"/>
            </a:avLst>
          </a:prstGeom>
          <a:solidFill>
            <a:schemeClr val="bg1"/>
          </a:solidFill>
          <a:ln>
            <a:solidFill>
              <a:schemeClr val="bg1"/>
            </a:solidFill>
          </a:ln>
          <a:effectLst/>
        </p:spPr>
      </p:pic>
      <p:sp>
        <p:nvSpPr>
          <p:cNvPr id="10" name="TextBox 9">
            <a:extLst>
              <a:ext uri="{FF2B5EF4-FFF2-40B4-BE49-F238E27FC236}">
                <a16:creationId xmlns:a16="http://schemas.microsoft.com/office/drawing/2014/main" id="{B6E8169B-E7CB-B932-3CA8-CE00361511BE}"/>
              </a:ext>
            </a:extLst>
          </p:cNvPr>
          <p:cNvSpPr txBox="1"/>
          <p:nvPr/>
        </p:nvSpPr>
        <p:spPr>
          <a:xfrm>
            <a:off x="5434532" y="4539616"/>
            <a:ext cx="2606972" cy="804059"/>
          </a:xfrm>
          <a:prstGeom prst="rect">
            <a:avLst/>
          </a:prstGeom>
          <a:noFill/>
          <a:effectLst/>
        </p:spPr>
        <p:txBody>
          <a:bodyPr wrap="square" lIns="182880" tIns="0" rIns="0" bIns="0" rtlCol="0" anchor="ctr">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s-xl" sz="1800" b="1" i="0" u="none" strike="noStrike" kern="1200" cap="none" spc="0" normalizeH="0" baseline="0" noProof="0" dirty="0">
                <a:ln>
                  <a:noFill/>
                </a:ln>
                <a:gradFill>
                  <a:gsLst>
                    <a:gs pos="0">
                      <a:srgbClr val="0F6CBD"/>
                    </a:gs>
                    <a:gs pos="100000">
                      <a:srgbClr val="9F51DE"/>
                    </a:gs>
                  </a:gsLst>
                  <a:lin ang="0" scaled="1"/>
                </a:gradFill>
                <a:effectLst/>
                <a:uLnTx/>
                <a:uFillTx/>
                <a:latin typeface="Segoe UI"/>
                <a:ea typeface="+mn-ea"/>
                <a:cs typeface="+mn-cs"/>
              </a:rPr>
              <a:t>Implement</a:t>
            </a:r>
            <a:r>
              <a:rPr kumimoji="0" lang="es-EC" sz="1800" b="1" i="0" u="none" strike="noStrike" kern="1200" cap="none" spc="0" normalizeH="0" baseline="0" noProof="0" dirty="0">
                <a:ln>
                  <a:noFill/>
                </a:ln>
                <a:gradFill>
                  <a:gsLst>
                    <a:gs pos="0">
                      <a:srgbClr val="0F6CBD"/>
                    </a:gs>
                    <a:gs pos="100000">
                      <a:srgbClr val="9F51DE"/>
                    </a:gs>
                  </a:gsLst>
                  <a:lin ang="0" scaled="1"/>
                </a:gradFill>
                <a:effectLst/>
                <a:uLnTx/>
                <a:uFillTx/>
                <a:latin typeface="Segoe UI"/>
                <a:ea typeface="+mn-ea"/>
                <a:cs typeface="+mn-cs"/>
              </a:rPr>
              <a:t>a</a:t>
            </a:r>
            <a:r>
              <a:rPr kumimoji="0" lang="es-xl" sz="1800" b="1" i="0" u="none" strike="noStrike" kern="1200" cap="none" spc="0" normalizeH="0" baseline="0" noProof="0" dirty="0">
                <a:ln>
                  <a:noFill/>
                </a:ln>
                <a:gradFill>
                  <a:gsLst>
                    <a:gs pos="0">
                      <a:srgbClr val="0F6CBD"/>
                    </a:gs>
                    <a:gs pos="100000">
                      <a:srgbClr val="9F51DE"/>
                    </a:gs>
                  </a:gsLst>
                  <a:lin ang="0" scaled="1"/>
                </a:gradFill>
                <a:effectLst/>
                <a:uLnTx/>
                <a:uFillTx/>
                <a:latin typeface="Segoe UI"/>
                <a:ea typeface="+mn-ea"/>
                <a:cs typeface="+mn-cs"/>
              </a:rPr>
              <a:t> </a:t>
            </a:r>
            <a:br>
              <a:rPr kumimoji="0" lang="en-IN" sz="1800" b="1" i="0" u="none" strike="noStrike" kern="1200" cap="none" spc="0" normalizeH="0" baseline="0" noProof="0" dirty="0">
                <a:ln>
                  <a:noFill/>
                </a:ln>
                <a:gradFill>
                  <a:gsLst>
                    <a:gs pos="0">
                      <a:srgbClr val="0F6CBD"/>
                    </a:gs>
                    <a:gs pos="100000">
                      <a:srgbClr val="9F51DE"/>
                    </a:gs>
                  </a:gsLst>
                  <a:lin ang="0" scaled="1"/>
                </a:gradFill>
                <a:effectLst/>
                <a:uLnTx/>
                <a:uFillTx/>
                <a:latin typeface="Segoe UI"/>
                <a:ea typeface="+mn-ea"/>
                <a:cs typeface="+mn-cs"/>
              </a:rPr>
            </a:br>
            <a:r>
              <a:rPr kumimoji="0" lang="es-xl" sz="1800" b="1" i="0" u="none" strike="noStrike" kern="1200" cap="none" spc="0" normalizeH="0" baseline="0" noProof="0" dirty="0">
                <a:ln>
                  <a:noFill/>
                </a:ln>
                <a:gradFill>
                  <a:gsLst>
                    <a:gs pos="0">
                      <a:srgbClr val="0F6CBD"/>
                    </a:gs>
                    <a:gs pos="100000">
                      <a:srgbClr val="9F51DE"/>
                    </a:gs>
                  </a:gsLst>
                  <a:lin ang="0" scaled="1"/>
                </a:gradFill>
                <a:effectLst/>
                <a:uLnTx/>
                <a:uFillTx/>
                <a:latin typeface="Segoe UI"/>
                <a:ea typeface="+mn-ea"/>
                <a:cs typeface="+mn-cs"/>
              </a:rPr>
              <a:t>Microsoft 365 BP</a:t>
            </a:r>
            <a:r>
              <a:rPr kumimoji="0" lang="es-EC" sz="1800" b="1" i="0" u="none" strike="noStrike" kern="1200" cap="none" spc="0" normalizeH="0" baseline="0" noProof="0" dirty="0">
                <a:ln>
                  <a:noFill/>
                </a:ln>
                <a:gradFill>
                  <a:gsLst>
                    <a:gs pos="0">
                      <a:srgbClr val="0F6CBD"/>
                    </a:gs>
                    <a:gs pos="100000">
                      <a:srgbClr val="9F51DE"/>
                    </a:gs>
                  </a:gsLst>
                  <a:lin ang="0" scaled="1"/>
                </a:gradFill>
                <a:effectLst/>
                <a:uLnTx/>
                <a:uFillTx/>
                <a:latin typeface="Segoe UI"/>
                <a:ea typeface="+mn-ea"/>
                <a:cs typeface="+mn-cs"/>
              </a:rPr>
              <a:t>/E3</a:t>
            </a:r>
            <a:r>
              <a:rPr kumimoji="0" lang="es-xl" sz="1800" b="1" i="0" u="none" strike="noStrike" kern="1200" cap="none" spc="0" normalizeH="0" baseline="0" noProof="0" dirty="0">
                <a:ln>
                  <a:noFill/>
                </a:ln>
                <a:gradFill>
                  <a:gsLst>
                    <a:gs pos="0">
                      <a:srgbClr val="0F6CBD"/>
                    </a:gs>
                    <a:gs pos="100000">
                      <a:srgbClr val="9F51DE"/>
                    </a:gs>
                  </a:gsLst>
                  <a:lin ang="0" scaled="1"/>
                </a:gradFill>
                <a:effectLst/>
                <a:uLnTx/>
                <a:uFillTx/>
                <a:latin typeface="Segoe UI"/>
                <a:ea typeface="+mn-ea"/>
                <a:cs typeface="+mn-cs"/>
              </a:rPr>
              <a:t> </a:t>
            </a:r>
          </a:p>
          <a:p>
            <a:pPr marL="0" marR="0" lvl="0" indent="0" algn="l" defTabSz="914400" rtl="0" eaLnBrk="1" fontAlgn="auto" latinLnBrk="0" hangingPunct="1">
              <a:lnSpc>
                <a:spcPts val="1400"/>
              </a:lnSpc>
              <a:spcBef>
                <a:spcPts val="0"/>
              </a:spcBef>
              <a:spcAft>
                <a:spcPts val="0"/>
              </a:spcAft>
              <a:buClrTx/>
              <a:buSzTx/>
              <a:buFontTx/>
              <a:buNone/>
              <a:tabLst/>
              <a:defRPr/>
            </a:pPr>
            <a:r>
              <a:rPr kumimoji="0" lang="es-xl" sz="1400" b="0" i="0" u="none" strike="noStrike" kern="1200" cap="none" spc="0" normalizeH="0" baseline="0" noProof="0" dirty="0">
                <a:ln>
                  <a:noFill/>
                </a:ln>
                <a:solidFill>
                  <a:srgbClr val="000000"/>
                </a:solidFill>
                <a:effectLst/>
                <a:uLnTx/>
                <a:uFillTx/>
                <a:latin typeface="Segoe UI"/>
                <a:ea typeface="+mn-ea"/>
                <a:cs typeface="+mn-cs"/>
              </a:rPr>
              <a:t>Impuls</a:t>
            </a:r>
            <a:r>
              <a:rPr kumimoji="0" lang="es-EC" sz="1400" b="0" i="0" u="none" strike="noStrike" kern="1200" cap="none" spc="0" normalizeH="0" baseline="0" noProof="0" dirty="0">
                <a:ln>
                  <a:noFill/>
                </a:ln>
                <a:solidFill>
                  <a:srgbClr val="000000"/>
                </a:solidFill>
                <a:effectLst/>
                <a:uLnTx/>
                <a:uFillTx/>
                <a:latin typeface="Segoe UI"/>
                <a:ea typeface="+mn-ea"/>
                <a:cs typeface="+mn-cs"/>
              </a:rPr>
              <a:t>a</a:t>
            </a:r>
            <a:r>
              <a:rPr kumimoji="0" lang="es-xl" sz="1400" b="0" i="0" u="none" strike="noStrike" kern="1200" cap="none" spc="0" normalizeH="0" baseline="0" noProof="0" dirty="0">
                <a:ln>
                  <a:noFill/>
                </a:ln>
                <a:solidFill>
                  <a:srgbClr val="000000"/>
                </a:solidFill>
                <a:effectLst/>
                <a:uLnTx/>
                <a:uFillTx/>
                <a:latin typeface="Segoe UI"/>
                <a:ea typeface="+mn-ea"/>
                <a:cs typeface="+mn-cs"/>
              </a:rPr>
              <a:t> </a:t>
            </a:r>
            <a:r>
              <a:rPr kumimoji="0" lang="es-EC" sz="1400" b="0" i="0" u="none" strike="noStrike" kern="1200" cap="none" spc="0" normalizeH="0" baseline="0" noProof="0" dirty="0">
                <a:ln>
                  <a:noFill/>
                </a:ln>
                <a:solidFill>
                  <a:srgbClr val="000000"/>
                </a:solidFill>
                <a:effectLst/>
                <a:uLnTx/>
                <a:uFillTx/>
                <a:latin typeface="Segoe UI"/>
                <a:ea typeface="+mn-ea"/>
                <a:cs typeface="+mn-cs"/>
              </a:rPr>
              <a:t>la adopción y habla sobre</a:t>
            </a:r>
            <a:r>
              <a:rPr kumimoji="0" lang="es-xl" sz="1400" b="0" i="0" u="none" strike="noStrike" kern="1200" cap="none" spc="0" normalizeH="0" baseline="0" noProof="0" dirty="0">
                <a:ln>
                  <a:noFill/>
                </a:ln>
                <a:solidFill>
                  <a:srgbClr val="000000"/>
                </a:solidFill>
                <a:effectLst/>
                <a:uLnTx/>
                <a:uFillTx/>
                <a:latin typeface="Segoe UI"/>
                <a:ea typeface="+mn-ea"/>
                <a:cs typeface="+mn-cs"/>
              </a:rPr>
              <a:t> Copilot</a:t>
            </a:r>
          </a:p>
        </p:txBody>
      </p:sp>
      <p:cxnSp>
        <p:nvCxnSpPr>
          <p:cNvPr id="11" name="Straight Arrow Connector 10">
            <a:extLst>
              <a:ext uri="{FF2B5EF4-FFF2-40B4-BE49-F238E27FC236}">
                <a16:creationId xmlns:a16="http://schemas.microsoft.com/office/drawing/2014/main" id="{AEEA8617-3585-0D2D-0760-27BBAFFBFAB6}"/>
              </a:ext>
            </a:extLst>
          </p:cNvPr>
          <p:cNvCxnSpPr>
            <a:cxnSpLocks/>
          </p:cNvCxnSpPr>
          <p:nvPr/>
        </p:nvCxnSpPr>
        <p:spPr>
          <a:xfrm>
            <a:off x="9418466" y="2872489"/>
            <a:ext cx="588066" cy="0"/>
          </a:xfrm>
          <a:prstGeom prst="straightConnector1">
            <a:avLst/>
          </a:prstGeom>
          <a:ln w="19050">
            <a:solidFill>
              <a:schemeClr val="tx1"/>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FC68488-A05B-E077-C618-3795493018D4}"/>
              </a:ext>
            </a:extLst>
          </p:cNvPr>
          <p:cNvSpPr txBox="1"/>
          <p:nvPr/>
        </p:nvSpPr>
        <p:spPr>
          <a:xfrm>
            <a:off x="5434532" y="5420430"/>
            <a:ext cx="5622088" cy="553998"/>
          </a:xfrm>
          <a:prstGeom prst="rect">
            <a:avLst/>
          </a:prstGeom>
          <a:noFill/>
        </p:spPr>
        <p:txBody>
          <a:bodyPr wrap="square" lIns="182880" tIns="0" rIns="18288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200" b="1" i="0" u="none" strike="noStrike" kern="1200" cap="none" spc="0" normalizeH="0" baseline="0" noProof="0" dirty="0">
                <a:ln>
                  <a:noFill/>
                </a:ln>
                <a:solidFill>
                  <a:srgbClr val="000000"/>
                </a:solidFill>
                <a:effectLst/>
                <a:uLnTx/>
                <a:uFillTx/>
                <a:latin typeface="Segoe UI"/>
                <a:ea typeface="+mn-ea"/>
                <a:cs typeface="Segoe UI"/>
              </a:rPr>
              <a:t>Microsoft 365 es fundamental para estar preparado para la IA. </a:t>
            </a:r>
            <a:r>
              <a:rPr kumimoji="0" lang="es-xl" sz="1200" b="0" i="0" u="none" strike="noStrike" kern="1200" cap="none" spc="0" normalizeH="0" baseline="0" noProof="0" dirty="0">
                <a:ln>
                  <a:noFill/>
                </a:ln>
                <a:solidFill>
                  <a:srgbClr val="000000"/>
                </a:solidFill>
                <a:effectLst/>
                <a:uLnTx/>
                <a:uFillTx/>
                <a:latin typeface="Segoe UI"/>
                <a:ea typeface="+mn-ea"/>
                <a:cs typeface="Segoe UI"/>
              </a:rPr>
              <a:t>Aunque Copilot </a:t>
            </a:r>
            <a:r>
              <a:rPr kumimoji="0" lang="es-EC" sz="1200" b="0" i="0" u="none" strike="noStrike" kern="1200" cap="none" spc="0" normalizeH="0" baseline="0" noProof="0" dirty="0">
                <a:ln>
                  <a:noFill/>
                </a:ln>
                <a:solidFill>
                  <a:srgbClr val="000000"/>
                </a:solidFill>
                <a:effectLst/>
                <a:uLnTx/>
                <a:uFillTx/>
                <a:latin typeface="Segoe UI"/>
                <a:ea typeface="+mn-ea"/>
                <a:cs typeface="Segoe UI"/>
              </a:rPr>
              <a:t>es</a:t>
            </a:r>
            <a:r>
              <a:rPr kumimoji="0" lang="es-xl" sz="1200" b="0" i="0" u="none" strike="noStrike" kern="1200" cap="none" spc="0" normalizeH="0" baseline="0" noProof="0" dirty="0">
                <a:ln>
                  <a:noFill/>
                </a:ln>
                <a:solidFill>
                  <a:srgbClr val="000000"/>
                </a:solidFill>
                <a:effectLst/>
                <a:uLnTx/>
                <a:uFillTx/>
                <a:latin typeface="Segoe UI"/>
                <a:ea typeface="+mn-ea"/>
                <a:cs typeface="Segoe UI"/>
              </a:rPr>
              <a:t> una licencia diferente, los clientes </a:t>
            </a:r>
            <a:r>
              <a:rPr kumimoji="0" lang="es-EC" sz="1200" b="0" i="0" u="none" strike="noStrike" kern="1200" cap="none" spc="0" normalizeH="0" baseline="0" noProof="0" dirty="0">
                <a:ln>
                  <a:noFill/>
                </a:ln>
                <a:solidFill>
                  <a:srgbClr val="000000"/>
                </a:solidFill>
                <a:effectLst/>
                <a:uLnTx/>
                <a:uFillTx/>
                <a:latin typeface="Segoe UI"/>
                <a:ea typeface="+mn-ea"/>
                <a:cs typeface="Segoe UI"/>
              </a:rPr>
              <a:t>tienen como prerrequisito conta</a:t>
            </a:r>
            <a:r>
              <a:rPr kumimoji="0" lang="es-xl" sz="1200" b="0" i="0" u="none" strike="noStrike" kern="1200" cap="none" spc="0" normalizeH="0" baseline="0" noProof="0" dirty="0">
                <a:ln>
                  <a:noFill/>
                </a:ln>
                <a:solidFill>
                  <a:srgbClr val="000000"/>
                </a:solidFill>
                <a:effectLst/>
                <a:uLnTx/>
                <a:uFillTx/>
                <a:latin typeface="Segoe UI"/>
                <a:ea typeface="+mn-ea"/>
                <a:cs typeface="Segoe UI"/>
              </a:rPr>
              <a:t>r </a:t>
            </a:r>
            <a:r>
              <a:rPr kumimoji="0" lang="es-EC" sz="1200" b="0" i="0" u="none" strike="noStrike" kern="1200" cap="none" spc="0" normalizeH="0" baseline="0" noProof="0" dirty="0">
                <a:ln>
                  <a:noFill/>
                </a:ln>
                <a:solidFill>
                  <a:srgbClr val="000000"/>
                </a:solidFill>
                <a:effectLst/>
                <a:uLnTx/>
                <a:uFillTx/>
                <a:latin typeface="Segoe UI"/>
                <a:ea typeface="+mn-ea"/>
                <a:cs typeface="Segoe UI"/>
              </a:rPr>
              <a:t>con</a:t>
            </a:r>
            <a:r>
              <a:rPr kumimoji="0" lang="es-xl" sz="1200" b="0" i="0" u="none" strike="noStrike" kern="1200" cap="none" spc="0" normalizeH="0" baseline="0" noProof="0" dirty="0">
                <a:ln>
                  <a:noFill/>
                </a:ln>
                <a:solidFill>
                  <a:srgbClr val="000000"/>
                </a:solidFill>
                <a:effectLst/>
                <a:uLnTx/>
                <a:uFillTx/>
                <a:latin typeface="Segoe UI"/>
                <a:ea typeface="+mn-ea"/>
                <a:cs typeface="Segoe UI"/>
              </a:rPr>
              <a:t> Microsoft 365 </a:t>
            </a:r>
            <a:r>
              <a:rPr kumimoji="0" lang="es-EC" sz="1200" b="0" i="0" u="none" strike="noStrike" kern="1200" cap="none" spc="0" normalizeH="0" baseline="0" noProof="0" dirty="0">
                <a:ln>
                  <a:noFill/>
                </a:ln>
                <a:solidFill>
                  <a:srgbClr val="000000"/>
                </a:solidFill>
                <a:effectLst/>
                <a:uLnTx/>
                <a:uFillTx/>
                <a:latin typeface="Segoe UI"/>
                <a:ea typeface="+mn-ea"/>
                <a:cs typeface="Segoe UI"/>
              </a:rPr>
              <a:t>Standard/BP/</a:t>
            </a:r>
            <a:r>
              <a:rPr kumimoji="0" lang="es-xl" sz="1200" b="0" i="0" u="none" strike="noStrike" kern="1200" cap="none" spc="0" normalizeH="0" baseline="0" noProof="0" dirty="0">
                <a:ln>
                  <a:noFill/>
                </a:ln>
                <a:solidFill>
                  <a:srgbClr val="000000"/>
                </a:solidFill>
                <a:effectLst/>
                <a:uLnTx/>
                <a:uFillTx/>
                <a:latin typeface="Segoe UI"/>
                <a:ea typeface="+mn-ea"/>
                <a:cs typeface="Segoe UI"/>
              </a:rPr>
              <a:t>E3/E5 como licencia base.</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4594CD37-3076-42AA-0603-5F2FE046C4A2}"/>
              </a:ext>
            </a:extLst>
          </p:cNvPr>
          <p:cNvSpPr txBox="1"/>
          <p:nvPr/>
        </p:nvSpPr>
        <p:spPr>
          <a:xfrm>
            <a:off x="3881484" y="2211045"/>
            <a:ext cx="5066371" cy="593871"/>
          </a:xfrm>
          <a:prstGeom prst="rect">
            <a:avLst/>
          </a:prstGeom>
          <a:noFill/>
        </p:spPr>
        <p:txBody>
          <a:bodyPr wrap="square" lIns="182880" tIns="0" rIns="182880" bIns="9144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200" b="1" i="0" u="none" strike="noStrike" kern="1200" cap="none" spc="-20" normalizeH="0" baseline="0" noProof="0" dirty="0">
                <a:ln>
                  <a:noFill/>
                </a:ln>
                <a:solidFill>
                  <a:srgbClr val="000000"/>
                </a:solidFill>
                <a:effectLst/>
                <a:uLnTx/>
                <a:uFillTx/>
                <a:latin typeface="Segoe UI"/>
                <a:ea typeface="+mn-ea"/>
                <a:cs typeface="Segoe UI"/>
              </a:rPr>
              <a:t>Copilot utiliza la información disponible para los usuarios dentro </a:t>
            </a:r>
            <a:br>
              <a:rPr kumimoji="0" lang="en-IN" sz="1200" b="1" i="0" u="none" strike="noStrike" kern="1200" cap="none" spc="-20" normalizeH="0" baseline="0" noProof="0" dirty="0">
                <a:ln>
                  <a:noFill/>
                </a:ln>
                <a:solidFill>
                  <a:srgbClr val="000000"/>
                </a:solidFill>
                <a:effectLst/>
                <a:uLnTx/>
                <a:uFillTx/>
                <a:latin typeface="Segoe UI"/>
                <a:ea typeface="+mn-ea"/>
                <a:cs typeface="Segoe UI"/>
              </a:rPr>
            </a:br>
            <a:r>
              <a:rPr kumimoji="0" lang="es-xl" sz="1200" b="1" i="0" u="none" strike="noStrike" kern="1200" cap="none" spc="-20" normalizeH="0" baseline="0" noProof="0" dirty="0">
                <a:ln>
                  <a:noFill/>
                </a:ln>
                <a:solidFill>
                  <a:srgbClr val="000000"/>
                </a:solidFill>
                <a:effectLst/>
                <a:uLnTx/>
                <a:uFillTx/>
                <a:latin typeface="Segoe UI"/>
                <a:ea typeface="+mn-ea"/>
                <a:cs typeface="Segoe UI"/>
              </a:rPr>
              <a:t>de MS Graph. </a:t>
            </a:r>
            <a:r>
              <a:rPr kumimoji="0" lang="es-xl" sz="1200" b="0" i="0" u="none" strike="noStrike" kern="1200" cap="none" spc="-20" normalizeH="0" baseline="0" noProof="0" dirty="0">
                <a:ln>
                  <a:noFill/>
                </a:ln>
                <a:solidFill>
                  <a:srgbClr val="000000"/>
                </a:solidFill>
                <a:effectLst/>
                <a:uLnTx/>
                <a:uFillTx/>
                <a:latin typeface="Segoe UI"/>
                <a:ea typeface="+mn-ea"/>
                <a:cs typeface="Segoe UI"/>
              </a:rPr>
              <a:t>Para recuperar sus datos empresariales, los </a:t>
            </a:r>
            <a:br>
              <a:rPr kumimoji="0" lang="en-US" sz="1200" b="0" i="0" u="none" strike="noStrike" kern="1200" cap="none" spc="-20" normalizeH="0" baseline="0" noProof="0" dirty="0">
                <a:ln>
                  <a:noFill/>
                </a:ln>
                <a:solidFill>
                  <a:srgbClr val="000000"/>
                </a:solidFill>
                <a:effectLst/>
                <a:uLnTx/>
                <a:uFillTx/>
                <a:latin typeface="Segoe UI"/>
                <a:ea typeface="+mn-ea"/>
                <a:cs typeface="Segoe UI"/>
              </a:rPr>
            </a:br>
            <a:r>
              <a:rPr kumimoji="0" lang="es-xl" sz="1200" b="0" i="0" u="none" strike="noStrike" kern="1200" cap="none" spc="-20" normalizeH="0" baseline="0" noProof="0" dirty="0">
                <a:ln>
                  <a:noFill/>
                </a:ln>
                <a:solidFill>
                  <a:srgbClr val="000000"/>
                </a:solidFill>
                <a:effectLst/>
                <a:uLnTx/>
                <a:uFillTx/>
                <a:latin typeface="Segoe UI"/>
                <a:ea typeface="+mn-ea"/>
                <a:cs typeface="Segoe UI"/>
              </a:rPr>
              <a:t>usuarios deberán </a:t>
            </a:r>
            <a:r>
              <a:rPr kumimoji="0" lang="es-xl" sz="1200" b="0" i="0" u="none" strike="noStrike" kern="1200" cap="none" spc="-20" normalizeH="0" baseline="0" noProof="0" dirty="0">
                <a:ln>
                  <a:noFill/>
                </a:ln>
                <a:solidFill>
                  <a:srgbClr val="000000"/>
                </a:solidFill>
                <a:effectLst/>
                <a:uLnTx/>
                <a:uFillTx/>
                <a:latin typeface="Segoe UI"/>
                <a:ea typeface="+mn-ea"/>
                <a:cs typeface="+mn-cs"/>
              </a:rPr>
              <a:t>implementar y adoptar </a:t>
            </a:r>
            <a:r>
              <a:rPr kumimoji="0" lang="es-EC" sz="1200" b="0" i="0" u="none" strike="noStrike" kern="1200" cap="none" spc="-20" normalizeH="0" baseline="0" noProof="0" dirty="0">
                <a:ln>
                  <a:noFill/>
                </a:ln>
                <a:solidFill>
                  <a:srgbClr val="000000"/>
                </a:solidFill>
                <a:effectLst/>
                <a:uLnTx/>
                <a:uFillTx/>
                <a:latin typeface="Segoe UI"/>
                <a:ea typeface="+mn-ea"/>
                <a:cs typeface="+mn-cs"/>
              </a:rPr>
              <a:t>primero </a:t>
            </a:r>
            <a:r>
              <a:rPr kumimoji="0" lang="es-xl" sz="1200" b="0" i="0" u="none" strike="noStrike" kern="1200" cap="none" spc="-20" normalizeH="0" baseline="0" noProof="0" dirty="0">
                <a:ln>
                  <a:noFill/>
                </a:ln>
                <a:solidFill>
                  <a:srgbClr val="000000"/>
                </a:solidFill>
                <a:effectLst/>
                <a:uLnTx/>
                <a:uFillTx/>
                <a:latin typeface="Segoe UI"/>
                <a:ea typeface="+mn-ea"/>
                <a:cs typeface="+mn-cs"/>
              </a:rPr>
              <a:t>Microsoft 365</a:t>
            </a:r>
          </a:p>
        </p:txBody>
      </p:sp>
      <p:sp>
        <p:nvSpPr>
          <p:cNvPr id="14" name="TextBox 13">
            <a:extLst>
              <a:ext uri="{FF2B5EF4-FFF2-40B4-BE49-F238E27FC236}">
                <a16:creationId xmlns:a16="http://schemas.microsoft.com/office/drawing/2014/main" id="{BA8A0DAF-97E1-3887-FE81-30B24265C447}"/>
              </a:ext>
            </a:extLst>
          </p:cNvPr>
          <p:cNvSpPr txBox="1"/>
          <p:nvPr/>
        </p:nvSpPr>
        <p:spPr>
          <a:xfrm>
            <a:off x="5427166" y="5799290"/>
            <a:ext cx="4572000" cy="639569"/>
          </a:xfrm>
          <a:prstGeom prst="rect">
            <a:avLst/>
          </a:prstGeom>
          <a:noFill/>
        </p:spPr>
        <p:txBody>
          <a:bodyPr wrap="square" lIns="182880" tIns="182880" rIns="18288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78D4"/>
              </a:solidFill>
              <a:effectLst/>
              <a:uLnTx/>
              <a:uFillTx/>
              <a:latin typeface="Segoe UI"/>
              <a:ea typeface="+mn-ea"/>
              <a:cs typeface="Segoe UI"/>
            </a:endParaRPr>
          </a:p>
        </p:txBody>
      </p:sp>
      <p:sp>
        <p:nvSpPr>
          <p:cNvPr id="16" name="Rectangle: Rounded Corners 3">
            <a:extLst>
              <a:ext uri="{FF2B5EF4-FFF2-40B4-BE49-F238E27FC236}">
                <a16:creationId xmlns:a16="http://schemas.microsoft.com/office/drawing/2014/main" id="{AF2D9846-6782-46E5-294C-C6893AFF5858}"/>
              </a:ext>
            </a:extLst>
          </p:cNvPr>
          <p:cNvSpPr/>
          <p:nvPr/>
        </p:nvSpPr>
        <p:spPr bwMode="auto">
          <a:xfrm>
            <a:off x="8343444" y="2533514"/>
            <a:ext cx="1208823" cy="677951"/>
          </a:xfrm>
          <a:prstGeom prst="roundRect">
            <a:avLst>
              <a:gd name="adj" fmla="val 11366"/>
            </a:avLst>
          </a:prstGeom>
          <a:solidFill>
            <a:schemeClr val="bg1"/>
          </a:solidFill>
          <a:ln w="19050">
            <a:solidFill>
              <a:schemeClr val="tx1"/>
            </a:solid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82880" rIns="182880" bIns="182880" numCol="1" spcCol="0" rtlCol="0" fromWordArt="0" anchor="ctr" anchorCtr="0" forceAA="0" compatLnSpc="1">
            <a:prstTxWarp prst="textNoShape">
              <a:avLst/>
            </a:prstTxWarp>
            <a:noAutofit/>
          </a:bodyPr>
          <a:lstStyle/>
          <a:p>
            <a:pPr marL="0" marR="0" lvl="0" indent="0" algn="ctr" defTabSz="932472" rtl="0" eaLnBrk="1" fontAlgn="base" latinLnBrk="0" hangingPunct="1">
              <a:lnSpc>
                <a:spcPts val="1600"/>
              </a:lnSpc>
              <a:spcBef>
                <a:spcPct val="0"/>
              </a:spcBef>
              <a:spcAft>
                <a:spcPct val="0"/>
              </a:spcAft>
              <a:buClrTx/>
              <a:buSzTx/>
              <a:buFontTx/>
              <a:buNone/>
              <a:tabLst/>
              <a:defRPr/>
            </a:pPr>
            <a:r>
              <a:rPr kumimoji="0" lang="es-xl" sz="1600" b="0" i="0" u="none" strike="noStrike" kern="1200" cap="none" spc="0" normalizeH="0" baseline="0" noProof="0" dirty="0">
                <a:ln>
                  <a:noFill/>
                </a:ln>
                <a:solidFill>
                  <a:srgbClr val="0078D4"/>
                </a:solidFill>
                <a:effectLst/>
                <a:uLnTx/>
                <a:uFillTx/>
                <a:latin typeface="Segoe UI Semibold"/>
                <a:ea typeface="Segoe UI" pitchFamily="34" charset="0"/>
                <a:cs typeface="Segoe UI" pitchFamily="34" charset="0"/>
              </a:rPr>
              <a:t>Listo para Copilot</a:t>
            </a:r>
          </a:p>
        </p:txBody>
      </p:sp>
      <p:grpSp>
        <p:nvGrpSpPr>
          <p:cNvPr id="17" name="Group 16">
            <a:extLst>
              <a:ext uri="{FF2B5EF4-FFF2-40B4-BE49-F238E27FC236}">
                <a16:creationId xmlns:a16="http://schemas.microsoft.com/office/drawing/2014/main" id="{45DD795A-75BD-D7FB-919A-3426270D40B8}"/>
              </a:ext>
            </a:extLst>
          </p:cNvPr>
          <p:cNvGrpSpPr/>
          <p:nvPr/>
        </p:nvGrpSpPr>
        <p:grpSpPr>
          <a:xfrm>
            <a:off x="10223230" y="2317773"/>
            <a:ext cx="1695885" cy="1524394"/>
            <a:chOff x="10059919" y="2575574"/>
            <a:chExt cx="1695885" cy="1524394"/>
          </a:xfrm>
        </p:grpSpPr>
        <p:sp>
          <p:nvSpPr>
            <p:cNvPr id="18" name="Rectangle: Rounded Corners 3">
              <a:extLst>
                <a:ext uri="{FF2B5EF4-FFF2-40B4-BE49-F238E27FC236}">
                  <a16:creationId xmlns:a16="http://schemas.microsoft.com/office/drawing/2014/main" id="{FE93E60E-4FB1-6C5A-9304-9CFFD364B6A3}"/>
                </a:ext>
              </a:extLst>
            </p:cNvPr>
            <p:cNvSpPr/>
            <p:nvPr/>
          </p:nvSpPr>
          <p:spPr bwMode="auto">
            <a:xfrm>
              <a:off x="10059919" y="2575574"/>
              <a:ext cx="1695885" cy="1524394"/>
            </a:xfrm>
            <a:prstGeom prst="roundRect">
              <a:avLst>
                <a:gd name="adj" fmla="val 11366"/>
              </a:avLst>
            </a:prstGeom>
            <a:noFill/>
            <a:ln w="25400">
              <a:gradFill>
                <a:gsLst>
                  <a:gs pos="0">
                    <a:srgbClr val="8661C5"/>
                  </a:gs>
                  <a:gs pos="52000">
                    <a:srgbClr val="93C2FF"/>
                  </a:gs>
                  <a:gs pos="26000">
                    <a:srgbClr val="D59DFF"/>
                  </a:gs>
                  <a:gs pos="75000">
                    <a:schemeClr val="accent3"/>
                  </a:gs>
                  <a:gs pos="100000">
                    <a:schemeClr val="accent1"/>
                  </a:gs>
                </a:gsLst>
                <a:lin ang="10800000" scaled="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82880" rIns="18288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1600" b="1" i="0"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rPr>
                <a:t>Implementar</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1600" b="1" i="0"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rPr>
                <a:t>Copilot</a:t>
              </a:r>
            </a:p>
          </p:txBody>
        </p:sp>
        <p:grpSp>
          <p:nvGrpSpPr>
            <p:cNvPr id="19" name="Group 18">
              <a:extLst>
                <a:ext uri="{FF2B5EF4-FFF2-40B4-BE49-F238E27FC236}">
                  <a16:creationId xmlns:a16="http://schemas.microsoft.com/office/drawing/2014/main" id="{CD5A13EC-F23E-4FAE-FDF1-0A28F22F13FB}"/>
                </a:ext>
              </a:extLst>
            </p:cNvPr>
            <p:cNvGrpSpPr/>
            <p:nvPr/>
          </p:nvGrpSpPr>
          <p:grpSpPr>
            <a:xfrm>
              <a:off x="10510000" y="4040532"/>
              <a:ext cx="6555" cy="0"/>
              <a:chOff x="5715081" y="3562319"/>
              <a:chExt cx="9525" cy="0"/>
            </a:xfrm>
          </p:grpSpPr>
          <p:sp>
            <p:nvSpPr>
              <p:cNvPr id="26" name="Freeform: Shape 18">
                <a:extLst>
                  <a:ext uri="{FF2B5EF4-FFF2-40B4-BE49-F238E27FC236}">
                    <a16:creationId xmlns:a16="http://schemas.microsoft.com/office/drawing/2014/main" id="{9CA4E7E7-5C7A-8221-B5E5-2D44A1146AC7}"/>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solidFill>
                <a:srgbClr val="50E6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19">
                <a:extLst>
                  <a:ext uri="{FF2B5EF4-FFF2-40B4-BE49-F238E27FC236}">
                    <a16:creationId xmlns:a16="http://schemas.microsoft.com/office/drawing/2014/main" id="{1CE21289-684F-2A2A-96BD-844FAD2ED532}"/>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gradFill>
                <a:gsLst>
                  <a:gs pos="0">
                    <a:srgbClr val="2D3F80"/>
                  </a:gs>
                  <a:gs pos="50000">
                    <a:srgbClr val="3856A6">
                      <a:alpha val="49804"/>
                    </a:srgbClr>
                  </a:gs>
                  <a:gs pos="100000">
                    <a:srgbClr val="436DCD">
                      <a:alpha val="0"/>
                    </a:srgbClr>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28" name="Picture 27">
            <a:extLst>
              <a:ext uri="{FF2B5EF4-FFF2-40B4-BE49-F238E27FC236}">
                <a16:creationId xmlns:a16="http://schemas.microsoft.com/office/drawing/2014/main" id="{6F7A59DA-3CE4-C0AA-55AB-DD25ED0F3F99}"/>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12382" t="13617" r="64919" b="28065"/>
          <a:stretch/>
        </p:blipFill>
        <p:spPr>
          <a:xfrm rot="5400000">
            <a:off x="4525631" y="2270848"/>
            <a:ext cx="822960" cy="3443394"/>
          </a:xfrm>
          <a:prstGeom prst="roundRect">
            <a:avLst>
              <a:gd name="adj" fmla="val 1849"/>
            </a:avLst>
          </a:prstGeom>
          <a:solidFill>
            <a:schemeClr val="bg1"/>
          </a:solidFill>
          <a:ln>
            <a:solidFill>
              <a:schemeClr val="bg1"/>
            </a:solidFill>
          </a:ln>
          <a:effectLst/>
        </p:spPr>
      </p:pic>
      <p:sp>
        <p:nvSpPr>
          <p:cNvPr id="29" name="TextBox 28">
            <a:extLst>
              <a:ext uri="{FF2B5EF4-FFF2-40B4-BE49-F238E27FC236}">
                <a16:creationId xmlns:a16="http://schemas.microsoft.com/office/drawing/2014/main" id="{88A89819-1205-923F-41A1-48AC6C511F35}"/>
              </a:ext>
            </a:extLst>
          </p:cNvPr>
          <p:cNvSpPr txBox="1"/>
          <p:nvPr/>
        </p:nvSpPr>
        <p:spPr>
          <a:xfrm>
            <a:off x="3919558" y="3602096"/>
            <a:ext cx="2871528" cy="758756"/>
          </a:xfrm>
          <a:prstGeom prst="rect">
            <a:avLst/>
          </a:prstGeom>
          <a:noFill/>
          <a:effectLst/>
        </p:spPr>
        <p:txBody>
          <a:bodyPr wrap="square" lIns="182880" tIns="0" rIns="0" bIns="0" rtlCol="0" anchor="ctr">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s-xl" sz="1800" b="1" i="0" u="none" strike="noStrike" kern="1200" cap="none" spc="0" normalizeH="0" baseline="0" noProof="0" dirty="0">
                <a:ln>
                  <a:noFill/>
                </a:ln>
                <a:gradFill>
                  <a:gsLst>
                    <a:gs pos="0">
                      <a:srgbClr val="0F6CBD"/>
                    </a:gs>
                    <a:gs pos="100000">
                      <a:srgbClr val="9F51DE"/>
                    </a:gs>
                  </a:gsLst>
                  <a:lin ang="0" scaled="1"/>
                </a:gradFill>
                <a:effectLst/>
                <a:uLnTx/>
                <a:uFillTx/>
                <a:latin typeface="Segoe UI"/>
                <a:ea typeface="+mn-ea"/>
                <a:cs typeface="+mn-cs"/>
              </a:rPr>
              <a:t>Liderar con productividad segura + Copilot</a:t>
            </a:r>
          </a:p>
        </p:txBody>
      </p:sp>
      <p:pic>
        <p:nvPicPr>
          <p:cNvPr id="30" name="Picture 29">
            <a:extLst>
              <a:ext uri="{FF2B5EF4-FFF2-40B4-BE49-F238E27FC236}">
                <a16:creationId xmlns:a16="http://schemas.microsoft.com/office/drawing/2014/main" id="{523215CC-57EA-44B5-E10B-4055DF624982}"/>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12382" t="13617" r="64919" b="28065"/>
          <a:stretch/>
        </p:blipFill>
        <p:spPr>
          <a:xfrm rot="5400000">
            <a:off x="4525631" y="52672"/>
            <a:ext cx="822960" cy="3443394"/>
          </a:xfrm>
          <a:prstGeom prst="roundRect">
            <a:avLst>
              <a:gd name="adj" fmla="val 1849"/>
            </a:avLst>
          </a:prstGeom>
          <a:solidFill>
            <a:schemeClr val="bg1"/>
          </a:solidFill>
          <a:ln>
            <a:solidFill>
              <a:schemeClr val="bg1"/>
            </a:solidFill>
          </a:ln>
          <a:effectLst/>
        </p:spPr>
      </p:pic>
      <p:sp>
        <p:nvSpPr>
          <p:cNvPr id="31" name="TextBox 30">
            <a:extLst>
              <a:ext uri="{FF2B5EF4-FFF2-40B4-BE49-F238E27FC236}">
                <a16:creationId xmlns:a16="http://schemas.microsoft.com/office/drawing/2014/main" id="{3B0C88A9-B253-E0AC-9845-4B8BA0DAAA52}"/>
              </a:ext>
            </a:extLst>
          </p:cNvPr>
          <p:cNvSpPr txBox="1"/>
          <p:nvPr/>
        </p:nvSpPr>
        <p:spPr>
          <a:xfrm>
            <a:off x="3919558" y="1394991"/>
            <a:ext cx="2739250" cy="758756"/>
          </a:xfrm>
          <a:prstGeom prst="rect">
            <a:avLst/>
          </a:prstGeom>
          <a:noFill/>
          <a:effectLst/>
        </p:spPr>
        <p:txBody>
          <a:bodyPr wrap="square" lIns="18288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1" i="0" u="none" strike="noStrike" kern="1200" cap="none" spc="0" normalizeH="0" baseline="0" noProof="0" dirty="0">
                <a:ln>
                  <a:noFill/>
                </a:ln>
                <a:gradFill>
                  <a:gsLst>
                    <a:gs pos="0">
                      <a:srgbClr val="0F6CBD"/>
                    </a:gs>
                    <a:gs pos="100000">
                      <a:srgbClr val="9F51DE"/>
                    </a:gs>
                  </a:gsLst>
                  <a:lin ang="0" scaled="1"/>
                </a:gradFill>
                <a:effectLst/>
                <a:uLnTx/>
                <a:uFillTx/>
                <a:latin typeface="Segoe UI"/>
                <a:ea typeface="+mn-ea"/>
                <a:cs typeface="+mn-cs"/>
              </a:rPr>
              <a:t>Liderar con Copilot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400" b="0" i="0" u="none" strike="noStrike" kern="1200" cap="none" spc="0" normalizeH="0" baseline="0" noProof="0" dirty="0">
                <a:ln>
                  <a:noFill/>
                </a:ln>
                <a:solidFill>
                  <a:srgbClr val="000000"/>
                </a:solidFill>
                <a:effectLst/>
                <a:uLnTx/>
                <a:uFillTx/>
                <a:latin typeface="Segoe UI"/>
                <a:ea typeface="+mn-ea"/>
                <a:cs typeface="+mn-cs"/>
              </a:rPr>
              <a:t>Abord</a:t>
            </a:r>
            <a:r>
              <a:rPr kumimoji="0" lang="es-EC" sz="1400" b="0" i="0" u="none" strike="noStrike" kern="1200" cap="none" spc="0" normalizeH="0" baseline="0" noProof="0" dirty="0">
                <a:ln>
                  <a:noFill/>
                </a:ln>
                <a:solidFill>
                  <a:srgbClr val="000000"/>
                </a:solidFill>
                <a:effectLst/>
                <a:uLnTx/>
                <a:uFillTx/>
                <a:latin typeface="Segoe UI"/>
                <a:ea typeface="+mn-ea"/>
                <a:cs typeface="+mn-cs"/>
              </a:rPr>
              <a:t>a</a:t>
            </a:r>
            <a:r>
              <a:rPr kumimoji="0" lang="es-xl" sz="1400" b="0" i="0" u="none" strike="noStrike" kern="1200" cap="none" spc="0" normalizeH="0" baseline="0" noProof="0" dirty="0">
                <a:ln>
                  <a:noFill/>
                </a:ln>
                <a:solidFill>
                  <a:srgbClr val="000000"/>
                </a:solidFill>
                <a:effectLst/>
                <a:uLnTx/>
                <a:uFillTx/>
                <a:latin typeface="Segoe UI"/>
                <a:ea typeface="+mn-ea"/>
                <a:cs typeface="+mn-cs"/>
              </a:rPr>
              <a:t> la brecha de preparación técnica</a:t>
            </a:r>
            <a:endParaRPr kumimoji="0" lang="en-US" sz="1800" b="1" i="0" u="none" strike="noStrike" kern="1200" cap="none" spc="0" normalizeH="0" baseline="0" noProof="0" dirty="0">
              <a:ln>
                <a:noFill/>
              </a:ln>
              <a:gradFill>
                <a:gsLst>
                  <a:gs pos="0">
                    <a:srgbClr val="0F6CBD"/>
                  </a:gs>
                  <a:gs pos="100000">
                    <a:srgbClr val="9F51DE"/>
                  </a:gs>
                </a:gsLst>
                <a:lin ang="0" scaled="1"/>
              </a:gradFill>
              <a:effectLst/>
              <a:uLnTx/>
              <a:uFillTx/>
              <a:latin typeface="Segoe UI"/>
              <a:ea typeface="+mn-ea"/>
              <a:cs typeface="+mn-cs"/>
            </a:endParaRPr>
          </a:p>
        </p:txBody>
      </p:sp>
      <p:sp>
        <p:nvSpPr>
          <p:cNvPr id="32" name="TextBox 31">
            <a:extLst>
              <a:ext uri="{FF2B5EF4-FFF2-40B4-BE49-F238E27FC236}">
                <a16:creationId xmlns:a16="http://schemas.microsoft.com/office/drawing/2014/main" id="{5EEF4402-F853-E006-7E9B-E8C19FB2A23C}"/>
              </a:ext>
            </a:extLst>
          </p:cNvPr>
          <p:cNvSpPr txBox="1"/>
          <p:nvPr/>
        </p:nvSpPr>
        <p:spPr>
          <a:xfrm>
            <a:off x="3226420" y="1451204"/>
            <a:ext cx="815095" cy="646331"/>
          </a:xfrm>
          <a:prstGeom prst="rect">
            <a:avLst/>
          </a:prstGeom>
          <a:noFill/>
        </p:spPr>
        <p:txBody>
          <a:bodyPr wrap="none" lIns="182880" tIns="182880" rIns="182880" bIns="18288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1" i="0" u="none" strike="noStrike" kern="1200" cap="none" spc="0" normalizeH="0" baseline="0" noProof="0">
                <a:ln>
                  <a:noFill/>
                </a:ln>
                <a:solidFill>
                  <a:srgbClr val="000000"/>
                </a:solidFill>
                <a:effectLst/>
                <a:uLnTx/>
                <a:uFillTx/>
                <a:latin typeface="Segoe UI"/>
                <a:ea typeface="+mn-ea"/>
                <a:cs typeface="+mn-cs"/>
              </a:rPr>
              <a:t>¿Sí?</a:t>
            </a:r>
          </a:p>
        </p:txBody>
      </p:sp>
      <p:sp>
        <p:nvSpPr>
          <p:cNvPr id="33" name="Freeform 38">
            <a:extLst>
              <a:ext uri="{FF2B5EF4-FFF2-40B4-BE49-F238E27FC236}">
                <a16:creationId xmlns:a16="http://schemas.microsoft.com/office/drawing/2014/main" id="{DB8A14B9-9230-28F2-F8E1-3E995B980E26}"/>
              </a:ext>
              <a:ext uri="{C183D7F6-B498-43B3-948B-1728B52AA6E4}">
                <adec:decorative xmlns:adec="http://schemas.microsoft.com/office/drawing/2017/decorative" val="1"/>
              </a:ext>
            </a:extLst>
          </p:cNvPr>
          <p:cNvSpPr/>
          <p:nvPr/>
        </p:nvSpPr>
        <p:spPr bwMode="auto">
          <a:xfrm rot="16200000">
            <a:off x="2786539" y="1745337"/>
            <a:ext cx="841248" cy="5806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79"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34" name="TextBox 33">
            <a:extLst>
              <a:ext uri="{FF2B5EF4-FFF2-40B4-BE49-F238E27FC236}">
                <a16:creationId xmlns:a16="http://schemas.microsoft.com/office/drawing/2014/main" id="{A1D506B5-681E-662A-D20F-8FDFDC61D62F}"/>
              </a:ext>
            </a:extLst>
          </p:cNvPr>
          <p:cNvSpPr txBox="1"/>
          <p:nvPr/>
        </p:nvSpPr>
        <p:spPr>
          <a:xfrm>
            <a:off x="3226420" y="3669379"/>
            <a:ext cx="794128" cy="646331"/>
          </a:xfrm>
          <a:prstGeom prst="rect">
            <a:avLst/>
          </a:prstGeom>
          <a:noFill/>
        </p:spPr>
        <p:txBody>
          <a:bodyPr wrap="none" lIns="182880" tIns="182880" rIns="182880" bIns="18288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1" i="0" u="none" strike="noStrike" kern="1200" cap="none" spc="0" normalizeH="0" baseline="0" noProof="0">
                <a:ln>
                  <a:noFill/>
                </a:ln>
                <a:solidFill>
                  <a:srgbClr val="000000"/>
                </a:solidFill>
                <a:effectLst/>
                <a:uLnTx/>
                <a:uFillTx/>
                <a:latin typeface="Segoe UI"/>
                <a:ea typeface="+mn-ea"/>
                <a:cs typeface="+mn-cs"/>
              </a:rPr>
              <a:t>¿No?</a:t>
            </a:r>
          </a:p>
        </p:txBody>
      </p:sp>
      <p:sp>
        <p:nvSpPr>
          <p:cNvPr id="35" name="Freeform 38">
            <a:extLst>
              <a:ext uri="{FF2B5EF4-FFF2-40B4-BE49-F238E27FC236}">
                <a16:creationId xmlns:a16="http://schemas.microsoft.com/office/drawing/2014/main" id="{AD96AB76-A520-34A2-CB44-87B4AAD99D7C}"/>
              </a:ext>
              <a:ext uri="{C183D7F6-B498-43B3-948B-1728B52AA6E4}">
                <adec:decorative xmlns:adec="http://schemas.microsoft.com/office/drawing/2017/decorative" val="1"/>
              </a:ext>
            </a:extLst>
          </p:cNvPr>
          <p:cNvSpPr/>
          <p:nvPr/>
        </p:nvSpPr>
        <p:spPr bwMode="auto">
          <a:xfrm rot="16200000">
            <a:off x="2786539" y="3963512"/>
            <a:ext cx="841248" cy="5806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79"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36" name="Freeform 38">
            <a:extLst>
              <a:ext uri="{FF2B5EF4-FFF2-40B4-BE49-F238E27FC236}">
                <a16:creationId xmlns:a16="http://schemas.microsoft.com/office/drawing/2014/main" id="{7EC69281-2EBF-82A3-05F7-0C29A0CEE9BB}"/>
              </a:ext>
              <a:ext uri="{C183D7F6-B498-43B3-948B-1728B52AA6E4}">
                <adec:decorative xmlns:adec="http://schemas.microsoft.com/office/drawing/2017/decorative" val="1"/>
              </a:ext>
            </a:extLst>
          </p:cNvPr>
          <p:cNvSpPr/>
          <p:nvPr/>
        </p:nvSpPr>
        <p:spPr bwMode="auto">
          <a:xfrm rot="16200000">
            <a:off x="5050147" y="4912307"/>
            <a:ext cx="841248" cy="58065"/>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79"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pic>
        <p:nvPicPr>
          <p:cNvPr id="38" name="Picture 37" descr="Un logotipo colorido sobre un fondo negro&#10;&#10;Descripción generada automáticamente">
            <a:extLst>
              <a:ext uri="{FF2B5EF4-FFF2-40B4-BE49-F238E27FC236}">
                <a16:creationId xmlns:a16="http://schemas.microsoft.com/office/drawing/2014/main" id="{5680266E-A996-2601-35D4-78E969391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7635" y="2402753"/>
            <a:ext cx="716008" cy="716008"/>
          </a:xfrm>
          <a:prstGeom prst="rect">
            <a:avLst/>
          </a:prstGeom>
        </p:spPr>
      </p:pic>
    </p:spTree>
    <p:extLst>
      <p:ext uri="{BB962C8B-B14F-4D97-AF65-F5344CB8AC3E}">
        <p14:creationId xmlns:p14="http://schemas.microsoft.com/office/powerpoint/2010/main" val="32052489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82">
            <a:extLst>
              <a:ext uri="{FF2B5EF4-FFF2-40B4-BE49-F238E27FC236}">
                <a16:creationId xmlns:a16="http://schemas.microsoft.com/office/drawing/2014/main" id="{B8D2EA33-A378-5839-12B6-AA24F7CD8622}"/>
              </a:ext>
              <a:ext uri="{C183D7F6-B498-43B3-948B-1728B52AA6E4}">
                <adec:decorative xmlns:adec="http://schemas.microsoft.com/office/drawing/2017/decorative" val="1"/>
              </a:ext>
            </a:extLst>
          </p:cNvPr>
          <p:cNvGrpSpPr/>
          <p:nvPr/>
        </p:nvGrpSpPr>
        <p:grpSpPr>
          <a:xfrm>
            <a:off x="6756349" y="1775551"/>
            <a:ext cx="3857201" cy="3978543"/>
            <a:chOff x="6756349" y="1775551"/>
            <a:chExt cx="3857201" cy="3978543"/>
          </a:xfrm>
        </p:grpSpPr>
        <p:sp>
          <p:nvSpPr>
            <p:cNvPr id="47" name="Rounded Rectangle 3">
              <a:extLst>
                <a:ext uri="{FF2B5EF4-FFF2-40B4-BE49-F238E27FC236}">
                  <a16:creationId xmlns:a16="http://schemas.microsoft.com/office/drawing/2014/main" id="{BBB225D4-9E01-AEDB-C3EC-8AD350A31047}"/>
                </a:ext>
              </a:extLst>
            </p:cNvPr>
            <p:cNvSpPr/>
            <p:nvPr/>
          </p:nvSpPr>
          <p:spPr bwMode="auto">
            <a:xfrm>
              <a:off x="6756349" y="1775551"/>
              <a:ext cx="3857201" cy="3978543"/>
            </a:xfrm>
            <a:prstGeom prst="roundRect">
              <a:avLst>
                <a:gd name="adj" fmla="val 5182"/>
              </a:avLst>
            </a:prstGeom>
            <a:gradFill flip="none" rotWithShape="1">
              <a:gsLst>
                <a:gs pos="89000">
                  <a:schemeClr val="bg1">
                    <a:alpha val="35000"/>
                  </a:schemeClr>
                </a:gs>
                <a:gs pos="100000">
                  <a:schemeClr val="bg1">
                    <a:alpha val="58000"/>
                  </a:schemeClr>
                </a:gs>
              </a:gsLst>
              <a:path path="rect">
                <a:fillToRect l="50000" t="50000" r="50000" b="50000"/>
              </a:path>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tIns="1371600" bIns="91440" rtlCol="0" anchor="t"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black"/>
                </a:solidFill>
                <a:effectLst/>
                <a:uLnTx/>
                <a:uFillTx/>
                <a:latin typeface="Segoe UI Semibold"/>
                <a:ea typeface="+mn-ea"/>
                <a:cs typeface="+mn-cs"/>
              </a:endParaRPr>
            </a:p>
          </p:txBody>
        </p:sp>
        <p:pic>
          <p:nvPicPr>
            <p:cNvPr id="27" name="Picture 26">
              <a:extLst>
                <a:ext uri="{FF2B5EF4-FFF2-40B4-BE49-F238E27FC236}">
                  <a16:creationId xmlns:a16="http://schemas.microsoft.com/office/drawing/2014/main" id="{AF2150F5-ECF4-447D-6260-1B1974082929}"/>
                </a:ext>
                <a:ext uri="{C183D7F6-B498-43B3-948B-1728B52AA6E4}">
                  <adec:decorative xmlns:adec="http://schemas.microsoft.com/office/drawing/2017/decorative" val="1"/>
                </a:ext>
              </a:extLst>
            </p:cNvPr>
            <p:cNvPicPr>
              <a:picLocks noChangeAspect="1"/>
            </p:cNvPicPr>
            <p:nvPr/>
          </p:nvPicPr>
          <p:blipFill>
            <a:blip r:embed="rId3">
              <a:clrChange>
                <a:clrFrom>
                  <a:srgbClr val="F5F5F5"/>
                </a:clrFrom>
                <a:clrTo>
                  <a:srgbClr val="F5F5F5">
                    <a:alpha val="0"/>
                  </a:srgbClr>
                </a:clrTo>
              </a:clrChange>
            </a:blip>
            <a:stretch>
              <a:fillRect/>
            </a:stretch>
          </p:blipFill>
          <p:spPr>
            <a:xfrm>
              <a:off x="6908544" y="2546723"/>
              <a:ext cx="452686" cy="569220"/>
            </a:xfrm>
            <a:prstGeom prst="rect">
              <a:avLst/>
            </a:prstGeom>
            <a:noFill/>
          </p:spPr>
        </p:pic>
        <p:pic>
          <p:nvPicPr>
            <p:cNvPr id="28" name="Picture 27">
              <a:extLst>
                <a:ext uri="{FF2B5EF4-FFF2-40B4-BE49-F238E27FC236}">
                  <a16:creationId xmlns:a16="http://schemas.microsoft.com/office/drawing/2014/main" id="{CAAD00C6-B4E4-C6D6-272A-5B494B4B0D8E}"/>
                </a:ext>
                <a:ext uri="{C183D7F6-B498-43B3-948B-1728B52AA6E4}">
                  <adec:decorative xmlns:adec="http://schemas.microsoft.com/office/drawing/2017/decorative" val="1"/>
                </a:ext>
              </a:extLst>
            </p:cNvPr>
            <p:cNvPicPr>
              <a:picLocks noChangeAspect="1"/>
            </p:cNvPicPr>
            <p:nvPr/>
          </p:nvPicPr>
          <p:blipFill>
            <a:blip r:embed="rId4">
              <a:clrChange>
                <a:clrFrom>
                  <a:srgbClr val="F5F5F5"/>
                </a:clrFrom>
                <a:clrTo>
                  <a:srgbClr val="F5F5F5">
                    <a:alpha val="0"/>
                  </a:srgbClr>
                </a:clrTo>
              </a:clrChange>
            </a:blip>
            <a:stretch>
              <a:fillRect/>
            </a:stretch>
          </p:blipFill>
          <p:spPr>
            <a:xfrm>
              <a:off x="7374691" y="2546723"/>
              <a:ext cx="1401285" cy="584235"/>
            </a:xfrm>
            <a:prstGeom prst="rect">
              <a:avLst/>
            </a:prstGeom>
            <a:noFill/>
          </p:spPr>
        </p:pic>
        <p:sp>
          <p:nvSpPr>
            <p:cNvPr id="30" name="Rectangle 29">
              <a:extLst>
                <a:ext uri="{FF2B5EF4-FFF2-40B4-BE49-F238E27FC236}">
                  <a16:creationId xmlns:a16="http://schemas.microsoft.com/office/drawing/2014/main" id="{806B4C79-C9F0-32D6-7872-3D2FD0FD735D}"/>
                </a:ext>
              </a:extLst>
            </p:cNvPr>
            <p:cNvSpPr/>
            <p:nvPr/>
          </p:nvSpPr>
          <p:spPr bwMode="auto">
            <a:xfrm>
              <a:off x="6968741" y="2264464"/>
              <a:ext cx="2717671" cy="2215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Segoe UI Semibold"/>
                  <a:ea typeface="+mn-ea"/>
                  <a:cs typeface="Segoe UI Semibold" panose="020B0702040204020203" pitchFamily="34" charset="0"/>
                </a:rPr>
                <a:t>Servicios</a:t>
              </a:r>
              <a:r>
                <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 </a:t>
              </a:r>
              <a:r>
                <a:rPr kumimoji="0" lang="en-US" sz="1600" b="0" i="0" u="none" strike="noStrike" kern="1200" cap="none" spc="0" normalizeH="0" baseline="0" noProof="0" dirty="0" err="1">
                  <a:ln>
                    <a:noFill/>
                  </a:ln>
                  <a:solidFill>
                    <a:srgbClr val="000000"/>
                  </a:solidFill>
                  <a:effectLst/>
                  <a:uLnTx/>
                  <a:uFillTx/>
                  <a:latin typeface="Segoe UI Semibold"/>
                  <a:ea typeface="+mn-ea"/>
                  <a:cs typeface="Segoe UI Semibold" panose="020B0702040204020203" pitchFamily="34" charset="0"/>
                </a:rPr>
                <a:t>en</a:t>
              </a:r>
              <a:r>
                <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 la </a:t>
              </a:r>
              <a:r>
                <a:rPr kumimoji="0" lang="en-US" sz="1600" b="0" i="0" u="none" strike="noStrike" kern="1200" cap="none" spc="0" normalizeH="0" baseline="0" noProof="0" dirty="0" err="1">
                  <a:ln>
                    <a:noFill/>
                  </a:ln>
                  <a:solidFill>
                    <a:srgbClr val="000000"/>
                  </a:solidFill>
                  <a:effectLst/>
                  <a:uLnTx/>
                  <a:uFillTx/>
                  <a:latin typeface="Segoe UI Semibold"/>
                  <a:ea typeface="+mn-ea"/>
                  <a:cs typeface="Segoe UI Semibold" panose="020B0702040204020203" pitchFamily="34" charset="0"/>
                </a:rPr>
                <a:t>nube</a:t>
              </a:r>
              <a:endPar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endParaRPr>
            </a:p>
          </p:txBody>
        </p:sp>
        <p:pic>
          <p:nvPicPr>
            <p:cNvPr id="31" name="Picture 30">
              <a:extLst>
                <a:ext uri="{FF2B5EF4-FFF2-40B4-BE49-F238E27FC236}">
                  <a16:creationId xmlns:a16="http://schemas.microsoft.com/office/drawing/2014/main" id="{679C6CDF-8656-BBF3-9868-F96661426CE5}"/>
                </a:ext>
                <a:ext uri="{C183D7F6-B498-43B3-948B-1728B52AA6E4}">
                  <adec:decorative xmlns:adec="http://schemas.microsoft.com/office/drawing/2017/decorative" val="1"/>
                </a:ext>
              </a:extLst>
            </p:cNvPr>
            <p:cNvPicPr>
              <a:picLocks noChangeAspect="1"/>
            </p:cNvPicPr>
            <p:nvPr/>
          </p:nvPicPr>
          <p:blipFill>
            <a:blip r:embed="rId5">
              <a:clrChange>
                <a:clrFrom>
                  <a:srgbClr val="F5F5F5"/>
                </a:clrFrom>
                <a:clrTo>
                  <a:srgbClr val="F5F5F5">
                    <a:alpha val="0"/>
                  </a:srgbClr>
                </a:clrTo>
              </a:clrChange>
            </a:blip>
            <a:stretch>
              <a:fillRect/>
            </a:stretch>
          </p:blipFill>
          <p:spPr>
            <a:xfrm>
              <a:off x="6800387" y="3591546"/>
              <a:ext cx="1492326" cy="577809"/>
            </a:xfrm>
            <a:prstGeom prst="rect">
              <a:avLst/>
            </a:prstGeom>
            <a:noFill/>
          </p:spPr>
        </p:pic>
        <p:pic>
          <p:nvPicPr>
            <p:cNvPr id="32" name="Picture 31">
              <a:extLst>
                <a:ext uri="{FF2B5EF4-FFF2-40B4-BE49-F238E27FC236}">
                  <a16:creationId xmlns:a16="http://schemas.microsoft.com/office/drawing/2014/main" id="{CF4133C8-A95B-17A1-536A-364DEE1E8D18}"/>
                </a:ext>
                <a:ext uri="{C183D7F6-B498-43B3-948B-1728B52AA6E4}">
                  <adec:decorative xmlns:adec="http://schemas.microsoft.com/office/drawing/2017/decorative" val="1"/>
                </a:ext>
              </a:extLst>
            </p:cNvPr>
            <p:cNvPicPr>
              <a:picLocks noChangeAspect="1"/>
            </p:cNvPicPr>
            <p:nvPr/>
          </p:nvPicPr>
          <p:blipFill rotWithShape="1">
            <a:blip r:embed="rId6">
              <a:clrChange>
                <a:clrFrom>
                  <a:srgbClr val="F5F5F5"/>
                </a:clrFrom>
                <a:clrTo>
                  <a:srgbClr val="F5F5F5">
                    <a:alpha val="0"/>
                  </a:srgbClr>
                </a:clrTo>
              </a:clrChange>
            </a:blip>
            <a:srcRect l="5239" r="4382"/>
            <a:stretch/>
          </p:blipFill>
          <p:spPr>
            <a:xfrm>
              <a:off x="8202946" y="3626605"/>
              <a:ext cx="1162169" cy="515994"/>
            </a:xfrm>
            <a:prstGeom prst="rect">
              <a:avLst/>
            </a:prstGeom>
            <a:noFill/>
          </p:spPr>
        </p:pic>
        <p:sp>
          <p:nvSpPr>
            <p:cNvPr id="33" name="Rectangle 32">
              <a:extLst>
                <a:ext uri="{FF2B5EF4-FFF2-40B4-BE49-F238E27FC236}">
                  <a16:creationId xmlns:a16="http://schemas.microsoft.com/office/drawing/2014/main" id="{BCD9BD6D-3CB3-CD55-3111-4624227ECA18}"/>
                </a:ext>
              </a:extLst>
            </p:cNvPr>
            <p:cNvSpPr/>
            <p:nvPr/>
          </p:nvSpPr>
          <p:spPr>
            <a:xfrm>
              <a:off x="6968741" y="3330425"/>
              <a:ext cx="2369623" cy="221599"/>
            </a:xfrm>
            <a:prstGeom prst="rect">
              <a:avLst/>
            </a:prstGeom>
            <a:noFill/>
          </p:spPr>
          <p:txBody>
            <a:bodyPr wrap="none" lIns="0" tIns="0" rIns="0" bIns="0">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Segoe UI Semibold"/>
                  <a:ea typeface="+mn-ea"/>
                  <a:cs typeface="Segoe UI Semibold" panose="020B0702040204020203" pitchFamily="34" charset="0"/>
                </a:rPr>
                <a:t>Aplicaciones</a:t>
              </a:r>
              <a:r>
                <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 de </a:t>
              </a:r>
              <a:r>
                <a:rPr kumimoji="0" lang="en-US" sz="1600" b="0" i="0" u="none" strike="noStrike" kern="1200" cap="none" spc="0" normalizeH="0" baseline="0" noProof="0" dirty="0" err="1">
                  <a:ln>
                    <a:noFill/>
                  </a:ln>
                  <a:solidFill>
                    <a:srgbClr val="000000"/>
                  </a:solidFill>
                  <a:effectLst/>
                  <a:uLnTx/>
                  <a:uFillTx/>
                  <a:latin typeface="Segoe UI Semibold"/>
                  <a:ea typeface="+mn-ea"/>
                  <a:cs typeface="Segoe UI Semibold" panose="020B0702040204020203" pitchFamily="34" charset="0"/>
                </a:rPr>
                <a:t>escritorio</a:t>
              </a:r>
              <a:endPar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endParaRPr>
            </a:p>
          </p:txBody>
        </p:sp>
        <p:sp>
          <p:nvSpPr>
            <p:cNvPr id="40" name="Rectangle 39">
              <a:extLst>
                <a:ext uri="{FF2B5EF4-FFF2-40B4-BE49-F238E27FC236}">
                  <a16:creationId xmlns:a16="http://schemas.microsoft.com/office/drawing/2014/main" id="{C08BB065-5E43-F8A7-FB9C-BB2214ACBEEA}"/>
                </a:ext>
              </a:extLst>
            </p:cNvPr>
            <p:cNvSpPr/>
            <p:nvPr/>
          </p:nvSpPr>
          <p:spPr>
            <a:xfrm>
              <a:off x="6968741" y="4360611"/>
              <a:ext cx="2883992" cy="221599"/>
            </a:xfrm>
            <a:prstGeom prst="rect">
              <a:avLst/>
            </a:prstGeom>
          </p:spPr>
          <p:txBody>
            <a:bodyPr wrap="square" lIns="0" tIns="0" rIns="0" bIns="0">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Segoe UI Semibold"/>
                  <a:ea typeface="+mn-ea"/>
                  <a:cs typeface="Segoe UI Semibold" panose="020B0702040204020203" pitchFamily="34" charset="0"/>
                </a:rPr>
                <a:t>Seguridad</a:t>
              </a:r>
              <a:r>
                <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 integral </a:t>
              </a:r>
              <a:r>
                <a:rPr kumimoji="0" lang="en-US" sz="1600" b="0" i="0" u="none" strike="noStrike" kern="1200" cap="none" spc="0" normalizeH="0" baseline="0" noProof="0" dirty="0" err="1">
                  <a:ln>
                    <a:noFill/>
                  </a:ln>
                  <a:solidFill>
                    <a:srgbClr val="000000"/>
                  </a:solidFill>
                  <a:effectLst/>
                  <a:uLnTx/>
                  <a:uFillTx/>
                  <a:latin typeface="Segoe UI Semibold"/>
                  <a:ea typeface="+mn-ea"/>
                  <a:cs typeface="Segoe UI Semibold" panose="020B0702040204020203" pitchFamily="34" charset="0"/>
                </a:rPr>
                <a:t>avanzada</a:t>
              </a:r>
              <a:endPar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endParaRPr>
            </a:p>
          </p:txBody>
        </p:sp>
        <p:sp>
          <p:nvSpPr>
            <p:cNvPr id="46" name="TextBox 45">
              <a:extLst>
                <a:ext uri="{FF2B5EF4-FFF2-40B4-BE49-F238E27FC236}">
                  <a16:creationId xmlns:a16="http://schemas.microsoft.com/office/drawing/2014/main" id="{EFDB5F93-8C95-D6C3-F4F7-AFE942C8CCDA}"/>
                </a:ext>
              </a:extLst>
            </p:cNvPr>
            <p:cNvSpPr txBox="1"/>
            <p:nvPr/>
          </p:nvSpPr>
          <p:spPr>
            <a:xfrm>
              <a:off x="6976885" y="5401118"/>
              <a:ext cx="1681551" cy="193899"/>
            </a:xfrm>
            <a:prstGeom prst="rect">
              <a:avLst/>
            </a:prstGeom>
            <a:noFill/>
          </p:spPr>
          <p:txBody>
            <a:bodyPr wrap="none" lIns="0" tIns="0" rIns="0" bIns="0" rtlCol="0">
              <a:spAutoFit/>
            </a:bodyPr>
            <a:lstStyle/>
            <a:p>
              <a:pPr marL="0" marR="0" lvl="0" indent="0" algn="l" defTabSz="914139" rtl="0" eaLnBrk="1" fontAlgn="auto" latinLnBrk="0" hangingPunct="1">
                <a:lnSpc>
                  <a:spcPct val="90000"/>
                </a:lnSpc>
                <a:spcBef>
                  <a:spcPts val="0"/>
                </a:spcBef>
                <a:spcAft>
                  <a:spcPts val="588"/>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UI Semibold"/>
                  <a:ea typeface="+mn-ea"/>
                  <a:cs typeface="+mn-cs"/>
                </a:rPr>
                <a:t>$22 </a:t>
              </a:r>
              <a:r>
                <a:rPr kumimoji="0" lang="en-US" sz="1400" b="0" i="0" u="none" strike="noStrike" kern="1200" cap="none" spc="0" normalizeH="0" baseline="0" noProof="0" dirty="0" err="1">
                  <a:ln>
                    <a:noFill/>
                  </a:ln>
                  <a:solidFill>
                    <a:srgbClr val="000000"/>
                  </a:solidFill>
                  <a:effectLst/>
                  <a:uLnTx/>
                  <a:uFillTx/>
                  <a:latin typeface="Segoe UI Semibold"/>
                  <a:ea typeface="+mn-ea"/>
                  <a:cs typeface="+mn-cs"/>
                </a:rPr>
                <a:t>por</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 </a:t>
              </a:r>
              <a:r>
                <a:rPr kumimoji="0" lang="en-US" sz="1400" b="0" i="0" u="none" strike="noStrike" kern="1200" cap="none" spc="0" normalizeH="0" baseline="0" noProof="0" dirty="0" err="1">
                  <a:ln>
                    <a:noFill/>
                  </a:ln>
                  <a:solidFill>
                    <a:srgbClr val="000000"/>
                  </a:solidFill>
                  <a:effectLst/>
                  <a:uLnTx/>
                  <a:uFillTx/>
                  <a:latin typeface="Segoe UI Semibold"/>
                  <a:ea typeface="+mn-ea"/>
                  <a:cs typeface="+mn-cs"/>
                </a:rPr>
                <a:t>usuario</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a:t>
              </a:r>
              <a:r>
                <a:rPr kumimoji="0" lang="en-US" sz="1400" b="0" i="0" u="none" strike="noStrike" kern="1200" cap="none" spc="0" normalizeH="0" baseline="0" noProof="0" dirty="0" err="1">
                  <a:ln>
                    <a:noFill/>
                  </a:ln>
                  <a:solidFill>
                    <a:srgbClr val="000000"/>
                  </a:solidFill>
                  <a:effectLst/>
                  <a:uLnTx/>
                  <a:uFillTx/>
                  <a:latin typeface="Segoe UI Semibold"/>
                  <a:ea typeface="+mn-ea"/>
                  <a:cs typeface="+mn-cs"/>
                </a:rPr>
                <a:t>mes</a:t>
              </a:r>
              <a:endParaRPr kumimoji="0" lang="en-US" sz="1400" b="0" i="0" u="none" strike="noStrike" kern="1200" cap="none" spc="0" normalizeH="0" baseline="0" noProof="0" dirty="0">
                <a:ln>
                  <a:noFill/>
                </a:ln>
                <a:solidFill>
                  <a:srgbClr val="000000"/>
                </a:solidFill>
                <a:effectLst/>
                <a:uLnTx/>
                <a:uFillTx/>
                <a:latin typeface="Segoe UI Semibold"/>
                <a:ea typeface="+mn-ea"/>
                <a:cs typeface="+mn-cs"/>
              </a:endParaRPr>
            </a:p>
          </p:txBody>
        </p:sp>
        <p:grpSp>
          <p:nvGrpSpPr>
            <p:cNvPr id="20" name="Group 19">
              <a:extLst>
                <a:ext uri="{FF2B5EF4-FFF2-40B4-BE49-F238E27FC236}">
                  <a16:creationId xmlns:a16="http://schemas.microsoft.com/office/drawing/2014/main" id="{C8745303-A8A9-0796-F6FB-9BD379BA2EF1}"/>
                </a:ext>
              </a:extLst>
            </p:cNvPr>
            <p:cNvGrpSpPr/>
            <p:nvPr/>
          </p:nvGrpSpPr>
          <p:grpSpPr>
            <a:xfrm>
              <a:off x="6968741" y="4707239"/>
              <a:ext cx="2181854" cy="552517"/>
              <a:chOff x="6510410" y="4786381"/>
              <a:chExt cx="2181854" cy="552517"/>
            </a:xfrm>
          </p:grpSpPr>
          <p:sp>
            <p:nvSpPr>
              <p:cNvPr id="36" name="TextBox 35">
                <a:extLst>
                  <a:ext uri="{FF2B5EF4-FFF2-40B4-BE49-F238E27FC236}">
                    <a16:creationId xmlns:a16="http://schemas.microsoft.com/office/drawing/2014/main" id="{0815A0E1-4B2B-EF8B-D3AF-2BB869A2737C}"/>
                  </a:ext>
                </a:extLst>
              </p:cNvPr>
              <p:cNvSpPr txBox="1"/>
              <p:nvPr/>
            </p:nvSpPr>
            <p:spPr>
              <a:xfrm>
                <a:off x="7438216" y="5131149"/>
                <a:ext cx="343100" cy="138499"/>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Azure AD Premium</a:t>
                </a:r>
              </a:p>
            </p:txBody>
          </p:sp>
          <p:sp>
            <p:nvSpPr>
              <p:cNvPr id="37" name="TextBox 36">
                <a:extLst>
                  <a:ext uri="{FF2B5EF4-FFF2-40B4-BE49-F238E27FC236}">
                    <a16:creationId xmlns:a16="http://schemas.microsoft.com/office/drawing/2014/main" id="{341D55E0-A19C-3B05-7C28-D7C683C5E949}"/>
                  </a:ext>
                </a:extLst>
              </p:cNvPr>
              <p:cNvSpPr txBox="1"/>
              <p:nvPr/>
            </p:nvSpPr>
            <p:spPr>
              <a:xfrm>
                <a:off x="7873267" y="5131149"/>
                <a:ext cx="377412" cy="207749"/>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Windows Virtual Desktop </a:t>
                </a:r>
              </a:p>
            </p:txBody>
          </p:sp>
          <p:pic>
            <p:nvPicPr>
              <p:cNvPr id="38" name="Picture 7">
                <a:extLst>
                  <a:ext uri="{FF2B5EF4-FFF2-40B4-BE49-F238E27FC236}">
                    <a16:creationId xmlns:a16="http://schemas.microsoft.com/office/drawing/2014/main" id="{DDD61640-363A-56B3-5FCF-21C993D20E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4019" y="4804058"/>
                <a:ext cx="255907" cy="25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descr="See the source image">
                <a:extLst>
                  <a:ext uri="{FF2B5EF4-FFF2-40B4-BE49-F238E27FC236}">
                    <a16:creationId xmlns:a16="http://schemas.microsoft.com/office/drawing/2014/main" id="{918F6536-12D9-16AB-A4CE-0D5D425D97D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55" r="60904"/>
              <a:stretch/>
            </p:blipFill>
            <p:spPr bwMode="auto">
              <a:xfrm>
                <a:off x="7448107" y="4792111"/>
                <a:ext cx="323318" cy="27980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79022402-3540-536A-1124-F6C0E8BF4E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5643" y="4824097"/>
                <a:ext cx="215828" cy="21582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1BFEEC44-F0DC-D816-3CAF-F8306E6B22DE}"/>
                  </a:ext>
                </a:extLst>
              </p:cNvPr>
              <p:cNvSpPr txBox="1"/>
              <p:nvPr/>
            </p:nvSpPr>
            <p:spPr>
              <a:xfrm>
                <a:off x="8314852" y="5131171"/>
                <a:ext cx="377412" cy="138499"/>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Microsoft Defender</a:t>
                </a:r>
              </a:p>
            </p:txBody>
          </p:sp>
          <p:sp>
            <p:nvSpPr>
              <p:cNvPr id="14" name="TextBox 13">
                <a:extLst>
                  <a:ext uri="{FF2B5EF4-FFF2-40B4-BE49-F238E27FC236}">
                    <a16:creationId xmlns:a16="http://schemas.microsoft.com/office/drawing/2014/main" id="{812BF66F-EB59-C270-5E22-D800B288EFB2}"/>
                  </a:ext>
                </a:extLst>
              </p:cNvPr>
              <p:cNvSpPr txBox="1"/>
              <p:nvPr/>
            </p:nvSpPr>
            <p:spPr>
              <a:xfrm>
                <a:off x="6510410" y="5131149"/>
                <a:ext cx="343100" cy="69250"/>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Intune</a:t>
                </a:r>
              </a:p>
            </p:txBody>
          </p:sp>
          <p:sp>
            <p:nvSpPr>
              <p:cNvPr id="15" name="TextBox 14">
                <a:extLst>
                  <a:ext uri="{FF2B5EF4-FFF2-40B4-BE49-F238E27FC236}">
                    <a16:creationId xmlns:a16="http://schemas.microsoft.com/office/drawing/2014/main" id="{64FD1245-12F3-0D15-9A2C-43E8E287FEDF}"/>
                  </a:ext>
                </a:extLst>
              </p:cNvPr>
              <p:cNvSpPr txBox="1"/>
              <p:nvPr/>
            </p:nvSpPr>
            <p:spPr>
              <a:xfrm>
                <a:off x="6952262" y="5131149"/>
                <a:ext cx="377412" cy="207749"/>
              </a:xfrm>
              <a:prstGeom prst="rect">
                <a:avLst/>
              </a:prstGeom>
              <a:noFill/>
            </p:spPr>
            <p:txBody>
              <a:bodyPr wrap="square" lIns="0" tIns="0" rIns="0" bIns="0"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5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Azure Information protection</a:t>
                </a:r>
              </a:p>
            </p:txBody>
          </p:sp>
          <p:pic>
            <p:nvPicPr>
              <p:cNvPr id="16" name="Graphic 15">
                <a:extLst>
                  <a:ext uri="{FF2B5EF4-FFF2-40B4-BE49-F238E27FC236}">
                    <a16:creationId xmlns:a16="http://schemas.microsoft.com/office/drawing/2014/main" id="{E23D3453-41F6-739A-B357-73EE32C56D1D}"/>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l="-7223" t="-7223" r="-7223" b="-7223"/>
              <a:stretch/>
            </p:blipFill>
            <p:spPr>
              <a:xfrm>
                <a:off x="6550962" y="4786381"/>
                <a:ext cx="291262" cy="291260"/>
              </a:xfrm>
              <a:prstGeom prst="rect">
                <a:avLst/>
              </a:prstGeom>
            </p:spPr>
          </p:pic>
          <p:pic>
            <p:nvPicPr>
              <p:cNvPr id="18" name="Graphic 17">
                <a:extLst>
                  <a:ext uri="{FF2B5EF4-FFF2-40B4-BE49-F238E27FC236}">
                    <a16:creationId xmlns:a16="http://schemas.microsoft.com/office/drawing/2014/main" id="{78A21CF5-2C35-7BC0-2C70-5C1672FF035F}"/>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l="-8824" t="-8824" r="-8824" b="-8824"/>
              <a:stretch/>
            </p:blipFill>
            <p:spPr>
              <a:xfrm>
                <a:off x="7006998" y="4798042"/>
                <a:ext cx="267940" cy="267938"/>
              </a:xfrm>
              <a:prstGeom prst="rect">
                <a:avLst/>
              </a:prstGeom>
            </p:spPr>
          </p:pic>
        </p:grpSp>
      </p:grpSp>
      <p:grpSp>
        <p:nvGrpSpPr>
          <p:cNvPr id="70" name="Group 81">
            <a:extLst>
              <a:ext uri="{FF2B5EF4-FFF2-40B4-BE49-F238E27FC236}">
                <a16:creationId xmlns:a16="http://schemas.microsoft.com/office/drawing/2014/main" id="{E3E6E5BB-C0C9-74A0-139A-3F86E8090CF0}"/>
              </a:ext>
              <a:ext uri="{C183D7F6-B498-43B3-948B-1728B52AA6E4}">
                <adec:decorative xmlns:adec="http://schemas.microsoft.com/office/drawing/2017/decorative" val="1"/>
              </a:ext>
            </a:extLst>
          </p:cNvPr>
          <p:cNvGrpSpPr/>
          <p:nvPr/>
        </p:nvGrpSpPr>
        <p:grpSpPr>
          <a:xfrm>
            <a:off x="1523608" y="1775551"/>
            <a:ext cx="3857201" cy="3978543"/>
            <a:chOff x="1523608" y="1775551"/>
            <a:chExt cx="3857201" cy="4191106"/>
          </a:xfrm>
        </p:grpSpPr>
        <p:sp>
          <p:nvSpPr>
            <p:cNvPr id="17" name="Rounded Rectangle 3">
              <a:extLst>
                <a:ext uri="{FF2B5EF4-FFF2-40B4-BE49-F238E27FC236}">
                  <a16:creationId xmlns:a16="http://schemas.microsoft.com/office/drawing/2014/main" id="{73C7F1BD-402E-F25A-AD80-8612170022FA}"/>
                </a:ext>
              </a:extLst>
            </p:cNvPr>
            <p:cNvSpPr/>
            <p:nvPr/>
          </p:nvSpPr>
          <p:spPr bwMode="auto">
            <a:xfrm>
              <a:off x="1523608" y="1775551"/>
              <a:ext cx="3857201" cy="4191106"/>
            </a:xfrm>
            <a:prstGeom prst="roundRect">
              <a:avLst>
                <a:gd name="adj" fmla="val 5182"/>
              </a:avLst>
            </a:prstGeom>
            <a:gradFill flip="none" rotWithShape="1">
              <a:gsLst>
                <a:gs pos="89000">
                  <a:schemeClr val="bg1">
                    <a:alpha val="35000"/>
                  </a:schemeClr>
                </a:gs>
                <a:gs pos="100000">
                  <a:schemeClr val="bg1">
                    <a:alpha val="58000"/>
                  </a:schemeClr>
                </a:gs>
              </a:gsLst>
              <a:path path="rect">
                <a:fillToRect l="50000" t="50000" r="50000" b="50000"/>
              </a:path>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tIns="1371600" bIns="91440" rtlCol="0" anchor="t"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prstClr val="black"/>
                </a:solidFill>
                <a:effectLst/>
                <a:uLnTx/>
                <a:uFillTx/>
                <a:latin typeface="Segoe UI Semibold"/>
                <a:ea typeface="+mn-ea"/>
                <a:cs typeface="+mn-cs"/>
              </a:endParaRPr>
            </a:p>
          </p:txBody>
        </p:sp>
        <p:sp>
          <p:nvSpPr>
            <p:cNvPr id="5" name="Rectangle 4">
              <a:extLst>
                <a:ext uri="{FF2B5EF4-FFF2-40B4-BE49-F238E27FC236}">
                  <a16:creationId xmlns:a16="http://schemas.microsoft.com/office/drawing/2014/main" id="{48F0816C-190A-CCB5-CB59-364549D5EFF2}"/>
                </a:ext>
              </a:extLst>
            </p:cNvPr>
            <p:cNvSpPr/>
            <p:nvPr/>
          </p:nvSpPr>
          <p:spPr bwMode="auto">
            <a:xfrm>
              <a:off x="1801158" y="2264463"/>
              <a:ext cx="2717671" cy="2334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Segoe UI Semibold"/>
                  <a:ea typeface="+mn-ea"/>
                  <a:cs typeface="Segoe UI Semibold" panose="020B0702040204020203" pitchFamily="34" charset="0"/>
                </a:rPr>
                <a:t>Servicios</a:t>
              </a:r>
              <a:r>
                <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 </a:t>
              </a:r>
              <a:r>
                <a:rPr kumimoji="0" lang="en-US" sz="1600" b="0" i="0" u="none" strike="noStrike" kern="1200" cap="none" spc="0" normalizeH="0" baseline="0" noProof="0" dirty="0" err="1">
                  <a:ln>
                    <a:noFill/>
                  </a:ln>
                  <a:solidFill>
                    <a:srgbClr val="000000"/>
                  </a:solidFill>
                  <a:effectLst/>
                  <a:uLnTx/>
                  <a:uFillTx/>
                  <a:latin typeface="Segoe UI Semibold"/>
                  <a:ea typeface="+mn-ea"/>
                  <a:cs typeface="Segoe UI Semibold" panose="020B0702040204020203" pitchFamily="34" charset="0"/>
                </a:rPr>
                <a:t>en</a:t>
              </a:r>
              <a:r>
                <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 la </a:t>
              </a:r>
              <a:r>
                <a:rPr kumimoji="0" lang="en-US" sz="1600" b="0" i="0" u="none" strike="noStrike" kern="1200" cap="none" spc="0" normalizeH="0" baseline="0" noProof="0" dirty="0" err="1">
                  <a:ln>
                    <a:noFill/>
                  </a:ln>
                  <a:solidFill>
                    <a:srgbClr val="000000"/>
                  </a:solidFill>
                  <a:effectLst/>
                  <a:uLnTx/>
                  <a:uFillTx/>
                  <a:latin typeface="Segoe UI Semibold"/>
                  <a:ea typeface="+mn-ea"/>
                  <a:cs typeface="Segoe UI Semibold" panose="020B0702040204020203" pitchFamily="34" charset="0"/>
                </a:rPr>
                <a:t>nube</a:t>
              </a:r>
              <a:endPar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endParaRPr>
            </a:p>
          </p:txBody>
        </p:sp>
        <p:pic>
          <p:nvPicPr>
            <p:cNvPr id="6" name="Picture 5">
              <a:extLst>
                <a:ext uri="{FF2B5EF4-FFF2-40B4-BE49-F238E27FC236}">
                  <a16:creationId xmlns:a16="http://schemas.microsoft.com/office/drawing/2014/main" id="{F398C418-AC85-274A-6C9E-C0B0AA7838D3}"/>
                </a:ext>
                <a:ext uri="{C183D7F6-B498-43B3-948B-1728B52AA6E4}">
                  <adec:decorative xmlns:adec="http://schemas.microsoft.com/office/drawing/2017/decorative" val="1"/>
                </a:ext>
              </a:extLst>
            </p:cNvPr>
            <p:cNvPicPr>
              <a:picLocks noChangeAspect="1"/>
            </p:cNvPicPr>
            <p:nvPr/>
          </p:nvPicPr>
          <p:blipFill>
            <a:blip r:embed="rId5">
              <a:clrChange>
                <a:clrFrom>
                  <a:srgbClr val="F5F5F5"/>
                </a:clrFrom>
                <a:clrTo>
                  <a:srgbClr val="F5F5F5">
                    <a:alpha val="0"/>
                  </a:srgbClr>
                </a:clrTo>
              </a:clrChange>
            </a:blip>
            <a:stretch>
              <a:fillRect/>
            </a:stretch>
          </p:blipFill>
          <p:spPr>
            <a:xfrm>
              <a:off x="1632804" y="3591546"/>
              <a:ext cx="1492326" cy="577809"/>
            </a:xfrm>
            <a:prstGeom prst="rect">
              <a:avLst/>
            </a:prstGeom>
          </p:spPr>
        </p:pic>
        <p:pic>
          <p:nvPicPr>
            <p:cNvPr id="8" name="Picture 7">
              <a:extLst>
                <a:ext uri="{FF2B5EF4-FFF2-40B4-BE49-F238E27FC236}">
                  <a16:creationId xmlns:a16="http://schemas.microsoft.com/office/drawing/2014/main" id="{1B41F36C-FBB1-16A4-F0E7-083BA76174D8}"/>
                </a:ext>
                <a:ext uri="{C183D7F6-B498-43B3-948B-1728B52AA6E4}">
                  <adec:decorative xmlns:adec="http://schemas.microsoft.com/office/drawing/2017/decorative" val="1"/>
                </a:ext>
              </a:extLst>
            </p:cNvPr>
            <p:cNvPicPr>
              <a:picLocks noChangeAspect="1"/>
            </p:cNvPicPr>
            <p:nvPr/>
          </p:nvPicPr>
          <p:blipFill rotWithShape="1">
            <a:blip r:embed="rId6">
              <a:clrChange>
                <a:clrFrom>
                  <a:srgbClr val="F5F5F5"/>
                </a:clrFrom>
                <a:clrTo>
                  <a:srgbClr val="F5F5F5">
                    <a:alpha val="0"/>
                  </a:srgbClr>
                </a:clrTo>
              </a:clrChange>
            </a:blip>
            <a:srcRect l="5239" r="4382"/>
            <a:stretch/>
          </p:blipFill>
          <p:spPr>
            <a:xfrm>
              <a:off x="3035363" y="3626605"/>
              <a:ext cx="1162169" cy="515994"/>
            </a:xfrm>
            <a:prstGeom prst="rect">
              <a:avLst/>
            </a:prstGeom>
          </p:spPr>
        </p:pic>
        <p:sp>
          <p:nvSpPr>
            <p:cNvPr id="22" name="Rectangle 21">
              <a:extLst>
                <a:ext uri="{FF2B5EF4-FFF2-40B4-BE49-F238E27FC236}">
                  <a16:creationId xmlns:a16="http://schemas.microsoft.com/office/drawing/2014/main" id="{F245CB62-128D-E66D-8115-656870DF28C4}"/>
                </a:ext>
              </a:extLst>
            </p:cNvPr>
            <p:cNvSpPr/>
            <p:nvPr/>
          </p:nvSpPr>
          <p:spPr>
            <a:xfrm>
              <a:off x="1801158" y="3330425"/>
              <a:ext cx="2369623" cy="233438"/>
            </a:xfrm>
            <a:prstGeom prst="rect">
              <a:avLst/>
            </a:prstGeom>
          </p:spPr>
          <p:txBody>
            <a:bodyPr wrap="none" lIns="0" tIns="0" rIns="0" bIns="0">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Segoe UI Semibold"/>
                  <a:ea typeface="+mn-ea"/>
                  <a:cs typeface="Segoe UI Semibold" panose="020B0702040204020203" pitchFamily="34" charset="0"/>
                </a:rPr>
                <a:t>Aplicaciones</a:t>
              </a:r>
              <a:r>
                <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rPr>
                <a:t> de </a:t>
              </a:r>
              <a:r>
                <a:rPr kumimoji="0" lang="en-US" sz="1600" b="0" i="0" u="none" strike="noStrike" kern="1200" cap="none" spc="0" normalizeH="0" baseline="0" noProof="0" dirty="0" err="1">
                  <a:ln>
                    <a:noFill/>
                  </a:ln>
                  <a:solidFill>
                    <a:srgbClr val="000000"/>
                  </a:solidFill>
                  <a:effectLst/>
                  <a:uLnTx/>
                  <a:uFillTx/>
                  <a:latin typeface="Segoe UI Semibold"/>
                  <a:ea typeface="+mn-ea"/>
                  <a:cs typeface="Segoe UI Semibold" panose="020B0702040204020203" pitchFamily="34" charset="0"/>
                </a:rPr>
                <a:t>escritorio</a:t>
              </a:r>
              <a:endPar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panose="020B0702040204020203" pitchFamily="34" charset="0"/>
              </a:endParaRPr>
            </a:p>
          </p:txBody>
        </p:sp>
        <p:sp>
          <p:nvSpPr>
            <p:cNvPr id="45" name="TextBox 44">
              <a:extLst>
                <a:ext uri="{FF2B5EF4-FFF2-40B4-BE49-F238E27FC236}">
                  <a16:creationId xmlns:a16="http://schemas.microsoft.com/office/drawing/2014/main" id="{D51BB339-4C33-DCAE-EAF3-18DBD1A162F0}"/>
                </a:ext>
              </a:extLst>
            </p:cNvPr>
            <p:cNvSpPr txBox="1"/>
            <p:nvPr/>
          </p:nvSpPr>
          <p:spPr>
            <a:xfrm>
              <a:off x="1801158" y="4498675"/>
              <a:ext cx="1896353" cy="204259"/>
            </a:xfrm>
            <a:prstGeom prst="rect">
              <a:avLst/>
            </a:prstGeom>
            <a:noFill/>
          </p:spPr>
          <p:txBody>
            <a:bodyPr wrap="none" lIns="0" tIns="0" rIns="0" bIns="0" rtlCol="0">
              <a:spAutoFit/>
            </a:bodyPr>
            <a:lstStyle/>
            <a:p>
              <a:pPr marL="0" marR="0" lvl="0" indent="0" algn="l" defTabSz="914139" rtl="0" eaLnBrk="1" fontAlgn="auto" latinLnBrk="0" hangingPunct="1">
                <a:lnSpc>
                  <a:spcPct val="90000"/>
                </a:lnSpc>
                <a:spcBef>
                  <a:spcPts val="0"/>
                </a:spcBef>
                <a:spcAft>
                  <a:spcPts val="588"/>
                </a:spcAft>
                <a:buClrTx/>
                <a:buSzTx/>
                <a:buFontTx/>
                <a:buNone/>
                <a:tabLst/>
                <a:defRPr/>
              </a:pPr>
              <a:r>
                <a:rPr kumimoji="0" lang="en-US" sz="1400" b="1" i="0" u="none" strike="noStrike" kern="1200" cap="none" spc="0" normalizeH="0" baseline="0" noProof="0" dirty="0">
                  <a:ln>
                    <a:noFill/>
                  </a:ln>
                  <a:solidFill>
                    <a:srgbClr val="0078D4"/>
                  </a:solidFill>
                  <a:effectLst/>
                  <a:uLnTx/>
                  <a:uFillTx/>
                  <a:latin typeface="Segoe UI Semibold"/>
                  <a:ea typeface="+mn-ea"/>
                  <a:cs typeface="+mn-cs"/>
                </a:rPr>
                <a:t>$12.50 </a:t>
              </a:r>
              <a:r>
                <a:rPr kumimoji="0" lang="en-US" sz="1400" b="0" i="0" u="none" strike="noStrike" kern="1200" cap="none" spc="0" normalizeH="0" baseline="0" noProof="0" dirty="0" err="1">
                  <a:ln>
                    <a:noFill/>
                  </a:ln>
                  <a:solidFill>
                    <a:srgbClr val="000000"/>
                  </a:solidFill>
                  <a:effectLst/>
                  <a:uLnTx/>
                  <a:uFillTx/>
                  <a:latin typeface="Segoe UI Semibold"/>
                  <a:ea typeface="+mn-ea"/>
                  <a:cs typeface="+mn-cs"/>
                </a:rPr>
                <a:t>por</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 </a:t>
              </a:r>
              <a:r>
                <a:rPr kumimoji="0" lang="en-US" sz="1400" b="0" i="0" u="none" strike="noStrike" kern="1200" cap="none" spc="0" normalizeH="0" baseline="0" noProof="0" dirty="0" err="1">
                  <a:ln>
                    <a:noFill/>
                  </a:ln>
                  <a:solidFill>
                    <a:srgbClr val="000000"/>
                  </a:solidFill>
                  <a:effectLst/>
                  <a:uLnTx/>
                  <a:uFillTx/>
                  <a:latin typeface="Segoe UI Semibold"/>
                  <a:ea typeface="+mn-ea"/>
                  <a:cs typeface="+mn-cs"/>
                </a:rPr>
                <a:t>usuario</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a:t>
              </a:r>
              <a:r>
                <a:rPr kumimoji="0" lang="en-US" sz="1400" b="0" i="0" u="none" strike="noStrike" kern="1200" cap="none" spc="0" normalizeH="0" baseline="0" noProof="0" dirty="0" err="1">
                  <a:ln>
                    <a:noFill/>
                  </a:ln>
                  <a:solidFill>
                    <a:srgbClr val="000000"/>
                  </a:solidFill>
                  <a:effectLst/>
                  <a:uLnTx/>
                  <a:uFillTx/>
                  <a:latin typeface="Segoe UI Semibold"/>
                  <a:ea typeface="+mn-ea"/>
                  <a:cs typeface="+mn-cs"/>
                </a:rPr>
                <a:t>mes</a:t>
              </a:r>
              <a:endParaRPr kumimoji="0" lang="en-US" sz="1400" b="0" i="0" u="none" strike="noStrike" kern="1200" cap="none" spc="0" normalizeH="0" baseline="0" noProof="0" dirty="0">
                <a:ln>
                  <a:noFill/>
                </a:ln>
                <a:solidFill>
                  <a:srgbClr val="000000"/>
                </a:solidFill>
                <a:effectLst/>
                <a:uLnTx/>
                <a:uFillTx/>
                <a:latin typeface="Segoe UI Semibold"/>
                <a:ea typeface="+mn-ea"/>
                <a:cs typeface="+mn-cs"/>
              </a:endParaRPr>
            </a:p>
          </p:txBody>
        </p:sp>
      </p:grpSp>
      <p:sp>
        <p:nvSpPr>
          <p:cNvPr id="11" name="Rectangle: Rounded Corners 10">
            <a:extLst>
              <a:ext uri="{FF2B5EF4-FFF2-40B4-BE49-F238E27FC236}">
                <a16:creationId xmlns:a16="http://schemas.microsoft.com/office/drawing/2014/main" id="{28915CCC-054F-A0AB-7B0C-73BAB5F1AAB9}"/>
              </a:ext>
              <a:ext uri="{C183D7F6-B498-43B3-948B-1728B52AA6E4}">
                <adec:decorative xmlns:adec="http://schemas.microsoft.com/office/drawing/2017/decorative" val="1"/>
              </a:ext>
            </a:extLst>
          </p:cNvPr>
          <p:cNvSpPr/>
          <p:nvPr/>
        </p:nvSpPr>
        <p:spPr>
          <a:xfrm>
            <a:off x="1122382" y="1318004"/>
            <a:ext cx="9947238" cy="788134"/>
          </a:xfrm>
          <a:prstGeom prst="roundRect">
            <a:avLst>
              <a:gd name="adj" fmla="val 50000"/>
            </a:avLst>
          </a:prstGeom>
          <a:gradFill flip="none" rotWithShape="1">
            <a:gsLst>
              <a:gs pos="20000">
                <a:srgbClr val="8661C5">
                  <a:lumMod val="90000"/>
                </a:srgbClr>
              </a:gs>
              <a:gs pos="100000">
                <a:srgbClr val="C03BC4"/>
              </a:gs>
            </a:gsLst>
            <a:lin ang="2700000" scaled="1"/>
            <a:tileRect/>
          </a:gra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 name="Title 1">
            <a:extLst>
              <a:ext uri="{FF2B5EF4-FFF2-40B4-BE49-F238E27FC236}">
                <a16:creationId xmlns:a16="http://schemas.microsoft.com/office/drawing/2014/main" id="{7A313019-2B19-2CEC-8FD6-17818B51359D}"/>
              </a:ext>
            </a:extLst>
          </p:cNvPr>
          <p:cNvSpPr>
            <a:spLocks noGrp="1"/>
          </p:cNvSpPr>
          <p:nvPr>
            <p:ph type="title"/>
          </p:nvPr>
        </p:nvSpPr>
        <p:spPr>
          <a:xfrm>
            <a:off x="588263" y="509156"/>
            <a:ext cx="11018521" cy="430887"/>
          </a:xfrm>
        </p:spPr>
        <p:txBody>
          <a:bodyPr>
            <a:noAutofit/>
          </a:bodyPr>
          <a:lstStyle/>
          <a:p>
            <a:r>
              <a:rPr lang="en-GB" dirty="0" err="1"/>
              <a:t>Prepara</a:t>
            </a:r>
            <a:r>
              <a:rPr lang="en-GB" dirty="0"/>
              <a:t> a </a:t>
            </a:r>
            <a:r>
              <a:rPr lang="en-GB" dirty="0" err="1"/>
              <a:t>tus</a:t>
            </a:r>
            <a:r>
              <a:rPr lang="en-GB" dirty="0"/>
              <a:t> </a:t>
            </a:r>
            <a:r>
              <a:rPr lang="en-GB" dirty="0">
                <a:gradFill>
                  <a:gsLst>
                    <a:gs pos="49000">
                      <a:srgbClr val="8661C5"/>
                    </a:gs>
                    <a:gs pos="100000">
                      <a:srgbClr val="C03BC4"/>
                    </a:gs>
                  </a:gsLst>
                  <a:lin ang="0" scaled="1"/>
                </a:gradFill>
              </a:rPr>
              <a:t>PYMES para IA</a:t>
            </a:r>
            <a:endParaRPr lang="en-US" dirty="0">
              <a:gradFill>
                <a:gsLst>
                  <a:gs pos="49000">
                    <a:srgbClr val="8661C5"/>
                  </a:gs>
                  <a:gs pos="100000">
                    <a:srgbClr val="C03BC4"/>
                  </a:gs>
                </a:gsLst>
                <a:lin ang="0" scaled="1"/>
              </a:gradFill>
            </a:endParaRPr>
          </a:p>
        </p:txBody>
      </p:sp>
      <p:sp>
        <p:nvSpPr>
          <p:cNvPr id="23" name="Rectangle 22">
            <a:extLst>
              <a:ext uri="{FF2B5EF4-FFF2-40B4-BE49-F238E27FC236}">
                <a16:creationId xmlns:a16="http://schemas.microsoft.com/office/drawing/2014/main" id="{FE88547E-5D61-3514-CEBC-02D38F3FCF34}"/>
              </a:ext>
            </a:extLst>
          </p:cNvPr>
          <p:cNvSpPr/>
          <p:nvPr/>
        </p:nvSpPr>
        <p:spPr bwMode="auto">
          <a:xfrm>
            <a:off x="1801158" y="1573572"/>
            <a:ext cx="3584540" cy="276999"/>
          </a:xfrm>
          <a:prstGeom prst="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egoe UI Semibold"/>
                <a:ea typeface="+mn-ea"/>
                <a:cs typeface="Segoe UI"/>
                <a:sym typeface="Segoe UI"/>
                <a:rtl val="0"/>
              </a:rPr>
              <a:t>Microsoft 365 Business Standard</a:t>
            </a:r>
          </a:p>
        </p:txBody>
      </p:sp>
      <p:sp>
        <p:nvSpPr>
          <p:cNvPr id="19" name="TextBox 18">
            <a:extLst>
              <a:ext uri="{FF2B5EF4-FFF2-40B4-BE49-F238E27FC236}">
                <a16:creationId xmlns:a16="http://schemas.microsoft.com/office/drawing/2014/main" id="{5095D455-5801-A1EA-F40B-0D29FAE56C8E}"/>
              </a:ext>
            </a:extLst>
          </p:cNvPr>
          <p:cNvSpPr txBox="1"/>
          <p:nvPr/>
        </p:nvSpPr>
        <p:spPr>
          <a:xfrm>
            <a:off x="5579351" y="1195421"/>
            <a:ext cx="1033300" cy="1033300"/>
          </a:xfrm>
          <a:prstGeom prst="ellipse">
            <a:avLst/>
          </a:prstGeom>
          <a:solidFill>
            <a:schemeClr val="bg1"/>
          </a:solidFill>
        </p:spPr>
        <p:txBody>
          <a:bodyPr wrap="square" lIns="0" tIns="0" rIns="0" bIns="0"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2000" b="0" i="0" u="none" strike="noStrike" cap="none" spc="0" normalizeH="0" baseline="0">
                <a:ln>
                  <a:noFill/>
                </a:ln>
                <a:gradFill>
                  <a:gsLst>
                    <a:gs pos="2917">
                      <a:srgbClr val="000000"/>
                    </a:gs>
                    <a:gs pos="30000">
                      <a:srgbClr val="000000"/>
                    </a:gs>
                  </a:gsLst>
                  <a:lin ang="5400000" scaled="0"/>
                </a:gradFill>
                <a:effectLst/>
                <a:uLnTx/>
                <a:uFillTx/>
                <a:latin typeface="Segoe UI Semibold"/>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Semibold"/>
                <a:ea typeface="+mn-ea"/>
                <a:cs typeface="+mn-cs"/>
              </a:rPr>
              <a:t>Máximo  300 usuarios</a:t>
            </a:r>
            <a:endParaRPr kumimoji="0" lang="en-US" sz="1400" b="0" i="0" u="none" strike="noStrike" kern="1200" cap="none" spc="0" normalizeH="0" baseline="0" noProof="0" dirty="0">
              <a:ln>
                <a:noFill/>
              </a:ln>
              <a:solidFill>
                <a:prstClr val="black"/>
              </a:solidFill>
              <a:effectLst/>
              <a:uLnTx/>
              <a:uFillTx/>
              <a:latin typeface="Segoe UI Semibold"/>
              <a:ea typeface="+mn-ea"/>
              <a:cs typeface="+mn-cs"/>
            </a:endParaRPr>
          </a:p>
        </p:txBody>
      </p:sp>
      <p:sp>
        <p:nvSpPr>
          <p:cNvPr id="34" name="Rectangle 33">
            <a:extLst>
              <a:ext uri="{FF2B5EF4-FFF2-40B4-BE49-F238E27FC236}">
                <a16:creationId xmlns:a16="http://schemas.microsoft.com/office/drawing/2014/main" id="{9C33EB65-B1C9-4B89-B0C8-0869A1393D4A}"/>
              </a:ext>
            </a:extLst>
          </p:cNvPr>
          <p:cNvSpPr/>
          <p:nvPr/>
        </p:nvSpPr>
        <p:spPr bwMode="auto">
          <a:xfrm>
            <a:off x="6968741" y="1573572"/>
            <a:ext cx="3584540" cy="276999"/>
          </a:xfrm>
          <a:prstGeom prst="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egoe UI Semibold"/>
                <a:ea typeface="+mn-ea"/>
                <a:cs typeface="Segoe UI"/>
                <a:sym typeface="Segoe UI"/>
                <a:rtl val="0"/>
              </a:rPr>
              <a:t>Microsoft 365 Business Premium</a:t>
            </a:r>
          </a:p>
        </p:txBody>
      </p:sp>
      <p:sp>
        <p:nvSpPr>
          <p:cNvPr id="7" name="TextBox 6">
            <a:extLst>
              <a:ext uri="{FF2B5EF4-FFF2-40B4-BE49-F238E27FC236}">
                <a16:creationId xmlns:a16="http://schemas.microsoft.com/office/drawing/2014/main" id="{77B05BBF-8841-AFB3-4B27-F6970C96F4E5}"/>
              </a:ext>
              <a:ext uri="{C183D7F6-B498-43B3-948B-1728B52AA6E4}">
                <adec:decorative xmlns:adec="http://schemas.microsoft.com/office/drawing/2017/decorative" val="1"/>
              </a:ext>
            </a:extLst>
          </p:cNvPr>
          <p:cNvSpPr txBox="1"/>
          <p:nvPr/>
        </p:nvSpPr>
        <p:spPr>
          <a:xfrm>
            <a:off x="1276081" y="5907547"/>
            <a:ext cx="10015070" cy="305918"/>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a:ea typeface="Calibri" panose="020F0502020204030204" pitchFamily="34" charset="0"/>
                <a:cs typeface="+mn-cs"/>
              </a:rPr>
              <a:t>Microsoft 365 Business Standard, Business Premium, E3 y E5 son </a:t>
            </a:r>
            <a:r>
              <a:rPr kumimoji="0" lang="en-US" sz="1400" b="1" i="0" u="none" strike="noStrike" kern="1200" cap="none" spc="0" normalizeH="0" baseline="0" noProof="0" dirty="0" err="1">
                <a:ln>
                  <a:noFill/>
                </a:ln>
                <a:solidFill>
                  <a:prstClr val="black"/>
                </a:solidFill>
                <a:effectLst/>
                <a:uLnTx/>
                <a:uFillTx/>
                <a:latin typeface="Segoe UI"/>
                <a:ea typeface="Calibri" panose="020F0502020204030204" pitchFamily="34" charset="0"/>
                <a:cs typeface="+mn-cs"/>
              </a:rPr>
              <a:t>prerequisitos</a:t>
            </a:r>
            <a:r>
              <a:rPr kumimoji="0" lang="en-US" sz="1400" b="1" i="0" u="none" strike="noStrike" kern="1200" cap="none" spc="0" normalizeH="0" baseline="0" noProof="0" dirty="0">
                <a:ln>
                  <a:noFill/>
                </a:ln>
                <a:solidFill>
                  <a:prstClr val="black"/>
                </a:solidFill>
                <a:effectLst/>
                <a:uLnTx/>
                <a:uFillTx/>
                <a:latin typeface="Segoe UI"/>
                <a:ea typeface="Calibri" panose="020F0502020204030204" pitchFamily="34" charset="0"/>
                <a:cs typeface="+mn-cs"/>
              </a:rPr>
              <a:t> para Copilot para Microsoft 365.</a:t>
            </a:r>
          </a:p>
        </p:txBody>
      </p:sp>
      <p:pic>
        <p:nvPicPr>
          <p:cNvPr id="9" name="Picture 8">
            <a:extLst>
              <a:ext uri="{FF2B5EF4-FFF2-40B4-BE49-F238E27FC236}">
                <a16:creationId xmlns:a16="http://schemas.microsoft.com/office/drawing/2014/main" id="{0688DA7E-CEBB-8191-7FCB-FD36B9703934}"/>
              </a:ext>
              <a:ext uri="{C183D7F6-B498-43B3-948B-1728B52AA6E4}">
                <adec:decorative xmlns:adec="http://schemas.microsoft.com/office/drawing/2017/decorative" val="1"/>
              </a:ext>
            </a:extLst>
          </p:cNvPr>
          <p:cNvPicPr>
            <a:picLocks noChangeAspect="1"/>
          </p:cNvPicPr>
          <p:nvPr/>
        </p:nvPicPr>
        <p:blipFill>
          <a:blip r:embed="rId3">
            <a:clrChange>
              <a:clrFrom>
                <a:srgbClr val="F5F5F5"/>
              </a:clrFrom>
              <a:clrTo>
                <a:srgbClr val="F5F5F5">
                  <a:alpha val="0"/>
                </a:srgbClr>
              </a:clrTo>
            </a:clrChange>
          </a:blip>
          <a:stretch>
            <a:fillRect/>
          </a:stretch>
        </p:blipFill>
        <p:spPr>
          <a:xfrm>
            <a:off x="1710012" y="2515530"/>
            <a:ext cx="452686" cy="569220"/>
          </a:xfrm>
          <a:prstGeom prst="rect">
            <a:avLst/>
          </a:prstGeom>
          <a:noFill/>
        </p:spPr>
      </p:pic>
      <p:pic>
        <p:nvPicPr>
          <p:cNvPr id="10" name="Picture 9">
            <a:extLst>
              <a:ext uri="{FF2B5EF4-FFF2-40B4-BE49-F238E27FC236}">
                <a16:creationId xmlns:a16="http://schemas.microsoft.com/office/drawing/2014/main" id="{59E2FF28-1FD6-EF4F-4E32-15F5AC20AF5C}"/>
              </a:ext>
              <a:ext uri="{C183D7F6-B498-43B3-948B-1728B52AA6E4}">
                <adec:decorative xmlns:adec="http://schemas.microsoft.com/office/drawing/2017/decorative" val="1"/>
              </a:ext>
            </a:extLst>
          </p:cNvPr>
          <p:cNvPicPr>
            <a:picLocks noChangeAspect="1"/>
          </p:cNvPicPr>
          <p:nvPr/>
        </p:nvPicPr>
        <p:blipFill>
          <a:blip r:embed="rId4">
            <a:clrChange>
              <a:clrFrom>
                <a:srgbClr val="F5F5F5"/>
              </a:clrFrom>
              <a:clrTo>
                <a:srgbClr val="F5F5F5">
                  <a:alpha val="0"/>
                </a:srgbClr>
              </a:clrTo>
            </a:clrChange>
          </a:blip>
          <a:stretch>
            <a:fillRect/>
          </a:stretch>
        </p:blipFill>
        <p:spPr>
          <a:xfrm>
            <a:off x="2176159" y="2515530"/>
            <a:ext cx="1401285" cy="584235"/>
          </a:xfrm>
          <a:prstGeom prst="rect">
            <a:avLst/>
          </a:prstGeom>
          <a:noFill/>
        </p:spPr>
      </p:pic>
    </p:spTree>
    <p:extLst>
      <p:ext uri="{BB962C8B-B14F-4D97-AF65-F5344CB8AC3E}">
        <p14:creationId xmlns:p14="http://schemas.microsoft.com/office/powerpoint/2010/main" val="3838615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750"/>
                            </p:stCondLst>
                            <p:childTnLst>
                              <p:par>
                                <p:cTn id="15" presetID="22" presetClass="entr" presetSubtype="1"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up)">
                                      <p:cBhvr>
                                        <p:cTn id="17" dur="500"/>
                                        <p:tgtEl>
                                          <p:spTgt spid="70"/>
                                        </p:tgtEl>
                                      </p:cBhvr>
                                    </p:animEffect>
                                  </p:childTnLst>
                                </p:cTn>
                              </p:par>
                              <p:par>
                                <p:cTn id="18" presetID="22" presetClass="entr" presetSubtype="1" fill="hold" nodeType="withEffect">
                                  <p:stCondLst>
                                    <p:cond delay="250"/>
                                  </p:stCondLst>
                                  <p:childTnLst>
                                    <p:set>
                                      <p:cBhvr>
                                        <p:cTn id="19" dur="1" fill="hold">
                                          <p:stCondLst>
                                            <p:cond delay="0"/>
                                          </p:stCondLst>
                                        </p:cTn>
                                        <p:tgtEl>
                                          <p:spTgt spid="58"/>
                                        </p:tgtEl>
                                        <p:attrNameLst>
                                          <p:attrName>style.visibility</p:attrName>
                                        </p:attrNameLst>
                                      </p:cBhvr>
                                      <p:to>
                                        <p:strVal val="visible"/>
                                      </p:to>
                                    </p:set>
                                    <p:animEffect transition="in" filter="wipe(up)">
                                      <p:cBhvr>
                                        <p:cTn id="2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7BDEAD3-005E-B618-54F4-1CF7A527BF7F}"/>
              </a:ext>
              <a:ext uri="{C183D7F6-B498-43B3-948B-1728B52AA6E4}">
                <adec:decorative xmlns:adec="http://schemas.microsoft.com/office/drawing/2017/decorative" val="1"/>
              </a:ext>
            </a:extLst>
          </p:cNvPr>
          <p:cNvGrpSpPr/>
          <p:nvPr/>
        </p:nvGrpSpPr>
        <p:grpSpPr>
          <a:xfrm>
            <a:off x="520885" y="732445"/>
            <a:ext cx="11269198" cy="4967212"/>
            <a:chOff x="1925419" y="3392806"/>
            <a:chExt cx="8592458" cy="2112644"/>
          </a:xfrm>
        </p:grpSpPr>
        <p:sp>
          <p:nvSpPr>
            <p:cNvPr id="4" name="TextBox 3">
              <a:extLst>
                <a:ext uri="{FF2B5EF4-FFF2-40B4-BE49-F238E27FC236}">
                  <a16:creationId xmlns:a16="http://schemas.microsoft.com/office/drawing/2014/main" id="{F0825F42-1884-6262-DBAF-A479500B262F}"/>
                </a:ext>
              </a:extLst>
            </p:cNvPr>
            <p:cNvSpPr txBox="1"/>
            <p:nvPr/>
          </p:nvSpPr>
          <p:spPr>
            <a:xfrm>
              <a:off x="4925335" y="3392806"/>
              <a:ext cx="2561937" cy="18326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rgbClr val="3A4953"/>
                  </a:solidFill>
                  <a:effectLst/>
                  <a:uLnTx/>
                  <a:uFillTx/>
                  <a:latin typeface="Segoe UI Semibold"/>
                  <a:ea typeface="+mn-ea"/>
                  <a:cs typeface="+mn-cs"/>
                </a:rPr>
                <a:t>Controles de seguridad y cumplimiento para </a:t>
              </a:r>
              <a:r>
                <a:rPr kumimoji="0" lang="es-ES" sz="1400" b="0" i="0" u="none" strike="noStrike" kern="0" cap="none" spc="0" normalizeH="0" baseline="0" noProof="0" dirty="0" err="1">
                  <a:ln>
                    <a:noFill/>
                  </a:ln>
                  <a:solidFill>
                    <a:srgbClr val="3A4953"/>
                  </a:solidFill>
                  <a:effectLst/>
                  <a:uLnTx/>
                  <a:uFillTx/>
                  <a:latin typeface="Segoe UI Semibold"/>
                  <a:ea typeface="+mn-ea"/>
                  <a:cs typeface="+mn-cs"/>
                </a:rPr>
                <a:t>Copilot</a:t>
              </a:r>
              <a:r>
                <a:rPr kumimoji="0" lang="es-ES" sz="1400" b="0" i="0" u="none" strike="noStrike" kern="0" cap="none" spc="0" normalizeH="0" baseline="0" noProof="0" dirty="0">
                  <a:ln>
                    <a:noFill/>
                  </a:ln>
                  <a:solidFill>
                    <a:srgbClr val="3A4953"/>
                  </a:solidFill>
                  <a:effectLst/>
                  <a:uLnTx/>
                  <a:uFillTx/>
                  <a:latin typeface="Segoe UI Semibold"/>
                  <a:ea typeface="+mn-ea"/>
                  <a:cs typeface="+mn-cs"/>
                </a:rPr>
                <a:t> para Microsoft 365</a:t>
              </a:r>
              <a:endParaRPr kumimoji="0" lang="en-US" sz="1400" b="0" i="0" u="none" strike="noStrike" kern="0" cap="none" spc="0" normalizeH="0" baseline="0" noProof="0" dirty="0">
                <a:ln>
                  <a:noFill/>
                </a:ln>
                <a:solidFill>
                  <a:srgbClr val="3A4953"/>
                </a:solidFill>
                <a:effectLst/>
                <a:uLnTx/>
                <a:uFillTx/>
                <a:latin typeface="Segoe UI Semibold"/>
                <a:ea typeface="+mn-ea"/>
                <a:cs typeface="+mn-cs"/>
              </a:endParaRPr>
            </a:p>
          </p:txBody>
        </p:sp>
        <p:sp>
          <p:nvSpPr>
            <p:cNvPr id="5" name="Rectangle: Rounded Corners 34">
              <a:extLst>
                <a:ext uri="{FF2B5EF4-FFF2-40B4-BE49-F238E27FC236}">
                  <a16:creationId xmlns:a16="http://schemas.microsoft.com/office/drawing/2014/main" id="{C3901D6C-DF0A-D7B7-3492-ED60051FA6EC}"/>
                </a:ext>
              </a:extLst>
            </p:cNvPr>
            <p:cNvSpPr/>
            <p:nvPr/>
          </p:nvSpPr>
          <p:spPr bwMode="auto">
            <a:xfrm>
              <a:off x="1925419" y="3494063"/>
              <a:ext cx="8592458" cy="2011387"/>
            </a:xfrm>
            <a:custGeom>
              <a:avLst/>
              <a:gdLst>
                <a:gd name="connsiteX0" fmla="*/ 0 w 4508748"/>
                <a:gd name="connsiteY0" fmla="*/ 58322 h 1647518"/>
                <a:gd name="connsiteX1" fmla="*/ 58322 w 4508748"/>
                <a:gd name="connsiteY1" fmla="*/ 0 h 1647518"/>
                <a:gd name="connsiteX2" fmla="*/ 4450426 w 4508748"/>
                <a:gd name="connsiteY2" fmla="*/ 0 h 1647518"/>
                <a:gd name="connsiteX3" fmla="*/ 4508748 w 4508748"/>
                <a:gd name="connsiteY3" fmla="*/ 58322 h 1647518"/>
                <a:gd name="connsiteX4" fmla="*/ 4508748 w 4508748"/>
                <a:gd name="connsiteY4" fmla="*/ 1589196 h 1647518"/>
                <a:gd name="connsiteX5" fmla="*/ 4450426 w 4508748"/>
                <a:gd name="connsiteY5" fmla="*/ 1647518 h 1647518"/>
                <a:gd name="connsiteX6" fmla="*/ 58322 w 4508748"/>
                <a:gd name="connsiteY6" fmla="*/ 1647518 h 1647518"/>
                <a:gd name="connsiteX7" fmla="*/ 0 w 4508748"/>
                <a:gd name="connsiteY7" fmla="*/ 1589196 h 1647518"/>
                <a:gd name="connsiteX8" fmla="*/ 0 w 4508748"/>
                <a:gd name="connsiteY8" fmla="*/ 58322 h 1647518"/>
                <a:gd name="connsiteX0" fmla="*/ 0 w 4508748"/>
                <a:gd name="connsiteY0" fmla="*/ 58666 h 1647862"/>
                <a:gd name="connsiteX1" fmla="*/ 58322 w 4508748"/>
                <a:gd name="connsiteY1" fmla="*/ 344 h 1647862"/>
                <a:gd name="connsiteX2" fmla="*/ 1333055 w 4508748"/>
                <a:gd name="connsiteY2" fmla="*/ 0 h 1647862"/>
                <a:gd name="connsiteX3" fmla="*/ 4450426 w 4508748"/>
                <a:gd name="connsiteY3" fmla="*/ 344 h 1647862"/>
                <a:gd name="connsiteX4" fmla="*/ 4508748 w 4508748"/>
                <a:gd name="connsiteY4" fmla="*/ 58666 h 1647862"/>
                <a:gd name="connsiteX5" fmla="*/ 4508748 w 4508748"/>
                <a:gd name="connsiteY5" fmla="*/ 1589540 h 1647862"/>
                <a:gd name="connsiteX6" fmla="*/ 4450426 w 4508748"/>
                <a:gd name="connsiteY6" fmla="*/ 1647862 h 1647862"/>
                <a:gd name="connsiteX7" fmla="*/ 58322 w 4508748"/>
                <a:gd name="connsiteY7" fmla="*/ 1647862 h 1647862"/>
                <a:gd name="connsiteX8" fmla="*/ 0 w 4508748"/>
                <a:gd name="connsiteY8" fmla="*/ 1589540 h 1647862"/>
                <a:gd name="connsiteX9" fmla="*/ 0 w 4508748"/>
                <a:gd name="connsiteY9" fmla="*/ 58666 h 1647862"/>
                <a:gd name="connsiteX0" fmla="*/ 0 w 4508748"/>
                <a:gd name="connsiteY0" fmla="*/ 60254 h 1649450"/>
                <a:gd name="connsiteX1" fmla="*/ 58322 w 4508748"/>
                <a:gd name="connsiteY1" fmla="*/ 1932 h 1649450"/>
                <a:gd name="connsiteX2" fmla="*/ 1333055 w 4508748"/>
                <a:gd name="connsiteY2" fmla="*/ 1588 h 1649450"/>
                <a:gd name="connsiteX3" fmla="*/ 3172967 w 4508748"/>
                <a:gd name="connsiteY3" fmla="*/ 0 h 1649450"/>
                <a:gd name="connsiteX4" fmla="*/ 4450426 w 4508748"/>
                <a:gd name="connsiteY4" fmla="*/ 1932 h 1649450"/>
                <a:gd name="connsiteX5" fmla="*/ 4508748 w 4508748"/>
                <a:gd name="connsiteY5" fmla="*/ 60254 h 1649450"/>
                <a:gd name="connsiteX6" fmla="*/ 4508748 w 4508748"/>
                <a:gd name="connsiteY6" fmla="*/ 1591128 h 1649450"/>
                <a:gd name="connsiteX7" fmla="*/ 4450426 w 4508748"/>
                <a:gd name="connsiteY7" fmla="*/ 1649450 h 1649450"/>
                <a:gd name="connsiteX8" fmla="*/ 58322 w 4508748"/>
                <a:gd name="connsiteY8" fmla="*/ 1649450 h 1649450"/>
                <a:gd name="connsiteX9" fmla="*/ 0 w 4508748"/>
                <a:gd name="connsiteY9" fmla="*/ 1591128 h 1649450"/>
                <a:gd name="connsiteX10" fmla="*/ 0 w 4508748"/>
                <a:gd name="connsiteY10" fmla="*/ 60254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424495 w 4508748"/>
                <a:gd name="connsiteY9" fmla="*/ 93028 h 1649450"/>
                <a:gd name="connsiteX0" fmla="*/ 3172967 w 4508748"/>
                <a:gd name="connsiteY0" fmla="*/ 0 h 1649450"/>
                <a:gd name="connsiteX1" fmla="*/ 4450426 w 4508748"/>
                <a:gd name="connsiteY1" fmla="*/ 1932 h 1649450"/>
                <a:gd name="connsiteX2" fmla="*/ 4508748 w 4508748"/>
                <a:gd name="connsiteY2" fmla="*/ 60254 h 1649450"/>
                <a:gd name="connsiteX3" fmla="*/ 4508748 w 4508748"/>
                <a:gd name="connsiteY3" fmla="*/ 1591128 h 1649450"/>
                <a:gd name="connsiteX4" fmla="*/ 4450426 w 4508748"/>
                <a:gd name="connsiteY4" fmla="*/ 1649450 h 1649450"/>
                <a:gd name="connsiteX5" fmla="*/ 58322 w 4508748"/>
                <a:gd name="connsiteY5" fmla="*/ 1649450 h 1649450"/>
                <a:gd name="connsiteX6" fmla="*/ 0 w 4508748"/>
                <a:gd name="connsiteY6" fmla="*/ 1591128 h 1649450"/>
                <a:gd name="connsiteX7" fmla="*/ 0 w 4508748"/>
                <a:gd name="connsiteY7" fmla="*/ 60254 h 1649450"/>
                <a:gd name="connsiteX8" fmla="*/ 58322 w 4508748"/>
                <a:gd name="connsiteY8" fmla="*/ 1932 h 1649450"/>
                <a:gd name="connsiteX9" fmla="*/ 1399095 w 4508748"/>
                <a:gd name="connsiteY9" fmla="*/ 2541 h 1649450"/>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335595 w 4508748"/>
                <a:gd name="connsiteY9" fmla="*/ 0 h 1650084"/>
                <a:gd name="connsiteX0" fmla="*/ 3172967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29251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914019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 name="connsiteX0" fmla="*/ 2874035 w 4508748"/>
                <a:gd name="connsiteY0" fmla="*/ 634 h 1650084"/>
                <a:gd name="connsiteX1" fmla="*/ 4450426 w 4508748"/>
                <a:gd name="connsiteY1" fmla="*/ 2566 h 1650084"/>
                <a:gd name="connsiteX2" fmla="*/ 4508748 w 4508748"/>
                <a:gd name="connsiteY2" fmla="*/ 60888 h 1650084"/>
                <a:gd name="connsiteX3" fmla="*/ 4508748 w 4508748"/>
                <a:gd name="connsiteY3" fmla="*/ 1591762 h 1650084"/>
                <a:gd name="connsiteX4" fmla="*/ 4450426 w 4508748"/>
                <a:gd name="connsiteY4" fmla="*/ 1650084 h 1650084"/>
                <a:gd name="connsiteX5" fmla="*/ 58322 w 4508748"/>
                <a:gd name="connsiteY5" fmla="*/ 1650084 h 1650084"/>
                <a:gd name="connsiteX6" fmla="*/ 0 w 4508748"/>
                <a:gd name="connsiteY6" fmla="*/ 1591762 h 1650084"/>
                <a:gd name="connsiteX7" fmla="*/ 0 w 4508748"/>
                <a:gd name="connsiteY7" fmla="*/ 60888 h 1650084"/>
                <a:gd name="connsiteX8" fmla="*/ 58322 w 4508748"/>
                <a:gd name="connsiteY8" fmla="*/ 2566 h 1650084"/>
                <a:gd name="connsiteX9" fmla="*/ 1609776 w 4508748"/>
                <a:gd name="connsiteY9" fmla="*/ 0 h 165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8748" h="1650084">
                  <a:moveTo>
                    <a:pt x="2874035" y="634"/>
                  </a:moveTo>
                  <a:lnTo>
                    <a:pt x="4450426" y="2566"/>
                  </a:lnTo>
                  <a:cubicBezTo>
                    <a:pt x="4482636" y="2566"/>
                    <a:pt x="4508748" y="28678"/>
                    <a:pt x="4508748" y="60888"/>
                  </a:cubicBezTo>
                  <a:lnTo>
                    <a:pt x="4508748" y="1591762"/>
                  </a:lnTo>
                  <a:cubicBezTo>
                    <a:pt x="4508748" y="1623972"/>
                    <a:pt x="4482636" y="1650084"/>
                    <a:pt x="4450426" y="1650084"/>
                  </a:cubicBezTo>
                  <a:lnTo>
                    <a:pt x="58322" y="1650084"/>
                  </a:lnTo>
                  <a:cubicBezTo>
                    <a:pt x="26112" y="1650084"/>
                    <a:pt x="0" y="1623972"/>
                    <a:pt x="0" y="1591762"/>
                  </a:cubicBezTo>
                  <a:lnTo>
                    <a:pt x="0" y="60888"/>
                  </a:lnTo>
                  <a:cubicBezTo>
                    <a:pt x="0" y="28678"/>
                    <a:pt x="26112" y="2566"/>
                    <a:pt x="58322" y="2566"/>
                  </a:cubicBezTo>
                  <a:lnTo>
                    <a:pt x="1609776" y="0"/>
                  </a:lnTo>
                </a:path>
              </a:pathLst>
            </a:custGeom>
            <a:noFill/>
            <a:ln w="9525" cap="flat" cmpd="sng" algn="ctr">
              <a:gradFill flip="none" rotWithShape="1">
                <a:gsLst>
                  <a:gs pos="0">
                    <a:srgbClr val="1264B1"/>
                  </a:gs>
                  <a:gs pos="100000">
                    <a:srgbClr val="944DCF"/>
                  </a:gs>
                </a:gsLst>
                <a:lin ang="0" scaled="1"/>
                <a:tileRect/>
              </a:gra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3A4953"/>
                </a:solidFill>
                <a:effectLst/>
                <a:uLnTx/>
                <a:uFillTx/>
                <a:latin typeface="Segoe UI"/>
                <a:ea typeface="Segoe UI" pitchFamily="34" charset="0"/>
                <a:cs typeface="Segoe UI" pitchFamily="34" charset="0"/>
              </a:endParaRPr>
            </a:p>
          </p:txBody>
        </p:sp>
      </p:grpSp>
      <p:pic>
        <p:nvPicPr>
          <p:cNvPr id="6" name="Picture 5">
            <a:extLst>
              <a:ext uri="{FF2B5EF4-FFF2-40B4-BE49-F238E27FC236}">
                <a16:creationId xmlns:a16="http://schemas.microsoft.com/office/drawing/2014/main" id="{9CE7B800-4349-4020-FD0E-7DEEBD0B6E33}"/>
              </a:ext>
              <a:ext uri="{C183D7F6-B498-43B3-948B-1728B52AA6E4}">
                <adec:decorative xmlns:adec="http://schemas.microsoft.com/office/drawing/2017/decorative" val="1"/>
              </a:ext>
            </a:extLst>
          </p:cNvPr>
          <p:cNvPicPr>
            <a:picLocks/>
          </p:cNvPicPr>
          <p:nvPr/>
        </p:nvPicPr>
        <p:blipFill>
          <a:blip r:embed="rId2"/>
          <a:stretch>
            <a:fillRect/>
          </a:stretch>
        </p:blipFill>
        <p:spPr>
          <a:xfrm>
            <a:off x="1203288" y="1393920"/>
            <a:ext cx="4142232" cy="5070248"/>
          </a:xfrm>
          <a:prstGeom prst="roundRect">
            <a:avLst>
              <a:gd name="adj" fmla="val 3266"/>
            </a:avLst>
          </a:prstGeom>
          <a:effectLst>
            <a:outerShdw blurRad="50800" dist="381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A93077D7-71AB-05A6-464B-105880CE09A0}"/>
              </a:ext>
              <a:ext uri="{C183D7F6-B498-43B3-948B-1728B52AA6E4}">
                <adec:decorative xmlns:adec="http://schemas.microsoft.com/office/drawing/2017/decorative" val="1"/>
              </a:ext>
            </a:extLst>
          </p:cNvPr>
          <p:cNvPicPr>
            <a:picLocks/>
          </p:cNvPicPr>
          <p:nvPr/>
        </p:nvPicPr>
        <p:blipFill>
          <a:blip r:embed="rId2"/>
          <a:stretch>
            <a:fillRect/>
          </a:stretch>
        </p:blipFill>
        <p:spPr>
          <a:xfrm>
            <a:off x="6439276" y="1378673"/>
            <a:ext cx="4142232" cy="5070249"/>
          </a:xfrm>
          <a:prstGeom prst="roundRect">
            <a:avLst>
              <a:gd name="adj" fmla="val 3266"/>
            </a:avLst>
          </a:prstGeom>
          <a:effectLst>
            <a:outerShdw blurRad="50800" dist="38100" dir="2700000" sx="101000" sy="101000" algn="tl" rotWithShape="0">
              <a:prstClr val="black">
                <a:alpha val="40000"/>
              </a:prstClr>
            </a:outerShdw>
          </a:effectLst>
        </p:spPr>
      </p:pic>
      <p:grpSp>
        <p:nvGrpSpPr>
          <p:cNvPr id="9" name="Group 8">
            <a:extLst>
              <a:ext uri="{FF2B5EF4-FFF2-40B4-BE49-F238E27FC236}">
                <a16:creationId xmlns:a16="http://schemas.microsoft.com/office/drawing/2014/main" id="{2249285B-9EBE-DE10-17FE-C66F86D8D8B1}"/>
              </a:ext>
            </a:extLst>
          </p:cNvPr>
          <p:cNvGrpSpPr>
            <a:grpSpLocks/>
          </p:cNvGrpSpPr>
          <p:nvPr/>
        </p:nvGrpSpPr>
        <p:grpSpPr>
          <a:xfrm>
            <a:off x="2899817" y="1923331"/>
            <a:ext cx="744537" cy="744536"/>
            <a:chOff x="1347941" y="6448734"/>
            <a:chExt cx="744537" cy="744536"/>
          </a:xfrm>
        </p:grpSpPr>
        <p:grpSp>
          <p:nvGrpSpPr>
            <p:cNvPr id="10" name="Group 9">
              <a:extLst>
                <a:ext uri="{FF2B5EF4-FFF2-40B4-BE49-F238E27FC236}">
                  <a16:creationId xmlns:a16="http://schemas.microsoft.com/office/drawing/2014/main" id="{9F26E19A-4932-7263-CF55-0047E903547E}"/>
                </a:ext>
              </a:extLst>
            </p:cNvPr>
            <p:cNvGrpSpPr/>
            <p:nvPr/>
          </p:nvGrpSpPr>
          <p:grpSpPr>
            <a:xfrm>
              <a:off x="1347941" y="6448734"/>
              <a:ext cx="744537" cy="744536"/>
              <a:chOff x="5553520" y="1717263"/>
              <a:chExt cx="640110" cy="640108"/>
            </a:xfrm>
          </p:grpSpPr>
          <p:sp>
            <p:nvSpPr>
              <p:cNvPr id="12" name="Oval 11">
                <a:extLst>
                  <a:ext uri="{FF2B5EF4-FFF2-40B4-BE49-F238E27FC236}">
                    <a16:creationId xmlns:a16="http://schemas.microsoft.com/office/drawing/2014/main" id="{26735307-7988-86CE-DE1E-A275392327A3}"/>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Oval 1091_1">
                <a:extLst>
                  <a:ext uri="{FF2B5EF4-FFF2-40B4-BE49-F238E27FC236}">
                    <a16:creationId xmlns:a16="http://schemas.microsoft.com/office/drawing/2014/main" id="{F10E9ADB-D4D2-F28F-8585-1911B3DC0046}"/>
                  </a:ext>
                </a:extLst>
              </p:cNvPr>
              <p:cNvSpPr/>
              <p:nvPr/>
            </p:nvSpPr>
            <p:spPr bwMode="auto">
              <a:xfrm>
                <a:off x="5600765" y="1764507"/>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11" name="Freeform: Shape 10" descr="Icon of a person in front of a diamond">
              <a:extLst>
                <a:ext uri="{FF2B5EF4-FFF2-40B4-BE49-F238E27FC236}">
                  <a16:creationId xmlns:a16="http://schemas.microsoft.com/office/drawing/2014/main" id="{7782ACA4-D361-2FBF-7244-66B9219F5BA3}"/>
                </a:ext>
              </a:extLst>
            </p:cNvPr>
            <p:cNvSpPr>
              <a:spLocks/>
            </p:cNvSpPr>
            <p:nvPr/>
          </p:nvSpPr>
          <p:spPr>
            <a:xfrm>
              <a:off x="1573237" y="6659280"/>
              <a:ext cx="293944" cy="323442"/>
            </a:xfrm>
            <a:custGeom>
              <a:avLst/>
              <a:gdLst>
                <a:gd name="connsiteX0" fmla="*/ 430750 w 482366"/>
                <a:gd name="connsiteY0" fmla="*/ 371858 h 530772"/>
                <a:gd name="connsiteX1" fmla="*/ 372266 w 482366"/>
                <a:gd name="connsiteY1" fmla="*/ 436845 h 530772"/>
                <a:gd name="connsiteX2" fmla="*/ 398662 w 482366"/>
                <a:gd name="connsiteY2" fmla="*/ 371858 h 530772"/>
                <a:gd name="connsiteX3" fmla="*/ 252075 w 482366"/>
                <a:gd name="connsiteY3" fmla="*/ 371858 h 530772"/>
                <a:gd name="connsiteX4" fmla="*/ 278470 w 482366"/>
                <a:gd name="connsiteY4" fmla="*/ 436845 h 530772"/>
                <a:gd name="connsiteX5" fmla="*/ 219986 w 482366"/>
                <a:gd name="connsiteY5" fmla="*/ 371858 h 530772"/>
                <a:gd name="connsiteX6" fmla="*/ 324351 w 482366"/>
                <a:gd name="connsiteY6" fmla="*/ 371858 h 530772"/>
                <a:gd name="connsiteX7" fmla="*/ 324351 w 482366"/>
                <a:gd name="connsiteY7" fmla="*/ 371858 h 530772"/>
                <a:gd name="connsiteX8" fmla="*/ 364332 w 482366"/>
                <a:gd name="connsiteY8" fmla="*/ 371858 h 530772"/>
                <a:gd name="connsiteX9" fmla="*/ 325368 w 482366"/>
                <a:gd name="connsiteY9" fmla="*/ 467748 h 530772"/>
                <a:gd name="connsiteX10" fmla="*/ 286404 w 482366"/>
                <a:gd name="connsiteY10" fmla="*/ 371858 h 530772"/>
                <a:gd name="connsiteX11" fmla="*/ 408935 w 482366"/>
                <a:gd name="connsiteY11" fmla="*/ 276453 h 530772"/>
                <a:gd name="connsiteX12" fmla="*/ 440736 w 482366"/>
                <a:gd name="connsiteY12" fmla="*/ 340056 h 530772"/>
                <a:gd name="connsiteX13" fmla="*/ 397740 w 482366"/>
                <a:gd name="connsiteY13" fmla="*/ 340056 h 530772"/>
                <a:gd name="connsiteX14" fmla="*/ 377069 w 482366"/>
                <a:gd name="connsiteY14" fmla="*/ 276453 h 530772"/>
                <a:gd name="connsiteX15" fmla="*/ 273667 w 482366"/>
                <a:gd name="connsiteY15" fmla="*/ 276452 h 530772"/>
                <a:gd name="connsiteX16" fmla="*/ 252996 w 482366"/>
                <a:gd name="connsiteY16" fmla="*/ 340056 h 530772"/>
                <a:gd name="connsiteX17" fmla="*/ 210000 w 482366"/>
                <a:gd name="connsiteY17" fmla="*/ 340056 h 530772"/>
                <a:gd name="connsiteX18" fmla="*/ 241802 w 482366"/>
                <a:gd name="connsiteY18" fmla="*/ 276452 h 530772"/>
                <a:gd name="connsiteX19" fmla="*/ 324351 w 482366"/>
                <a:gd name="connsiteY19" fmla="*/ 276452 h 530772"/>
                <a:gd name="connsiteX20" fmla="*/ 324351 w 482366"/>
                <a:gd name="connsiteY20" fmla="*/ 276453 h 530772"/>
                <a:gd name="connsiteX21" fmla="*/ 343613 w 482366"/>
                <a:gd name="connsiteY21" fmla="*/ 276453 h 530772"/>
                <a:gd name="connsiteX22" fmla="*/ 364268 w 482366"/>
                <a:gd name="connsiteY22" fmla="*/ 340056 h 530772"/>
                <a:gd name="connsiteX23" fmla="*/ 326385 w 482366"/>
                <a:gd name="connsiteY23" fmla="*/ 340056 h 530772"/>
                <a:gd name="connsiteX24" fmla="*/ 326385 w 482366"/>
                <a:gd name="connsiteY24" fmla="*/ 340056 h 530772"/>
                <a:gd name="connsiteX25" fmla="*/ 286468 w 482366"/>
                <a:gd name="connsiteY25" fmla="*/ 340056 h 530772"/>
                <a:gd name="connsiteX26" fmla="*/ 307123 w 482366"/>
                <a:gd name="connsiteY26" fmla="*/ 276452 h 530772"/>
                <a:gd name="connsiteX27" fmla="*/ 326385 w 482366"/>
                <a:gd name="connsiteY27" fmla="*/ 244650 h 530772"/>
                <a:gd name="connsiteX28" fmla="*/ 231976 w 482366"/>
                <a:gd name="connsiteY28" fmla="*/ 244650 h 530772"/>
                <a:gd name="connsiteX29" fmla="*/ 229987 w 482366"/>
                <a:gd name="connsiteY29" fmla="*/ 244778 h 530772"/>
                <a:gd name="connsiteX30" fmla="*/ 217744 w 482366"/>
                <a:gd name="connsiteY30" fmla="*/ 253443 h 530772"/>
                <a:gd name="connsiteX31" fmla="*/ 170042 w 482366"/>
                <a:gd name="connsiteY31" fmla="*/ 348849 h 530772"/>
                <a:gd name="connsiteX32" fmla="*/ 169215 w 482366"/>
                <a:gd name="connsiteY32" fmla="*/ 350837 h 530772"/>
                <a:gd name="connsiteX33" fmla="*/ 172459 w 482366"/>
                <a:gd name="connsiteY33" fmla="*/ 366594 h 530772"/>
                <a:gd name="connsiteX34" fmla="*/ 315280 w 482366"/>
                <a:gd name="connsiteY34" fmla="*/ 525333 h 530772"/>
                <a:gd name="connsiteX35" fmla="*/ 323738 w 482366"/>
                <a:gd name="connsiteY35" fmla="*/ 530454 h 530772"/>
                <a:gd name="connsiteX36" fmla="*/ 324351 w 482366"/>
                <a:gd name="connsiteY36" fmla="*/ 530564 h 530772"/>
                <a:gd name="connsiteX37" fmla="*/ 324351 w 482366"/>
                <a:gd name="connsiteY37" fmla="*/ 530626 h 530772"/>
                <a:gd name="connsiteX38" fmla="*/ 325216 w 482366"/>
                <a:gd name="connsiteY38" fmla="*/ 530770 h 530772"/>
                <a:gd name="connsiteX39" fmla="*/ 325363 w 482366"/>
                <a:gd name="connsiteY39" fmla="*/ 530744 h 530772"/>
                <a:gd name="connsiteX40" fmla="*/ 325520 w 482366"/>
                <a:gd name="connsiteY40" fmla="*/ 530772 h 530772"/>
                <a:gd name="connsiteX41" fmla="*/ 326385 w 482366"/>
                <a:gd name="connsiteY41" fmla="*/ 530628 h 530772"/>
                <a:gd name="connsiteX42" fmla="*/ 326385 w 482366"/>
                <a:gd name="connsiteY42" fmla="*/ 530562 h 530772"/>
                <a:gd name="connsiteX43" fmla="*/ 326998 w 482366"/>
                <a:gd name="connsiteY43" fmla="*/ 530452 h 530772"/>
                <a:gd name="connsiteX44" fmla="*/ 335456 w 482366"/>
                <a:gd name="connsiteY44" fmla="*/ 525332 h 530772"/>
                <a:gd name="connsiteX45" fmla="*/ 478277 w 482366"/>
                <a:gd name="connsiteY45" fmla="*/ 366594 h 530772"/>
                <a:gd name="connsiteX46" fmla="*/ 481521 w 482366"/>
                <a:gd name="connsiteY46" fmla="*/ 350838 h 530772"/>
                <a:gd name="connsiteX47" fmla="*/ 480695 w 482366"/>
                <a:gd name="connsiteY47" fmla="*/ 348849 h 530772"/>
                <a:gd name="connsiteX48" fmla="*/ 432992 w 482366"/>
                <a:gd name="connsiteY48" fmla="*/ 253445 h 530772"/>
                <a:gd name="connsiteX49" fmla="*/ 420749 w 482366"/>
                <a:gd name="connsiteY49" fmla="*/ 244780 h 530772"/>
                <a:gd name="connsiteX50" fmla="*/ 418760 w 482366"/>
                <a:gd name="connsiteY50" fmla="*/ 244652 h 530772"/>
                <a:gd name="connsiteX51" fmla="*/ 326385 w 482366"/>
                <a:gd name="connsiteY51" fmla="*/ 244652 h 530772"/>
                <a:gd name="connsiteX52" fmla="*/ 136800 w 482366"/>
                <a:gd name="connsiteY52" fmla="*/ 55161 h 530772"/>
                <a:gd name="connsiteX53" fmla="*/ 136800 w 482366"/>
                <a:gd name="connsiteY53" fmla="*/ 126277 h 530772"/>
                <a:gd name="connsiteX54" fmla="*/ 126278 w 482366"/>
                <a:gd name="connsiteY54" fmla="*/ 136800 h 530772"/>
                <a:gd name="connsiteX55" fmla="*/ 55183 w 482366"/>
                <a:gd name="connsiteY55" fmla="*/ 136800 h 530772"/>
                <a:gd name="connsiteX56" fmla="*/ 294647 w 482366"/>
                <a:gd name="connsiteY56" fmla="*/ 0 h 530772"/>
                <a:gd name="connsiteX57" fmla="*/ 168369 w 482366"/>
                <a:gd name="connsiteY57" fmla="*/ 0 h 530772"/>
                <a:gd name="connsiteX58" fmla="*/ 164771 w 482366"/>
                <a:gd name="connsiteY58" fmla="*/ 0 h 530772"/>
                <a:gd name="connsiteX59" fmla="*/ 164750 w 482366"/>
                <a:gd name="connsiteY59" fmla="*/ 0 h 530772"/>
                <a:gd name="connsiteX60" fmla="*/ 161782 w 482366"/>
                <a:gd name="connsiteY60" fmla="*/ 295 h 530772"/>
                <a:gd name="connsiteX61" fmla="*/ 148649 w 482366"/>
                <a:gd name="connsiteY61" fmla="*/ 3199 h 530772"/>
                <a:gd name="connsiteX62" fmla="*/ 144104 w 482366"/>
                <a:gd name="connsiteY62" fmla="*/ 5640 h 530772"/>
                <a:gd name="connsiteX63" fmla="*/ 141410 w 482366"/>
                <a:gd name="connsiteY63" fmla="*/ 7071 h 530772"/>
                <a:gd name="connsiteX64" fmla="*/ 136800 w 482366"/>
                <a:gd name="connsiteY64" fmla="*/ 10860 h 530772"/>
                <a:gd name="connsiteX65" fmla="*/ 135011 w 482366"/>
                <a:gd name="connsiteY65" fmla="*/ 12333 h 530772"/>
                <a:gd name="connsiteX66" fmla="*/ 12332 w 482366"/>
                <a:gd name="connsiteY66" fmla="*/ 134991 h 530772"/>
                <a:gd name="connsiteX67" fmla="*/ 0 w 482366"/>
                <a:gd name="connsiteY67" fmla="*/ 164749 h 530772"/>
                <a:gd name="connsiteX68" fmla="*/ 0 w 482366"/>
                <a:gd name="connsiteY68" fmla="*/ 168370 h 530772"/>
                <a:gd name="connsiteX69" fmla="*/ 0 w 482366"/>
                <a:gd name="connsiteY69" fmla="*/ 378831 h 530772"/>
                <a:gd name="connsiteX70" fmla="*/ 42092 w 482366"/>
                <a:gd name="connsiteY70" fmla="*/ 420923 h 530772"/>
                <a:gd name="connsiteX71" fmla="*/ 181170 w 482366"/>
                <a:gd name="connsiteY71" fmla="*/ 420923 h 530772"/>
                <a:gd name="connsiteX72" fmla="*/ 152761 w 482366"/>
                <a:gd name="connsiteY72" fmla="*/ 389354 h 530772"/>
                <a:gd name="connsiteX73" fmla="*/ 42092 w 482366"/>
                <a:gd name="connsiteY73" fmla="*/ 389354 h 530772"/>
                <a:gd name="connsiteX74" fmla="*/ 31569 w 482366"/>
                <a:gd name="connsiteY74" fmla="*/ 378831 h 530772"/>
                <a:gd name="connsiteX75" fmla="*/ 31569 w 482366"/>
                <a:gd name="connsiteY75" fmla="*/ 168370 h 530772"/>
                <a:gd name="connsiteX76" fmla="*/ 126278 w 482366"/>
                <a:gd name="connsiteY76" fmla="*/ 168370 h 530772"/>
                <a:gd name="connsiteX77" fmla="*/ 168369 w 482366"/>
                <a:gd name="connsiteY77" fmla="*/ 126277 h 530772"/>
                <a:gd name="connsiteX78" fmla="*/ 168369 w 482366"/>
                <a:gd name="connsiteY78" fmla="*/ 31569 h 530772"/>
                <a:gd name="connsiteX79" fmla="*/ 294647 w 482366"/>
                <a:gd name="connsiteY79" fmla="*/ 31569 h 530772"/>
                <a:gd name="connsiteX80" fmla="*/ 305171 w 482366"/>
                <a:gd name="connsiteY80" fmla="*/ 42093 h 530772"/>
                <a:gd name="connsiteX81" fmla="*/ 305171 w 482366"/>
                <a:gd name="connsiteY81" fmla="*/ 217419 h 530772"/>
                <a:gd name="connsiteX82" fmla="*/ 332469 w 482366"/>
                <a:gd name="connsiteY82" fmla="*/ 217419 h 530772"/>
                <a:gd name="connsiteX83" fmla="*/ 336740 w 482366"/>
                <a:gd name="connsiteY83" fmla="*/ 217419 h 530772"/>
                <a:gd name="connsiteX84" fmla="*/ 336740 w 482366"/>
                <a:gd name="connsiteY84" fmla="*/ 42093 h 530772"/>
                <a:gd name="connsiteX85" fmla="*/ 294647 w 482366"/>
                <a:gd name="connsiteY85" fmla="*/ 0 h 5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82366" h="530772">
                  <a:moveTo>
                    <a:pt x="430750" y="371858"/>
                  </a:moveTo>
                  <a:lnTo>
                    <a:pt x="372266" y="436845"/>
                  </a:lnTo>
                  <a:lnTo>
                    <a:pt x="398662" y="371858"/>
                  </a:lnTo>
                  <a:close/>
                  <a:moveTo>
                    <a:pt x="252075" y="371858"/>
                  </a:moveTo>
                  <a:lnTo>
                    <a:pt x="278470" y="436845"/>
                  </a:lnTo>
                  <a:lnTo>
                    <a:pt x="219986" y="371858"/>
                  </a:lnTo>
                  <a:close/>
                  <a:moveTo>
                    <a:pt x="324351" y="371858"/>
                  </a:moveTo>
                  <a:lnTo>
                    <a:pt x="324351" y="371858"/>
                  </a:lnTo>
                  <a:lnTo>
                    <a:pt x="364332" y="371858"/>
                  </a:lnTo>
                  <a:lnTo>
                    <a:pt x="325368" y="467748"/>
                  </a:lnTo>
                  <a:lnTo>
                    <a:pt x="286404" y="371858"/>
                  </a:lnTo>
                  <a:close/>
                  <a:moveTo>
                    <a:pt x="408935" y="276453"/>
                  </a:moveTo>
                  <a:lnTo>
                    <a:pt x="440736" y="340056"/>
                  </a:lnTo>
                  <a:lnTo>
                    <a:pt x="397740" y="340056"/>
                  </a:lnTo>
                  <a:lnTo>
                    <a:pt x="377069" y="276453"/>
                  </a:lnTo>
                  <a:close/>
                  <a:moveTo>
                    <a:pt x="273667" y="276452"/>
                  </a:moveTo>
                  <a:lnTo>
                    <a:pt x="252996" y="340056"/>
                  </a:lnTo>
                  <a:lnTo>
                    <a:pt x="210000" y="340056"/>
                  </a:lnTo>
                  <a:lnTo>
                    <a:pt x="241802" y="276452"/>
                  </a:lnTo>
                  <a:close/>
                  <a:moveTo>
                    <a:pt x="324351" y="276452"/>
                  </a:moveTo>
                  <a:lnTo>
                    <a:pt x="324351" y="276453"/>
                  </a:lnTo>
                  <a:lnTo>
                    <a:pt x="343613" y="276453"/>
                  </a:lnTo>
                  <a:lnTo>
                    <a:pt x="364268" y="340056"/>
                  </a:lnTo>
                  <a:lnTo>
                    <a:pt x="326385" y="340056"/>
                  </a:lnTo>
                  <a:lnTo>
                    <a:pt x="326385" y="340056"/>
                  </a:lnTo>
                  <a:lnTo>
                    <a:pt x="286468" y="340056"/>
                  </a:lnTo>
                  <a:lnTo>
                    <a:pt x="307123" y="276452"/>
                  </a:lnTo>
                  <a:close/>
                  <a:moveTo>
                    <a:pt x="326385" y="244650"/>
                  </a:moveTo>
                  <a:lnTo>
                    <a:pt x="231976" y="244650"/>
                  </a:lnTo>
                  <a:lnTo>
                    <a:pt x="229987" y="244778"/>
                  </a:lnTo>
                  <a:cubicBezTo>
                    <a:pt x="224715" y="245439"/>
                    <a:pt x="220120" y="248690"/>
                    <a:pt x="217744" y="253443"/>
                  </a:cubicBezTo>
                  <a:lnTo>
                    <a:pt x="170042" y="348849"/>
                  </a:lnTo>
                  <a:lnTo>
                    <a:pt x="169215" y="350837"/>
                  </a:lnTo>
                  <a:cubicBezTo>
                    <a:pt x="167363" y="356289"/>
                    <a:pt x="168604" y="362317"/>
                    <a:pt x="172459" y="366594"/>
                  </a:cubicBezTo>
                  <a:lnTo>
                    <a:pt x="315280" y="525333"/>
                  </a:lnTo>
                  <a:cubicBezTo>
                    <a:pt x="317466" y="527917"/>
                    <a:pt x="320437" y="529715"/>
                    <a:pt x="323738" y="530454"/>
                  </a:cubicBezTo>
                  <a:lnTo>
                    <a:pt x="324351" y="530564"/>
                  </a:lnTo>
                  <a:lnTo>
                    <a:pt x="324351" y="530626"/>
                  </a:lnTo>
                  <a:lnTo>
                    <a:pt x="325216" y="530770"/>
                  </a:lnTo>
                  <a:lnTo>
                    <a:pt x="325363" y="530744"/>
                  </a:lnTo>
                  <a:lnTo>
                    <a:pt x="325520" y="530772"/>
                  </a:lnTo>
                  <a:lnTo>
                    <a:pt x="326385" y="530628"/>
                  </a:lnTo>
                  <a:lnTo>
                    <a:pt x="326385" y="530562"/>
                  </a:lnTo>
                  <a:lnTo>
                    <a:pt x="326998" y="530452"/>
                  </a:lnTo>
                  <a:cubicBezTo>
                    <a:pt x="330299" y="529714"/>
                    <a:pt x="333270" y="527916"/>
                    <a:pt x="335456" y="525332"/>
                  </a:cubicBezTo>
                  <a:lnTo>
                    <a:pt x="478277" y="366594"/>
                  </a:lnTo>
                  <a:cubicBezTo>
                    <a:pt x="482132" y="362318"/>
                    <a:pt x="483373" y="356289"/>
                    <a:pt x="481521" y="350838"/>
                  </a:cubicBezTo>
                  <a:lnTo>
                    <a:pt x="480695" y="348849"/>
                  </a:lnTo>
                  <a:lnTo>
                    <a:pt x="432992" y="253445"/>
                  </a:lnTo>
                  <a:cubicBezTo>
                    <a:pt x="430616" y="248692"/>
                    <a:pt x="426021" y="245441"/>
                    <a:pt x="420749" y="244780"/>
                  </a:cubicBezTo>
                  <a:lnTo>
                    <a:pt x="418760" y="244652"/>
                  </a:lnTo>
                  <a:lnTo>
                    <a:pt x="326385" y="244652"/>
                  </a:lnTo>
                  <a:close/>
                  <a:moveTo>
                    <a:pt x="136800" y="55161"/>
                  </a:moveTo>
                  <a:lnTo>
                    <a:pt x="136800" y="126277"/>
                  </a:lnTo>
                  <a:cubicBezTo>
                    <a:pt x="136800" y="132064"/>
                    <a:pt x="132086" y="136800"/>
                    <a:pt x="126278" y="136800"/>
                  </a:cubicBezTo>
                  <a:lnTo>
                    <a:pt x="55183" y="136800"/>
                  </a:lnTo>
                  <a:close/>
                  <a:moveTo>
                    <a:pt x="294647" y="0"/>
                  </a:moveTo>
                  <a:lnTo>
                    <a:pt x="168369" y="0"/>
                  </a:lnTo>
                  <a:lnTo>
                    <a:pt x="164771" y="0"/>
                  </a:lnTo>
                  <a:lnTo>
                    <a:pt x="164750" y="0"/>
                  </a:lnTo>
                  <a:cubicBezTo>
                    <a:pt x="163739" y="0"/>
                    <a:pt x="162771" y="232"/>
                    <a:pt x="161782" y="295"/>
                  </a:cubicBezTo>
                  <a:cubicBezTo>
                    <a:pt x="157258" y="610"/>
                    <a:pt x="152795" y="1473"/>
                    <a:pt x="148649" y="3199"/>
                  </a:cubicBezTo>
                  <a:cubicBezTo>
                    <a:pt x="147071" y="3872"/>
                    <a:pt x="145598" y="4798"/>
                    <a:pt x="144104" y="5640"/>
                  </a:cubicBezTo>
                  <a:cubicBezTo>
                    <a:pt x="143220" y="6124"/>
                    <a:pt x="142252" y="6503"/>
                    <a:pt x="141410" y="7071"/>
                  </a:cubicBezTo>
                  <a:cubicBezTo>
                    <a:pt x="139768" y="8188"/>
                    <a:pt x="138294" y="9513"/>
                    <a:pt x="136800" y="10860"/>
                  </a:cubicBezTo>
                  <a:cubicBezTo>
                    <a:pt x="136232" y="11365"/>
                    <a:pt x="135558" y="11786"/>
                    <a:pt x="135011" y="12333"/>
                  </a:cubicBezTo>
                  <a:lnTo>
                    <a:pt x="12332" y="134991"/>
                  </a:lnTo>
                  <a:cubicBezTo>
                    <a:pt x="4440" y="142882"/>
                    <a:pt x="0" y="153595"/>
                    <a:pt x="0" y="164749"/>
                  </a:cubicBezTo>
                  <a:lnTo>
                    <a:pt x="0" y="168370"/>
                  </a:lnTo>
                  <a:lnTo>
                    <a:pt x="0" y="378831"/>
                  </a:lnTo>
                  <a:cubicBezTo>
                    <a:pt x="0" y="402065"/>
                    <a:pt x="18857" y="420923"/>
                    <a:pt x="42092" y="420923"/>
                  </a:cubicBezTo>
                  <a:lnTo>
                    <a:pt x="181170" y="420923"/>
                  </a:lnTo>
                  <a:lnTo>
                    <a:pt x="152761" y="389354"/>
                  </a:lnTo>
                  <a:lnTo>
                    <a:pt x="42092" y="389354"/>
                  </a:lnTo>
                  <a:cubicBezTo>
                    <a:pt x="36283" y="389354"/>
                    <a:pt x="31569" y="384618"/>
                    <a:pt x="31569" y="378831"/>
                  </a:cubicBezTo>
                  <a:lnTo>
                    <a:pt x="31569" y="168370"/>
                  </a:lnTo>
                  <a:lnTo>
                    <a:pt x="126278" y="168370"/>
                  </a:lnTo>
                  <a:cubicBezTo>
                    <a:pt x="149512" y="168370"/>
                    <a:pt x="168369" y="149511"/>
                    <a:pt x="168369" y="126277"/>
                  </a:cubicBezTo>
                  <a:lnTo>
                    <a:pt x="168369" y="31569"/>
                  </a:lnTo>
                  <a:lnTo>
                    <a:pt x="294647" y="31569"/>
                  </a:lnTo>
                  <a:cubicBezTo>
                    <a:pt x="300457" y="31569"/>
                    <a:pt x="305171" y="36304"/>
                    <a:pt x="305171" y="42093"/>
                  </a:cubicBezTo>
                  <a:lnTo>
                    <a:pt x="305171" y="217419"/>
                  </a:lnTo>
                  <a:lnTo>
                    <a:pt x="332469" y="217419"/>
                  </a:lnTo>
                  <a:lnTo>
                    <a:pt x="336740" y="217419"/>
                  </a:lnTo>
                  <a:lnTo>
                    <a:pt x="336740" y="42093"/>
                  </a:lnTo>
                  <a:cubicBezTo>
                    <a:pt x="336740" y="18857"/>
                    <a:pt x="317883" y="0"/>
                    <a:pt x="294647" y="0"/>
                  </a:cubicBezTo>
                  <a:close/>
                </a:path>
              </a:pathLst>
            </a:custGeom>
            <a:solidFill>
              <a:srgbClr val="212121"/>
            </a:solidFill>
            <a:ln w="13097" cap="flat">
              <a:noFill/>
              <a:prstDash val="solid"/>
              <a:miter/>
            </a:ln>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sp>
        <p:nvSpPr>
          <p:cNvPr id="19" name="Arc 18">
            <a:extLst>
              <a:ext uri="{FF2B5EF4-FFF2-40B4-BE49-F238E27FC236}">
                <a16:creationId xmlns:a16="http://schemas.microsoft.com/office/drawing/2014/main" id="{5A4AF7DF-264F-2995-7EB8-3B4A28B7958C}"/>
              </a:ext>
            </a:extLst>
          </p:cNvPr>
          <p:cNvSpPr/>
          <p:nvPr/>
        </p:nvSpPr>
        <p:spPr>
          <a:xfrm>
            <a:off x="2901753" y="1925267"/>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nvGrpSpPr>
          <p:cNvPr id="20" name="Group 19">
            <a:extLst>
              <a:ext uri="{FF2B5EF4-FFF2-40B4-BE49-F238E27FC236}">
                <a16:creationId xmlns:a16="http://schemas.microsoft.com/office/drawing/2014/main" id="{FAEA1E4A-DD01-EF97-E708-811C9B6E19C3}"/>
              </a:ext>
            </a:extLst>
          </p:cNvPr>
          <p:cNvGrpSpPr/>
          <p:nvPr/>
        </p:nvGrpSpPr>
        <p:grpSpPr>
          <a:xfrm>
            <a:off x="8138124" y="1922574"/>
            <a:ext cx="744537" cy="746051"/>
            <a:chOff x="3568784" y="3962019"/>
            <a:chExt cx="744537" cy="746051"/>
          </a:xfrm>
        </p:grpSpPr>
        <p:grpSp>
          <p:nvGrpSpPr>
            <p:cNvPr id="21" name="Group 20">
              <a:extLst>
                <a:ext uri="{FF2B5EF4-FFF2-40B4-BE49-F238E27FC236}">
                  <a16:creationId xmlns:a16="http://schemas.microsoft.com/office/drawing/2014/main" id="{77896B4C-8020-6669-A88D-DC9D1F3B5D5C}"/>
                </a:ext>
              </a:extLst>
            </p:cNvPr>
            <p:cNvGrpSpPr>
              <a:grpSpLocks/>
            </p:cNvGrpSpPr>
            <p:nvPr/>
          </p:nvGrpSpPr>
          <p:grpSpPr>
            <a:xfrm>
              <a:off x="3568784" y="3963534"/>
              <a:ext cx="744537" cy="744536"/>
              <a:chOff x="3568784" y="6329162"/>
              <a:chExt cx="744537" cy="744536"/>
            </a:xfrm>
          </p:grpSpPr>
          <p:grpSp>
            <p:nvGrpSpPr>
              <p:cNvPr id="23" name="Group 22">
                <a:extLst>
                  <a:ext uri="{FF2B5EF4-FFF2-40B4-BE49-F238E27FC236}">
                    <a16:creationId xmlns:a16="http://schemas.microsoft.com/office/drawing/2014/main" id="{86CA05EA-78E7-100E-33AF-6C0A9AC58073}"/>
                  </a:ext>
                </a:extLst>
              </p:cNvPr>
              <p:cNvGrpSpPr/>
              <p:nvPr/>
            </p:nvGrpSpPr>
            <p:grpSpPr>
              <a:xfrm>
                <a:off x="3568784" y="6329162"/>
                <a:ext cx="744537" cy="744536"/>
                <a:chOff x="5553520" y="1717263"/>
                <a:chExt cx="640110" cy="640108"/>
              </a:xfrm>
            </p:grpSpPr>
            <p:sp>
              <p:nvSpPr>
                <p:cNvPr id="25" name="Oval 24">
                  <a:extLst>
                    <a:ext uri="{FF2B5EF4-FFF2-40B4-BE49-F238E27FC236}">
                      <a16:creationId xmlns:a16="http://schemas.microsoft.com/office/drawing/2014/main" id="{0DCDF929-BE5E-3851-6D8F-D92093627377}"/>
                    </a:ext>
                  </a:extLst>
                </p:cNvPr>
                <p:cNvSpPr/>
                <p:nvPr/>
              </p:nvSpPr>
              <p:spPr bwMode="auto">
                <a:xfrm>
                  <a:off x="5553520" y="1717263"/>
                  <a:ext cx="640110" cy="640108"/>
                </a:xfrm>
                <a:prstGeom prst="ellipse">
                  <a:avLst/>
                </a:prstGeom>
                <a:solidFill>
                  <a:srgbClr val="FFFFFF"/>
                </a:solidFill>
                <a:ln w="9525" cap="flat" cmpd="sng" algn="ctr">
                  <a:noFill/>
                  <a:prstDash val="solid"/>
                  <a:headEnd type="none" w="med" len="med"/>
                  <a:tailEnd type="none" w="med" len="med"/>
                </a:ln>
                <a:effectLst>
                  <a:outerShdw blurRad="63500" sx="103000" sy="103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1091_1">
                  <a:extLst>
                    <a:ext uri="{FF2B5EF4-FFF2-40B4-BE49-F238E27FC236}">
                      <a16:creationId xmlns:a16="http://schemas.microsoft.com/office/drawing/2014/main" id="{130693AB-12AB-1FAF-CEFE-55F3B97847E0}"/>
                    </a:ext>
                  </a:extLst>
                </p:cNvPr>
                <p:cNvSpPr/>
                <p:nvPr/>
              </p:nvSpPr>
              <p:spPr bwMode="auto">
                <a:xfrm>
                  <a:off x="5600766" y="1764506"/>
                  <a:ext cx="545622" cy="54562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pic>
            <p:nvPicPr>
              <p:cNvPr id="24" name="Graphic 23">
                <a:extLst>
                  <a:ext uri="{FF2B5EF4-FFF2-40B4-BE49-F238E27FC236}">
                    <a16:creationId xmlns:a16="http://schemas.microsoft.com/office/drawing/2014/main" id="{8231A4AF-CEDD-D51E-3391-F90EB821A5C3}"/>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3795375" y="6555752"/>
                <a:ext cx="291356" cy="291356"/>
              </a:xfrm>
              <a:prstGeom prst="rect">
                <a:avLst/>
              </a:prstGeom>
            </p:spPr>
          </p:pic>
        </p:grpSp>
        <p:sp>
          <p:nvSpPr>
            <p:cNvPr id="22" name="Arc 21">
              <a:extLst>
                <a:ext uri="{FF2B5EF4-FFF2-40B4-BE49-F238E27FC236}">
                  <a16:creationId xmlns:a16="http://schemas.microsoft.com/office/drawing/2014/main" id="{7D55ADE4-0158-2F4B-B550-ED5E984796F9}"/>
                </a:ext>
              </a:extLst>
            </p:cNvPr>
            <p:cNvSpPr/>
            <p:nvPr/>
          </p:nvSpPr>
          <p:spPr>
            <a:xfrm>
              <a:off x="3570720" y="3962019"/>
              <a:ext cx="740664" cy="740664"/>
            </a:xfrm>
            <a:prstGeom prst="arc">
              <a:avLst>
                <a:gd name="adj1" fmla="val 13985583"/>
                <a:gd name="adj2" fmla="val 18591539"/>
              </a:avLst>
            </a:prstGeom>
            <a:noFill/>
            <a:ln w="19050" cap="rnd" cmpd="sng" algn="ctr">
              <a:solidFill>
                <a:srgbClr val="7030A0"/>
              </a:solidFill>
              <a:prstDash val="solid"/>
              <a:headEnd type="none" w="lg" len="med"/>
              <a:tailEnd type="none" w="lg" len="me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sp>
        <p:nvSpPr>
          <p:cNvPr id="28" name="TextBox 27">
            <a:extLst>
              <a:ext uri="{FF2B5EF4-FFF2-40B4-BE49-F238E27FC236}">
                <a16:creationId xmlns:a16="http://schemas.microsoft.com/office/drawing/2014/main" id="{1BEB5CEA-86F2-BEA0-F6BD-C1CC3FE36FA0}"/>
              </a:ext>
            </a:extLst>
          </p:cNvPr>
          <p:cNvSpPr txBox="1"/>
          <p:nvPr/>
        </p:nvSpPr>
        <p:spPr>
          <a:xfrm>
            <a:off x="6439275" y="2713069"/>
            <a:ext cx="4142231"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Copilot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Microsoft 365 Business Premium</a:t>
            </a:r>
          </a:p>
        </p:txBody>
      </p:sp>
      <p:sp>
        <p:nvSpPr>
          <p:cNvPr id="29" name="TextBox 28">
            <a:extLst>
              <a:ext uri="{FF2B5EF4-FFF2-40B4-BE49-F238E27FC236}">
                <a16:creationId xmlns:a16="http://schemas.microsoft.com/office/drawing/2014/main" id="{E3552ED5-65F4-A50D-2DA0-D6912D30A113}"/>
              </a:ext>
            </a:extLst>
          </p:cNvPr>
          <p:cNvSpPr txBox="1"/>
          <p:nvPr/>
        </p:nvSpPr>
        <p:spPr>
          <a:xfrm>
            <a:off x="1214127" y="2713069"/>
            <a:ext cx="4137594"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Copilot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 M365 Business Standard</a:t>
            </a:r>
          </a:p>
        </p:txBody>
      </p:sp>
      <p:pic>
        <p:nvPicPr>
          <p:cNvPr id="31" name="!Copilot" descr="Copilot icon">
            <a:extLst>
              <a:ext uri="{FF2B5EF4-FFF2-40B4-BE49-F238E27FC236}">
                <a16:creationId xmlns:a16="http://schemas.microsoft.com/office/drawing/2014/main" id="{F7AFEB8F-CAAF-2CCE-9580-7CA2B65A4DBA}"/>
              </a:ext>
            </a:extLst>
          </p:cNvPr>
          <p:cNvPicPr>
            <a:picLocks noChangeAspect="1"/>
          </p:cNvPicPr>
          <p:nvPr/>
        </p:nvPicPr>
        <p:blipFill>
          <a:blip r:embed="rId5"/>
          <a:stretch>
            <a:fillRect/>
          </a:stretch>
        </p:blipFill>
        <p:spPr>
          <a:xfrm>
            <a:off x="5710238" y="50473"/>
            <a:ext cx="636771" cy="63677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2" name="Rectangle 31">
            <a:extLst>
              <a:ext uri="{FF2B5EF4-FFF2-40B4-BE49-F238E27FC236}">
                <a16:creationId xmlns:a16="http://schemas.microsoft.com/office/drawing/2014/main" id="{B0991F56-7434-27D9-D5FB-36EA195ACB15}"/>
              </a:ext>
            </a:extLst>
          </p:cNvPr>
          <p:cNvSpPr/>
          <p:nvPr/>
        </p:nvSpPr>
        <p:spPr bwMode="auto">
          <a:xfrm>
            <a:off x="1192449" y="3263136"/>
            <a:ext cx="4159272" cy="24688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Segoe UI Semibold"/>
                <a:ea typeface="+mn-ea"/>
                <a:cs typeface="+mn-cs"/>
              </a:rPr>
              <a:t>Autenticación</a:t>
            </a:r>
            <a:r>
              <a:rPr kumimoji="0" lang="en-US" sz="1200" b="0" i="0" u="none" strike="noStrike" kern="1200" cap="none" spc="0" normalizeH="0" baseline="0" noProof="0" dirty="0">
                <a:ln>
                  <a:noFill/>
                </a:ln>
                <a:solidFill>
                  <a:srgbClr val="000000"/>
                </a:solidFill>
                <a:effectLst/>
                <a:uLnTx/>
                <a:uFillTx/>
                <a:latin typeface="Segoe UI Semibold"/>
                <a:ea typeface="+mn-ea"/>
                <a:cs typeface="+mn-cs"/>
              </a:rPr>
              <a:t> multifactor </a:t>
            </a: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con configuraciones predeterminados de seguridad</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Segoe UI Semibold" panose="020B0702040204020203" pitchFamily="34" charset="0"/>
                <a:ea typeface="+mn-ea"/>
                <a:cs typeface="Segoe UI Semibold" panose="020B0702040204020203" pitchFamily="34" charset="0"/>
              </a:rPr>
              <a:t>Acceso</a:t>
            </a:r>
            <a:r>
              <a:rPr kumimoji="0" lang="en-U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 </a:t>
            </a:r>
            <a:r>
              <a:rPr kumimoji="0" lang="en-US" sz="1200" b="0" i="0" u="none" strike="noStrike" kern="1200" cap="none" spc="0" normalizeH="0" baseline="0" noProof="0" dirty="0" err="1">
                <a:ln>
                  <a:noFill/>
                </a:ln>
                <a:solidFill>
                  <a:srgbClr val="000000"/>
                </a:solidFill>
                <a:effectLst/>
                <a:uLnTx/>
                <a:uFillTx/>
                <a:latin typeface="Segoe UI Semibold" panose="020B0702040204020203" pitchFamily="34" charset="0"/>
                <a:ea typeface="+mn-ea"/>
                <a:cs typeface="Segoe UI Semibold" panose="020B0702040204020203" pitchFamily="34" charset="0"/>
              </a:rPr>
              <a:t>basado</a:t>
            </a:r>
            <a:r>
              <a:rPr kumimoji="0" lang="en-U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 </a:t>
            </a:r>
            <a:r>
              <a:rPr kumimoji="0" lang="en-US" sz="1200" b="0" i="0" u="none" strike="noStrike" kern="1200" cap="none" spc="0" normalizeH="0" baseline="0" noProof="0" dirty="0" err="1">
                <a:ln>
                  <a:noFill/>
                </a:ln>
                <a:solidFill>
                  <a:srgbClr val="000000"/>
                </a:solidFill>
                <a:effectLst/>
                <a:uLnTx/>
                <a:uFillTx/>
                <a:latin typeface="Segoe UI Semibold" panose="020B0702040204020203" pitchFamily="34" charset="0"/>
                <a:ea typeface="+mn-ea"/>
                <a:cs typeface="Segoe UI Semibold" panose="020B0702040204020203" pitchFamily="34" charset="0"/>
              </a:rPr>
              <a:t>en</a:t>
            </a:r>
            <a:r>
              <a:rPr kumimoji="0" lang="en-U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 </a:t>
            </a:r>
            <a:r>
              <a:rPr kumimoji="0" lang="en-US" sz="1200" b="0" i="0" u="none" strike="noStrike" kern="1200" cap="none" spc="0" normalizeH="0" baseline="0" noProof="0" dirty="0" err="1">
                <a:ln>
                  <a:noFill/>
                </a:ln>
                <a:solidFill>
                  <a:srgbClr val="000000"/>
                </a:solidFill>
                <a:effectLst/>
                <a:uLnTx/>
                <a:uFillTx/>
                <a:latin typeface="Segoe UI Semibold" panose="020B0702040204020203" pitchFamily="34" charset="0"/>
                <a:ea typeface="+mn-ea"/>
                <a:cs typeface="Segoe UI Semibold" panose="020B0702040204020203" pitchFamily="34" charset="0"/>
              </a:rPr>
              <a:t>dispositivos</a:t>
            </a:r>
            <a:r>
              <a:rPr kumimoji="0" lang="en-US" sz="1200" b="0" i="0" u="none" strike="noStrike" kern="1200" cap="none" spc="0" normalizeH="0" baseline="0" noProof="0" dirty="0">
                <a:ln>
                  <a:noFill/>
                </a:ln>
                <a:solidFill>
                  <a:srgbClr val="000000"/>
                </a:solidFill>
                <a:effectLst/>
                <a:uLnTx/>
                <a:uFillTx/>
                <a:latin typeface="Segoe UI"/>
                <a:ea typeface="+mn-ea"/>
                <a:cs typeface="+mn-cs"/>
              </a:rPr>
              <a:t> y </a:t>
            </a:r>
            <a:r>
              <a:rPr kumimoji="0" lang="es-ES" sz="1200" b="0" i="0" u="none" strike="noStrike" kern="1200" cap="none" spc="0" normalizeH="0" baseline="0" noProof="0" dirty="0">
                <a:ln>
                  <a:noFill/>
                </a:ln>
                <a:solidFill>
                  <a:srgbClr val="000000"/>
                </a:solidFill>
                <a:effectLst/>
                <a:uLnTx/>
                <a:uFillTx/>
                <a:latin typeface="Segoe UI"/>
                <a:ea typeface="+mn-ea"/>
                <a:cs typeface="+mn-cs"/>
              </a:rPr>
              <a:t>Controles de </a:t>
            </a:r>
            <a:r>
              <a:rPr kumimoji="0" lang="es-ES" sz="1200" b="0" i="0" u="none" strike="noStrike" kern="1200" cap="none" spc="0" normalizeH="0" baseline="0" noProof="0" dirty="0" err="1">
                <a:ln>
                  <a:noFill/>
                </a:ln>
                <a:solidFill>
                  <a:srgbClr val="000000"/>
                </a:solidFill>
                <a:effectLst/>
                <a:uLnTx/>
                <a:uFillTx/>
                <a:latin typeface="Segoe UI"/>
                <a:ea typeface="+mn-ea"/>
                <a:cs typeface="+mn-cs"/>
              </a:rPr>
              <a:t>seguridadpara</a:t>
            </a:r>
            <a:r>
              <a:rPr kumimoji="0" lang="es-ES" sz="1200" b="0" i="0" u="none" strike="noStrike" kern="1200" cap="none" spc="0" normalizeH="0" baseline="0" noProof="0" dirty="0">
                <a:ln>
                  <a:noFill/>
                </a:ln>
                <a:solidFill>
                  <a:srgbClr val="000000"/>
                </a:solidFill>
                <a:effectLst/>
                <a:uLnTx/>
                <a:uFillTx/>
                <a:latin typeface="Segoe UI"/>
                <a:ea typeface="+mn-ea"/>
                <a:cs typeface="+mn-cs"/>
              </a:rPr>
              <a:t> recursos de M365</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Búsqueda básica de contenido y palabras clave</a:t>
            </a:r>
          </a:p>
          <a:p>
            <a:pPr marL="227013"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a:ea typeface="+mn-ea"/>
                <a:cs typeface="+mn-cs"/>
              </a:rPr>
              <a:t>Para la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generación</a:t>
            </a:r>
            <a:r>
              <a:rPr kumimoji="0" lang="en-US" sz="1200" b="0" i="0" u="none" strike="noStrike" kern="1200" cap="none" spc="0" normalizeH="0" baseline="0" noProof="0" dirty="0">
                <a:ln>
                  <a:noFill/>
                </a:ln>
                <a:solidFill>
                  <a:srgbClr val="000000"/>
                </a:solidFill>
                <a:effectLst/>
                <a:uLnTx/>
                <a:uFillTx/>
                <a:latin typeface="Segoe UI"/>
                <a:ea typeface="+mn-ea"/>
                <a:cs typeface="+mn-cs"/>
              </a:rPr>
              <a:t> de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datos</a:t>
            </a:r>
            <a:r>
              <a:rPr kumimoji="0" lang="en-US" sz="1200" b="0" i="0" u="none" strike="noStrike" kern="1200" cap="none" spc="0" normalizeH="0" baseline="0" noProof="0" dirty="0">
                <a:ln>
                  <a:noFill/>
                </a:ln>
                <a:solidFill>
                  <a:srgbClr val="000000"/>
                </a:solidFill>
                <a:effectLst/>
                <a:uLnTx/>
                <a:uFillTx/>
                <a:latin typeface="Segoe UI"/>
                <a:ea typeface="+mn-ea"/>
                <a:cs typeface="+mn-cs"/>
              </a:rPr>
              <a:t>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por</a:t>
            </a:r>
            <a:r>
              <a:rPr kumimoji="0" lang="en-US" sz="1200" b="0" i="0" u="none" strike="noStrike" kern="1200" cap="none" spc="0" normalizeH="0" baseline="0" noProof="0" dirty="0">
                <a:ln>
                  <a:noFill/>
                </a:ln>
                <a:solidFill>
                  <a:srgbClr val="000000"/>
                </a:solidFill>
                <a:effectLst/>
                <a:uLnTx/>
                <a:uFillTx/>
                <a:latin typeface="Segoe UI"/>
                <a:ea typeface="+mn-ea"/>
                <a:cs typeface="+mn-cs"/>
              </a:rPr>
              <a:t> Copilot</a:t>
            </a:r>
          </a:p>
          <a:p>
            <a:pPr marL="227013"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3" name="Rectangle 32">
            <a:extLst>
              <a:ext uri="{FF2B5EF4-FFF2-40B4-BE49-F238E27FC236}">
                <a16:creationId xmlns:a16="http://schemas.microsoft.com/office/drawing/2014/main" id="{C4709843-C3CE-DBF0-A323-D82FFCAA86D9}"/>
              </a:ext>
            </a:extLst>
          </p:cNvPr>
          <p:cNvSpPr/>
          <p:nvPr/>
        </p:nvSpPr>
        <p:spPr bwMode="auto">
          <a:xfrm>
            <a:off x="6439276" y="3257766"/>
            <a:ext cx="4142232" cy="29881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Segoe UI Semibold"/>
                <a:ea typeface="+mn-ea"/>
                <a:cs typeface="+mn-cs"/>
              </a:rPr>
              <a:t>Todo lo que incluye M365 Business Standard, más:</a:t>
            </a:r>
            <a:endParaRPr kumimoji="0" lang="en-US" sz="1200" b="0" i="0" u="none" strike="noStrike" kern="1200" cap="none" spc="0" normalizeH="0" baseline="0" noProof="0" dirty="0">
              <a:ln>
                <a:noFill/>
              </a:ln>
              <a:solidFill>
                <a:srgbClr val="000000"/>
              </a:solidFill>
              <a:effectLst/>
              <a:uLnTx/>
              <a:uFillTx/>
              <a:latin typeface="Segoe UI Semibold"/>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Semibold"/>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Segoe UI Semibold"/>
                <a:ea typeface="+mn-ea"/>
                <a:cs typeface="+mn-cs"/>
              </a:rPr>
              <a:t>Acceso</a:t>
            </a:r>
            <a:r>
              <a:rPr kumimoji="0" lang="en-US" sz="1200" b="0" i="0" u="none" strike="noStrike" kern="1200" cap="none" spc="0" normalizeH="0" baseline="0" noProof="0" dirty="0">
                <a:ln>
                  <a:noFill/>
                </a:ln>
                <a:solidFill>
                  <a:srgbClr val="000000"/>
                </a:solidFill>
                <a:effectLst/>
                <a:uLnTx/>
                <a:uFillTx/>
                <a:latin typeface="Segoe UI Semibold"/>
                <a:ea typeface="+mn-ea"/>
                <a:cs typeface="+mn-cs"/>
              </a:rPr>
              <a:t> </a:t>
            </a:r>
            <a:r>
              <a:rPr kumimoji="0" lang="en-US" sz="1200" b="0" i="0" u="none" strike="noStrike" kern="1200" cap="none" spc="0" normalizeH="0" baseline="0" noProof="0" dirty="0" err="1">
                <a:ln>
                  <a:noFill/>
                </a:ln>
                <a:solidFill>
                  <a:srgbClr val="000000"/>
                </a:solidFill>
                <a:effectLst/>
                <a:uLnTx/>
                <a:uFillTx/>
                <a:latin typeface="Segoe UI Semibold"/>
                <a:ea typeface="+mn-ea"/>
                <a:cs typeface="+mn-cs"/>
              </a:rPr>
              <a:t>condicionado</a:t>
            </a:r>
            <a:r>
              <a:rPr kumimoji="0" lang="en-US" sz="1200" b="0" i="0" u="none" strike="noStrike" kern="1200" cap="none" spc="0" normalizeH="0" baseline="0" noProof="0" dirty="0">
                <a:ln>
                  <a:noFill/>
                </a:ln>
                <a:solidFill>
                  <a:srgbClr val="000000"/>
                </a:solidFill>
                <a:effectLst/>
                <a:uLnTx/>
                <a:uFillTx/>
                <a:latin typeface="Segoe UI Semibold"/>
                <a:ea typeface="+mn-ea"/>
                <a:cs typeface="+mn-cs"/>
              </a:rPr>
              <a:t>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por</a:t>
            </a:r>
            <a:r>
              <a:rPr kumimoji="0" lang="en-US" sz="1200" b="0" i="0" u="none" strike="noStrike" kern="1200" cap="none" spc="0" normalizeH="0" baseline="0" noProof="0" dirty="0">
                <a:ln>
                  <a:noFill/>
                </a:ln>
                <a:solidFill>
                  <a:srgbClr val="000000"/>
                </a:solidFill>
                <a:effectLst/>
                <a:uLnTx/>
                <a:uFillTx/>
                <a:latin typeface="Segoe UI"/>
                <a:ea typeface="+mn-ea"/>
                <a:cs typeface="+mn-cs"/>
              </a:rPr>
              <a:t>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políticas</a:t>
            </a:r>
            <a:r>
              <a:rPr kumimoji="0" lang="en-US" sz="1200" b="0" i="0" u="none" strike="noStrike" kern="1200" cap="none" spc="0" normalizeH="0" baseline="0" noProof="0" dirty="0">
                <a:ln>
                  <a:noFill/>
                </a:ln>
                <a:solidFill>
                  <a:srgbClr val="000000"/>
                </a:solidFill>
                <a:effectLst/>
                <a:uLnTx/>
                <a:uFillTx/>
                <a:latin typeface="Segoe UI"/>
                <a:ea typeface="+mn-ea"/>
                <a:cs typeface="+mn-cs"/>
              </a:rPr>
              <a:t>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basadas</a:t>
            </a:r>
            <a:r>
              <a:rPr kumimoji="0" lang="en-US" sz="1200" b="0" i="0" u="none" strike="noStrike" kern="1200" cap="none" spc="0" normalizeH="0" baseline="0" noProof="0" dirty="0">
                <a:ln>
                  <a:noFill/>
                </a:ln>
                <a:solidFill>
                  <a:srgbClr val="000000"/>
                </a:solidFill>
                <a:effectLst/>
                <a:uLnTx/>
                <a:uFillTx/>
                <a:latin typeface="Segoe UI"/>
                <a:ea typeface="+mn-ea"/>
                <a:cs typeface="+mn-cs"/>
              </a:rPr>
              <a:t>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en</a:t>
            </a:r>
            <a:r>
              <a:rPr kumimoji="0" lang="en-US" sz="1200" b="0" i="0" u="none" strike="noStrike" kern="1200" cap="none" spc="0" normalizeH="0" baseline="0" noProof="0" dirty="0">
                <a:ln>
                  <a:noFill/>
                </a:ln>
                <a:solidFill>
                  <a:srgbClr val="000000"/>
                </a:solidFill>
                <a:effectLst/>
                <a:uLnTx/>
                <a:uFillTx/>
                <a:latin typeface="Segoe UI"/>
                <a:ea typeface="+mn-ea"/>
                <a:cs typeface="+mn-cs"/>
              </a:rPr>
              <a:t>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identidad</a:t>
            </a:r>
            <a:r>
              <a:rPr kumimoji="0" lang="en-US" sz="1200" b="0" i="0" u="none" strike="noStrike" kern="1200" cap="none" spc="0" normalizeH="0" baseline="0" noProof="0" dirty="0">
                <a:ln>
                  <a:noFill/>
                </a:ln>
                <a:solidFill>
                  <a:srgbClr val="000000"/>
                </a:solidFill>
                <a:effectLst/>
                <a:uLnTx/>
                <a:uFillTx/>
                <a:latin typeface="Segoe UI"/>
                <a:ea typeface="+mn-ea"/>
                <a:cs typeface="+mn-cs"/>
              </a:rPr>
              <a:t>,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dispositivo</a:t>
            </a:r>
            <a:r>
              <a:rPr kumimoji="0" lang="en-US" sz="1200" b="0" i="0" u="none" strike="noStrike" kern="1200" cap="none" spc="0" normalizeH="0" baseline="0" noProof="0" dirty="0">
                <a:ln>
                  <a:noFill/>
                </a:ln>
                <a:solidFill>
                  <a:srgbClr val="000000"/>
                </a:solidFill>
                <a:effectLst/>
                <a:uLnTx/>
                <a:uFillTx/>
                <a:latin typeface="Segoe UI"/>
                <a:ea typeface="+mn-ea"/>
                <a:cs typeface="+mn-cs"/>
              </a:rPr>
              <a:t>,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ubicación</a:t>
            </a:r>
            <a:r>
              <a:rPr kumimoji="0" lang="en-US" sz="1200" b="0" i="0" u="none" strike="noStrike" kern="1200" cap="none" spc="0" normalizeH="0" baseline="0" noProof="0" dirty="0">
                <a:ln>
                  <a:noFill/>
                </a:ln>
                <a:solidFill>
                  <a:srgbClr val="000000"/>
                </a:solidFill>
                <a:effectLst/>
                <a:uLnTx/>
                <a:uFillTx/>
                <a:latin typeface="Segoe UI"/>
                <a:ea typeface="+mn-ea"/>
                <a:cs typeface="+mn-cs"/>
              </a:rPr>
              <a:t> y red.</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Semibold"/>
                <a:ea typeface="+mn-ea"/>
                <a:cs typeface="+mn-cs"/>
              </a:rPr>
              <a:t>Políticas de uso </a:t>
            </a:r>
            <a:r>
              <a:rPr kumimoji="0" lang="es-ES" sz="1200" b="0" i="0" u="none" strike="noStrike" kern="1200" cap="none" spc="0" normalizeH="0" baseline="0" noProof="0" dirty="0">
                <a:ln>
                  <a:noFill/>
                </a:ln>
                <a:solidFill>
                  <a:srgbClr val="000000"/>
                </a:solidFill>
                <a:effectLst/>
                <a:uLnTx/>
                <a:uFillTx/>
                <a:latin typeface="Segoe UI"/>
                <a:ea typeface="+mn-ea"/>
                <a:cs typeface="+mn-cs"/>
              </a:rPr>
              <a:t>deben  ser aceptadas antes de obtener acceso</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Restringir el almacenamiento de datos y archivos empresariales</a:t>
            </a:r>
            <a:r>
              <a:rPr kumimoji="0" lang="en-US" sz="1200" b="0" i="0" u="none" strike="noStrike" kern="1200" cap="none" spc="0" normalizeH="0" baseline="0" noProof="0" dirty="0">
                <a:ln>
                  <a:noFill/>
                </a:ln>
                <a:solidFill>
                  <a:srgbClr val="000000"/>
                </a:solidFill>
                <a:effectLst/>
                <a:uLnTx/>
                <a:uFillTx/>
                <a:latin typeface="Segoe UI"/>
                <a:ea typeface="+mn-ea"/>
                <a:cs typeface="+mn-cs"/>
              </a:rPr>
              <a:t> para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aplicaciones</a:t>
            </a:r>
            <a:r>
              <a:rPr kumimoji="0" lang="en-US" sz="1200" b="0" i="0" u="none" strike="noStrike" kern="1200" cap="none" spc="0" normalizeH="0" baseline="0" noProof="0" dirty="0">
                <a:ln>
                  <a:noFill/>
                </a:ln>
                <a:solidFill>
                  <a:srgbClr val="000000"/>
                </a:solidFill>
                <a:effectLst/>
                <a:uLnTx/>
                <a:uFillTx/>
                <a:latin typeface="Segoe UI"/>
                <a:ea typeface="+mn-ea"/>
                <a:cs typeface="+mn-cs"/>
              </a:rPr>
              <a:t>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aprobadas</a:t>
            </a:r>
            <a:r>
              <a:rPr kumimoji="0" lang="en-US" sz="1200" b="0" i="0" u="none" strike="noStrike" kern="1200" cap="none" spc="0" normalizeH="0" baseline="0" noProof="0" dirty="0">
                <a:ln>
                  <a:noFill/>
                </a:ln>
                <a:solidFill>
                  <a:srgbClr val="000000"/>
                </a:solidFill>
                <a:effectLst/>
                <a:uLnTx/>
                <a:uFillTx/>
                <a:latin typeface="Segoe UI"/>
                <a:ea typeface="+mn-ea"/>
                <a:cs typeface="+mn-cs"/>
              </a:rPr>
              <a:t>.</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Proteja los datos confidenciales de M365 de la exfiltración</a:t>
            </a:r>
            <a:r>
              <a:rPr kumimoji="0" lang="en-US" sz="1200" b="0" i="0" u="none" strike="noStrike" kern="1200" cap="none" spc="0" normalizeH="0" baseline="0" noProof="0" dirty="0">
                <a:ln>
                  <a:noFill/>
                </a:ln>
                <a:solidFill>
                  <a:srgbClr val="000000"/>
                </a:solidFill>
                <a:effectLst/>
                <a:uLnTx/>
                <a:uFillTx/>
                <a:latin typeface="Segoe UI"/>
                <a:ea typeface="+mn-ea"/>
                <a:cs typeface="+mn-cs"/>
              </a:rPr>
              <a:t> y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uso</a:t>
            </a:r>
            <a:r>
              <a:rPr kumimoji="0" lang="en-US" sz="1200" b="0" i="0" u="none" strike="noStrike" kern="1200" cap="none" spc="0" normalizeH="0" baseline="0" noProof="0" dirty="0">
                <a:ln>
                  <a:noFill/>
                </a:ln>
                <a:solidFill>
                  <a:srgbClr val="000000"/>
                </a:solidFill>
                <a:effectLst/>
                <a:uLnTx/>
                <a:uFillTx/>
                <a:latin typeface="Segoe UI"/>
                <a:ea typeface="+mn-ea"/>
                <a:cs typeface="+mn-cs"/>
              </a:rPr>
              <a:t>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inapropiado</a:t>
            </a:r>
            <a:r>
              <a:rPr kumimoji="0" lang="en-US" sz="1200" b="0" i="0" u="none" strike="noStrike" kern="1200" cap="none" spc="0" normalizeH="0" baseline="0" noProof="0" dirty="0">
                <a:ln>
                  <a:noFill/>
                </a:ln>
                <a:solidFill>
                  <a:srgbClr val="000000"/>
                </a:solidFill>
                <a:effectLst/>
                <a:uLnTx/>
                <a:uFillTx/>
                <a:latin typeface="Segoe UI"/>
                <a:ea typeface="+mn-ea"/>
                <a:cs typeface="+mn-cs"/>
              </a:rPr>
              <a:t> (solo </a:t>
            </a:r>
            <a:r>
              <a:rPr kumimoji="0" lang="en-US" sz="1200" b="0" i="0" u="none" strike="noStrike" kern="1200" cap="none" spc="0" normalizeH="0" baseline="0" noProof="0" dirty="0" err="1">
                <a:ln>
                  <a:noFill/>
                </a:ln>
                <a:solidFill>
                  <a:srgbClr val="000000"/>
                </a:solidFill>
                <a:effectLst/>
                <a:uLnTx/>
                <a:uFillTx/>
                <a:latin typeface="Segoe UI"/>
                <a:ea typeface="+mn-ea"/>
                <a:cs typeface="+mn-cs"/>
              </a:rPr>
              <a:t>documentos</a:t>
            </a:r>
            <a:r>
              <a:rPr kumimoji="0" lang="en-US" sz="1200" b="0" i="0" u="none" strike="noStrike" kern="1200" cap="none" spc="0" normalizeH="0" baseline="0" noProof="0" dirty="0">
                <a:ln>
                  <a:noFill/>
                </a:ln>
                <a:solidFill>
                  <a:srgbClr val="000000"/>
                </a:solidFill>
                <a:effectLst/>
                <a:uLnTx/>
                <a:uFillTx/>
                <a:latin typeface="Segoe UI"/>
                <a:ea typeface="+mn-ea"/>
                <a:cs typeface="+mn-cs"/>
              </a:rPr>
              <a:t> y emails)</a:t>
            </a:r>
          </a:p>
          <a:p>
            <a:pPr marL="227013"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a:p>
            <a:pPr marL="227013" marR="0" lvl="0" indent="0" algn="l" defTabSz="932742"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Semibold"/>
                <a:ea typeface="+mn-ea"/>
                <a:cs typeface="+mn-cs"/>
              </a:rPr>
              <a:t>Exhibición de documentos electrónicos, retención y retención por litigio</a:t>
            </a: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 - </a:t>
            </a:r>
            <a:r>
              <a:rPr kumimoji="0" lang="en-US" sz="1200" b="0" i="0" u="none" strike="noStrike" kern="1200" cap="none" spc="0" normalizeH="0" baseline="0" noProof="0" dirty="0" err="1">
                <a:ln>
                  <a:noFill/>
                </a:ln>
                <a:solidFill>
                  <a:srgbClr val="000000"/>
                </a:solidFill>
                <a:effectLst/>
                <a:uLnTx/>
                <a:uFillTx/>
                <a:latin typeface="Segoe UI" panose="020B0502040204020203" pitchFamily="34" charset="0"/>
                <a:ea typeface="+mn-ea"/>
                <a:cs typeface="Segoe UI" panose="020B0502040204020203" pitchFamily="34" charset="0"/>
              </a:rPr>
              <a:t>Políticas</a:t>
            </a:r>
            <a:endPar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35" name="Rectangle 34">
            <a:extLst>
              <a:ext uri="{FF2B5EF4-FFF2-40B4-BE49-F238E27FC236}">
                <a16:creationId xmlns:a16="http://schemas.microsoft.com/office/drawing/2014/main" id="{3C7BDEC4-04DB-90A0-4820-B52A90F039BF}"/>
              </a:ext>
            </a:extLst>
          </p:cNvPr>
          <p:cNvSpPr/>
          <p:nvPr/>
        </p:nvSpPr>
        <p:spPr bwMode="auto">
          <a:xfrm>
            <a:off x="1203288" y="1374122"/>
            <a:ext cx="4137594"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Controles</a:t>
            </a:r>
            <a:r>
              <a:rPr kumimoji="0" lang="en-US" sz="1800" b="0" i="0" u="none" strike="noStrike" kern="1200" cap="none" spc="0" normalizeH="0" baseline="0" noProof="0" dirty="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 de </a:t>
            </a:r>
            <a:r>
              <a:rPr kumimoji="0" lang="en-US" sz="1800" b="0" i="0" u="none" strike="noStrike" kern="1200" cap="none" spc="0" normalizeH="0" baseline="0" noProof="0" dirty="0" err="1">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seguridad</a:t>
            </a:r>
            <a:r>
              <a:rPr kumimoji="0" lang="en-US" sz="1800" b="0" i="0" u="none" strike="noStrike" kern="1200" cap="none" spc="0" normalizeH="0" baseline="0" noProof="0" dirty="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 </a:t>
            </a:r>
            <a:r>
              <a:rPr kumimoji="0" lang="en-US" sz="1800" b="0" i="0" u="none" strike="noStrike" kern="1200" cap="none" spc="0" normalizeH="0" baseline="0" noProof="0" dirty="0" err="1">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esenciales</a:t>
            </a:r>
            <a:endParaRPr kumimoji="0" lang="en-US" sz="14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6" name="Rectangle 35">
            <a:extLst>
              <a:ext uri="{FF2B5EF4-FFF2-40B4-BE49-F238E27FC236}">
                <a16:creationId xmlns:a16="http://schemas.microsoft.com/office/drawing/2014/main" id="{8F4BF610-52E9-CD18-4444-1820EE662D56}"/>
              </a:ext>
            </a:extLst>
          </p:cNvPr>
          <p:cNvSpPr/>
          <p:nvPr/>
        </p:nvSpPr>
        <p:spPr bwMode="auto">
          <a:xfrm>
            <a:off x="6439276" y="1374122"/>
            <a:ext cx="4142232" cy="548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Controles</a:t>
            </a:r>
            <a:r>
              <a:rPr kumimoji="0" lang="en-US" sz="1800" b="0" i="0" u="none" strike="noStrike" kern="1200" cap="none" spc="0" normalizeH="0" baseline="0" noProof="0" dirty="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 de </a:t>
            </a:r>
            <a:r>
              <a:rPr kumimoji="0" lang="en-US" sz="1800" b="0" i="0" u="none" strike="noStrike" kern="1200" cap="none" spc="0" normalizeH="0" baseline="0" noProof="0" dirty="0" err="1">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seguridad</a:t>
            </a:r>
            <a:r>
              <a:rPr kumimoji="0" lang="en-US" sz="1800" b="0" i="0" u="none" strike="noStrike" kern="1200" cap="none" spc="0" normalizeH="0" baseline="0" noProof="0" dirty="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 </a:t>
            </a:r>
            <a:r>
              <a:rPr kumimoji="0" lang="en-US" sz="1800" b="0" i="0" u="none" strike="noStrike" kern="1200" cap="none" spc="0" normalizeH="0" baseline="0" noProof="0" dirty="0" err="1">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exhaustivos</a:t>
            </a:r>
            <a:endParaRPr kumimoji="0" lang="en-US" sz="14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2099D511-E187-1356-1604-8B6B2AE6CF17}"/>
              </a:ext>
            </a:extLst>
          </p:cNvPr>
          <p:cNvSpPr txBox="1"/>
          <p:nvPr/>
        </p:nvSpPr>
        <p:spPr>
          <a:xfrm>
            <a:off x="62977" y="6422240"/>
            <a:ext cx="6418216" cy="276999"/>
          </a:xfrm>
          <a:prstGeom prst="rect">
            <a:avLst/>
          </a:prstGeom>
          <a:noFill/>
        </p:spPr>
        <p:txBody>
          <a:bodyPr wrap="square">
            <a:spAutoFit/>
          </a:bodyPr>
          <a:lstStyle/>
          <a:p>
            <a:pPr marL="0" marR="0" lvl="0" indent="0" algn="l" defTabSz="913963" rtl="0" eaLnBrk="1" fontAlgn="auto" latinLnBrk="0" hangingPunct="1">
              <a:lnSpc>
                <a:spcPct val="100000"/>
              </a:lnSpc>
              <a:spcBef>
                <a:spcPts val="270"/>
              </a:spcBef>
              <a:spcAft>
                <a:spcPts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Segoe Sans Display"/>
                <a:ea typeface="+mn-ea"/>
                <a:cs typeface="+mn-cs"/>
              </a:rPr>
              <a:t>Nota: No se muestran todas las características/productos.</a:t>
            </a:r>
            <a:endParaRPr kumimoji="0" lang="en-US" sz="1200" b="0" i="0" u="none" strike="noStrike" kern="1200" cap="none" spc="0" normalizeH="0" baseline="0" noProof="0">
              <a:ln>
                <a:noFill/>
              </a:ln>
              <a:solidFill>
                <a:srgbClr val="000000"/>
              </a:solidFill>
              <a:effectLst/>
              <a:uLnTx/>
              <a:uFillTx/>
              <a:latin typeface="Segoe Sans Display"/>
              <a:ea typeface="+mn-ea"/>
              <a:cs typeface="+mn-cs"/>
            </a:endParaRPr>
          </a:p>
        </p:txBody>
      </p:sp>
    </p:spTree>
    <p:extLst>
      <p:ext uri="{BB962C8B-B14F-4D97-AF65-F5344CB8AC3E}">
        <p14:creationId xmlns:p14="http://schemas.microsoft.com/office/powerpoint/2010/main" val="1909039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4F84F41-4843-9C9A-7398-3EFEB27B1F9D}"/>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546509" y="2242139"/>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2" name="Title 1">
            <a:extLst>
              <a:ext uri="{FF2B5EF4-FFF2-40B4-BE49-F238E27FC236}">
                <a16:creationId xmlns:a16="http://schemas.microsoft.com/office/drawing/2014/main" id="{B4EF64F7-E26F-7FFE-FA43-5250981DA79D}"/>
              </a:ext>
            </a:extLst>
          </p:cNvPr>
          <p:cNvSpPr>
            <a:spLocks noGrp="1"/>
          </p:cNvSpPr>
          <p:nvPr>
            <p:ph type="title"/>
          </p:nvPr>
        </p:nvSpPr>
        <p:spPr/>
        <p:txBody>
          <a:bodyPr>
            <a:normAutofit/>
          </a:bodyPr>
          <a:lstStyle/>
          <a:p>
            <a:pPr lvl="0" defTabSz="932472" fontAlgn="base">
              <a:lnSpc>
                <a:spcPct val="100000"/>
              </a:lnSpc>
              <a:spcAft>
                <a:spcPct val="0"/>
              </a:spcAft>
              <a:defRPr/>
            </a:pPr>
            <a:r>
              <a:rPr lang="pt-BR" b="1" dirty="0">
                <a:solidFill>
                  <a:schemeClr val="tx1"/>
                </a:solidFill>
                <a:ea typeface="+mn-ea"/>
                <a:cs typeface="Segoe UI" pitchFamily="34" charset="0"/>
              </a:rPr>
              <a:t>Prepárate para Copilot para Microsoft 365</a:t>
            </a:r>
            <a:endParaRPr kumimoji="0" lang="en-US" sz="2800" b="1" i="0" u="none" strike="noStrike" kern="1200" cap="none" spc="0" normalizeH="0" baseline="0" noProof="0" dirty="0">
              <a:ln>
                <a:noFill/>
              </a:ln>
              <a:solidFill>
                <a:schemeClr val="tx1"/>
              </a:solidFill>
              <a:effectLst/>
              <a:uLnTx/>
              <a:uFillTx/>
              <a:latin typeface="Segoe UI Semibold"/>
              <a:ea typeface="+mn-ea"/>
              <a:cs typeface="Segoe UI" pitchFamily="34" charset="0"/>
            </a:endParaRPr>
          </a:p>
        </p:txBody>
      </p:sp>
      <p:sp>
        <p:nvSpPr>
          <p:cNvPr id="31" name="Rectangle 30">
            <a:extLst>
              <a:ext uri="{FF2B5EF4-FFF2-40B4-BE49-F238E27FC236}">
                <a16:creationId xmlns:a16="http://schemas.microsoft.com/office/drawing/2014/main" id="{5937FDEE-A8FF-E5DE-B4AD-1AD16BEA7DBC}"/>
              </a:ext>
              <a:ext uri="{C183D7F6-B498-43B3-948B-1728B52AA6E4}">
                <adec:decorative xmlns:adec="http://schemas.microsoft.com/office/drawing/2017/decorative" val="1"/>
              </a:ext>
            </a:extLst>
          </p:cNvPr>
          <p:cNvSpPr/>
          <p:nvPr/>
        </p:nvSpPr>
        <p:spPr>
          <a:xfrm>
            <a:off x="472333" y="3622286"/>
            <a:ext cx="11384280" cy="1371600"/>
          </a:xfrm>
          <a:prstGeom prst="rect">
            <a:avLst/>
          </a:prstGeom>
          <a:gradFill flip="none" rotWithShape="1">
            <a:gsLst>
              <a:gs pos="20000">
                <a:srgbClr val="8661C5">
                  <a:lumMod val="90000"/>
                </a:srgbClr>
              </a:gs>
              <a:gs pos="100000">
                <a:srgbClr val="C03BC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 name="Rectangle: Rounded Corners 8">
            <a:extLst>
              <a:ext uri="{FF2B5EF4-FFF2-40B4-BE49-F238E27FC236}">
                <a16:creationId xmlns:a16="http://schemas.microsoft.com/office/drawing/2014/main" id="{F342188E-A2E9-D7A4-1BBB-D79D963286B4}"/>
              </a:ext>
            </a:extLst>
          </p:cNvPr>
          <p:cNvSpPr/>
          <p:nvPr/>
        </p:nvSpPr>
        <p:spPr bwMode="auto">
          <a:xfrm>
            <a:off x="472332" y="2247886"/>
            <a:ext cx="11384280" cy="1371600"/>
          </a:xfrm>
          <a:prstGeom prst="roundRect">
            <a:avLst>
              <a:gd name="adj" fmla="val 4361"/>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46BDA0C7-FD58-E663-5061-98D2B107E480}"/>
              </a:ext>
            </a:extLst>
          </p:cNvPr>
          <p:cNvSpPr txBox="1"/>
          <p:nvPr/>
        </p:nvSpPr>
        <p:spPr>
          <a:xfrm>
            <a:off x="5021010" y="1166680"/>
            <a:ext cx="2913560"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kumimoji="0" lang="en-US" sz="1800" b="1" i="0" u="none" strike="noStrike" kern="1200" cap="none" spc="0" normalizeH="0" baseline="0" noProof="0" dirty="0" err="1">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a:rPr>
              <a:t>Estandariza</a:t>
            </a:r>
            <a:r>
              <a:rPr kumimoji="0" lang="en-US" sz="1800" b="1" i="0" u="none" strike="noStrike" kern="1200" cap="none" spc="0" normalizeH="0" baseline="0" noProof="0" dirty="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a:rPr>
              <a:t> </a:t>
            </a:r>
            <a:r>
              <a:rPr kumimoji="0" lang="en-US" sz="1800" b="1" i="0" u="none" strike="noStrike" kern="1200" cap="none" spc="0" normalizeH="0" baseline="0" noProof="0" dirty="0" err="1">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a:rPr>
              <a:t>en</a:t>
            </a:r>
            <a:r>
              <a:rPr kumimoji="0" lang="en-US" sz="1800" b="1" i="0" u="none" strike="noStrike" kern="1200" cap="none" spc="0" normalizeH="0" baseline="0" noProof="0" dirty="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a:rPr>
              <a:t> M365</a:t>
            </a:r>
          </a:p>
        </p:txBody>
      </p:sp>
      <p:sp>
        <p:nvSpPr>
          <p:cNvPr id="29" name="TextBox 28">
            <a:extLst>
              <a:ext uri="{FF2B5EF4-FFF2-40B4-BE49-F238E27FC236}">
                <a16:creationId xmlns:a16="http://schemas.microsoft.com/office/drawing/2014/main" id="{3548BADE-5CE1-5386-00BA-0519634EB5E5}"/>
              </a:ext>
            </a:extLst>
          </p:cNvPr>
          <p:cNvSpPr txBox="1"/>
          <p:nvPr/>
        </p:nvSpPr>
        <p:spPr>
          <a:xfrm rot="16200000">
            <a:off x="416401" y="2440726"/>
            <a:ext cx="1167361"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243A5E"/>
                </a:solidFill>
                <a:effectLst/>
                <a:uLnTx/>
                <a:uFillTx/>
                <a:latin typeface="Segoe UI Semibold"/>
                <a:ea typeface="+mn-ea"/>
                <a:cs typeface="+mn-cs"/>
              </a:rPr>
              <a:t>Valor inmediato para el cliente</a:t>
            </a:r>
            <a:endParaRPr kumimoji="0" lang="en-GB" sz="1600" b="0" i="0" u="none" strike="noStrike" kern="1200" cap="none" spc="0" normalizeH="0" baseline="0" noProof="0" dirty="0">
              <a:ln>
                <a:noFill/>
              </a:ln>
              <a:solidFill>
                <a:srgbClr val="243A5E"/>
              </a:solidFill>
              <a:effectLst/>
              <a:uLnTx/>
              <a:uFillTx/>
              <a:latin typeface="Segoe UI Semibold"/>
              <a:ea typeface="+mn-ea"/>
              <a:cs typeface="+mn-cs"/>
            </a:endParaRPr>
          </a:p>
        </p:txBody>
      </p:sp>
      <p:sp>
        <p:nvSpPr>
          <p:cNvPr id="30" name="TextBox 29">
            <a:extLst>
              <a:ext uri="{FF2B5EF4-FFF2-40B4-BE49-F238E27FC236}">
                <a16:creationId xmlns:a16="http://schemas.microsoft.com/office/drawing/2014/main" id="{B1A5C5F6-5824-B1AD-B171-B529D09348AC}"/>
              </a:ext>
            </a:extLst>
          </p:cNvPr>
          <p:cNvSpPr txBox="1"/>
          <p:nvPr/>
        </p:nvSpPr>
        <p:spPr>
          <a:xfrm rot="16200000">
            <a:off x="-128616" y="4064294"/>
            <a:ext cx="2120725" cy="492443"/>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Segoe UI" pitchFamily="34" charset="0"/>
              </a:rPr>
              <a:t>Long Term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Semibold"/>
                <a:ea typeface="+mn-ea"/>
                <a:cs typeface="Segoe UI" pitchFamily="34" charset="0"/>
              </a:rPr>
              <a:t>Value</a:t>
            </a:r>
          </a:p>
        </p:txBody>
      </p:sp>
      <p:sp>
        <p:nvSpPr>
          <p:cNvPr id="5" name="Rectangle: Rounded Corners 4">
            <a:extLst>
              <a:ext uri="{FF2B5EF4-FFF2-40B4-BE49-F238E27FC236}">
                <a16:creationId xmlns:a16="http://schemas.microsoft.com/office/drawing/2014/main" id="{013FC449-5253-550E-40D3-14E247DEF87C}"/>
              </a:ext>
            </a:extLst>
          </p:cNvPr>
          <p:cNvSpPr/>
          <p:nvPr/>
        </p:nvSpPr>
        <p:spPr bwMode="auto">
          <a:xfrm>
            <a:off x="460599" y="5001544"/>
            <a:ext cx="11384280" cy="1371600"/>
          </a:xfrm>
          <a:prstGeom prst="roundRect">
            <a:avLst>
              <a:gd name="adj" fmla="val 4361"/>
            </a:avLst>
          </a:prstGeom>
          <a:solidFill>
            <a:schemeClr val="bg1"/>
          </a:soli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7D5C0C10-2D65-AB8D-3459-E10D92A17FFB}"/>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615575" y="5095153"/>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1A0BF0E5-DB55-094A-F584-9B3C5E5F1080}"/>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641999" y="2356060"/>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10" name="Picture 9">
            <a:extLst>
              <a:ext uri="{FF2B5EF4-FFF2-40B4-BE49-F238E27FC236}">
                <a16:creationId xmlns:a16="http://schemas.microsoft.com/office/drawing/2014/main" id="{D2A3B3AE-01B7-F63B-D9CD-0CD3A331DCD5}"/>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1641999" y="3720842"/>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35" name="TextBox 34">
            <a:extLst>
              <a:ext uri="{FF2B5EF4-FFF2-40B4-BE49-F238E27FC236}">
                <a16:creationId xmlns:a16="http://schemas.microsoft.com/office/drawing/2014/main" id="{A00B6C4E-FAD9-2BAB-B98E-D5F1F8094D85}"/>
              </a:ext>
            </a:extLst>
          </p:cNvPr>
          <p:cNvSpPr txBox="1"/>
          <p:nvPr/>
        </p:nvSpPr>
        <p:spPr>
          <a:xfrm>
            <a:off x="1715605" y="1057180"/>
            <a:ext cx="3247962" cy="830997"/>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panose="020B0502040204020203" pitchFamily="34" charset="0"/>
              </a:rPr>
              <a:t>Empodera a los empleados con herramientas seguras impulsadas por IA</a:t>
            </a:r>
            <a:endParaRPr kumimoji="0" lang="en-US" sz="1600" b="1" i="0" u="none" strike="noStrike" kern="1200" cap="none" spc="0" normalizeH="0" baseline="0" noProof="0" dirty="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panose="020B0502040204020203" pitchFamily="34" charset="0"/>
            </a:endParaRPr>
          </a:p>
        </p:txBody>
      </p:sp>
      <p:sp>
        <p:nvSpPr>
          <p:cNvPr id="36" name="TextBox 35">
            <a:extLst>
              <a:ext uri="{FF2B5EF4-FFF2-40B4-BE49-F238E27FC236}">
                <a16:creationId xmlns:a16="http://schemas.microsoft.com/office/drawing/2014/main" id="{92549246-A6D2-A039-5DD6-26D9F7575774}"/>
              </a:ext>
            </a:extLst>
          </p:cNvPr>
          <p:cNvSpPr txBox="1"/>
          <p:nvPr/>
        </p:nvSpPr>
        <p:spPr>
          <a:xfrm rot="16200000">
            <a:off x="348065" y="5441122"/>
            <a:ext cx="1167361" cy="492443"/>
          </a:xfrm>
          <a:prstGeom prst="rect">
            <a:avLst/>
          </a:prstGeom>
          <a:noFill/>
        </p:spPr>
        <p:txBody>
          <a:bodyPr wrap="square" lIns="0" tIns="0" rIns="0" bIns="0" rtlCol="0">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243A5E"/>
                </a:solidFill>
                <a:effectLst/>
                <a:uLnTx/>
                <a:uFillTx/>
                <a:latin typeface="Segoe UI Semibold"/>
                <a:ea typeface="+mn-ea"/>
                <a:cs typeface="+mn-cs"/>
              </a:rPr>
              <a:t>Partner Opportunity</a:t>
            </a:r>
          </a:p>
        </p:txBody>
      </p:sp>
      <p:pic>
        <p:nvPicPr>
          <p:cNvPr id="37" name="Picture 36">
            <a:extLst>
              <a:ext uri="{FF2B5EF4-FFF2-40B4-BE49-F238E27FC236}">
                <a16:creationId xmlns:a16="http://schemas.microsoft.com/office/drawing/2014/main" id="{ED4F38D2-886B-AB81-B776-C978D32200C2}"/>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971501" y="2365662"/>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38" name="Picture 37">
            <a:extLst>
              <a:ext uri="{FF2B5EF4-FFF2-40B4-BE49-F238E27FC236}">
                <a16:creationId xmlns:a16="http://schemas.microsoft.com/office/drawing/2014/main" id="{617D7268-1EAD-9F81-5ABF-EAAA17401C3F}"/>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963567" y="5103176"/>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40" name="Picture 39">
            <a:extLst>
              <a:ext uri="{FF2B5EF4-FFF2-40B4-BE49-F238E27FC236}">
                <a16:creationId xmlns:a16="http://schemas.microsoft.com/office/drawing/2014/main" id="{29B4361A-C33A-812E-6DF1-5675356C9216}"/>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4989991" y="3719240"/>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41" name="TextBox 40">
            <a:extLst>
              <a:ext uri="{FF2B5EF4-FFF2-40B4-BE49-F238E27FC236}">
                <a16:creationId xmlns:a16="http://schemas.microsoft.com/office/drawing/2014/main" id="{E33DB11F-703D-71B8-0B92-37F3EBC93F2D}"/>
              </a:ext>
            </a:extLst>
          </p:cNvPr>
          <p:cNvSpPr txBox="1"/>
          <p:nvPr/>
        </p:nvSpPr>
        <p:spPr>
          <a:xfrm>
            <a:off x="8350700" y="872094"/>
            <a:ext cx="2913560" cy="92333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kumimoji="0" lang="es-ES" sz="1800" b="1" i="0" u="none" strike="noStrike" kern="1200" cap="none" spc="0" normalizeH="0" baseline="0" noProof="0" dirty="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panose="020B0502040204020203" pitchFamily="34" charset="0"/>
              </a:rPr>
              <a:t>Organiza los datos empresariales confidenciales</a:t>
            </a:r>
            <a:endParaRPr kumimoji="0" lang="en-US" sz="1800" b="1" i="0" u="none" strike="noStrike" kern="1200" cap="none" spc="0" normalizeH="0" baseline="0" noProof="0" dirty="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panose="020B0502040204020203" pitchFamily="34" charset="0"/>
            </a:endParaRPr>
          </a:p>
        </p:txBody>
      </p:sp>
      <p:pic>
        <p:nvPicPr>
          <p:cNvPr id="42" name="Picture 41">
            <a:extLst>
              <a:ext uri="{FF2B5EF4-FFF2-40B4-BE49-F238E27FC236}">
                <a16:creationId xmlns:a16="http://schemas.microsoft.com/office/drawing/2014/main" id="{633DAEBD-7428-B9F9-4ED0-B9125577EDBA}"/>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8348372" y="2364162"/>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43" name="Picture 42">
            <a:extLst>
              <a:ext uri="{FF2B5EF4-FFF2-40B4-BE49-F238E27FC236}">
                <a16:creationId xmlns:a16="http://schemas.microsoft.com/office/drawing/2014/main" id="{13F2322E-8BE1-78D9-C7EB-D0D7CC1841E6}"/>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8340438" y="5111201"/>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44" name="Picture 43">
            <a:extLst>
              <a:ext uri="{FF2B5EF4-FFF2-40B4-BE49-F238E27FC236}">
                <a16:creationId xmlns:a16="http://schemas.microsoft.com/office/drawing/2014/main" id="{F1AB294E-3B72-8927-A741-4FF8A0942CA7}"/>
              </a:ext>
            </a:extLst>
          </p:cNvPr>
          <p:cNvPicPr>
            <a:picLocks noChangeAspect="1"/>
          </p:cNvPicPr>
          <p:nvPr/>
        </p:nvPicPr>
        <p:blipFill rotWithShape="1">
          <a:blip r:embed="rId3" cstate="email">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8366862" y="3727265"/>
            <a:ext cx="2897398" cy="1167362"/>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47" name="TextBox 46">
            <a:extLst>
              <a:ext uri="{FF2B5EF4-FFF2-40B4-BE49-F238E27FC236}">
                <a16:creationId xmlns:a16="http://schemas.microsoft.com/office/drawing/2014/main" id="{9E04DBA8-1AD1-E31D-A3E0-4DFD70902D43}"/>
              </a:ext>
            </a:extLst>
          </p:cNvPr>
          <p:cNvSpPr txBox="1"/>
          <p:nvPr/>
        </p:nvSpPr>
        <p:spPr>
          <a:xfrm>
            <a:off x="1833441" y="2473505"/>
            <a:ext cx="2747366" cy="95410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a:ea typeface="+mn-ea"/>
                <a:cs typeface="+mn-cs"/>
              </a:rPr>
              <a:t>Microsoft </a:t>
            </a:r>
            <a:r>
              <a:rPr kumimoji="0" lang="es-ES" sz="1400" b="0" i="0" u="none" strike="noStrike" kern="1200" cap="none" spc="0" normalizeH="0" baseline="0" noProof="0" dirty="0" err="1">
                <a:ln>
                  <a:noFill/>
                </a:ln>
                <a:solidFill>
                  <a:prstClr val="black"/>
                </a:solidFill>
                <a:effectLst/>
                <a:uLnTx/>
                <a:uFillTx/>
                <a:latin typeface="Segoe UI"/>
                <a:ea typeface="+mn-ea"/>
                <a:cs typeface="+mn-cs"/>
              </a:rPr>
              <a:t>Copilot</a:t>
            </a:r>
            <a:r>
              <a:rPr kumimoji="0" lang="es-ES" sz="1400" b="0" i="0" u="none" strike="noStrike" kern="1200" cap="none" spc="0" normalizeH="0" baseline="0" noProof="0" dirty="0">
                <a:ln>
                  <a:noFill/>
                </a:ln>
                <a:solidFill>
                  <a:prstClr val="black"/>
                </a:solidFill>
                <a:effectLst/>
                <a:uLnTx/>
                <a:uFillTx/>
                <a:latin typeface="Segoe UI"/>
                <a:ea typeface="+mn-ea"/>
                <a:cs typeface="+mn-cs"/>
              </a:rPr>
              <a:t> con protección de datos comerciales para usuarios que han iniciado sesión con Entra ID</a:t>
            </a: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49" name="TextBox 48">
            <a:extLst>
              <a:ext uri="{FF2B5EF4-FFF2-40B4-BE49-F238E27FC236}">
                <a16:creationId xmlns:a16="http://schemas.microsoft.com/office/drawing/2014/main" id="{A3E481DE-C82E-9D14-719F-49296ADB146A}"/>
              </a:ext>
            </a:extLst>
          </p:cNvPr>
          <p:cNvSpPr txBox="1"/>
          <p:nvPr/>
        </p:nvSpPr>
        <p:spPr>
          <a:xfrm>
            <a:off x="5227552" y="2473505"/>
            <a:ext cx="2633413" cy="954107"/>
          </a:xfrm>
          <a:prstGeom prst="rect">
            <a:avLst/>
          </a:prstGeom>
          <a:noFill/>
        </p:spPr>
        <p:txBody>
          <a:bodyPr wrap="square" lIns="91440" tIns="45720" rIns="91440" bIns="4572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Segoe UI"/>
                <a:ea typeface="+mn-ea"/>
                <a:cs typeface="+mn-cs"/>
              </a:rPr>
              <a:t>Migrar</a:t>
            </a:r>
            <a:r>
              <a:rPr kumimoji="0" lang="en-US" sz="1400" b="0" i="0" u="none" strike="noStrike" kern="1200" cap="none" spc="0" normalizeH="0" baseline="0" noProof="0" dirty="0">
                <a:ln>
                  <a:noFill/>
                </a:ln>
                <a:solidFill>
                  <a:prstClr val="black"/>
                </a:solidFill>
                <a:effectLst/>
                <a:uLnTx/>
                <a:uFillTx/>
                <a:latin typeface="Segoe UI"/>
                <a:ea typeface="+mn-ea"/>
                <a:cs typeface="+mn-cs"/>
              </a:rPr>
              <a:t>/</a:t>
            </a:r>
            <a:r>
              <a:rPr kumimoji="0" lang="en-US" sz="1400" b="0" i="0" u="none" strike="noStrike" kern="1200" cap="none" spc="0" normalizeH="0" baseline="0" noProof="0" dirty="0" err="1">
                <a:ln>
                  <a:noFill/>
                </a:ln>
                <a:solidFill>
                  <a:prstClr val="black"/>
                </a:solidFill>
                <a:effectLst/>
                <a:uLnTx/>
                <a:uFillTx/>
                <a:latin typeface="Segoe UI"/>
                <a:ea typeface="+mn-ea"/>
                <a:cs typeface="+mn-cs"/>
              </a:rPr>
              <a:t>actualizar</a:t>
            </a:r>
            <a:r>
              <a:rPr kumimoji="0" lang="en-US" sz="1400" b="0" i="0" u="none" strike="noStrike" kern="1200" cap="none" spc="0" normalizeH="0" baseline="0" noProof="0" dirty="0">
                <a:ln>
                  <a:noFill/>
                </a:ln>
                <a:solidFill>
                  <a:prstClr val="black"/>
                </a:solidFill>
                <a:effectLst/>
                <a:uLnTx/>
                <a:uFillTx/>
                <a:latin typeface="Segoe UI"/>
                <a:ea typeface="+mn-ea"/>
                <a:cs typeface="+mn-cs"/>
              </a:rPr>
              <a:t> a la </a:t>
            </a:r>
            <a:r>
              <a:rPr kumimoji="0" lang="en-US" sz="1400" b="0" i="0" u="none" strike="noStrike" kern="1200" cap="none" spc="0" normalizeH="0" baseline="0" noProof="0" dirty="0" err="1">
                <a:ln>
                  <a:noFill/>
                </a:ln>
                <a:solidFill>
                  <a:prstClr val="black"/>
                </a:solidFill>
                <a:effectLst/>
                <a:uLnTx/>
                <a:uFillTx/>
                <a:latin typeface="Segoe UI"/>
                <a:ea typeface="+mn-ea"/>
                <a:cs typeface="+mn-cs"/>
              </a:rPr>
              <a:t>nube</a:t>
            </a:r>
            <a:r>
              <a:rPr kumimoji="0" lang="en-US" sz="1400" b="0" i="0" u="none" strike="noStrike" kern="1200" cap="none" spc="0" normalizeH="0" baseline="0" noProof="0" dirty="0">
                <a:ln>
                  <a:noFill/>
                </a:ln>
                <a:solidFill>
                  <a:prstClr val="black"/>
                </a:solidFill>
                <a:effectLst/>
                <a:uLnTx/>
                <a:uFillTx/>
                <a:latin typeface="Segoe UI"/>
                <a:ea typeface="+mn-ea"/>
                <a:cs typeface="+mn-cs"/>
              </a:rPr>
              <a:t>: Exchange Online, Teams, SharePoint Online, </a:t>
            </a:r>
            <a:r>
              <a:rPr kumimoji="0" lang="en-US" sz="1400" b="0" i="0" u="none" strike="noStrike" kern="1200" cap="none" spc="0" normalizeH="0" baseline="0" noProof="0" dirty="0" err="1">
                <a:ln>
                  <a:noFill/>
                </a:ln>
                <a:solidFill>
                  <a:prstClr val="black"/>
                </a:solidFill>
                <a:effectLst/>
                <a:uLnTx/>
                <a:uFillTx/>
                <a:latin typeface="Segoe UI"/>
                <a:ea typeface="+mn-ea"/>
                <a:cs typeface="+mn-cs"/>
              </a:rPr>
              <a:t>aplicaciones</a:t>
            </a:r>
            <a:r>
              <a:rPr kumimoji="0" lang="en-US" sz="1400" b="0" i="0" u="none" strike="noStrike" kern="1200" cap="none" spc="0" normalizeH="0" baseline="0" noProof="0" dirty="0">
                <a:ln>
                  <a:noFill/>
                </a:ln>
                <a:solidFill>
                  <a:prstClr val="black"/>
                </a:solidFill>
                <a:effectLst/>
                <a:uLnTx/>
                <a:uFillTx/>
                <a:latin typeface="Segoe UI"/>
                <a:ea typeface="+mn-ea"/>
                <a:cs typeface="+mn-cs"/>
              </a:rPr>
              <a:t> de Microsoft 365</a:t>
            </a:r>
          </a:p>
        </p:txBody>
      </p:sp>
      <p:sp>
        <p:nvSpPr>
          <p:cNvPr id="51" name="TextBox 50">
            <a:extLst>
              <a:ext uri="{FF2B5EF4-FFF2-40B4-BE49-F238E27FC236}">
                <a16:creationId xmlns:a16="http://schemas.microsoft.com/office/drawing/2014/main" id="{338F036A-653B-7D18-A847-914C3BDFBD42}"/>
              </a:ext>
            </a:extLst>
          </p:cNvPr>
          <p:cNvSpPr txBox="1"/>
          <p:nvPr/>
        </p:nvSpPr>
        <p:spPr>
          <a:xfrm>
            <a:off x="8485272" y="2473505"/>
            <a:ext cx="2661698" cy="954107"/>
          </a:xfrm>
          <a:prstGeom prst="rect">
            <a:avLst/>
          </a:prstGeom>
          <a:noFill/>
        </p:spPr>
        <p:txBody>
          <a:bodyPr wrap="square" lIns="91440" tIns="45720" rIns="91440" bIns="4572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a:ea typeface="+mn-ea"/>
                <a:cs typeface="+mn-cs"/>
              </a:rPr>
              <a:t>Protege los datos empresariales de las amenazas externas con </a:t>
            </a:r>
            <a:r>
              <a:rPr kumimoji="0" lang="es-ES" sz="1400" b="0" i="0" u="none" strike="noStrike" kern="1200" cap="none" spc="0" normalizeH="0" baseline="0" noProof="0" dirty="0" err="1">
                <a:ln>
                  <a:noFill/>
                </a:ln>
                <a:solidFill>
                  <a:prstClr val="black"/>
                </a:solidFill>
                <a:effectLst/>
                <a:uLnTx/>
                <a:uFillTx/>
                <a:latin typeface="Segoe UI"/>
                <a:ea typeface="+mn-ea"/>
                <a:cs typeface="+mn-cs"/>
              </a:rPr>
              <a:t>Identity</a:t>
            </a:r>
            <a:r>
              <a:rPr kumimoji="0" lang="es-ES" sz="1400" b="0" i="0" u="none" strike="noStrike" kern="1200" cap="none" spc="0" normalizeH="0" baseline="0" noProof="0" dirty="0">
                <a:ln>
                  <a:noFill/>
                </a:ln>
                <a:solidFill>
                  <a:prstClr val="black"/>
                </a:solidFill>
                <a:effectLst/>
                <a:uLnTx/>
                <a:uFillTx/>
                <a:latin typeface="Segoe UI"/>
                <a:ea typeface="+mn-ea"/>
                <a:cs typeface="+mn-cs"/>
              </a:rPr>
              <a:t> y </a:t>
            </a:r>
            <a:r>
              <a:rPr kumimoji="0" lang="es-ES" sz="1400" b="0" i="0" u="none" strike="noStrike" kern="1200" cap="none" spc="0" normalizeH="0" baseline="0" noProof="0" dirty="0" err="1">
                <a:ln>
                  <a:noFill/>
                </a:ln>
                <a:solidFill>
                  <a:prstClr val="black"/>
                </a:solidFill>
                <a:effectLst/>
                <a:uLnTx/>
                <a:uFillTx/>
                <a:latin typeface="Segoe UI"/>
                <a:ea typeface="+mn-ea"/>
                <a:cs typeface="+mn-cs"/>
              </a:rPr>
              <a:t>Endpoint</a:t>
            </a: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4" name="TextBox 53">
            <a:extLst>
              <a:ext uri="{FF2B5EF4-FFF2-40B4-BE49-F238E27FC236}">
                <a16:creationId xmlns:a16="http://schemas.microsoft.com/office/drawing/2014/main" id="{3199E80B-0F3C-5726-B20E-2A2371E8C65E}"/>
              </a:ext>
            </a:extLst>
          </p:cNvPr>
          <p:cNvSpPr txBox="1"/>
          <p:nvPr/>
        </p:nvSpPr>
        <p:spPr>
          <a:xfrm>
            <a:off x="1773324" y="3855563"/>
            <a:ext cx="2636752" cy="95410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a:ea typeface="+mn-ea"/>
                <a:cs typeface="+mn-cs"/>
              </a:rPr>
              <a:t>Entrena a los usuarios en el uso de la IA en su trabajo diario para lograr un retorno de la inversión más rápido</a:t>
            </a: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6" name="TextBox 55">
            <a:extLst>
              <a:ext uri="{FF2B5EF4-FFF2-40B4-BE49-F238E27FC236}">
                <a16:creationId xmlns:a16="http://schemas.microsoft.com/office/drawing/2014/main" id="{2A0610B8-FC4B-308A-3BEA-5488DDC29C38}"/>
              </a:ext>
            </a:extLst>
          </p:cNvPr>
          <p:cNvSpPr txBox="1"/>
          <p:nvPr/>
        </p:nvSpPr>
        <p:spPr>
          <a:xfrm>
            <a:off x="5258839" y="3831791"/>
            <a:ext cx="2505168" cy="95410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a:ea typeface="+mn-ea"/>
                <a:cs typeface="+mn-cs"/>
              </a:rPr>
              <a:t>Crea  y compila tu </a:t>
            </a:r>
            <a:r>
              <a:rPr kumimoji="0" lang="es-ES" sz="1400" b="0" i="0" u="none" strike="noStrike" kern="1200" cap="none" spc="0" normalizeH="0" baseline="0" noProof="0" dirty="0" err="1">
                <a:ln>
                  <a:noFill/>
                </a:ln>
                <a:solidFill>
                  <a:prstClr val="black"/>
                </a:solidFill>
                <a:effectLst/>
                <a:uLnTx/>
                <a:uFillTx/>
                <a:latin typeface="Segoe UI"/>
                <a:ea typeface="+mn-ea"/>
                <a:cs typeface="+mn-cs"/>
              </a:rPr>
              <a:t>graph</a:t>
            </a:r>
            <a:r>
              <a:rPr kumimoji="0" lang="es-ES" sz="1400" b="0" i="0" u="none" strike="noStrike" kern="1200" cap="none" spc="0" normalizeH="0" baseline="0" noProof="0" dirty="0">
                <a:ln>
                  <a:noFill/>
                </a:ln>
                <a:solidFill>
                  <a:prstClr val="black"/>
                </a:solidFill>
                <a:effectLst/>
                <a:uLnTx/>
                <a:uFillTx/>
                <a:latin typeface="Segoe UI"/>
                <a:ea typeface="+mn-ea"/>
                <a:cs typeface="+mn-cs"/>
              </a:rPr>
              <a:t> para una experiencia más relevante con </a:t>
            </a:r>
            <a:r>
              <a:rPr kumimoji="0" lang="es-ES" sz="1400" b="0" i="0" u="none" strike="noStrike" kern="1200" cap="none" spc="0" normalizeH="0" baseline="0" noProof="0" dirty="0" err="1">
                <a:ln>
                  <a:noFill/>
                </a:ln>
                <a:solidFill>
                  <a:prstClr val="black"/>
                </a:solidFill>
                <a:effectLst/>
                <a:uLnTx/>
                <a:uFillTx/>
                <a:latin typeface="Segoe UI"/>
                <a:ea typeface="+mn-ea"/>
                <a:cs typeface="+mn-cs"/>
              </a:rPr>
              <a:t>Copilot</a:t>
            </a:r>
            <a:r>
              <a:rPr kumimoji="0" lang="es-ES" sz="1400" b="0" i="0" u="none" strike="noStrike" kern="1200" cap="none" spc="0" normalizeH="0" baseline="0" noProof="0" dirty="0">
                <a:ln>
                  <a:noFill/>
                </a:ln>
                <a:solidFill>
                  <a:prstClr val="black"/>
                </a:solidFill>
                <a:effectLst/>
                <a:uLnTx/>
                <a:uFillTx/>
                <a:latin typeface="Segoe UI"/>
                <a:ea typeface="+mn-ea"/>
                <a:cs typeface="+mn-cs"/>
              </a:rPr>
              <a:t> para Microsoft 365</a:t>
            </a: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F4FBDF3B-807E-D622-7692-135098A61B25}"/>
              </a:ext>
            </a:extLst>
          </p:cNvPr>
          <p:cNvSpPr txBox="1"/>
          <p:nvPr/>
        </p:nvSpPr>
        <p:spPr>
          <a:xfrm>
            <a:off x="8519192" y="3908494"/>
            <a:ext cx="2627778" cy="738664"/>
          </a:xfrm>
          <a:prstGeom prst="rect">
            <a:avLst/>
          </a:prstGeom>
          <a:noFill/>
        </p:spPr>
        <p:txBody>
          <a:bodyPr wrap="square" lIns="91440" tIns="45720" rIns="91440" bIns="4572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Segoe UI"/>
                <a:ea typeface="+mn-ea"/>
                <a:cs typeface="+mn-cs"/>
              </a:rPr>
              <a:t>Gestiona la retención y el etiquetado de datos para un uso más seguro de la IA</a:t>
            </a: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61" name="TextBox 60">
            <a:extLst>
              <a:ext uri="{FF2B5EF4-FFF2-40B4-BE49-F238E27FC236}">
                <a16:creationId xmlns:a16="http://schemas.microsoft.com/office/drawing/2014/main" id="{D7A20DE2-C96C-8C49-FA89-EAC49763FB88}"/>
              </a:ext>
            </a:extLst>
          </p:cNvPr>
          <p:cNvSpPr txBox="1"/>
          <p:nvPr/>
        </p:nvSpPr>
        <p:spPr>
          <a:xfrm>
            <a:off x="1833441" y="5111386"/>
            <a:ext cx="2672965" cy="1169551"/>
          </a:xfrm>
          <a:prstGeom prst="rect">
            <a:avLst/>
          </a:prstGeom>
          <a:noFill/>
        </p:spPr>
        <p:txBody>
          <a:bodyPr wrap="square">
            <a:spAutoFit/>
          </a:bodyPr>
          <a:lstStyle/>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Segoe UI"/>
                <a:ea typeface="+mn-ea"/>
                <a:cs typeface="+mn-cs"/>
              </a:rPr>
              <a:t>Inocule su base de clientes frente a las soluciones de la competencia</a:t>
            </a: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Segoe UI"/>
                <a:ea typeface="+mn-ea"/>
                <a:cs typeface="+mn-cs"/>
              </a:rPr>
              <a:t>Adopción de usuarios y gestión de cambios</a:t>
            </a: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63" name="TextBox 62">
            <a:extLst>
              <a:ext uri="{FF2B5EF4-FFF2-40B4-BE49-F238E27FC236}">
                <a16:creationId xmlns:a16="http://schemas.microsoft.com/office/drawing/2014/main" id="{35EBD983-CB8E-2CA8-B003-CE0C81BBDDE9}"/>
              </a:ext>
            </a:extLst>
          </p:cNvPr>
          <p:cNvSpPr txBox="1"/>
          <p:nvPr/>
        </p:nvSpPr>
        <p:spPr>
          <a:xfrm>
            <a:off x="5259300" y="5307327"/>
            <a:ext cx="3195637" cy="738664"/>
          </a:xfrm>
          <a:prstGeom prst="rect">
            <a:avLst/>
          </a:prstGeom>
          <a:noFill/>
        </p:spPr>
        <p:txBody>
          <a:bodyPr wrap="square">
            <a:spAutoFit/>
          </a:bodyPr>
          <a:lstStyle/>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Segoe UI"/>
                <a:ea typeface="+mn-ea"/>
                <a:cs typeface="+mn-cs"/>
              </a:rPr>
              <a:t>Adquiera</a:t>
            </a:r>
            <a:r>
              <a:rPr kumimoji="0" lang="en-US" sz="1400" b="0" i="0" u="none" strike="noStrike" kern="1200" cap="none" spc="0" normalizeH="0" baseline="0" noProof="0" dirty="0">
                <a:ln>
                  <a:noFill/>
                </a:ln>
                <a:solidFill>
                  <a:prstClr val="black"/>
                </a:solidFill>
                <a:effectLst/>
                <a:uLnTx/>
                <a:uFillTx/>
                <a:latin typeface="Segoe UI"/>
                <a:ea typeface="+mn-ea"/>
                <a:cs typeface="+mn-cs"/>
              </a:rPr>
              <a:t> </a:t>
            </a:r>
            <a:r>
              <a:rPr kumimoji="0" lang="en-US" sz="1400" b="0" i="0" u="none" strike="noStrike" kern="1200" cap="none" spc="0" normalizeH="0" baseline="0" noProof="0" dirty="0" err="1">
                <a:ln>
                  <a:noFill/>
                </a:ln>
                <a:solidFill>
                  <a:prstClr val="black"/>
                </a:solidFill>
                <a:effectLst/>
                <a:uLnTx/>
                <a:uFillTx/>
                <a:latin typeface="Segoe UI"/>
                <a:ea typeface="+mn-ea"/>
                <a:cs typeface="+mn-cs"/>
              </a:rPr>
              <a:t>nuevos</a:t>
            </a:r>
            <a:r>
              <a:rPr kumimoji="0" lang="en-US" sz="1400" b="0" i="0" u="none" strike="noStrike" kern="1200" cap="none" spc="0" normalizeH="0" baseline="0" noProof="0" dirty="0">
                <a:ln>
                  <a:noFill/>
                </a:ln>
                <a:solidFill>
                  <a:prstClr val="black"/>
                </a:solidFill>
                <a:effectLst/>
                <a:uLnTx/>
                <a:uFillTx/>
                <a:latin typeface="Segoe UI"/>
                <a:ea typeface="+mn-ea"/>
                <a:cs typeface="+mn-cs"/>
              </a:rPr>
              <a:t> </a:t>
            </a:r>
            <a:r>
              <a:rPr kumimoji="0" lang="en-US" sz="1400" b="0" i="0" u="none" strike="noStrike" kern="1200" cap="none" spc="0" normalizeH="0" baseline="0" noProof="0" dirty="0" err="1">
                <a:ln>
                  <a:noFill/>
                </a:ln>
                <a:solidFill>
                  <a:prstClr val="black"/>
                </a:solidFill>
                <a:effectLst/>
                <a:uLnTx/>
                <a:uFillTx/>
                <a:latin typeface="Segoe UI"/>
                <a:ea typeface="+mn-ea"/>
                <a:cs typeface="+mn-cs"/>
              </a:rPr>
              <a:t>clientes</a:t>
            </a: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a:ln>
                  <a:noFill/>
                </a:ln>
                <a:solidFill>
                  <a:prstClr val="black"/>
                </a:solidFill>
                <a:effectLst/>
                <a:uLnTx/>
                <a:uFillTx/>
                <a:latin typeface="Segoe UI"/>
                <a:ea typeface="+mn-ea"/>
                <a:cs typeface="+mn-cs"/>
              </a:rPr>
              <a:t>Servicios de migración de datos</a:t>
            </a: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65" name="TextBox 64">
            <a:extLst>
              <a:ext uri="{FF2B5EF4-FFF2-40B4-BE49-F238E27FC236}">
                <a16:creationId xmlns:a16="http://schemas.microsoft.com/office/drawing/2014/main" id="{87051CD5-8BBD-B744-7589-24B55C57C9AF}"/>
              </a:ext>
            </a:extLst>
          </p:cNvPr>
          <p:cNvSpPr txBox="1"/>
          <p:nvPr/>
        </p:nvSpPr>
        <p:spPr>
          <a:xfrm>
            <a:off x="8650997" y="5307327"/>
            <a:ext cx="3193881" cy="954107"/>
          </a:xfrm>
          <a:prstGeom prst="rect">
            <a:avLst/>
          </a:prstGeom>
          <a:noFill/>
        </p:spPr>
        <p:txBody>
          <a:bodyPr wrap="square">
            <a:spAutoFit/>
          </a:bodyPr>
          <a:lstStyle/>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Segoe UI"/>
                <a:ea typeface="+mn-ea"/>
                <a:cs typeface="+mn-cs"/>
              </a:rPr>
              <a:t>Imcremente</a:t>
            </a:r>
            <a:r>
              <a:rPr kumimoji="0" lang="en-US" sz="1400" b="0" i="0" u="none" strike="noStrike" kern="1200" cap="none" spc="0" normalizeH="0" baseline="0" noProof="0" dirty="0">
                <a:ln>
                  <a:noFill/>
                </a:ln>
                <a:solidFill>
                  <a:prstClr val="black"/>
                </a:solidFill>
                <a:effectLst/>
                <a:uLnTx/>
                <a:uFillTx/>
                <a:latin typeface="Segoe UI"/>
                <a:ea typeface="+mn-ea"/>
                <a:cs typeface="+mn-cs"/>
              </a:rPr>
              <a:t> sus </a:t>
            </a:r>
            <a:r>
              <a:rPr kumimoji="0" lang="en-US" sz="1400" b="0" i="0" u="none" strike="noStrike" kern="1200" cap="none" spc="0" normalizeH="0" baseline="0" noProof="0" dirty="0" err="1">
                <a:ln>
                  <a:noFill/>
                </a:ln>
                <a:solidFill>
                  <a:prstClr val="black"/>
                </a:solidFill>
                <a:effectLst/>
                <a:uLnTx/>
                <a:uFillTx/>
                <a:latin typeface="Segoe UI"/>
                <a:ea typeface="+mn-ea"/>
                <a:cs typeface="+mn-cs"/>
              </a:rPr>
              <a:t>ventas</a:t>
            </a:r>
            <a:r>
              <a:rPr kumimoji="0" lang="en-US" sz="1400" b="0" i="0" u="none" strike="noStrike" kern="1200" cap="none" spc="0" normalizeH="0" baseline="0" noProof="0" dirty="0">
                <a:ln>
                  <a:noFill/>
                </a:ln>
                <a:solidFill>
                  <a:prstClr val="black"/>
                </a:solidFill>
                <a:effectLst/>
                <a:uLnTx/>
                <a:uFillTx/>
                <a:latin typeface="Segoe UI"/>
                <a:ea typeface="+mn-ea"/>
                <a:cs typeface="+mn-cs"/>
              </a:rPr>
              <a:t> con M365 Business Premium</a:t>
            </a:r>
          </a:p>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Segoe UI"/>
                <a:ea typeface="+mn-ea"/>
                <a:cs typeface="+mn-cs"/>
              </a:rPr>
              <a:t>Servicios</a:t>
            </a:r>
            <a:r>
              <a:rPr kumimoji="0" lang="en-US" sz="1400" b="0" i="0" u="none" strike="noStrike" kern="1200" cap="none" spc="0" normalizeH="0" baseline="0" noProof="0" dirty="0">
                <a:ln>
                  <a:noFill/>
                </a:ln>
                <a:solidFill>
                  <a:prstClr val="black"/>
                </a:solidFill>
                <a:effectLst/>
                <a:uLnTx/>
                <a:uFillTx/>
                <a:latin typeface="Segoe UI"/>
                <a:ea typeface="+mn-ea"/>
                <a:cs typeface="+mn-cs"/>
              </a:rPr>
              <a:t> </a:t>
            </a:r>
            <a:r>
              <a:rPr kumimoji="0" lang="en-US" sz="1400" b="0" i="0" u="none" strike="noStrike" kern="1200" cap="none" spc="0" normalizeH="0" baseline="0" noProof="0" dirty="0" err="1">
                <a:ln>
                  <a:noFill/>
                </a:ln>
                <a:solidFill>
                  <a:prstClr val="black"/>
                </a:solidFill>
                <a:effectLst/>
                <a:uLnTx/>
                <a:uFillTx/>
                <a:latin typeface="Segoe UI"/>
                <a:ea typeface="+mn-ea"/>
                <a:cs typeface="+mn-cs"/>
              </a:rPr>
              <a:t>gestionados</a:t>
            </a:r>
            <a:r>
              <a:rPr kumimoji="0" lang="en-US" sz="1400" b="0" i="0" u="none" strike="noStrike" kern="1200" cap="none" spc="0" normalizeH="0" baseline="0" noProof="0" dirty="0">
                <a:ln>
                  <a:noFill/>
                </a:ln>
                <a:solidFill>
                  <a:prstClr val="black"/>
                </a:solidFill>
                <a:effectLst/>
                <a:uLnTx/>
                <a:uFillTx/>
                <a:latin typeface="Segoe UI"/>
                <a:ea typeface="+mn-ea"/>
                <a:cs typeface="+mn-cs"/>
              </a:rPr>
              <a:t> de </a:t>
            </a:r>
            <a:r>
              <a:rPr kumimoji="0" lang="en-US" sz="1400" b="0" i="0" u="none" strike="noStrike" kern="1200" cap="none" spc="0" normalizeH="0" baseline="0" noProof="0" dirty="0" err="1">
                <a:ln>
                  <a:noFill/>
                </a:ln>
                <a:solidFill>
                  <a:prstClr val="black"/>
                </a:solidFill>
                <a:effectLst/>
                <a:uLnTx/>
                <a:uFillTx/>
                <a:latin typeface="Segoe UI"/>
                <a:ea typeface="+mn-ea"/>
                <a:cs typeface="+mn-cs"/>
              </a:rPr>
              <a:t>seguridad</a:t>
            </a: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70" name="Group 69">
            <a:extLst>
              <a:ext uri="{FF2B5EF4-FFF2-40B4-BE49-F238E27FC236}">
                <a16:creationId xmlns:a16="http://schemas.microsoft.com/office/drawing/2014/main" id="{63A707BF-FDE3-16A7-3434-BEDACA0386D4}"/>
              </a:ext>
            </a:extLst>
          </p:cNvPr>
          <p:cNvGrpSpPr/>
          <p:nvPr/>
        </p:nvGrpSpPr>
        <p:grpSpPr>
          <a:xfrm>
            <a:off x="499016" y="1802338"/>
            <a:ext cx="11357596" cy="523220"/>
            <a:chOff x="499016" y="1802338"/>
            <a:chExt cx="11357596" cy="523220"/>
          </a:xfrm>
        </p:grpSpPr>
        <p:sp>
          <p:nvSpPr>
            <p:cNvPr id="66" name="TextBox 65">
              <a:extLst>
                <a:ext uri="{FF2B5EF4-FFF2-40B4-BE49-F238E27FC236}">
                  <a16:creationId xmlns:a16="http://schemas.microsoft.com/office/drawing/2014/main" id="{CE608B37-E019-679E-85CB-9772D2E8229F}"/>
                </a:ext>
              </a:extLst>
            </p:cNvPr>
            <p:cNvSpPr txBox="1"/>
            <p:nvPr/>
          </p:nvSpPr>
          <p:spPr>
            <a:xfrm>
              <a:off x="499016" y="1850947"/>
              <a:ext cx="11357596" cy="457200"/>
            </a:xfrm>
            <a:prstGeom prst="roundRect">
              <a:avLst>
                <a:gd name="adj" fmla="val 18855"/>
              </a:avLst>
            </a:prstGeom>
            <a:gradFill flip="none" rotWithShape="1">
              <a:gsLst>
                <a:gs pos="0">
                  <a:srgbClr val="7378D6"/>
                </a:gs>
                <a:gs pos="43000">
                  <a:srgbClr val="2578D5"/>
                </a:gs>
                <a:gs pos="100000">
                  <a:srgbClr val="3EC8F1"/>
                </a:gs>
              </a:gsLst>
              <a:lin ang="13500000" scaled="1"/>
              <a:tileRect/>
            </a:gradFill>
            <a:ln w="12700"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 rIns="9144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1400" b="0"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Semibold"/>
                  <a:cs typeface="Segoe UI" pitchFamily="34" charset="0"/>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365760" marR="0" lvl="0" indent="0" algn="l" defTabSz="91436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prstClr val="white"/>
                </a:solidFill>
                <a:effectLst/>
                <a:uLnTx/>
                <a:uFillTx/>
                <a:latin typeface="Segoe UI Semibold"/>
                <a:ea typeface="+mn-ea"/>
                <a:cs typeface="Segoe UI" pitchFamily="34" charset="0"/>
              </a:endParaRPr>
            </a:p>
          </p:txBody>
        </p:sp>
        <p:sp>
          <p:nvSpPr>
            <p:cNvPr id="48" name="TextBox 47">
              <a:extLst>
                <a:ext uri="{FF2B5EF4-FFF2-40B4-BE49-F238E27FC236}">
                  <a16:creationId xmlns:a16="http://schemas.microsoft.com/office/drawing/2014/main" id="{A8B480C4-B8B1-3941-9A32-BFA76C39E05A}"/>
                </a:ext>
              </a:extLst>
            </p:cNvPr>
            <p:cNvSpPr txBox="1"/>
            <p:nvPr/>
          </p:nvSpPr>
          <p:spPr>
            <a:xfrm>
              <a:off x="8363934" y="1802338"/>
              <a:ext cx="2884203"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w="3175">
                    <a:noFill/>
                  </a:ln>
                  <a:solidFill>
                    <a:prstClr val="white"/>
                  </a:solidFill>
                  <a:effectLst/>
                  <a:uLnTx/>
                  <a:uFillTx/>
                  <a:latin typeface="Segoe UI Semibold"/>
                  <a:ea typeface="+mn-ea"/>
                  <a:cs typeface="Segoe UI" pitchFamily="34" charset="0"/>
                </a:rPr>
                <a:t>Optimiza tus prácticas de seguridad y gestión de datos</a:t>
              </a:r>
              <a:endParaRPr kumimoji="0" lang="en-US" sz="1400" b="1" i="0" u="none" strike="noStrike" kern="1200" cap="none" spc="0" normalizeH="0" baseline="0" noProof="0" dirty="0">
                <a:ln w="3175">
                  <a:noFill/>
                </a:ln>
                <a:solidFill>
                  <a:prstClr val="white"/>
                </a:solidFill>
                <a:effectLst/>
                <a:uLnTx/>
                <a:uFillTx/>
                <a:latin typeface="Segoe UI Semibold"/>
                <a:ea typeface="+mn-ea"/>
                <a:cs typeface="Segoe UI" pitchFamily="34" charset="0"/>
              </a:endParaRPr>
            </a:p>
          </p:txBody>
        </p:sp>
        <p:sp>
          <p:nvSpPr>
            <p:cNvPr id="68" name="TextBox 67">
              <a:extLst>
                <a:ext uri="{FF2B5EF4-FFF2-40B4-BE49-F238E27FC236}">
                  <a16:creationId xmlns:a16="http://schemas.microsoft.com/office/drawing/2014/main" id="{2B9329FC-757B-2007-0557-1398F3BB82C9}"/>
                </a:ext>
              </a:extLst>
            </p:cNvPr>
            <p:cNvSpPr txBox="1"/>
            <p:nvPr/>
          </p:nvSpPr>
          <p:spPr>
            <a:xfrm>
              <a:off x="5059893" y="1909025"/>
              <a:ext cx="2884203" cy="307777"/>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w="3175">
                    <a:noFill/>
                  </a:ln>
                  <a:solidFill>
                    <a:prstClr val="white"/>
                  </a:solidFill>
                  <a:effectLst/>
                  <a:uLnTx/>
                  <a:uFillTx/>
                  <a:latin typeface="Segoe UI Semibold"/>
                  <a:ea typeface="+mn-ea"/>
                  <a:cs typeface="Segoe UI" pitchFamily="34" charset="0"/>
                </a:rPr>
                <a:t>Migrar los datos a la nube</a:t>
              </a:r>
              <a:endParaRPr kumimoji="0" lang="en-US" sz="1400" b="1" i="0" u="none" strike="noStrike" kern="1200" cap="none" spc="0" normalizeH="0" baseline="0" noProof="0" dirty="0">
                <a:ln w="3175">
                  <a:noFill/>
                </a:ln>
                <a:solidFill>
                  <a:prstClr val="white"/>
                </a:solidFill>
                <a:effectLst/>
                <a:uLnTx/>
                <a:uFillTx/>
                <a:latin typeface="Segoe UI Semibold"/>
                <a:ea typeface="+mn-ea"/>
                <a:cs typeface="Segoe UI" pitchFamily="34" charset="0"/>
              </a:endParaRPr>
            </a:p>
          </p:txBody>
        </p:sp>
        <p:sp>
          <p:nvSpPr>
            <p:cNvPr id="69" name="TextBox 68">
              <a:extLst>
                <a:ext uri="{FF2B5EF4-FFF2-40B4-BE49-F238E27FC236}">
                  <a16:creationId xmlns:a16="http://schemas.microsoft.com/office/drawing/2014/main" id="{1F2B96DB-A9CF-21D8-B92F-58A8017EDE37}"/>
                </a:ext>
              </a:extLst>
            </p:cNvPr>
            <p:cNvSpPr txBox="1"/>
            <p:nvPr/>
          </p:nvSpPr>
          <p:spPr>
            <a:xfrm>
              <a:off x="1464904" y="1910627"/>
              <a:ext cx="3247962" cy="307777"/>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w="3175">
                    <a:noFill/>
                  </a:ln>
                  <a:solidFill>
                    <a:prstClr val="white"/>
                  </a:solidFill>
                  <a:effectLst/>
                  <a:uLnTx/>
                  <a:uFillTx/>
                  <a:latin typeface="Segoe UI Semibold"/>
                  <a:ea typeface="+mn-ea"/>
                  <a:cs typeface="Segoe UI" pitchFamily="34" charset="0"/>
                </a:rPr>
                <a:t>Comienza a usar IA Gen con Copilot</a:t>
              </a:r>
              <a:endParaRPr kumimoji="0" lang="en-US" sz="1400" b="1" i="0" u="none" strike="noStrike" kern="1200" cap="none" spc="0" normalizeH="0" baseline="0" noProof="0" dirty="0">
                <a:ln w="3175">
                  <a:noFill/>
                </a:ln>
                <a:solidFill>
                  <a:prstClr val="white"/>
                </a:solidFill>
                <a:effectLst/>
                <a:uLnTx/>
                <a:uFillTx/>
                <a:latin typeface="Segoe UI Semibold"/>
                <a:ea typeface="+mn-ea"/>
                <a:cs typeface="Segoe UI" pitchFamily="34" charset="0"/>
              </a:endParaRPr>
            </a:p>
          </p:txBody>
        </p:sp>
      </p:grpSp>
    </p:spTree>
    <p:extLst>
      <p:ext uri="{BB962C8B-B14F-4D97-AF65-F5344CB8AC3E}">
        <p14:creationId xmlns:p14="http://schemas.microsoft.com/office/powerpoint/2010/main" val="166862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path" presetSubtype="0" decel="100000" fill="hold" grpId="1" nodeType="withEffect">
                                  <p:stCondLst>
                                    <p:cond delay="0"/>
                                  </p:stCondLst>
                                  <p:childTnLst>
                                    <p:animMotion origin="layout" path="M 1.04167E-6 -7.40741E-7 L 1.04167E-6 0.04167 " pathEditMode="relative" rAng="0" ptsTypes="AA">
                                      <p:cBhvr>
                                        <p:cTn id="9" dur="750" spd="-100000" fill="hold"/>
                                        <p:tgtEl>
                                          <p:spTgt spid="31"/>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C2A93-3B20-9C05-C0D0-6D3253661FF2}"/>
              </a:ext>
            </a:extLst>
          </p:cNvPr>
          <p:cNvSpPr txBox="1">
            <a:spLocks noGrp="1"/>
          </p:cNvSpPr>
          <p:nvPr>
            <p:ph type="title" idx="4294967295"/>
          </p:nvPr>
        </p:nvSpPr>
        <p:spPr>
          <a:xfrm>
            <a:off x="1174750" y="2964566"/>
            <a:ext cx="6096000" cy="9900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s-xl" sz="3600" b="0" i="0" u="none" strike="noStrike" kern="1200" cap="none" spc="0" normalizeH="0" baseline="0" noProof="0" dirty="0">
                <a:ln>
                  <a:noFill/>
                </a:ln>
                <a:solidFill>
                  <a:srgbClr val="463668"/>
                </a:solidFill>
                <a:effectLst/>
                <a:uLnTx/>
                <a:uFillTx/>
                <a:latin typeface="Segoe UI Semibold"/>
                <a:ea typeface="+mn-ea"/>
                <a:cs typeface="+mn-cs"/>
              </a:rPr>
              <a:t>Asesoramiento sobre IA + Copilot</a:t>
            </a:r>
            <a:endParaRPr kumimoji="0" lang="en-US" sz="3600" b="0" i="0" u="none" strike="noStrike" kern="1200" cap="none" spc="0" normalizeH="0" baseline="0" noProof="0" dirty="0">
              <a:ln>
                <a:noFill/>
              </a:ln>
              <a:solidFill>
                <a:srgbClr val="463668"/>
              </a:solidFill>
              <a:effectLst/>
              <a:uLnTx/>
              <a:uFillTx/>
              <a:latin typeface="+mn-lt"/>
              <a:ea typeface="+mn-ea"/>
              <a:cs typeface="+mn-cs"/>
            </a:endParaRPr>
          </a:p>
        </p:txBody>
      </p:sp>
      <p:sp>
        <p:nvSpPr>
          <p:cNvPr id="7" name="TextBox 6">
            <a:extLst>
              <a:ext uri="{FF2B5EF4-FFF2-40B4-BE49-F238E27FC236}">
                <a16:creationId xmlns:a16="http://schemas.microsoft.com/office/drawing/2014/main" id="{D5F5FE81-7446-F93C-B73B-A1F85D443909}"/>
              </a:ext>
            </a:extLst>
          </p:cNvPr>
          <p:cNvSpPr txBox="1"/>
          <p:nvPr/>
        </p:nvSpPr>
        <p:spPr>
          <a:xfrm>
            <a:off x="10471150" y="-419100"/>
            <a:ext cx="20383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2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Salto de sección – Opción 1</a:t>
            </a:r>
          </a:p>
        </p:txBody>
      </p:sp>
    </p:spTree>
    <p:extLst>
      <p:ext uri="{BB962C8B-B14F-4D97-AF65-F5344CB8AC3E}">
        <p14:creationId xmlns:p14="http://schemas.microsoft.com/office/powerpoint/2010/main" val="426204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4">
            <a:extLst>
              <a:ext uri="{FF2B5EF4-FFF2-40B4-BE49-F238E27FC236}">
                <a16:creationId xmlns:a16="http://schemas.microsoft.com/office/drawing/2014/main" id="{58AC4E1F-839F-6461-A6B2-14CFB81B6585}"/>
              </a:ext>
            </a:extLst>
          </p:cNvPr>
          <p:cNvSpPr txBox="1">
            <a:spLocks/>
          </p:cNvSpPr>
          <p:nvPr/>
        </p:nvSpPr>
        <p:spPr>
          <a:xfrm>
            <a:off x="2978675" y="809747"/>
            <a:ext cx="6234655" cy="553998"/>
          </a:xfrm>
          <a:prstGeom prst="rect">
            <a:avLst/>
          </a:prstGeom>
          <a:noFill/>
          <a:ln>
            <a:noFill/>
            <a:prstDash/>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3600" b="0" i="0" u="none" strike="noStrike" kern="1200" cap="none" spc="0" normalizeH="0" baseline="0" noProof="0" dirty="0">
                <a:ln>
                  <a:noFill/>
                </a:ln>
                <a:solidFill>
                  <a:prstClr val="black"/>
                </a:solidFill>
                <a:effectLst/>
                <a:uLnTx/>
                <a:uFillTx/>
                <a:latin typeface="Segoe UI Semibold"/>
                <a:ea typeface="+mj-ea"/>
                <a:cs typeface="+mj-cs"/>
              </a:rPr>
              <a:t>Preparar</a:t>
            </a:r>
            <a:r>
              <a:rPr kumimoji="0" lang="es-EC" sz="3600" b="0" i="0" u="none" strike="noStrike" kern="1200" cap="none" spc="0" normalizeH="0" baseline="0" noProof="0" dirty="0">
                <a:ln>
                  <a:noFill/>
                </a:ln>
                <a:solidFill>
                  <a:prstClr val="black"/>
                </a:solidFill>
                <a:effectLst/>
                <a:uLnTx/>
                <a:uFillTx/>
                <a:latin typeface="Segoe UI Semibold"/>
                <a:ea typeface="+mj-ea"/>
                <a:cs typeface="+mj-cs"/>
              </a:rPr>
              <a:t>t</a:t>
            </a:r>
            <a:r>
              <a:rPr kumimoji="0" lang="es-xl" sz="3600" b="0" i="0" u="none" strike="noStrike" kern="1200" cap="none" spc="0" normalizeH="0" baseline="0" noProof="0" dirty="0">
                <a:ln>
                  <a:noFill/>
                </a:ln>
                <a:solidFill>
                  <a:prstClr val="black"/>
                </a:solidFill>
                <a:effectLst/>
                <a:uLnTx/>
                <a:uFillTx/>
                <a:latin typeface="Segoe UI Semibold"/>
                <a:ea typeface="+mj-ea"/>
                <a:cs typeface="+mj-cs"/>
              </a:rPr>
              <a:t>e para la era de </a:t>
            </a:r>
            <a:r>
              <a:rPr kumimoji="0" lang="es-xl" sz="3600" b="0" i="0" u="none" strike="noStrike" kern="1200" cap="none" spc="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j-ea"/>
                <a:cs typeface="+mj-cs"/>
              </a:rPr>
              <a:t>la IA</a:t>
            </a:r>
            <a:endParaRPr kumimoji="0" lang="en-US" sz="3600" b="0" i="0" u="none" strike="noStrike" kern="1200" cap="none" spc="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j-ea"/>
              <a:cs typeface="+mj-cs"/>
            </a:endParaRPr>
          </a:p>
        </p:txBody>
      </p:sp>
      <p:sp useBgFill="1">
        <p:nvSpPr>
          <p:cNvPr id="3" name="Freeform 8">
            <a:extLst>
              <a:ext uri="{FF2B5EF4-FFF2-40B4-BE49-F238E27FC236}">
                <a16:creationId xmlns:a16="http://schemas.microsoft.com/office/drawing/2014/main" id="{1612A035-6677-28D5-1F65-CC437492C5B6}"/>
              </a:ext>
            </a:extLst>
          </p:cNvPr>
          <p:cNvSpPr/>
          <p:nvPr/>
        </p:nvSpPr>
        <p:spPr bwMode="auto">
          <a:xfrm>
            <a:off x="7357067" y="3354306"/>
            <a:ext cx="1912194" cy="1104329"/>
          </a:xfrm>
          <a:prstGeom prst="roundRect">
            <a:avLst>
              <a:gd name="adj" fmla="val 436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r>
              <a:rPr kumimoji="0" lang="es-EC"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a:t>
            </a: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u organización cuenta con una </a:t>
            </a:r>
            <a:r>
              <a:rPr kumimoji="0" lang="es-xl"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estrategia de datos </a:t>
            </a: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vigente?</a:t>
            </a:r>
          </a:p>
        </p:txBody>
      </p:sp>
      <p:sp useBgFill="1">
        <p:nvSpPr>
          <p:cNvPr id="41" name="Freeform 1">
            <a:extLst>
              <a:ext uri="{FF2B5EF4-FFF2-40B4-BE49-F238E27FC236}">
                <a16:creationId xmlns:a16="http://schemas.microsoft.com/office/drawing/2014/main" id="{3DD77459-6C42-8204-239D-B70017B44CCB}"/>
              </a:ext>
            </a:extLst>
          </p:cNvPr>
          <p:cNvSpPr/>
          <p:nvPr/>
        </p:nvSpPr>
        <p:spPr bwMode="auto">
          <a:xfrm>
            <a:off x="9650566" y="3354306"/>
            <a:ext cx="2135034" cy="1656493"/>
          </a:xfrm>
          <a:prstGeom prst="roundRect">
            <a:avLst>
              <a:gd name="adj" fmla="val 395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r>
              <a:rPr kumimoji="0" lang="es-EC"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a:t>
            </a: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u organización cuenta con la </a:t>
            </a:r>
            <a:r>
              <a:rPr kumimoji="0" lang="es-xl"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infraestructura y los recursos necesarios </a:t>
            </a: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para respaldar las iniciativas de IA?</a:t>
            </a:r>
          </a:p>
        </p:txBody>
      </p:sp>
      <p:sp useBgFill="1">
        <p:nvSpPr>
          <p:cNvPr id="2" name="Rectangle: Rounded Corners 1">
            <a:extLst>
              <a:ext uri="{FF2B5EF4-FFF2-40B4-BE49-F238E27FC236}">
                <a16:creationId xmlns:a16="http://schemas.microsoft.com/office/drawing/2014/main" id="{380A2E71-EED9-CEC0-8630-034BB35C93F7}"/>
              </a:ext>
            </a:extLst>
          </p:cNvPr>
          <p:cNvSpPr/>
          <p:nvPr/>
        </p:nvSpPr>
        <p:spPr>
          <a:xfrm>
            <a:off x="896655" y="3354306"/>
            <a:ext cx="1644780" cy="1114806"/>
          </a:xfrm>
          <a:prstGeom prst="roundRect">
            <a:avLst>
              <a:gd name="adj" fmla="val 6003"/>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¿Cuáles son los objetivos </a:t>
            </a:r>
            <a:r>
              <a:rPr kumimoji="0" lang="es-xl"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de</a:t>
            </a: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s-EC"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a:t>
            </a: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u organización para el uso de la IA?</a:t>
            </a:r>
          </a:p>
        </p:txBody>
      </p:sp>
      <p:sp useBgFill="1">
        <p:nvSpPr>
          <p:cNvPr id="4" name="Freeform 3">
            <a:extLst>
              <a:ext uri="{FF2B5EF4-FFF2-40B4-BE49-F238E27FC236}">
                <a16:creationId xmlns:a16="http://schemas.microsoft.com/office/drawing/2014/main" id="{A03051CD-39C7-A88B-B58B-1116D5704B25}"/>
              </a:ext>
            </a:extLst>
          </p:cNvPr>
          <p:cNvSpPr/>
          <p:nvPr/>
        </p:nvSpPr>
        <p:spPr bwMode="auto">
          <a:xfrm>
            <a:off x="2912749" y="3354306"/>
            <a:ext cx="1932177" cy="1104329"/>
          </a:xfrm>
          <a:prstGeom prst="roundRect">
            <a:avLst>
              <a:gd name="adj" fmla="val 477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¿Cuáles son los </a:t>
            </a:r>
            <a:r>
              <a:rPr kumimoji="0" lang="es-xl"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puntos</a:t>
            </a: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s-xl"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débiles </a:t>
            </a: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de </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s-EC"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a:t>
            </a: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u organización que la IA puede abordar?</a:t>
            </a:r>
          </a:p>
        </p:txBody>
      </p:sp>
      <p:sp useBgFill="1">
        <p:nvSpPr>
          <p:cNvPr id="5" name="Freeform 1">
            <a:extLst>
              <a:ext uri="{FF2B5EF4-FFF2-40B4-BE49-F238E27FC236}">
                <a16:creationId xmlns:a16="http://schemas.microsoft.com/office/drawing/2014/main" id="{D2818736-A6B8-8313-0027-88368059991F}"/>
              </a:ext>
            </a:extLst>
          </p:cNvPr>
          <p:cNvSpPr/>
          <p:nvPr/>
        </p:nvSpPr>
        <p:spPr bwMode="auto">
          <a:xfrm>
            <a:off x="5097201" y="3354306"/>
            <a:ext cx="2065599" cy="1104329"/>
          </a:xfrm>
          <a:prstGeom prst="roundRect">
            <a:avLst>
              <a:gd name="adj" fmla="val 4362"/>
            </a:avLst>
          </a:prstGeom>
          <a:noFill/>
          <a:ln>
            <a:noFill/>
          </a:ln>
          <a:effectLst>
            <a:outerShdw blurRad="215900" dist="38100" dir="2700000" sx="103000" sy="103000" algn="tl" rotWithShape="0">
              <a:schemeClr val="accent5">
                <a:lumMod val="50000"/>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¿Cuáles son las </a:t>
            </a:r>
            <a:r>
              <a:rPr kumimoji="0" lang="es-xl"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capacidades</a:t>
            </a: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kumimoji="0" lang="es-xl" sz="16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actuales</a:t>
            </a: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de su organización </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s-xl"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 términos de IA?</a:t>
            </a:r>
          </a:p>
        </p:txBody>
      </p:sp>
      <p:sp>
        <p:nvSpPr>
          <p:cNvPr id="43" name="Graphic 41">
            <a:extLst>
              <a:ext uri="{FF2B5EF4-FFF2-40B4-BE49-F238E27FC236}">
                <a16:creationId xmlns:a16="http://schemas.microsoft.com/office/drawing/2014/main" id="{85F5FFD3-E632-8167-99AF-9F0AABB673EF}"/>
              </a:ext>
            </a:extLst>
          </p:cNvPr>
          <p:cNvSpPr/>
          <p:nvPr/>
        </p:nvSpPr>
        <p:spPr>
          <a:xfrm>
            <a:off x="1381095" y="2570401"/>
            <a:ext cx="541174" cy="541174"/>
          </a:xfrm>
          <a:custGeom>
            <a:avLst/>
            <a:gdLst>
              <a:gd name="connsiteX0" fmla="*/ 457244 w 462330"/>
              <a:gd name="connsiteY0" fmla="*/ 110497 h 462330"/>
              <a:gd name="connsiteX1" fmla="*/ 457228 w 462330"/>
              <a:gd name="connsiteY1" fmla="*/ 85978 h 462330"/>
              <a:gd name="connsiteX2" fmla="*/ 444993 w 462330"/>
              <a:gd name="connsiteY2" fmla="*/ 80908 h 462330"/>
              <a:gd name="connsiteX3" fmla="*/ 381422 w 462330"/>
              <a:gd name="connsiteY3" fmla="*/ 80908 h 462330"/>
              <a:gd name="connsiteX4" fmla="*/ 381422 w 462330"/>
              <a:gd name="connsiteY4" fmla="*/ 17338 h 462330"/>
              <a:gd name="connsiteX5" fmla="*/ 364069 w 462330"/>
              <a:gd name="connsiteY5" fmla="*/ 15 h 462330"/>
              <a:gd name="connsiteX6" fmla="*/ 351833 w 462330"/>
              <a:gd name="connsiteY6" fmla="*/ 5086 h 462330"/>
              <a:gd name="connsiteX7" fmla="*/ 294042 w 462330"/>
              <a:gd name="connsiteY7" fmla="*/ 62877 h 462330"/>
              <a:gd name="connsiteX8" fmla="*/ 288956 w 462330"/>
              <a:gd name="connsiteY8" fmla="*/ 75129 h 462330"/>
              <a:gd name="connsiteX9" fmla="*/ 288956 w 462330"/>
              <a:gd name="connsiteY9" fmla="*/ 140687 h 462330"/>
              <a:gd name="connsiteX10" fmla="*/ 243139 w 462330"/>
              <a:gd name="connsiteY10" fmla="*/ 186504 h 462330"/>
              <a:gd name="connsiteX11" fmla="*/ 186513 w 462330"/>
              <a:gd name="connsiteY11" fmla="*/ 219191 h 462330"/>
              <a:gd name="connsiteX12" fmla="*/ 219200 w 462330"/>
              <a:gd name="connsiteY12" fmla="*/ 275817 h 462330"/>
              <a:gd name="connsiteX13" fmla="*/ 275826 w 462330"/>
              <a:gd name="connsiteY13" fmla="*/ 243130 h 462330"/>
              <a:gd name="connsiteX14" fmla="*/ 275826 w 462330"/>
              <a:gd name="connsiteY14" fmla="*/ 219191 h 462330"/>
              <a:gd name="connsiteX15" fmla="*/ 321643 w 462330"/>
              <a:gd name="connsiteY15" fmla="*/ 173374 h 462330"/>
              <a:gd name="connsiteX16" fmla="*/ 387201 w 462330"/>
              <a:gd name="connsiteY16" fmla="*/ 173374 h 462330"/>
              <a:gd name="connsiteX17" fmla="*/ 399453 w 462330"/>
              <a:gd name="connsiteY17" fmla="*/ 168288 h 462330"/>
              <a:gd name="connsiteX18" fmla="*/ 457244 w 462330"/>
              <a:gd name="connsiteY18" fmla="*/ 110497 h 462330"/>
              <a:gd name="connsiteX19" fmla="*/ 231165 w 462330"/>
              <a:gd name="connsiteY19" fmla="*/ 0 h 462330"/>
              <a:gd name="connsiteX20" fmla="*/ 310316 w 462330"/>
              <a:gd name="connsiteY20" fmla="*/ 13893 h 462330"/>
              <a:gd name="connsiteX21" fmla="*/ 277675 w 462330"/>
              <a:gd name="connsiteY21" fmla="*/ 46534 h 462330"/>
              <a:gd name="connsiteX22" fmla="*/ 273722 w 462330"/>
              <a:gd name="connsiteY22" fmla="*/ 51157 h 462330"/>
              <a:gd name="connsiteX23" fmla="*/ 51235 w 462330"/>
              <a:gd name="connsiteY23" fmla="*/ 188631 h 462330"/>
              <a:gd name="connsiteX24" fmla="*/ 188709 w 462330"/>
              <a:gd name="connsiteY24" fmla="*/ 411118 h 462330"/>
              <a:gd name="connsiteX25" fmla="*/ 411196 w 462330"/>
              <a:gd name="connsiteY25" fmla="*/ 273644 h 462330"/>
              <a:gd name="connsiteX26" fmla="*/ 411196 w 462330"/>
              <a:gd name="connsiteY26" fmla="*/ 188631 h 462330"/>
              <a:gd name="connsiteX27" fmla="*/ 415820 w 462330"/>
              <a:gd name="connsiteY27" fmla="*/ 184632 h 462330"/>
              <a:gd name="connsiteX28" fmla="*/ 448414 w 462330"/>
              <a:gd name="connsiteY28" fmla="*/ 152037 h 462330"/>
              <a:gd name="connsiteX29" fmla="*/ 462330 w 462330"/>
              <a:gd name="connsiteY29" fmla="*/ 231165 h 462330"/>
              <a:gd name="connsiteX30" fmla="*/ 231165 w 462330"/>
              <a:gd name="connsiteY30" fmla="*/ 462330 h 462330"/>
              <a:gd name="connsiteX31" fmla="*/ 0 w 462330"/>
              <a:gd name="connsiteY31" fmla="*/ 231165 h 462330"/>
              <a:gd name="connsiteX32" fmla="*/ 231165 w 462330"/>
              <a:gd name="connsiteY32" fmla="*/ 0 h 462330"/>
              <a:gd name="connsiteX33" fmla="*/ 231165 w 462330"/>
              <a:gd name="connsiteY33" fmla="*/ 92466 h 462330"/>
              <a:gd name="connsiteX34" fmla="*/ 265840 w 462330"/>
              <a:gd name="connsiteY34" fmla="*/ 96835 h 462330"/>
              <a:gd name="connsiteX35" fmla="*/ 265840 w 462330"/>
              <a:gd name="connsiteY35" fmla="*/ 131094 h 462330"/>
              <a:gd name="connsiteX36" fmla="*/ 256270 w 462330"/>
              <a:gd name="connsiteY36" fmla="*/ 140687 h 462330"/>
              <a:gd name="connsiteX37" fmla="*/ 255137 w 462330"/>
              <a:gd name="connsiteY37" fmla="*/ 141843 h 462330"/>
              <a:gd name="connsiteX38" fmla="*/ 141825 w 462330"/>
              <a:gd name="connsiteY38" fmla="*/ 207443 h 462330"/>
              <a:gd name="connsiteX39" fmla="*/ 138699 w 462330"/>
              <a:gd name="connsiteY39" fmla="*/ 231165 h 462330"/>
              <a:gd name="connsiteX40" fmla="*/ 231230 w 462330"/>
              <a:gd name="connsiteY40" fmla="*/ 323566 h 462330"/>
              <a:gd name="connsiteX41" fmla="*/ 323631 w 462330"/>
              <a:gd name="connsiteY41" fmla="*/ 231033 h 462330"/>
              <a:gd name="connsiteX42" fmla="*/ 320487 w 462330"/>
              <a:gd name="connsiteY42" fmla="*/ 207193 h 462330"/>
              <a:gd name="connsiteX43" fmla="*/ 321643 w 462330"/>
              <a:gd name="connsiteY43" fmla="*/ 206061 h 462330"/>
              <a:gd name="connsiteX44" fmla="*/ 331213 w 462330"/>
              <a:gd name="connsiteY44" fmla="*/ 196490 h 462330"/>
              <a:gd name="connsiteX45" fmla="*/ 365495 w 462330"/>
              <a:gd name="connsiteY45" fmla="*/ 196490 h 462330"/>
              <a:gd name="connsiteX46" fmla="*/ 265874 w 462330"/>
              <a:gd name="connsiteY46" fmla="*/ 365461 h 462330"/>
              <a:gd name="connsiteX47" fmla="*/ 96906 w 462330"/>
              <a:gd name="connsiteY47" fmla="*/ 265840 h 462330"/>
              <a:gd name="connsiteX48" fmla="*/ 196525 w 462330"/>
              <a:gd name="connsiteY48" fmla="*/ 96871 h 462330"/>
              <a:gd name="connsiteX49" fmla="*/ 231165 w 462330"/>
              <a:gd name="connsiteY49" fmla="*/ 92466 h 4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2330" h="462330">
                <a:moveTo>
                  <a:pt x="457244" y="110497"/>
                </a:moveTo>
                <a:cubicBezTo>
                  <a:pt x="464011" y="103722"/>
                  <a:pt x="464004" y="92745"/>
                  <a:pt x="457228" y="85978"/>
                </a:cubicBezTo>
                <a:cubicBezTo>
                  <a:pt x="453983" y="82735"/>
                  <a:pt x="449581" y="80912"/>
                  <a:pt x="444993" y="80908"/>
                </a:cubicBezTo>
                <a:lnTo>
                  <a:pt x="381422" y="80908"/>
                </a:lnTo>
                <a:lnTo>
                  <a:pt x="381422" y="17338"/>
                </a:lnTo>
                <a:cubicBezTo>
                  <a:pt x="381413" y="7762"/>
                  <a:pt x="373646" y="7"/>
                  <a:pt x="364069" y="15"/>
                </a:cubicBezTo>
                <a:cubicBezTo>
                  <a:pt x="359480" y="19"/>
                  <a:pt x="355081" y="1843"/>
                  <a:pt x="351833" y="5086"/>
                </a:cubicBezTo>
                <a:lnTo>
                  <a:pt x="294042" y="62877"/>
                </a:lnTo>
                <a:cubicBezTo>
                  <a:pt x="290789" y="66125"/>
                  <a:pt x="288961" y="70532"/>
                  <a:pt x="288956" y="75129"/>
                </a:cubicBezTo>
                <a:lnTo>
                  <a:pt x="288956" y="140687"/>
                </a:lnTo>
                <a:lnTo>
                  <a:pt x="243139" y="186504"/>
                </a:lnTo>
                <a:cubicBezTo>
                  <a:pt x="218476" y="179893"/>
                  <a:pt x="193124" y="194528"/>
                  <a:pt x="186513" y="219191"/>
                </a:cubicBezTo>
                <a:cubicBezTo>
                  <a:pt x="179902" y="243854"/>
                  <a:pt x="194537" y="269206"/>
                  <a:pt x="219200" y="275817"/>
                </a:cubicBezTo>
                <a:cubicBezTo>
                  <a:pt x="243863" y="282428"/>
                  <a:pt x="269215" y="267793"/>
                  <a:pt x="275826" y="243130"/>
                </a:cubicBezTo>
                <a:cubicBezTo>
                  <a:pt x="277927" y="235289"/>
                  <a:pt x="277927" y="227032"/>
                  <a:pt x="275826" y="219191"/>
                </a:cubicBezTo>
                <a:lnTo>
                  <a:pt x="321643" y="173374"/>
                </a:lnTo>
                <a:lnTo>
                  <a:pt x="387201" y="173374"/>
                </a:lnTo>
                <a:cubicBezTo>
                  <a:pt x="391797" y="173370"/>
                  <a:pt x="396205" y="171541"/>
                  <a:pt x="399453" y="168288"/>
                </a:cubicBezTo>
                <a:lnTo>
                  <a:pt x="457244" y="110497"/>
                </a:lnTo>
                <a:close/>
                <a:moveTo>
                  <a:pt x="231165" y="0"/>
                </a:moveTo>
                <a:cubicBezTo>
                  <a:pt x="258158" y="-35"/>
                  <a:pt x="284948" y="4667"/>
                  <a:pt x="310316" y="13893"/>
                </a:cubicBezTo>
                <a:lnTo>
                  <a:pt x="277675" y="46534"/>
                </a:lnTo>
                <a:cubicBezTo>
                  <a:pt x="276242" y="47967"/>
                  <a:pt x="274901" y="49539"/>
                  <a:pt x="273722" y="51157"/>
                </a:cubicBezTo>
                <a:cubicBezTo>
                  <a:pt x="174322" y="27681"/>
                  <a:pt x="74711" y="89230"/>
                  <a:pt x="51235" y="188631"/>
                </a:cubicBezTo>
                <a:cubicBezTo>
                  <a:pt x="27759" y="288032"/>
                  <a:pt x="89308" y="387643"/>
                  <a:pt x="188709" y="411118"/>
                </a:cubicBezTo>
                <a:cubicBezTo>
                  <a:pt x="288110" y="434595"/>
                  <a:pt x="387721" y="373045"/>
                  <a:pt x="411196" y="273644"/>
                </a:cubicBezTo>
                <a:cubicBezTo>
                  <a:pt x="417798" y="245692"/>
                  <a:pt x="417798" y="216583"/>
                  <a:pt x="411196" y="188631"/>
                </a:cubicBezTo>
                <a:cubicBezTo>
                  <a:pt x="412814" y="187429"/>
                  <a:pt x="414363" y="186088"/>
                  <a:pt x="415820" y="184632"/>
                </a:cubicBezTo>
                <a:lnTo>
                  <a:pt x="448414" y="152037"/>
                </a:lnTo>
                <a:cubicBezTo>
                  <a:pt x="457644" y="177397"/>
                  <a:pt x="462353" y="204179"/>
                  <a:pt x="462330" y="231165"/>
                </a:cubicBezTo>
                <a:cubicBezTo>
                  <a:pt x="462330" y="358838"/>
                  <a:pt x="358837" y="462330"/>
                  <a:pt x="231165" y="462330"/>
                </a:cubicBezTo>
                <a:cubicBezTo>
                  <a:pt x="103493" y="462330"/>
                  <a:pt x="0" y="358838"/>
                  <a:pt x="0" y="231165"/>
                </a:cubicBezTo>
                <a:cubicBezTo>
                  <a:pt x="0" y="103493"/>
                  <a:pt x="103493" y="0"/>
                  <a:pt x="231165" y="0"/>
                </a:cubicBezTo>
                <a:close/>
                <a:moveTo>
                  <a:pt x="231165" y="92466"/>
                </a:moveTo>
                <a:cubicBezTo>
                  <a:pt x="243139" y="92466"/>
                  <a:pt x="254744" y="93992"/>
                  <a:pt x="265840" y="96835"/>
                </a:cubicBezTo>
                <a:lnTo>
                  <a:pt x="265840" y="131094"/>
                </a:lnTo>
                <a:lnTo>
                  <a:pt x="256270" y="140687"/>
                </a:lnTo>
                <a:cubicBezTo>
                  <a:pt x="255886" y="141066"/>
                  <a:pt x="255507" y="141451"/>
                  <a:pt x="255137" y="141843"/>
                </a:cubicBezTo>
                <a:cubicBezTo>
                  <a:pt x="205732" y="128668"/>
                  <a:pt x="155001" y="158037"/>
                  <a:pt x="141825" y="207443"/>
                </a:cubicBezTo>
                <a:cubicBezTo>
                  <a:pt x="139761" y="215180"/>
                  <a:pt x="138711" y="223155"/>
                  <a:pt x="138699" y="231165"/>
                </a:cubicBezTo>
                <a:cubicBezTo>
                  <a:pt x="138735" y="282232"/>
                  <a:pt x="180163" y="323601"/>
                  <a:pt x="231230" y="323566"/>
                </a:cubicBezTo>
                <a:cubicBezTo>
                  <a:pt x="282299" y="323529"/>
                  <a:pt x="323668" y="282102"/>
                  <a:pt x="323631" y="231033"/>
                </a:cubicBezTo>
                <a:cubicBezTo>
                  <a:pt x="323626" y="222984"/>
                  <a:pt x="322568" y="214970"/>
                  <a:pt x="320487" y="207193"/>
                </a:cubicBezTo>
                <a:lnTo>
                  <a:pt x="321643" y="206061"/>
                </a:lnTo>
                <a:lnTo>
                  <a:pt x="331213" y="196490"/>
                </a:lnTo>
                <a:lnTo>
                  <a:pt x="365495" y="196490"/>
                </a:lnTo>
                <a:cubicBezTo>
                  <a:pt x="384645" y="270660"/>
                  <a:pt x="340044" y="346309"/>
                  <a:pt x="265874" y="365461"/>
                </a:cubicBezTo>
                <a:cubicBezTo>
                  <a:pt x="191705" y="384610"/>
                  <a:pt x="116056" y="340009"/>
                  <a:pt x="96906" y="265840"/>
                </a:cubicBezTo>
                <a:cubicBezTo>
                  <a:pt x="77755" y="191671"/>
                  <a:pt x="122357" y="116021"/>
                  <a:pt x="196525" y="96871"/>
                </a:cubicBezTo>
                <a:cubicBezTo>
                  <a:pt x="207840" y="93949"/>
                  <a:pt x="219480" y="92469"/>
                  <a:pt x="231165" y="9246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69" name="Graphic 67">
            <a:extLst>
              <a:ext uri="{FF2B5EF4-FFF2-40B4-BE49-F238E27FC236}">
                <a16:creationId xmlns:a16="http://schemas.microsoft.com/office/drawing/2014/main" id="{2F3E6DE7-7AE7-F59D-9D43-05A0A9A062C0}"/>
              </a:ext>
            </a:extLst>
          </p:cNvPr>
          <p:cNvSpPr/>
          <p:nvPr/>
        </p:nvSpPr>
        <p:spPr>
          <a:xfrm>
            <a:off x="3600409" y="2565978"/>
            <a:ext cx="556856" cy="550020"/>
          </a:xfrm>
          <a:custGeom>
            <a:avLst/>
            <a:gdLst>
              <a:gd name="connsiteX0" fmla="*/ 25784 w 509032"/>
              <a:gd name="connsiteY0" fmla="*/ 0 h 502783"/>
              <a:gd name="connsiteX1" fmla="*/ 0 w 509032"/>
              <a:gd name="connsiteY1" fmla="*/ 25784 h 502783"/>
              <a:gd name="connsiteX2" fmla="*/ 0 w 509032"/>
              <a:gd name="connsiteY2" fmla="*/ 167594 h 502783"/>
              <a:gd name="connsiteX3" fmla="*/ 44090 w 509032"/>
              <a:gd name="connsiteY3" fmla="*/ 279419 h 502783"/>
              <a:gd name="connsiteX4" fmla="*/ 128919 w 509032"/>
              <a:gd name="connsiteY4" fmla="*/ 320466 h 502783"/>
              <a:gd name="connsiteX5" fmla="*/ 128919 w 509032"/>
              <a:gd name="connsiteY5" fmla="*/ 341635 h 502783"/>
              <a:gd name="connsiteX6" fmla="*/ 290067 w 509032"/>
              <a:gd name="connsiteY6" fmla="*/ 502783 h 502783"/>
              <a:gd name="connsiteX7" fmla="*/ 451216 w 509032"/>
              <a:gd name="connsiteY7" fmla="*/ 341635 h 502783"/>
              <a:gd name="connsiteX8" fmla="*/ 451216 w 509032"/>
              <a:gd name="connsiteY8" fmla="*/ 324695 h 502783"/>
              <a:gd name="connsiteX9" fmla="*/ 504859 w 509032"/>
              <a:gd name="connsiteY9" fmla="*/ 218943 h 502783"/>
              <a:gd name="connsiteX10" fmla="*/ 425432 w 509032"/>
              <a:gd name="connsiteY10" fmla="*/ 161148 h 502783"/>
              <a:gd name="connsiteX11" fmla="*/ 341581 w 509032"/>
              <a:gd name="connsiteY11" fmla="*/ 244891 h 502783"/>
              <a:gd name="connsiteX12" fmla="*/ 399648 w 509032"/>
              <a:gd name="connsiteY12" fmla="*/ 324695 h 502783"/>
              <a:gd name="connsiteX13" fmla="*/ 399648 w 509032"/>
              <a:gd name="connsiteY13" fmla="*/ 341635 h 502783"/>
              <a:gd name="connsiteX14" fmla="*/ 290067 w 509032"/>
              <a:gd name="connsiteY14" fmla="*/ 451216 h 502783"/>
              <a:gd name="connsiteX15" fmla="*/ 180486 w 509032"/>
              <a:gd name="connsiteY15" fmla="*/ 341635 h 502783"/>
              <a:gd name="connsiteX16" fmla="*/ 180486 w 509032"/>
              <a:gd name="connsiteY16" fmla="*/ 320466 h 502783"/>
              <a:gd name="connsiteX17" fmla="*/ 265315 w 509032"/>
              <a:gd name="connsiteY17" fmla="*/ 279419 h 502783"/>
              <a:gd name="connsiteX18" fmla="*/ 309405 w 509032"/>
              <a:gd name="connsiteY18" fmla="*/ 167594 h 502783"/>
              <a:gd name="connsiteX19" fmla="*/ 309405 w 509032"/>
              <a:gd name="connsiteY19" fmla="*/ 25784 h 502783"/>
              <a:gd name="connsiteX20" fmla="*/ 283621 w 509032"/>
              <a:gd name="connsiteY20" fmla="*/ 0 h 502783"/>
              <a:gd name="connsiteX21" fmla="*/ 232105 w 509032"/>
              <a:gd name="connsiteY21" fmla="*/ 0 h 502783"/>
              <a:gd name="connsiteX22" fmla="*/ 206322 w 509032"/>
              <a:gd name="connsiteY22" fmla="*/ 25784 h 502783"/>
              <a:gd name="connsiteX23" fmla="*/ 232105 w 509032"/>
              <a:gd name="connsiteY23" fmla="*/ 51568 h 502783"/>
              <a:gd name="connsiteX24" fmla="*/ 257838 w 509032"/>
              <a:gd name="connsiteY24" fmla="*/ 51568 h 502783"/>
              <a:gd name="connsiteX25" fmla="*/ 257838 w 509032"/>
              <a:gd name="connsiteY25" fmla="*/ 167594 h 502783"/>
              <a:gd name="connsiteX26" fmla="*/ 229089 w 509032"/>
              <a:gd name="connsiteY26" fmla="*/ 242702 h 502783"/>
              <a:gd name="connsiteX27" fmla="*/ 154703 w 509032"/>
              <a:gd name="connsiteY27" fmla="*/ 270729 h 502783"/>
              <a:gd name="connsiteX28" fmla="*/ 80316 w 509032"/>
              <a:gd name="connsiteY28" fmla="*/ 242702 h 502783"/>
              <a:gd name="connsiteX29" fmla="*/ 51568 w 509032"/>
              <a:gd name="connsiteY29" fmla="*/ 167594 h 502783"/>
              <a:gd name="connsiteX30" fmla="*/ 51568 w 509032"/>
              <a:gd name="connsiteY30" fmla="*/ 51568 h 502783"/>
              <a:gd name="connsiteX31" fmla="*/ 77351 w 509032"/>
              <a:gd name="connsiteY31" fmla="*/ 51568 h 502783"/>
              <a:gd name="connsiteX32" fmla="*/ 103135 w 509032"/>
              <a:gd name="connsiteY32" fmla="*/ 25784 h 502783"/>
              <a:gd name="connsiteX33" fmla="*/ 77351 w 509032"/>
              <a:gd name="connsiteY33" fmla="*/ 0 h 502783"/>
              <a:gd name="connsiteX34" fmla="*/ 25784 w 509032"/>
              <a:gd name="connsiteY34" fmla="*/ 0 h 502783"/>
              <a:gd name="connsiteX35" fmla="*/ 425432 w 509032"/>
              <a:gd name="connsiteY35" fmla="*/ 212716 h 502783"/>
              <a:gd name="connsiteX36" fmla="*/ 457662 w 509032"/>
              <a:gd name="connsiteY36" fmla="*/ 244946 h 502783"/>
              <a:gd name="connsiteX37" fmla="*/ 425432 w 509032"/>
              <a:gd name="connsiteY37" fmla="*/ 277175 h 502783"/>
              <a:gd name="connsiteX38" fmla="*/ 393202 w 509032"/>
              <a:gd name="connsiteY38" fmla="*/ 244946 h 502783"/>
              <a:gd name="connsiteX39" fmla="*/ 425432 w 509032"/>
              <a:gd name="connsiteY39" fmla="*/ 212716 h 50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9032" h="502783">
                <a:moveTo>
                  <a:pt x="25784" y="0"/>
                </a:moveTo>
                <a:cubicBezTo>
                  <a:pt x="11544" y="0"/>
                  <a:pt x="0" y="11544"/>
                  <a:pt x="0" y="25784"/>
                </a:cubicBezTo>
                <a:lnTo>
                  <a:pt x="0" y="167594"/>
                </a:lnTo>
                <a:cubicBezTo>
                  <a:pt x="0" y="212484"/>
                  <a:pt x="15831" y="251546"/>
                  <a:pt x="44090" y="279419"/>
                </a:cubicBezTo>
                <a:cubicBezTo>
                  <a:pt x="66599" y="301593"/>
                  <a:pt x="95916" y="315670"/>
                  <a:pt x="128919" y="320466"/>
                </a:cubicBezTo>
                <a:lnTo>
                  <a:pt x="128919" y="341635"/>
                </a:lnTo>
                <a:cubicBezTo>
                  <a:pt x="128919" y="430635"/>
                  <a:pt x="201067" y="502783"/>
                  <a:pt x="290067" y="502783"/>
                </a:cubicBezTo>
                <a:cubicBezTo>
                  <a:pt x="379068" y="502783"/>
                  <a:pt x="451216" y="430635"/>
                  <a:pt x="451216" y="341635"/>
                </a:cubicBezTo>
                <a:lnTo>
                  <a:pt x="451216" y="324695"/>
                </a:lnTo>
                <a:cubicBezTo>
                  <a:pt x="495231" y="310305"/>
                  <a:pt x="519249" y="262958"/>
                  <a:pt x="504859" y="218943"/>
                </a:cubicBezTo>
                <a:cubicBezTo>
                  <a:pt x="493620" y="184563"/>
                  <a:pt x="461601" y="161265"/>
                  <a:pt x="425432" y="161148"/>
                </a:cubicBezTo>
                <a:cubicBezTo>
                  <a:pt x="379153" y="161119"/>
                  <a:pt x="341611" y="198612"/>
                  <a:pt x="341581" y="244891"/>
                </a:cubicBezTo>
                <a:cubicBezTo>
                  <a:pt x="341557" y="281278"/>
                  <a:pt x="365018" y="313523"/>
                  <a:pt x="399648" y="324695"/>
                </a:cubicBezTo>
                <a:lnTo>
                  <a:pt x="399648" y="341635"/>
                </a:lnTo>
                <a:cubicBezTo>
                  <a:pt x="399648" y="402154"/>
                  <a:pt x="350587" y="451216"/>
                  <a:pt x="290067" y="451216"/>
                </a:cubicBezTo>
                <a:cubicBezTo>
                  <a:pt x="229548" y="451216"/>
                  <a:pt x="180486" y="402154"/>
                  <a:pt x="180486" y="341635"/>
                </a:cubicBezTo>
                <a:lnTo>
                  <a:pt x="180486" y="320466"/>
                </a:lnTo>
                <a:cubicBezTo>
                  <a:pt x="213489" y="315670"/>
                  <a:pt x="242806" y="301593"/>
                  <a:pt x="265315" y="279419"/>
                </a:cubicBezTo>
                <a:cubicBezTo>
                  <a:pt x="293548" y="251572"/>
                  <a:pt x="309405" y="212484"/>
                  <a:pt x="309405" y="167594"/>
                </a:cubicBezTo>
                <a:lnTo>
                  <a:pt x="309405" y="25784"/>
                </a:lnTo>
                <a:cubicBezTo>
                  <a:pt x="309405" y="11544"/>
                  <a:pt x="297862" y="0"/>
                  <a:pt x="283621" y="0"/>
                </a:cubicBezTo>
                <a:lnTo>
                  <a:pt x="232105" y="0"/>
                </a:lnTo>
                <a:cubicBezTo>
                  <a:pt x="217865" y="0"/>
                  <a:pt x="206322" y="11544"/>
                  <a:pt x="206322" y="25784"/>
                </a:cubicBezTo>
                <a:cubicBezTo>
                  <a:pt x="206322" y="40024"/>
                  <a:pt x="217865" y="51568"/>
                  <a:pt x="232105" y="51568"/>
                </a:cubicBezTo>
                <a:lnTo>
                  <a:pt x="257838" y="51568"/>
                </a:lnTo>
                <a:lnTo>
                  <a:pt x="257838" y="167594"/>
                </a:lnTo>
                <a:cubicBezTo>
                  <a:pt x="257838" y="200056"/>
                  <a:pt x="246596" y="225453"/>
                  <a:pt x="229089" y="242702"/>
                </a:cubicBezTo>
                <a:cubicBezTo>
                  <a:pt x="211556" y="260003"/>
                  <a:pt x="186030" y="270729"/>
                  <a:pt x="154703" y="270729"/>
                </a:cubicBezTo>
                <a:cubicBezTo>
                  <a:pt x="123349" y="270729"/>
                  <a:pt x="97875" y="260003"/>
                  <a:pt x="80316" y="242702"/>
                </a:cubicBezTo>
                <a:cubicBezTo>
                  <a:pt x="62783" y="225427"/>
                  <a:pt x="51568" y="200056"/>
                  <a:pt x="51568" y="167594"/>
                </a:cubicBezTo>
                <a:lnTo>
                  <a:pt x="51568" y="51568"/>
                </a:lnTo>
                <a:lnTo>
                  <a:pt x="77351" y="51568"/>
                </a:lnTo>
                <a:cubicBezTo>
                  <a:pt x="91591" y="51568"/>
                  <a:pt x="103135" y="40024"/>
                  <a:pt x="103135" y="25784"/>
                </a:cubicBezTo>
                <a:cubicBezTo>
                  <a:pt x="103135" y="11544"/>
                  <a:pt x="91591" y="0"/>
                  <a:pt x="77351" y="0"/>
                </a:cubicBezTo>
                <a:lnTo>
                  <a:pt x="25784" y="0"/>
                </a:lnTo>
                <a:close/>
                <a:moveTo>
                  <a:pt x="425432" y="212716"/>
                </a:moveTo>
                <a:cubicBezTo>
                  <a:pt x="443233" y="212716"/>
                  <a:pt x="457662" y="227145"/>
                  <a:pt x="457662" y="244946"/>
                </a:cubicBezTo>
                <a:cubicBezTo>
                  <a:pt x="457662" y="262747"/>
                  <a:pt x="443233" y="277175"/>
                  <a:pt x="425432" y="277175"/>
                </a:cubicBezTo>
                <a:cubicBezTo>
                  <a:pt x="407631" y="277175"/>
                  <a:pt x="393202" y="262747"/>
                  <a:pt x="393202" y="244946"/>
                </a:cubicBezTo>
                <a:cubicBezTo>
                  <a:pt x="393202" y="227145"/>
                  <a:pt x="407631" y="212716"/>
                  <a:pt x="425432" y="21271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72" name="Graphic 70">
            <a:extLst>
              <a:ext uri="{FF2B5EF4-FFF2-40B4-BE49-F238E27FC236}">
                <a16:creationId xmlns:a16="http://schemas.microsoft.com/office/drawing/2014/main" id="{931094DE-D26B-42D8-48AC-83F4E1533A6B}"/>
              </a:ext>
            </a:extLst>
          </p:cNvPr>
          <p:cNvSpPr/>
          <p:nvPr/>
        </p:nvSpPr>
        <p:spPr>
          <a:xfrm>
            <a:off x="5879531" y="2570401"/>
            <a:ext cx="432938" cy="541174"/>
          </a:xfrm>
          <a:custGeom>
            <a:avLst/>
            <a:gdLst>
              <a:gd name="connsiteX0" fmla="*/ 225386 w 369864"/>
              <a:gd name="connsiteY0" fmla="*/ 0 h 462330"/>
              <a:gd name="connsiteX1" fmla="*/ 144478 w 369864"/>
              <a:gd name="connsiteY1" fmla="*/ 0 h 462330"/>
              <a:gd name="connsiteX2" fmla="*/ 92790 w 369864"/>
              <a:gd name="connsiteY2" fmla="*/ 46233 h 462330"/>
              <a:gd name="connsiteX3" fmla="*/ 52012 w 369864"/>
              <a:gd name="connsiteY3" fmla="*/ 46233 h 462330"/>
              <a:gd name="connsiteX4" fmla="*/ 0 w 369864"/>
              <a:gd name="connsiteY4" fmla="*/ 98245 h 462330"/>
              <a:gd name="connsiteX5" fmla="*/ 0 w 369864"/>
              <a:gd name="connsiteY5" fmla="*/ 410318 h 462330"/>
              <a:gd name="connsiteX6" fmla="*/ 52012 w 369864"/>
              <a:gd name="connsiteY6" fmla="*/ 462330 h 462330"/>
              <a:gd name="connsiteX7" fmla="*/ 317852 w 369864"/>
              <a:gd name="connsiteY7" fmla="*/ 462330 h 462330"/>
              <a:gd name="connsiteX8" fmla="*/ 369864 w 369864"/>
              <a:gd name="connsiteY8" fmla="*/ 410318 h 462330"/>
              <a:gd name="connsiteX9" fmla="*/ 369864 w 369864"/>
              <a:gd name="connsiteY9" fmla="*/ 98245 h 462330"/>
              <a:gd name="connsiteX10" fmla="*/ 317852 w 369864"/>
              <a:gd name="connsiteY10" fmla="*/ 46233 h 462330"/>
              <a:gd name="connsiteX11" fmla="*/ 277074 w 369864"/>
              <a:gd name="connsiteY11" fmla="*/ 46233 h 462330"/>
              <a:gd name="connsiteX12" fmla="*/ 225386 w 369864"/>
              <a:gd name="connsiteY12" fmla="*/ 0 h 462330"/>
              <a:gd name="connsiteX13" fmla="*/ 144478 w 369864"/>
              <a:gd name="connsiteY13" fmla="*/ 34675 h 462330"/>
              <a:gd name="connsiteX14" fmla="*/ 225386 w 369864"/>
              <a:gd name="connsiteY14" fmla="*/ 34675 h 462330"/>
              <a:gd name="connsiteX15" fmla="*/ 242723 w 369864"/>
              <a:gd name="connsiteY15" fmla="*/ 52012 h 462330"/>
              <a:gd name="connsiteX16" fmla="*/ 225386 w 369864"/>
              <a:gd name="connsiteY16" fmla="*/ 69350 h 462330"/>
              <a:gd name="connsiteX17" fmla="*/ 144478 w 369864"/>
              <a:gd name="connsiteY17" fmla="*/ 69350 h 462330"/>
              <a:gd name="connsiteX18" fmla="*/ 127141 w 369864"/>
              <a:gd name="connsiteY18" fmla="*/ 52012 h 462330"/>
              <a:gd name="connsiteX19" fmla="*/ 144478 w 369864"/>
              <a:gd name="connsiteY19" fmla="*/ 34675 h 462330"/>
              <a:gd name="connsiteX20" fmla="*/ 306987 w 369864"/>
              <a:gd name="connsiteY20" fmla="*/ 155343 h 462330"/>
              <a:gd name="connsiteX21" fmla="*/ 306987 w 369864"/>
              <a:gd name="connsiteY21" fmla="*/ 179846 h 462330"/>
              <a:gd name="connsiteX22" fmla="*/ 260754 w 369864"/>
              <a:gd name="connsiteY22" fmla="*/ 226079 h 462330"/>
              <a:gd name="connsiteX23" fmla="*/ 236251 w 369864"/>
              <a:gd name="connsiteY23" fmla="*/ 226079 h 462330"/>
              <a:gd name="connsiteX24" fmla="*/ 213134 w 369864"/>
              <a:gd name="connsiteY24" fmla="*/ 202963 h 462330"/>
              <a:gd name="connsiteX25" fmla="*/ 212270 w 369864"/>
              <a:gd name="connsiteY25" fmla="*/ 178459 h 462330"/>
              <a:gd name="connsiteX26" fmla="*/ 236773 w 369864"/>
              <a:gd name="connsiteY26" fmla="*/ 177594 h 462330"/>
              <a:gd name="connsiteX27" fmla="*/ 237638 w 369864"/>
              <a:gd name="connsiteY27" fmla="*/ 178459 h 462330"/>
              <a:gd name="connsiteX28" fmla="*/ 248502 w 369864"/>
              <a:gd name="connsiteY28" fmla="*/ 189324 h 462330"/>
              <a:gd name="connsiteX29" fmla="*/ 282484 w 369864"/>
              <a:gd name="connsiteY29" fmla="*/ 155343 h 462330"/>
              <a:gd name="connsiteX30" fmla="*/ 306987 w 369864"/>
              <a:gd name="connsiteY30" fmla="*/ 155343 h 462330"/>
              <a:gd name="connsiteX31" fmla="*/ 306987 w 369864"/>
              <a:gd name="connsiteY31" fmla="*/ 306987 h 462330"/>
              <a:gd name="connsiteX32" fmla="*/ 260754 w 369864"/>
              <a:gd name="connsiteY32" fmla="*/ 353220 h 462330"/>
              <a:gd name="connsiteX33" fmla="*/ 236251 w 369864"/>
              <a:gd name="connsiteY33" fmla="*/ 353220 h 462330"/>
              <a:gd name="connsiteX34" fmla="*/ 213134 w 369864"/>
              <a:gd name="connsiteY34" fmla="*/ 330104 h 462330"/>
              <a:gd name="connsiteX35" fmla="*/ 212270 w 369864"/>
              <a:gd name="connsiteY35" fmla="*/ 305600 h 462330"/>
              <a:gd name="connsiteX36" fmla="*/ 236773 w 369864"/>
              <a:gd name="connsiteY36" fmla="*/ 304736 h 462330"/>
              <a:gd name="connsiteX37" fmla="*/ 237638 w 369864"/>
              <a:gd name="connsiteY37" fmla="*/ 305600 h 462330"/>
              <a:gd name="connsiteX38" fmla="*/ 248502 w 369864"/>
              <a:gd name="connsiteY38" fmla="*/ 316465 h 462330"/>
              <a:gd name="connsiteX39" fmla="*/ 282484 w 369864"/>
              <a:gd name="connsiteY39" fmla="*/ 282484 h 462330"/>
              <a:gd name="connsiteX40" fmla="*/ 306987 w 369864"/>
              <a:gd name="connsiteY40" fmla="*/ 281619 h 462330"/>
              <a:gd name="connsiteX41" fmla="*/ 307852 w 369864"/>
              <a:gd name="connsiteY41" fmla="*/ 306123 h 462330"/>
              <a:gd name="connsiteX42" fmla="*/ 306987 w 369864"/>
              <a:gd name="connsiteY42" fmla="*/ 306987 h 462330"/>
              <a:gd name="connsiteX43" fmla="*/ 69350 w 369864"/>
              <a:gd name="connsiteY43" fmla="*/ 190711 h 462330"/>
              <a:gd name="connsiteX44" fmla="*/ 86687 w 369864"/>
              <a:gd name="connsiteY44" fmla="*/ 173374 h 462330"/>
              <a:gd name="connsiteX45" fmla="*/ 167595 w 369864"/>
              <a:gd name="connsiteY45" fmla="*/ 173374 h 462330"/>
              <a:gd name="connsiteX46" fmla="*/ 184932 w 369864"/>
              <a:gd name="connsiteY46" fmla="*/ 190711 h 462330"/>
              <a:gd name="connsiteX47" fmla="*/ 167595 w 369864"/>
              <a:gd name="connsiteY47" fmla="*/ 208049 h 462330"/>
              <a:gd name="connsiteX48" fmla="*/ 86687 w 369864"/>
              <a:gd name="connsiteY48" fmla="*/ 208049 h 462330"/>
              <a:gd name="connsiteX49" fmla="*/ 69350 w 369864"/>
              <a:gd name="connsiteY49" fmla="*/ 190711 h 462330"/>
              <a:gd name="connsiteX50" fmla="*/ 86687 w 369864"/>
              <a:gd name="connsiteY50" fmla="*/ 300515 h 462330"/>
              <a:gd name="connsiteX51" fmla="*/ 167595 w 369864"/>
              <a:gd name="connsiteY51" fmla="*/ 300515 h 462330"/>
              <a:gd name="connsiteX52" fmla="*/ 184932 w 369864"/>
              <a:gd name="connsiteY52" fmla="*/ 317852 h 462330"/>
              <a:gd name="connsiteX53" fmla="*/ 167595 w 369864"/>
              <a:gd name="connsiteY53" fmla="*/ 335189 h 462330"/>
              <a:gd name="connsiteX54" fmla="*/ 86687 w 369864"/>
              <a:gd name="connsiteY54" fmla="*/ 335189 h 462330"/>
              <a:gd name="connsiteX55" fmla="*/ 69350 w 369864"/>
              <a:gd name="connsiteY55" fmla="*/ 317852 h 462330"/>
              <a:gd name="connsiteX56" fmla="*/ 86687 w 369864"/>
              <a:gd name="connsiteY56" fmla="*/ 300515 h 46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9864" h="462330">
                <a:moveTo>
                  <a:pt x="225386" y="0"/>
                </a:moveTo>
                <a:lnTo>
                  <a:pt x="144478" y="0"/>
                </a:lnTo>
                <a:cubicBezTo>
                  <a:pt x="117990" y="1"/>
                  <a:pt x="95733" y="19908"/>
                  <a:pt x="92790" y="46233"/>
                </a:cubicBezTo>
                <a:lnTo>
                  <a:pt x="52012" y="46233"/>
                </a:lnTo>
                <a:cubicBezTo>
                  <a:pt x="23287" y="46233"/>
                  <a:pt x="0" y="69520"/>
                  <a:pt x="0" y="98245"/>
                </a:cubicBezTo>
                <a:lnTo>
                  <a:pt x="0" y="410318"/>
                </a:lnTo>
                <a:cubicBezTo>
                  <a:pt x="0" y="439042"/>
                  <a:pt x="23287" y="462330"/>
                  <a:pt x="52012" y="462330"/>
                </a:cubicBezTo>
                <a:lnTo>
                  <a:pt x="317852" y="462330"/>
                </a:lnTo>
                <a:cubicBezTo>
                  <a:pt x="346576" y="462330"/>
                  <a:pt x="369864" y="439042"/>
                  <a:pt x="369864" y="410318"/>
                </a:cubicBezTo>
                <a:lnTo>
                  <a:pt x="369864" y="98245"/>
                </a:lnTo>
                <a:cubicBezTo>
                  <a:pt x="369864" y="69520"/>
                  <a:pt x="346576" y="46233"/>
                  <a:pt x="317852" y="46233"/>
                </a:cubicBezTo>
                <a:lnTo>
                  <a:pt x="277074" y="46233"/>
                </a:lnTo>
                <a:cubicBezTo>
                  <a:pt x="274132" y="19908"/>
                  <a:pt x="251875" y="1"/>
                  <a:pt x="225386" y="0"/>
                </a:cubicBezTo>
                <a:close/>
                <a:moveTo>
                  <a:pt x="144478" y="34675"/>
                </a:moveTo>
                <a:lnTo>
                  <a:pt x="225386" y="34675"/>
                </a:lnTo>
                <a:cubicBezTo>
                  <a:pt x="234961" y="34675"/>
                  <a:pt x="242723" y="42437"/>
                  <a:pt x="242723" y="52012"/>
                </a:cubicBezTo>
                <a:cubicBezTo>
                  <a:pt x="242723" y="61587"/>
                  <a:pt x="234961" y="69350"/>
                  <a:pt x="225386" y="69350"/>
                </a:cubicBezTo>
                <a:lnTo>
                  <a:pt x="144478" y="69350"/>
                </a:lnTo>
                <a:cubicBezTo>
                  <a:pt x="134903" y="69350"/>
                  <a:pt x="127141" y="61587"/>
                  <a:pt x="127141" y="52012"/>
                </a:cubicBezTo>
                <a:cubicBezTo>
                  <a:pt x="127141" y="42437"/>
                  <a:pt x="134903" y="34675"/>
                  <a:pt x="144478" y="34675"/>
                </a:cubicBezTo>
                <a:close/>
                <a:moveTo>
                  <a:pt x="306987" y="155343"/>
                </a:moveTo>
                <a:cubicBezTo>
                  <a:pt x="313749" y="162112"/>
                  <a:pt x="313749" y="173077"/>
                  <a:pt x="306987" y="179846"/>
                </a:cubicBezTo>
                <a:lnTo>
                  <a:pt x="260754" y="226079"/>
                </a:lnTo>
                <a:cubicBezTo>
                  <a:pt x="253986" y="232841"/>
                  <a:pt x="243019" y="232841"/>
                  <a:pt x="236251" y="226079"/>
                </a:cubicBezTo>
                <a:lnTo>
                  <a:pt x="213134" y="202963"/>
                </a:lnTo>
                <a:cubicBezTo>
                  <a:pt x="206130" y="196435"/>
                  <a:pt x="205741" y="185464"/>
                  <a:pt x="212270" y="178459"/>
                </a:cubicBezTo>
                <a:cubicBezTo>
                  <a:pt x="218798" y="171454"/>
                  <a:pt x="229766" y="171067"/>
                  <a:pt x="236773" y="177594"/>
                </a:cubicBezTo>
                <a:cubicBezTo>
                  <a:pt x="237071" y="177872"/>
                  <a:pt x="237360" y="178161"/>
                  <a:pt x="237638" y="178459"/>
                </a:cubicBezTo>
                <a:lnTo>
                  <a:pt x="248502" y="189324"/>
                </a:lnTo>
                <a:lnTo>
                  <a:pt x="282484" y="155343"/>
                </a:lnTo>
                <a:cubicBezTo>
                  <a:pt x="289252" y="148582"/>
                  <a:pt x="300219" y="148582"/>
                  <a:pt x="306987" y="155343"/>
                </a:cubicBezTo>
                <a:close/>
                <a:moveTo>
                  <a:pt x="306987" y="306987"/>
                </a:moveTo>
                <a:lnTo>
                  <a:pt x="260754" y="353220"/>
                </a:lnTo>
                <a:cubicBezTo>
                  <a:pt x="253986" y="359982"/>
                  <a:pt x="243019" y="359982"/>
                  <a:pt x="236251" y="353220"/>
                </a:cubicBezTo>
                <a:lnTo>
                  <a:pt x="213134" y="330104"/>
                </a:lnTo>
                <a:cubicBezTo>
                  <a:pt x="206130" y="323576"/>
                  <a:pt x="205741" y="312604"/>
                  <a:pt x="212270" y="305600"/>
                </a:cubicBezTo>
                <a:cubicBezTo>
                  <a:pt x="218798" y="298596"/>
                  <a:pt x="229766" y="298207"/>
                  <a:pt x="236773" y="304736"/>
                </a:cubicBezTo>
                <a:cubicBezTo>
                  <a:pt x="237071" y="305013"/>
                  <a:pt x="237360" y="305302"/>
                  <a:pt x="237638" y="305600"/>
                </a:cubicBezTo>
                <a:lnTo>
                  <a:pt x="248502" y="316465"/>
                </a:lnTo>
                <a:lnTo>
                  <a:pt x="282484" y="282484"/>
                </a:lnTo>
                <a:cubicBezTo>
                  <a:pt x="289012" y="275479"/>
                  <a:pt x="299983" y="275091"/>
                  <a:pt x="306987" y="281619"/>
                </a:cubicBezTo>
                <a:cubicBezTo>
                  <a:pt x="313991" y="288147"/>
                  <a:pt x="314380" y="299116"/>
                  <a:pt x="307852" y="306123"/>
                </a:cubicBezTo>
                <a:cubicBezTo>
                  <a:pt x="307574" y="306421"/>
                  <a:pt x="307285" y="306710"/>
                  <a:pt x="306987" y="306987"/>
                </a:cubicBezTo>
                <a:close/>
                <a:moveTo>
                  <a:pt x="69350" y="190711"/>
                </a:moveTo>
                <a:cubicBezTo>
                  <a:pt x="69350" y="181136"/>
                  <a:pt x="77112" y="173374"/>
                  <a:pt x="86687" y="173374"/>
                </a:cubicBezTo>
                <a:lnTo>
                  <a:pt x="167595" y="173374"/>
                </a:lnTo>
                <a:cubicBezTo>
                  <a:pt x="177169" y="173374"/>
                  <a:pt x="184932" y="181136"/>
                  <a:pt x="184932" y="190711"/>
                </a:cubicBezTo>
                <a:cubicBezTo>
                  <a:pt x="184932" y="200286"/>
                  <a:pt x="177169" y="208049"/>
                  <a:pt x="167595" y="208049"/>
                </a:cubicBezTo>
                <a:lnTo>
                  <a:pt x="86687" y="208049"/>
                </a:lnTo>
                <a:cubicBezTo>
                  <a:pt x="77112" y="208049"/>
                  <a:pt x="69350" y="200286"/>
                  <a:pt x="69350" y="190711"/>
                </a:cubicBezTo>
                <a:close/>
                <a:moveTo>
                  <a:pt x="86687" y="300515"/>
                </a:moveTo>
                <a:lnTo>
                  <a:pt x="167595" y="300515"/>
                </a:lnTo>
                <a:cubicBezTo>
                  <a:pt x="177169" y="300515"/>
                  <a:pt x="184932" y="308277"/>
                  <a:pt x="184932" y="317852"/>
                </a:cubicBezTo>
                <a:cubicBezTo>
                  <a:pt x="184932" y="327427"/>
                  <a:pt x="177169" y="335189"/>
                  <a:pt x="167595" y="335189"/>
                </a:cubicBezTo>
                <a:lnTo>
                  <a:pt x="86687" y="335189"/>
                </a:lnTo>
                <a:cubicBezTo>
                  <a:pt x="77112" y="335189"/>
                  <a:pt x="69350" y="327427"/>
                  <a:pt x="69350" y="317852"/>
                </a:cubicBezTo>
                <a:cubicBezTo>
                  <a:pt x="69350" y="308277"/>
                  <a:pt x="77112" y="300515"/>
                  <a:pt x="86687" y="300515"/>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81" name="Freeform 80">
            <a:extLst>
              <a:ext uri="{FF2B5EF4-FFF2-40B4-BE49-F238E27FC236}">
                <a16:creationId xmlns:a16="http://schemas.microsoft.com/office/drawing/2014/main" id="{8D61BD04-8EA5-78EF-87B6-00C0113B2683}"/>
              </a:ext>
            </a:extLst>
          </p:cNvPr>
          <p:cNvSpPr/>
          <p:nvPr/>
        </p:nvSpPr>
        <p:spPr>
          <a:xfrm>
            <a:off x="10270734" y="2577989"/>
            <a:ext cx="485536" cy="526000"/>
          </a:xfrm>
          <a:custGeom>
            <a:avLst/>
            <a:gdLst>
              <a:gd name="connsiteX0" fmla="*/ 92177 w 414798"/>
              <a:gd name="connsiteY0" fmla="*/ 345665 h 449365"/>
              <a:gd name="connsiteX1" fmla="*/ 115222 w 414798"/>
              <a:gd name="connsiteY1" fmla="*/ 368709 h 449365"/>
              <a:gd name="connsiteX2" fmla="*/ 92177 w 414798"/>
              <a:gd name="connsiteY2" fmla="*/ 391754 h 449365"/>
              <a:gd name="connsiteX3" fmla="*/ 69133 w 414798"/>
              <a:gd name="connsiteY3" fmla="*/ 368709 h 449365"/>
              <a:gd name="connsiteX4" fmla="*/ 92177 w 414798"/>
              <a:gd name="connsiteY4" fmla="*/ 345665 h 449365"/>
              <a:gd name="connsiteX5" fmla="*/ 322621 w 414798"/>
              <a:gd name="connsiteY5" fmla="*/ 276532 h 449365"/>
              <a:gd name="connsiteX6" fmla="*/ 299576 w 414798"/>
              <a:gd name="connsiteY6" fmla="*/ 299576 h 449365"/>
              <a:gd name="connsiteX7" fmla="*/ 322621 w 414798"/>
              <a:gd name="connsiteY7" fmla="*/ 322621 h 449365"/>
              <a:gd name="connsiteX8" fmla="*/ 345665 w 414798"/>
              <a:gd name="connsiteY8" fmla="*/ 299576 h 449365"/>
              <a:gd name="connsiteX9" fmla="*/ 322621 w 414798"/>
              <a:gd name="connsiteY9" fmla="*/ 276532 h 449365"/>
              <a:gd name="connsiteX10" fmla="*/ 253488 w 414798"/>
              <a:gd name="connsiteY10" fmla="*/ 276532 h 449365"/>
              <a:gd name="connsiteX11" fmla="*/ 230443 w 414798"/>
              <a:gd name="connsiteY11" fmla="*/ 299576 h 449365"/>
              <a:gd name="connsiteX12" fmla="*/ 253488 w 414798"/>
              <a:gd name="connsiteY12" fmla="*/ 322621 h 449365"/>
              <a:gd name="connsiteX13" fmla="*/ 276532 w 414798"/>
              <a:gd name="connsiteY13" fmla="*/ 299576 h 449365"/>
              <a:gd name="connsiteX14" fmla="*/ 253488 w 414798"/>
              <a:gd name="connsiteY14" fmla="*/ 276532 h 449365"/>
              <a:gd name="connsiteX15" fmla="*/ 92177 w 414798"/>
              <a:gd name="connsiteY15" fmla="*/ 276532 h 449365"/>
              <a:gd name="connsiteX16" fmla="*/ 115222 w 414798"/>
              <a:gd name="connsiteY16" fmla="*/ 299576 h 449365"/>
              <a:gd name="connsiteX17" fmla="*/ 92177 w 414798"/>
              <a:gd name="connsiteY17" fmla="*/ 322621 h 449365"/>
              <a:gd name="connsiteX18" fmla="*/ 69133 w 414798"/>
              <a:gd name="connsiteY18" fmla="*/ 299576 h 449365"/>
              <a:gd name="connsiteX19" fmla="*/ 92177 w 414798"/>
              <a:gd name="connsiteY19" fmla="*/ 276532 h 449365"/>
              <a:gd name="connsiteX20" fmla="*/ 322621 w 414798"/>
              <a:gd name="connsiteY20" fmla="*/ 207399 h 449365"/>
              <a:gd name="connsiteX21" fmla="*/ 299576 w 414798"/>
              <a:gd name="connsiteY21" fmla="*/ 230443 h 449365"/>
              <a:gd name="connsiteX22" fmla="*/ 322621 w 414798"/>
              <a:gd name="connsiteY22" fmla="*/ 253488 h 449365"/>
              <a:gd name="connsiteX23" fmla="*/ 345665 w 414798"/>
              <a:gd name="connsiteY23" fmla="*/ 230443 h 449365"/>
              <a:gd name="connsiteX24" fmla="*/ 322621 w 414798"/>
              <a:gd name="connsiteY24" fmla="*/ 207399 h 449365"/>
              <a:gd name="connsiteX25" fmla="*/ 253488 w 414798"/>
              <a:gd name="connsiteY25" fmla="*/ 207399 h 449365"/>
              <a:gd name="connsiteX26" fmla="*/ 230443 w 414798"/>
              <a:gd name="connsiteY26" fmla="*/ 230443 h 449365"/>
              <a:gd name="connsiteX27" fmla="*/ 253488 w 414798"/>
              <a:gd name="connsiteY27" fmla="*/ 253488 h 449365"/>
              <a:gd name="connsiteX28" fmla="*/ 276532 w 414798"/>
              <a:gd name="connsiteY28" fmla="*/ 230443 h 449365"/>
              <a:gd name="connsiteX29" fmla="*/ 253488 w 414798"/>
              <a:gd name="connsiteY29" fmla="*/ 207399 h 449365"/>
              <a:gd name="connsiteX30" fmla="*/ 92177 w 414798"/>
              <a:gd name="connsiteY30" fmla="*/ 207399 h 449365"/>
              <a:gd name="connsiteX31" fmla="*/ 115222 w 414798"/>
              <a:gd name="connsiteY31" fmla="*/ 230443 h 449365"/>
              <a:gd name="connsiteX32" fmla="*/ 92177 w 414798"/>
              <a:gd name="connsiteY32" fmla="*/ 253488 h 449365"/>
              <a:gd name="connsiteX33" fmla="*/ 69133 w 414798"/>
              <a:gd name="connsiteY33" fmla="*/ 230443 h 449365"/>
              <a:gd name="connsiteX34" fmla="*/ 92177 w 414798"/>
              <a:gd name="connsiteY34" fmla="*/ 207399 h 449365"/>
              <a:gd name="connsiteX35" fmla="*/ 322621 w 414798"/>
              <a:gd name="connsiteY35" fmla="*/ 138266 h 449365"/>
              <a:gd name="connsiteX36" fmla="*/ 299576 w 414798"/>
              <a:gd name="connsiteY36" fmla="*/ 161310 h 449365"/>
              <a:gd name="connsiteX37" fmla="*/ 322621 w 414798"/>
              <a:gd name="connsiteY37" fmla="*/ 184355 h 449365"/>
              <a:gd name="connsiteX38" fmla="*/ 345665 w 414798"/>
              <a:gd name="connsiteY38" fmla="*/ 161310 h 449365"/>
              <a:gd name="connsiteX39" fmla="*/ 322621 w 414798"/>
              <a:gd name="connsiteY39" fmla="*/ 138266 h 449365"/>
              <a:gd name="connsiteX40" fmla="*/ 253488 w 414798"/>
              <a:gd name="connsiteY40" fmla="*/ 138266 h 449365"/>
              <a:gd name="connsiteX41" fmla="*/ 230443 w 414798"/>
              <a:gd name="connsiteY41" fmla="*/ 161310 h 449365"/>
              <a:gd name="connsiteX42" fmla="*/ 253488 w 414798"/>
              <a:gd name="connsiteY42" fmla="*/ 184355 h 449365"/>
              <a:gd name="connsiteX43" fmla="*/ 276532 w 414798"/>
              <a:gd name="connsiteY43" fmla="*/ 161310 h 449365"/>
              <a:gd name="connsiteX44" fmla="*/ 253488 w 414798"/>
              <a:gd name="connsiteY44" fmla="*/ 138266 h 449365"/>
              <a:gd name="connsiteX45" fmla="*/ 92177 w 414798"/>
              <a:gd name="connsiteY45" fmla="*/ 138266 h 449365"/>
              <a:gd name="connsiteX46" fmla="*/ 115222 w 414798"/>
              <a:gd name="connsiteY46" fmla="*/ 161310 h 449365"/>
              <a:gd name="connsiteX47" fmla="*/ 92177 w 414798"/>
              <a:gd name="connsiteY47" fmla="*/ 184355 h 449365"/>
              <a:gd name="connsiteX48" fmla="*/ 69133 w 414798"/>
              <a:gd name="connsiteY48" fmla="*/ 161310 h 449365"/>
              <a:gd name="connsiteX49" fmla="*/ 92177 w 414798"/>
              <a:gd name="connsiteY49" fmla="*/ 138266 h 449365"/>
              <a:gd name="connsiteX50" fmla="*/ 92177 w 414798"/>
              <a:gd name="connsiteY50" fmla="*/ 69133 h 449365"/>
              <a:gd name="connsiteX51" fmla="*/ 115222 w 414798"/>
              <a:gd name="connsiteY51" fmla="*/ 92177 h 449365"/>
              <a:gd name="connsiteX52" fmla="*/ 92177 w 414798"/>
              <a:gd name="connsiteY52" fmla="*/ 115222 h 449365"/>
              <a:gd name="connsiteX53" fmla="*/ 69133 w 414798"/>
              <a:gd name="connsiteY53" fmla="*/ 92177 h 449365"/>
              <a:gd name="connsiteX54" fmla="*/ 92177 w 414798"/>
              <a:gd name="connsiteY54" fmla="*/ 69133 h 449365"/>
              <a:gd name="connsiteX55" fmla="*/ 51850 w 414798"/>
              <a:gd name="connsiteY55" fmla="*/ 34567 h 449365"/>
              <a:gd name="connsiteX56" fmla="*/ 34567 w 414798"/>
              <a:gd name="connsiteY56" fmla="*/ 51850 h 449365"/>
              <a:gd name="connsiteX57" fmla="*/ 34567 w 414798"/>
              <a:gd name="connsiteY57" fmla="*/ 414798 h 449365"/>
              <a:gd name="connsiteX58" fmla="*/ 161310 w 414798"/>
              <a:gd name="connsiteY58" fmla="*/ 414798 h 449365"/>
              <a:gd name="connsiteX59" fmla="*/ 161310 w 414798"/>
              <a:gd name="connsiteY59" fmla="*/ 120983 h 449365"/>
              <a:gd name="connsiteX60" fmla="*/ 213160 w 414798"/>
              <a:gd name="connsiteY60" fmla="*/ 69133 h 449365"/>
              <a:gd name="connsiteX61" fmla="*/ 218921 w 414798"/>
              <a:gd name="connsiteY61" fmla="*/ 69133 h 449365"/>
              <a:gd name="connsiteX62" fmla="*/ 218921 w 414798"/>
              <a:gd name="connsiteY62" fmla="*/ 51850 h 449365"/>
              <a:gd name="connsiteX63" fmla="*/ 201638 w 414798"/>
              <a:gd name="connsiteY63" fmla="*/ 34567 h 449365"/>
              <a:gd name="connsiteX64" fmla="*/ 51850 w 414798"/>
              <a:gd name="connsiteY64" fmla="*/ 0 h 449365"/>
              <a:gd name="connsiteX65" fmla="*/ 201638 w 414798"/>
              <a:gd name="connsiteY65" fmla="*/ 0 h 449365"/>
              <a:gd name="connsiteX66" fmla="*/ 253488 w 414798"/>
              <a:gd name="connsiteY66" fmla="*/ 51850 h 449365"/>
              <a:gd name="connsiteX67" fmla="*/ 253488 w 414798"/>
              <a:gd name="connsiteY67" fmla="*/ 69133 h 449365"/>
              <a:gd name="connsiteX68" fmla="*/ 362948 w 414798"/>
              <a:gd name="connsiteY68" fmla="*/ 69133 h 449365"/>
              <a:gd name="connsiteX69" fmla="*/ 414798 w 414798"/>
              <a:gd name="connsiteY69" fmla="*/ 120983 h 449365"/>
              <a:gd name="connsiteX70" fmla="*/ 414798 w 414798"/>
              <a:gd name="connsiteY70" fmla="*/ 432081 h 449365"/>
              <a:gd name="connsiteX71" fmla="*/ 397515 w 414798"/>
              <a:gd name="connsiteY71" fmla="*/ 449365 h 449365"/>
              <a:gd name="connsiteX72" fmla="*/ 339904 w 414798"/>
              <a:gd name="connsiteY72" fmla="*/ 449365 h 449365"/>
              <a:gd name="connsiteX73" fmla="*/ 328382 w 414798"/>
              <a:gd name="connsiteY73" fmla="*/ 437842 h 449365"/>
              <a:gd name="connsiteX74" fmla="*/ 328382 w 414798"/>
              <a:gd name="connsiteY74" fmla="*/ 385993 h 449365"/>
              <a:gd name="connsiteX75" fmla="*/ 316860 w 414798"/>
              <a:gd name="connsiteY75" fmla="*/ 374470 h 449365"/>
              <a:gd name="connsiteX76" fmla="*/ 259249 w 414798"/>
              <a:gd name="connsiteY76" fmla="*/ 374470 h 449365"/>
              <a:gd name="connsiteX77" fmla="*/ 247727 w 414798"/>
              <a:gd name="connsiteY77" fmla="*/ 385993 h 449365"/>
              <a:gd name="connsiteX78" fmla="*/ 247727 w 414798"/>
              <a:gd name="connsiteY78" fmla="*/ 437842 h 449365"/>
              <a:gd name="connsiteX79" fmla="*/ 236204 w 414798"/>
              <a:gd name="connsiteY79" fmla="*/ 449365 h 449365"/>
              <a:gd name="connsiteX80" fmla="*/ 17283 w 414798"/>
              <a:gd name="connsiteY80" fmla="*/ 449365 h 449365"/>
              <a:gd name="connsiteX81" fmla="*/ 0 w 414798"/>
              <a:gd name="connsiteY81" fmla="*/ 432081 h 449365"/>
              <a:gd name="connsiteX82" fmla="*/ 0 w 414798"/>
              <a:gd name="connsiteY82" fmla="*/ 51850 h 449365"/>
              <a:gd name="connsiteX83" fmla="*/ 51850 w 414798"/>
              <a:gd name="connsiteY83" fmla="*/ 0 h 44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4798" h="449365">
                <a:moveTo>
                  <a:pt x="92177" y="345665"/>
                </a:moveTo>
                <a:cubicBezTo>
                  <a:pt x="104904" y="345665"/>
                  <a:pt x="115222" y="355982"/>
                  <a:pt x="115222" y="368709"/>
                </a:cubicBezTo>
                <a:cubicBezTo>
                  <a:pt x="115222" y="381437"/>
                  <a:pt x="104904" y="391754"/>
                  <a:pt x="92177" y="391754"/>
                </a:cubicBezTo>
                <a:cubicBezTo>
                  <a:pt x="79450" y="391754"/>
                  <a:pt x="69133" y="381437"/>
                  <a:pt x="69133" y="368709"/>
                </a:cubicBezTo>
                <a:cubicBezTo>
                  <a:pt x="69133" y="355982"/>
                  <a:pt x="79450" y="345665"/>
                  <a:pt x="92177" y="345665"/>
                </a:cubicBezTo>
                <a:close/>
                <a:moveTo>
                  <a:pt x="322621" y="276532"/>
                </a:moveTo>
                <a:cubicBezTo>
                  <a:pt x="309893" y="276532"/>
                  <a:pt x="299576" y="286849"/>
                  <a:pt x="299576" y="299576"/>
                </a:cubicBezTo>
                <a:cubicBezTo>
                  <a:pt x="299576" y="312304"/>
                  <a:pt x="309893" y="322621"/>
                  <a:pt x="322621" y="322621"/>
                </a:cubicBezTo>
                <a:cubicBezTo>
                  <a:pt x="335348" y="322621"/>
                  <a:pt x="345665" y="312304"/>
                  <a:pt x="345665" y="299576"/>
                </a:cubicBezTo>
                <a:cubicBezTo>
                  <a:pt x="345665" y="286849"/>
                  <a:pt x="335348" y="276532"/>
                  <a:pt x="322621" y="276532"/>
                </a:cubicBezTo>
                <a:close/>
                <a:moveTo>
                  <a:pt x="253488" y="276532"/>
                </a:moveTo>
                <a:cubicBezTo>
                  <a:pt x="240760" y="276532"/>
                  <a:pt x="230443" y="286849"/>
                  <a:pt x="230443" y="299576"/>
                </a:cubicBezTo>
                <a:cubicBezTo>
                  <a:pt x="230443" y="312304"/>
                  <a:pt x="240760" y="322621"/>
                  <a:pt x="253488" y="322621"/>
                </a:cubicBezTo>
                <a:cubicBezTo>
                  <a:pt x="266215" y="322621"/>
                  <a:pt x="276532" y="312304"/>
                  <a:pt x="276532" y="299576"/>
                </a:cubicBezTo>
                <a:cubicBezTo>
                  <a:pt x="276532" y="286849"/>
                  <a:pt x="266215" y="276532"/>
                  <a:pt x="253488" y="276532"/>
                </a:cubicBezTo>
                <a:close/>
                <a:moveTo>
                  <a:pt x="92177" y="276532"/>
                </a:moveTo>
                <a:cubicBezTo>
                  <a:pt x="104904" y="276532"/>
                  <a:pt x="115222" y="286849"/>
                  <a:pt x="115222" y="299576"/>
                </a:cubicBezTo>
                <a:cubicBezTo>
                  <a:pt x="115222" y="312304"/>
                  <a:pt x="104904" y="322621"/>
                  <a:pt x="92177" y="322621"/>
                </a:cubicBezTo>
                <a:cubicBezTo>
                  <a:pt x="79450" y="322621"/>
                  <a:pt x="69133" y="312304"/>
                  <a:pt x="69133" y="299576"/>
                </a:cubicBezTo>
                <a:cubicBezTo>
                  <a:pt x="69133" y="286849"/>
                  <a:pt x="79450" y="276532"/>
                  <a:pt x="92177" y="276532"/>
                </a:cubicBezTo>
                <a:close/>
                <a:moveTo>
                  <a:pt x="322621" y="207399"/>
                </a:moveTo>
                <a:cubicBezTo>
                  <a:pt x="309893" y="207399"/>
                  <a:pt x="299576" y="217716"/>
                  <a:pt x="299576" y="230443"/>
                </a:cubicBezTo>
                <a:cubicBezTo>
                  <a:pt x="299576" y="243171"/>
                  <a:pt x="309893" y="253488"/>
                  <a:pt x="322621" y="253488"/>
                </a:cubicBezTo>
                <a:cubicBezTo>
                  <a:pt x="335348" y="253488"/>
                  <a:pt x="345665" y="243171"/>
                  <a:pt x="345665" y="230443"/>
                </a:cubicBezTo>
                <a:cubicBezTo>
                  <a:pt x="345665" y="217716"/>
                  <a:pt x="335348" y="207399"/>
                  <a:pt x="322621" y="207399"/>
                </a:cubicBezTo>
                <a:close/>
                <a:moveTo>
                  <a:pt x="253488" y="207399"/>
                </a:moveTo>
                <a:cubicBezTo>
                  <a:pt x="240760" y="207399"/>
                  <a:pt x="230443" y="217716"/>
                  <a:pt x="230443" y="230443"/>
                </a:cubicBezTo>
                <a:cubicBezTo>
                  <a:pt x="230443" y="243171"/>
                  <a:pt x="240760" y="253488"/>
                  <a:pt x="253488" y="253488"/>
                </a:cubicBezTo>
                <a:cubicBezTo>
                  <a:pt x="266215" y="253488"/>
                  <a:pt x="276532" y="243171"/>
                  <a:pt x="276532" y="230443"/>
                </a:cubicBezTo>
                <a:cubicBezTo>
                  <a:pt x="276532" y="217716"/>
                  <a:pt x="266215" y="207399"/>
                  <a:pt x="253488" y="207399"/>
                </a:cubicBezTo>
                <a:close/>
                <a:moveTo>
                  <a:pt x="92177" y="207399"/>
                </a:moveTo>
                <a:cubicBezTo>
                  <a:pt x="104904" y="207399"/>
                  <a:pt x="115222" y="217716"/>
                  <a:pt x="115222" y="230443"/>
                </a:cubicBezTo>
                <a:cubicBezTo>
                  <a:pt x="115222" y="243171"/>
                  <a:pt x="104904" y="253488"/>
                  <a:pt x="92177" y="253488"/>
                </a:cubicBezTo>
                <a:cubicBezTo>
                  <a:pt x="79450" y="253488"/>
                  <a:pt x="69133" y="243171"/>
                  <a:pt x="69133" y="230443"/>
                </a:cubicBezTo>
                <a:cubicBezTo>
                  <a:pt x="69133" y="217716"/>
                  <a:pt x="79450" y="207399"/>
                  <a:pt x="92177" y="207399"/>
                </a:cubicBezTo>
                <a:close/>
                <a:moveTo>
                  <a:pt x="322621" y="138266"/>
                </a:moveTo>
                <a:cubicBezTo>
                  <a:pt x="309893" y="138266"/>
                  <a:pt x="299576" y="148583"/>
                  <a:pt x="299576" y="161310"/>
                </a:cubicBezTo>
                <a:cubicBezTo>
                  <a:pt x="299576" y="174037"/>
                  <a:pt x="309893" y="184355"/>
                  <a:pt x="322621" y="184355"/>
                </a:cubicBezTo>
                <a:cubicBezTo>
                  <a:pt x="335348" y="184355"/>
                  <a:pt x="345665" y="174037"/>
                  <a:pt x="345665" y="161310"/>
                </a:cubicBezTo>
                <a:cubicBezTo>
                  <a:pt x="345665" y="148583"/>
                  <a:pt x="335348" y="138266"/>
                  <a:pt x="322621" y="138266"/>
                </a:cubicBezTo>
                <a:close/>
                <a:moveTo>
                  <a:pt x="253488" y="138266"/>
                </a:moveTo>
                <a:cubicBezTo>
                  <a:pt x="240760" y="138266"/>
                  <a:pt x="230443" y="148583"/>
                  <a:pt x="230443" y="161310"/>
                </a:cubicBezTo>
                <a:cubicBezTo>
                  <a:pt x="230443" y="174037"/>
                  <a:pt x="240760" y="184355"/>
                  <a:pt x="253488" y="184355"/>
                </a:cubicBezTo>
                <a:cubicBezTo>
                  <a:pt x="266215" y="184355"/>
                  <a:pt x="276532" y="174037"/>
                  <a:pt x="276532" y="161310"/>
                </a:cubicBezTo>
                <a:cubicBezTo>
                  <a:pt x="276532" y="148583"/>
                  <a:pt x="266215" y="138266"/>
                  <a:pt x="253488" y="138266"/>
                </a:cubicBezTo>
                <a:close/>
                <a:moveTo>
                  <a:pt x="92177" y="138266"/>
                </a:moveTo>
                <a:cubicBezTo>
                  <a:pt x="104904" y="138266"/>
                  <a:pt x="115222" y="148583"/>
                  <a:pt x="115222" y="161310"/>
                </a:cubicBezTo>
                <a:cubicBezTo>
                  <a:pt x="115222" y="174037"/>
                  <a:pt x="104904" y="184355"/>
                  <a:pt x="92177" y="184355"/>
                </a:cubicBezTo>
                <a:cubicBezTo>
                  <a:pt x="79450" y="184355"/>
                  <a:pt x="69133" y="174037"/>
                  <a:pt x="69133" y="161310"/>
                </a:cubicBezTo>
                <a:cubicBezTo>
                  <a:pt x="69133" y="148583"/>
                  <a:pt x="79450" y="138266"/>
                  <a:pt x="92177" y="138266"/>
                </a:cubicBezTo>
                <a:close/>
                <a:moveTo>
                  <a:pt x="92177" y="69133"/>
                </a:moveTo>
                <a:cubicBezTo>
                  <a:pt x="104904" y="69133"/>
                  <a:pt x="115222" y="79450"/>
                  <a:pt x="115222" y="92177"/>
                </a:cubicBezTo>
                <a:cubicBezTo>
                  <a:pt x="115222" y="104904"/>
                  <a:pt x="104904" y="115222"/>
                  <a:pt x="92177" y="115222"/>
                </a:cubicBezTo>
                <a:cubicBezTo>
                  <a:pt x="79450" y="115222"/>
                  <a:pt x="69133" y="104904"/>
                  <a:pt x="69133" y="92177"/>
                </a:cubicBezTo>
                <a:cubicBezTo>
                  <a:pt x="69133" y="79450"/>
                  <a:pt x="79450" y="69133"/>
                  <a:pt x="92177" y="69133"/>
                </a:cubicBezTo>
                <a:close/>
                <a:moveTo>
                  <a:pt x="51850" y="34567"/>
                </a:moveTo>
                <a:cubicBezTo>
                  <a:pt x="42305" y="34567"/>
                  <a:pt x="34567" y="42305"/>
                  <a:pt x="34567" y="51850"/>
                </a:cubicBezTo>
                <a:lnTo>
                  <a:pt x="34567" y="414798"/>
                </a:lnTo>
                <a:lnTo>
                  <a:pt x="161310" y="414798"/>
                </a:lnTo>
                <a:lnTo>
                  <a:pt x="161310" y="120983"/>
                </a:lnTo>
                <a:cubicBezTo>
                  <a:pt x="161310" y="92347"/>
                  <a:pt x="184525" y="69133"/>
                  <a:pt x="213160" y="69133"/>
                </a:cubicBezTo>
                <a:lnTo>
                  <a:pt x="218921" y="69133"/>
                </a:lnTo>
                <a:lnTo>
                  <a:pt x="218921" y="51850"/>
                </a:lnTo>
                <a:cubicBezTo>
                  <a:pt x="218921" y="42305"/>
                  <a:pt x="211183" y="34567"/>
                  <a:pt x="201638" y="34567"/>
                </a:cubicBezTo>
                <a:close/>
                <a:moveTo>
                  <a:pt x="51850" y="0"/>
                </a:moveTo>
                <a:lnTo>
                  <a:pt x="201638" y="0"/>
                </a:lnTo>
                <a:cubicBezTo>
                  <a:pt x="230273" y="0"/>
                  <a:pt x="253488" y="23214"/>
                  <a:pt x="253488" y="51850"/>
                </a:cubicBezTo>
                <a:lnTo>
                  <a:pt x="253488" y="69133"/>
                </a:lnTo>
                <a:lnTo>
                  <a:pt x="362948" y="69133"/>
                </a:lnTo>
                <a:cubicBezTo>
                  <a:pt x="391583" y="69133"/>
                  <a:pt x="414798" y="92347"/>
                  <a:pt x="414798" y="120983"/>
                </a:cubicBezTo>
                <a:lnTo>
                  <a:pt x="414798" y="432081"/>
                </a:lnTo>
                <a:cubicBezTo>
                  <a:pt x="414798" y="441626"/>
                  <a:pt x="407060" y="449365"/>
                  <a:pt x="397515" y="449365"/>
                </a:cubicBezTo>
                <a:lnTo>
                  <a:pt x="339904" y="449365"/>
                </a:lnTo>
                <a:cubicBezTo>
                  <a:pt x="333541" y="449365"/>
                  <a:pt x="328382" y="444205"/>
                  <a:pt x="328382" y="437842"/>
                </a:cubicBezTo>
                <a:lnTo>
                  <a:pt x="328382" y="385993"/>
                </a:lnTo>
                <a:cubicBezTo>
                  <a:pt x="328382" y="379630"/>
                  <a:pt x="323222" y="374470"/>
                  <a:pt x="316860" y="374470"/>
                </a:cubicBezTo>
                <a:lnTo>
                  <a:pt x="259249" y="374470"/>
                </a:lnTo>
                <a:cubicBezTo>
                  <a:pt x="252886" y="374470"/>
                  <a:pt x="247727" y="379630"/>
                  <a:pt x="247727" y="385993"/>
                </a:cubicBezTo>
                <a:lnTo>
                  <a:pt x="247727" y="437842"/>
                </a:lnTo>
                <a:cubicBezTo>
                  <a:pt x="247727" y="444205"/>
                  <a:pt x="242567" y="449365"/>
                  <a:pt x="236204" y="449365"/>
                </a:cubicBezTo>
                <a:lnTo>
                  <a:pt x="17283" y="449365"/>
                </a:lnTo>
                <a:cubicBezTo>
                  <a:pt x="7738" y="449365"/>
                  <a:pt x="0" y="441626"/>
                  <a:pt x="0" y="432081"/>
                </a:cubicBezTo>
                <a:lnTo>
                  <a:pt x="0" y="51850"/>
                </a:lnTo>
                <a:cubicBezTo>
                  <a:pt x="0" y="23214"/>
                  <a:pt x="23214" y="0"/>
                  <a:pt x="51850" y="0"/>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77" name="Graphic 75">
            <a:extLst>
              <a:ext uri="{FF2B5EF4-FFF2-40B4-BE49-F238E27FC236}">
                <a16:creationId xmlns:a16="http://schemas.microsoft.com/office/drawing/2014/main" id="{48A16F71-630D-AB24-5517-E9DBFD959BEA}"/>
              </a:ext>
            </a:extLst>
          </p:cNvPr>
          <p:cNvSpPr/>
          <p:nvPr/>
        </p:nvSpPr>
        <p:spPr>
          <a:xfrm>
            <a:off x="8090770" y="2562996"/>
            <a:ext cx="444786" cy="555984"/>
          </a:xfrm>
          <a:custGeom>
            <a:avLst/>
            <a:gdLst>
              <a:gd name="connsiteX0" fmla="*/ 167144 w 334288"/>
              <a:gd name="connsiteY0" fmla="*/ 167144 h 417860"/>
              <a:gd name="connsiteX1" fmla="*/ 334288 w 334288"/>
              <a:gd name="connsiteY1" fmla="*/ 83572 h 417860"/>
              <a:gd name="connsiteX2" fmla="*/ 167144 w 334288"/>
              <a:gd name="connsiteY2" fmla="*/ 0 h 417860"/>
              <a:gd name="connsiteX3" fmla="*/ 0 w 334288"/>
              <a:gd name="connsiteY3" fmla="*/ 83572 h 417860"/>
              <a:gd name="connsiteX4" fmla="*/ 167144 w 334288"/>
              <a:gd name="connsiteY4" fmla="*/ 167144 h 417860"/>
              <a:gd name="connsiteX5" fmla="*/ 299355 w 334288"/>
              <a:gd name="connsiteY5" fmla="*/ 170696 h 417860"/>
              <a:gd name="connsiteX6" fmla="*/ 334288 w 334288"/>
              <a:gd name="connsiteY6" fmla="*/ 147358 h 417860"/>
              <a:gd name="connsiteX7" fmla="*/ 334288 w 334288"/>
              <a:gd name="connsiteY7" fmla="*/ 334288 h 417860"/>
              <a:gd name="connsiteX8" fmla="*/ 167144 w 334288"/>
              <a:gd name="connsiteY8" fmla="*/ 417860 h 417860"/>
              <a:gd name="connsiteX9" fmla="*/ 0 w 334288"/>
              <a:gd name="connsiteY9" fmla="*/ 334288 h 417860"/>
              <a:gd name="connsiteX10" fmla="*/ 0 w 334288"/>
              <a:gd name="connsiteY10" fmla="*/ 147358 h 417860"/>
              <a:gd name="connsiteX11" fmla="*/ 34933 w 334288"/>
              <a:gd name="connsiteY11" fmla="*/ 170696 h 417860"/>
              <a:gd name="connsiteX12" fmla="*/ 167144 w 334288"/>
              <a:gd name="connsiteY12" fmla="*/ 198484 h 417860"/>
              <a:gd name="connsiteX13" fmla="*/ 299355 w 334288"/>
              <a:gd name="connsiteY13" fmla="*/ 170696 h 41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288" h="417860">
                <a:moveTo>
                  <a:pt x="167144" y="167144"/>
                </a:moveTo>
                <a:cubicBezTo>
                  <a:pt x="259449" y="167144"/>
                  <a:pt x="334288" y="129746"/>
                  <a:pt x="334288" y="83572"/>
                </a:cubicBezTo>
                <a:cubicBezTo>
                  <a:pt x="334288" y="37398"/>
                  <a:pt x="259449" y="0"/>
                  <a:pt x="167144" y="0"/>
                </a:cubicBezTo>
                <a:cubicBezTo>
                  <a:pt x="74839" y="0"/>
                  <a:pt x="0" y="37398"/>
                  <a:pt x="0" y="83572"/>
                </a:cubicBezTo>
                <a:cubicBezTo>
                  <a:pt x="0" y="129746"/>
                  <a:pt x="74839" y="167144"/>
                  <a:pt x="167144" y="167144"/>
                </a:cubicBezTo>
                <a:close/>
                <a:moveTo>
                  <a:pt x="299355" y="170696"/>
                </a:moveTo>
                <a:cubicBezTo>
                  <a:pt x="311981" y="164496"/>
                  <a:pt x="323727" y="156648"/>
                  <a:pt x="334288" y="147358"/>
                </a:cubicBezTo>
                <a:lnTo>
                  <a:pt x="334288" y="334288"/>
                </a:lnTo>
                <a:cubicBezTo>
                  <a:pt x="334288" y="380462"/>
                  <a:pt x="259449" y="417860"/>
                  <a:pt x="167144" y="417860"/>
                </a:cubicBezTo>
                <a:cubicBezTo>
                  <a:pt x="74839" y="417860"/>
                  <a:pt x="0" y="380462"/>
                  <a:pt x="0" y="334288"/>
                </a:cubicBezTo>
                <a:lnTo>
                  <a:pt x="0" y="147358"/>
                </a:lnTo>
                <a:cubicBezTo>
                  <a:pt x="10561" y="156648"/>
                  <a:pt x="22308" y="164496"/>
                  <a:pt x="34933" y="170696"/>
                </a:cubicBezTo>
                <a:cubicBezTo>
                  <a:pt x="70409" y="188413"/>
                  <a:pt x="117168" y="198484"/>
                  <a:pt x="167144" y="198484"/>
                </a:cubicBezTo>
                <a:cubicBezTo>
                  <a:pt x="217120" y="198484"/>
                  <a:pt x="263879" y="188413"/>
                  <a:pt x="299355" y="170696"/>
                </a:cubicBez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grpSp>
        <p:nvGrpSpPr>
          <p:cNvPr id="14" name="Group 13">
            <a:extLst>
              <a:ext uri="{FF2B5EF4-FFF2-40B4-BE49-F238E27FC236}">
                <a16:creationId xmlns:a16="http://schemas.microsoft.com/office/drawing/2014/main" id="{6433CE85-D454-837E-5A80-1078C2D1EEE9}"/>
              </a:ext>
            </a:extLst>
          </p:cNvPr>
          <p:cNvGrpSpPr/>
          <p:nvPr/>
        </p:nvGrpSpPr>
        <p:grpSpPr>
          <a:xfrm>
            <a:off x="0" y="2855934"/>
            <a:ext cx="12192000" cy="0"/>
            <a:chOff x="0" y="2855934"/>
            <a:chExt cx="12192000" cy="0"/>
          </a:xfrm>
        </p:grpSpPr>
        <p:cxnSp>
          <p:nvCxnSpPr>
            <p:cNvPr id="8" name="Straight Connector 7">
              <a:extLst>
                <a:ext uri="{FF2B5EF4-FFF2-40B4-BE49-F238E27FC236}">
                  <a16:creationId xmlns:a16="http://schemas.microsoft.com/office/drawing/2014/main" id="{19B1829E-F411-B8FD-C239-5E9FC9FE0298}"/>
                </a:ext>
              </a:extLst>
            </p:cNvPr>
            <p:cNvCxnSpPr/>
            <p:nvPr/>
          </p:nvCxnSpPr>
          <p:spPr>
            <a:xfrm>
              <a:off x="0"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9" name="Straight Connector 8">
              <a:extLst>
                <a:ext uri="{FF2B5EF4-FFF2-40B4-BE49-F238E27FC236}">
                  <a16:creationId xmlns:a16="http://schemas.microsoft.com/office/drawing/2014/main" id="{62E16C9C-A692-C786-4A90-6CD4EB65A56A}"/>
                </a:ext>
              </a:extLst>
            </p:cNvPr>
            <p:cNvCxnSpPr/>
            <p:nvPr/>
          </p:nvCxnSpPr>
          <p:spPr>
            <a:xfrm>
              <a:off x="2212932"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55A0317C-2017-0ABF-6734-85AC2E89E997}"/>
                </a:ext>
              </a:extLst>
            </p:cNvPr>
            <p:cNvCxnSpPr/>
            <p:nvPr/>
          </p:nvCxnSpPr>
          <p:spPr>
            <a:xfrm>
              <a:off x="4425864"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1" name="Straight Connector 10">
              <a:extLst>
                <a:ext uri="{FF2B5EF4-FFF2-40B4-BE49-F238E27FC236}">
                  <a16:creationId xmlns:a16="http://schemas.microsoft.com/office/drawing/2014/main" id="{6BEEA154-8D2C-F0ED-D1F7-84E04078CD29}"/>
                </a:ext>
              </a:extLst>
            </p:cNvPr>
            <p:cNvCxnSpPr/>
            <p:nvPr/>
          </p:nvCxnSpPr>
          <p:spPr>
            <a:xfrm>
              <a:off x="6638796"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2" name="Straight Connector 11">
              <a:extLst>
                <a:ext uri="{FF2B5EF4-FFF2-40B4-BE49-F238E27FC236}">
                  <a16:creationId xmlns:a16="http://schemas.microsoft.com/office/drawing/2014/main" id="{7E17E985-562B-C88A-F2DB-52C2DCB2DE7A}"/>
                </a:ext>
              </a:extLst>
            </p:cNvPr>
            <p:cNvCxnSpPr/>
            <p:nvPr/>
          </p:nvCxnSpPr>
          <p:spPr>
            <a:xfrm>
              <a:off x="8851728"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3" name="Straight Connector 12">
              <a:extLst>
                <a:ext uri="{FF2B5EF4-FFF2-40B4-BE49-F238E27FC236}">
                  <a16:creationId xmlns:a16="http://schemas.microsoft.com/office/drawing/2014/main" id="{F810E3FF-67D6-4511-9A5D-40C37E8D887F}"/>
                </a:ext>
              </a:extLst>
            </p:cNvPr>
            <p:cNvCxnSpPr>
              <a:cxnSpLocks/>
            </p:cNvCxnSpPr>
            <p:nvPr/>
          </p:nvCxnSpPr>
          <p:spPr>
            <a:xfrm>
              <a:off x="11064658" y="2855934"/>
              <a:ext cx="1127342" cy="0"/>
            </a:xfrm>
            <a:prstGeom prst="line">
              <a:avLst/>
            </a:prstGeom>
            <a:noFill/>
            <a:ln>
              <a:gradFill flip="none" rotWithShape="1">
                <a:gsLst>
                  <a:gs pos="0">
                    <a:srgbClr val="1264B1"/>
                  </a:gs>
                  <a:gs pos="100000">
                    <a:srgbClr val="944DCF"/>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Tree>
    <p:extLst>
      <p:ext uri="{BB962C8B-B14F-4D97-AF65-F5344CB8AC3E}">
        <p14:creationId xmlns:p14="http://schemas.microsoft.com/office/powerpoint/2010/main" val="109310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22" presetClass="entr" presetSubtype="8" fill="hold" nodeType="withEffect">
                                  <p:stCondLst>
                                    <p:cond delay="2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800"/>
                                        <p:tgtEl>
                                          <p:spTgt spid="14"/>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42" presetClass="path" presetSubtype="0" decel="100000" fill="hold" grpId="1" nodeType="withEffect">
                                  <p:stCondLst>
                                    <p:cond delay="300"/>
                                  </p:stCondLst>
                                  <p:childTnLst>
                                    <p:animMotion origin="layout" path="M -3.33333E-6 -4.44444E-6 L -3.33333E-6 0.03542 " pathEditMode="relative" rAng="0" ptsTypes="AA">
                                      <p:cBhvr>
                                        <p:cTn id="15" dur="700" spd="-100000" fill="hold"/>
                                        <p:tgtEl>
                                          <p:spTgt spid="43"/>
                                        </p:tgtEl>
                                        <p:attrNameLst>
                                          <p:attrName>ppt_x</p:attrName>
                                          <p:attrName>ppt_y</p:attrName>
                                        </p:attrNameLst>
                                      </p:cBhvr>
                                      <p:rCtr x="0" y="1759"/>
                                    </p:animMotion>
                                  </p:childTnLst>
                                </p:cTn>
                              </p:par>
                              <p:par>
                                <p:cTn id="16" presetID="10" presetClass="entr" presetSubtype="0" fill="hold" grpId="0" nodeType="withEffect">
                                  <p:stCondLst>
                                    <p:cond delay="3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42" presetClass="path" presetSubtype="0" decel="100000" fill="hold" grpId="1" nodeType="withEffect">
                                  <p:stCondLst>
                                    <p:cond delay="300"/>
                                  </p:stCondLst>
                                  <p:childTnLst>
                                    <p:animMotion origin="layout" path="M 3.33333E-6 0 L 3.33333E-6 0.04282 " pathEditMode="relative" rAng="0" ptsTypes="AA">
                                      <p:cBhvr>
                                        <p:cTn id="20" dur="700" spd="-100000" fill="hold"/>
                                        <p:tgtEl>
                                          <p:spTgt spid="2"/>
                                        </p:tgtEl>
                                        <p:attrNameLst>
                                          <p:attrName>ppt_x</p:attrName>
                                          <p:attrName>ppt_y</p:attrName>
                                        </p:attrNameLst>
                                      </p:cBhvr>
                                      <p:rCtr x="0" y="2130"/>
                                    </p:animMotion>
                                  </p:childTnLst>
                                </p:cTn>
                              </p:par>
                              <p:par>
                                <p:cTn id="21" presetID="10" presetClass="entr" presetSubtype="0" fill="hold" grpId="0" nodeType="withEffect">
                                  <p:stCondLst>
                                    <p:cond delay="40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42" presetClass="path" presetSubtype="0" decel="100000" fill="hold" grpId="1" nodeType="withEffect">
                                  <p:stCondLst>
                                    <p:cond delay="400"/>
                                  </p:stCondLst>
                                  <p:childTnLst>
                                    <p:animMotion origin="layout" path="M -3.33333E-6 -4.44444E-6 L -3.33333E-6 0.03542 " pathEditMode="relative" rAng="0" ptsTypes="AA">
                                      <p:cBhvr>
                                        <p:cTn id="25" dur="700" spd="-100000" fill="hold"/>
                                        <p:tgtEl>
                                          <p:spTgt spid="69"/>
                                        </p:tgtEl>
                                        <p:attrNameLst>
                                          <p:attrName>ppt_x</p:attrName>
                                          <p:attrName>ppt_y</p:attrName>
                                        </p:attrNameLst>
                                      </p:cBhvr>
                                      <p:rCtr x="0" y="1759"/>
                                    </p:animMotion>
                                  </p:childTnLst>
                                </p:cTn>
                              </p:par>
                              <p:par>
                                <p:cTn id="26" presetID="10" presetClass="entr" presetSubtype="0" fill="hold" grpId="0" nodeType="withEffect">
                                  <p:stCondLst>
                                    <p:cond delay="4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42" presetClass="path" presetSubtype="0" decel="100000" fill="hold" grpId="1" nodeType="withEffect">
                                  <p:stCondLst>
                                    <p:cond delay="400"/>
                                  </p:stCondLst>
                                  <p:childTnLst>
                                    <p:animMotion origin="layout" path="M 1.04167E-6 4.44444E-6 L 1.04167E-6 0.04282 " pathEditMode="relative" rAng="0" ptsTypes="AA">
                                      <p:cBhvr>
                                        <p:cTn id="30" dur="700" spd="-100000" fill="hold"/>
                                        <p:tgtEl>
                                          <p:spTgt spid="4"/>
                                        </p:tgtEl>
                                        <p:attrNameLst>
                                          <p:attrName>ppt_x</p:attrName>
                                          <p:attrName>ppt_y</p:attrName>
                                        </p:attrNameLst>
                                      </p:cBhvr>
                                      <p:rCtr x="0" y="2130"/>
                                    </p:animMotion>
                                  </p:childTnLst>
                                </p:cTn>
                              </p:par>
                              <p:par>
                                <p:cTn id="31" presetID="10" presetClass="entr" presetSubtype="0" fill="hold" grpId="0" nodeType="withEffect">
                                  <p:stCondLst>
                                    <p:cond delay="50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par>
                                <p:cTn id="34" presetID="42" presetClass="path" presetSubtype="0" decel="100000" fill="hold" grpId="1" nodeType="withEffect">
                                  <p:stCondLst>
                                    <p:cond delay="500"/>
                                  </p:stCondLst>
                                  <p:childTnLst>
                                    <p:animMotion origin="layout" path="M -3.33333E-6 -4.44444E-6 L -3.33333E-6 0.03542 " pathEditMode="relative" rAng="0" ptsTypes="AA">
                                      <p:cBhvr>
                                        <p:cTn id="35" dur="700" spd="-100000" fill="hold"/>
                                        <p:tgtEl>
                                          <p:spTgt spid="72"/>
                                        </p:tgtEl>
                                        <p:attrNameLst>
                                          <p:attrName>ppt_x</p:attrName>
                                          <p:attrName>ppt_y</p:attrName>
                                        </p:attrNameLst>
                                      </p:cBhvr>
                                      <p:rCtr x="0" y="1759"/>
                                    </p:animMotion>
                                  </p:childTnLst>
                                </p:cTn>
                              </p:par>
                              <p:par>
                                <p:cTn id="36" presetID="10" presetClass="entr" presetSubtype="0" fill="hold" grpId="0" nodeType="withEffect">
                                  <p:stCondLst>
                                    <p:cond delay="50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42" presetClass="path" presetSubtype="0" decel="100000" fill="hold" grpId="1" nodeType="withEffect">
                                  <p:stCondLst>
                                    <p:cond delay="500"/>
                                  </p:stCondLst>
                                  <p:childTnLst>
                                    <p:animMotion origin="layout" path="M 0 4.44444E-6 L 0 0.04282 " pathEditMode="relative" rAng="0" ptsTypes="AA">
                                      <p:cBhvr>
                                        <p:cTn id="40" dur="700" spd="-100000" fill="hold"/>
                                        <p:tgtEl>
                                          <p:spTgt spid="5"/>
                                        </p:tgtEl>
                                        <p:attrNameLst>
                                          <p:attrName>ppt_x</p:attrName>
                                          <p:attrName>ppt_y</p:attrName>
                                        </p:attrNameLst>
                                      </p:cBhvr>
                                      <p:rCtr x="0" y="2130"/>
                                    </p:animMotion>
                                  </p:childTnLst>
                                </p:cTn>
                              </p:par>
                              <p:par>
                                <p:cTn id="41" presetID="10" presetClass="entr" presetSubtype="0" fill="hold" grpId="0" nodeType="withEffect">
                                  <p:stCondLst>
                                    <p:cond delay="600"/>
                                  </p:stCondLst>
                                  <p:childTnLst>
                                    <p:set>
                                      <p:cBhvr>
                                        <p:cTn id="42" dur="1" fill="hold">
                                          <p:stCondLst>
                                            <p:cond delay="0"/>
                                          </p:stCondLst>
                                        </p:cTn>
                                        <p:tgtEl>
                                          <p:spTgt spid="77"/>
                                        </p:tgtEl>
                                        <p:attrNameLst>
                                          <p:attrName>style.visibility</p:attrName>
                                        </p:attrNameLst>
                                      </p:cBhvr>
                                      <p:to>
                                        <p:strVal val="visible"/>
                                      </p:to>
                                    </p:set>
                                    <p:animEffect transition="in" filter="fade">
                                      <p:cBhvr>
                                        <p:cTn id="43" dur="500"/>
                                        <p:tgtEl>
                                          <p:spTgt spid="77"/>
                                        </p:tgtEl>
                                      </p:cBhvr>
                                    </p:animEffect>
                                  </p:childTnLst>
                                </p:cTn>
                              </p:par>
                              <p:par>
                                <p:cTn id="44" presetID="42" presetClass="path" presetSubtype="0" decel="100000" fill="hold" grpId="1" nodeType="withEffect">
                                  <p:stCondLst>
                                    <p:cond delay="600"/>
                                  </p:stCondLst>
                                  <p:childTnLst>
                                    <p:animMotion origin="layout" path="M -3.33333E-6 -4.44444E-6 L -3.33333E-6 0.03542 " pathEditMode="relative" rAng="0" ptsTypes="AA">
                                      <p:cBhvr>
                                        <p:cTn id="45" dur="700" spd="-100000" fill="hold"/>
                                        <p:tgtEl>
                                          <p:spTgt spid="77"/>
                                        </p:tgtEl>
                                        <p:attrNameLst>
                                          <p:attrName>ppt_x</p:attrName>
                                          <p:attrName>ppt_y</p:attrName>
                                        </p:attrNameLst>
                                      </p:cBhvr>
                                      <p:rCtr x="0" y="1759"/>
                                    </p:animMotion>
                                  </p:childTnLst>
                                </p:cTn>
                              </p:par>
                              <p:par>
                                <p:cTn id="46" presetID="10" presetClass="entr" presetSubtype="0" fill="hold" grpId="0" nodeType="withEffect">
                                  <p:stCondLst>
                                    <p:cond delay="6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par>
                                <p:cTn id="49" presetID="42" presetClass="path" presetSubtype="0" decel="100000" fill="hold" grpId="1" nodeType="withEffect">
                                  <p:stCondLst>
                                    <p:cond delay="600"/>
                                  </p:stCondLst>
                                  <p:childTnLst>
                                    <p:animMotion origin="layout" path="M -8.33333E-7 4.44444E-6 L -8.33333E-7 0.04282 " pathEditMode="relative" rAng="0" ptsTypes="AA">
                                      <p:cBhvr>
                                        <p:cTn id="50" dur="700" spd="-100000" fill="hold"/>
                                        <p:tgtEl>
                                          <p:spTgt spid="3"/>
                                        </p:tgtEl>
                                        <p:attrNameLst>
                                          <p:attrName>ppt_x</p:attrName>
                                          <p:attrName>ppt_y</p:attrName>
                                        </p:attrNameLst>
                                      </p:cBhvr>
                                      <p:rCtr x="0" y="2130"/>
                                    </p:animMotion>
                                  </p:childTnLst>
                                </p:cTn>
                              </p:par>
                              <p:par>
                                <p:cTn id="51" presetID="10" presetClass="entr" presetSubtype="0" fill="hold" grpId="0" nodeType="withEffect">
                                  <p:stCondLst>
                                    <p:cond delay="700"/>
                                  </p:stCondLst>
                                  <p:childTnLst>
                                    <p:set>
                                      <p:cBhvr>
                                        <p:cTn id="52" dur="1" fill="hold">
                                          <p:stCondLst>
                                            <p:cond delay="0"/>
                                          </p:stCondLst>
                                        </p:cTn>
                                        <p:tgtEl>
                                          <p:spTgt spid="81"/>
                                        </p:tgtEl>
                                        <p:attrNameLst>
                                          <p:attrName>style.visibility</p:attrName>
                                        </p:attrNameLst>
                                      </p:cBhvr>
                                      <p:to>
                                        <p:strVal val="visible"/>
                                      </p:to>
                                    </p:set>
                                    <p:animEffect transition="in" filter="fade">
                                      <p:cBhvr>
                                        <p:cTn id="53" dur="500"/>
                                        <p:tgtEl>
                                          <p:spTgt spid="81"/>
                                        </p:tgtEl>
                                      </p:cBhvr>
                                    </p:animEffect>
                                  </p:childTnLst>
                                </p:cTn>
                              </p:par>
                              <p:par>
                                <p:cTn id="54" presetID="42" presetClass="path" presetSubtype="0" decel="100000" fill="hold" grpId="1" nodeType="withEffect">
                                  <p:stCondLst>
                                    <p:cond delay="700"/>
                                  </p:stCondLst>
                                  <p:childTnLst>
                                    <p:animMotion origin="layout" path="M -3.33333E-6 -4.44444E-6 L -3.33333E-6 0.03542 " pathEditMode="relative" rAng="0" ptsTypes="AA">
                                      <p:cBhvr>
                                        <p:cTn id="55" dur="700" spd="-100000" fill="hold"/>
                                        <p:tgtEl>
                                          <p:spTgt spid="81"/>
                                        </p:tgtEl>
                                        <p:attrNameLst>
                                          <p:attrName>ppt_x</p:attrName>
                                          <p:attrName>ppt_y</p:attrName>
                                        </p:attrNameLst>
                                      </p:cBhvr>
                                      <p:rCtr x="0" y="1759"/>
                                    </p:animMotion>
                                  </p:childTnLst>
                                </p:cTn>
                              </p:par>
                              <p:par>
                                <p:cTn id="56" presetID="10" presetClass="entr" presetSubtype="0" fill="hold" grpId="0" nodeType="withEffect">
                                  <p:stCondLst>
                                    <p:cond delay="7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42" presetClass="path" presetSubtype="0" decel="100000" fill="hold" grpId="1" nodeType="withEffect">
                                  <p:stCondLst>
                                    <p:cond delay="700"/>
                                  </p:stCondLst>
                                  <p:childTnLst>
                                    <p:animMotion origin="layout" path="M 4.16667E-7 -2.22222E-6 L 4.16667E-7 0.04283 " pathEditMode="relative" rAng="0" ptsTypes="AA">
                                      <p:cBhvr>
                                        <p:cTn id="60" dur="700" spd="-100000" fill="hold"/>
                                        <p:tgtEl>
                                          <p:spTgt spid="41"/>
                                        </p:tgtEl>
                                        <p:attrNameLst>
                                          <p:attrName>ppt_x</p:attrName>
                                          <p:attrName>ppt_y</p:attrName>
                                        </p:attrNameLst>
                                      </p:cBhvr>
                                      <p:rCtr x="0"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P spid="3" grpId="1"/>
      <p:bldP spid="41" grpId="0"/>
      <p:bldP spid="41" grpId="1"/>
      <p:bldP spid="2" grpId="0"/>
      <p:bldP spid="2" grpId="1"/>
      <p:bldP spid="4" grpId="0"/>
      <p:bldP spid="4" grpId="1"/>
      <p:bldP spid="5" grpId="0"/>
      <p:bldP spid="5" grpId="1"/>
      <p:bldP spid="43" grpId="0" animBg="1"/>
      <p:bldP spid="43" grpId="1" animBg="1"/>
      <p:bldP spid="69" grpId="0" animBg="1"/>
      <p:bldP spid="69" grpId="1" animBg="1"/>
      <p:bldP spid="72" grpId="0" animBg="1"/>
      <p:bldP spid="72" grpId="1" animBg="1"/>
      <p:bldP spid="81" grpId="0" animBg="1"/>
      <p:bldP spid="81" grpId="1" animBg="1"/>
      <p:bldP spid="77" grpId="0" animBg="1"/>
      <p:bldP spid="7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9C67B504-8C41-72E1-36D8-D650311A6E3E}"/>
              </a:ext>
            </a:extLst>
          </p:cNvPr>
          <p:cNvSpPr txBox="1">
            <a:spLocks/>
          </p:cNvSpPr>
          <p:nvPr/>
        </p:nvSpPr>
        <p:spPr>
          <a:xfrm>
            <a:off x="613478" y="286630"/>
            <a:ext cx="10159025" cy="284870"/>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s-xl" sz="2800" b="0" i="0" u="none" strike="noStrike" kern="1200" cap="none" spc="0" normalizeH="0" baseline="0" noProof="0" dirty="0">
                <a:ln w="3175">
                  <a:noFill/>
                </a:ln>
                <a:solidFill>
                  <a:prstClr val="black"/>
                </a:solidFill>
                <a:effectLst/>
                <a:uLnTx/>
                <a:uFillTx/>
                <a:latin typeface="Segoe UI Semibold"/>
                <a:ea typeface="+mn-ea"/>
                <a:cs typeface="Segoe UI" pitchFamily="34" charset="0"/>
                <a:sym typeface="Helvetica Neue"/>
              </a:rPr>
              <a:t>Evaluación de la optimización de Copilot para Microsoft 365 </a:t>
            </a:r>
          </a:p>
        </p:txBody>
      </p:sp>
      <p:sp>
        <p:nvSpPr>
          <p:cNvPr id="2" name="Rectangle: Rounded Corners 4">
            <a:extLst>
              <a:ext uri="{FF2B5EF4-FFF2-40B4-BE49-F238E27FC236}">
                <a16:creationId xmlns:a16="http://schemas.microsoft.com/office/drawing/2014/main" id="{B6E956D6-87A6-CC12-996A-90FDC184E87F}"/>
              </a:ext>
              <a:ext uri="{C183D7F6-B498-43B3-948B-1728B52AA6E4}">
                <adec:decorative xmlns:adec="http://schemas.microsoft.com/office/drawing/2017/decorative" val="1"/>
              </a:ext>
            </a:extLst>
          </p:cNvPr>
          <p:cNvSpPr/>
          <p:nvPr/>
        </p:nvSpPr>
        <p:spPr>
          <a:xfrm>
            <a:off x="724379" y="2077460"/>
            <a:ext cx="5016598" cy="4363812"/>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502920" rIns="91440" bIns="45720" numCol="1" spcCol="0" rtlCol="0" fromWordArt="0" anchor="b"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endParaRPr>
          </a:p>
        </p:txBody>
      </p:sp>
      <p:sp>
        <p:nvSpPr>
          <p:cNvPr id="19" name="Text Placeholder 4">
            <a:extLst>
              <a:ext uri="{FF2B5EF4-FFF2-40B4-BE49-F238E27FC236}">
                <a16:creationId xmlns:a16="http://schemas.microsoft.com/office/drawing/2014/main" id="{FDC72C87-3E51-B906-3FAD-32A30CFE3A2B}"/>
              </a:ext>
            </a:extLst>
          </p:cNvPr>
          <p:cNvSpPr txBox="1">
            <a:spLocks/>
          </p:cNvSpPr>
          <p:nvPr/>
        </p:nvSpPr>
        <p:spPr>
          <a:xfrm>
            <a:off x="355926" y="903714"/>
            <a:ext cx="11430000" cy="830997"/>
          </a:xfrm>
          <a:prstGeom prst="rect">
            <a:avLst/>
          </a:prstGeom>
        </p:spPr>
        <p:txBody>
          <a:bodyPr vert="horz" wrap="square" lIns="0" tIns="0" rIns="0" bIns="0" rtlCol="0" anchor="ctr">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s-xl" sz="18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Una herramienta basada en Excel que los socios de campo de Microsoft pueden usar para ejecutar una interacción consultiva con el fin de determinar la preparación de un cliente para implementar Copilot </a:t>
            </a:r>
            <a:b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br>
            <a:r>
              <a:rPr kumimoji="0" lang="es-xl" sz="18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y los pasos necesarios para optimizar la experiencia</a:t>
            </a:r>
            <a:endParaRPr kumimoji="0" lang="en-US" sz="1800" b="0" i="0" u="none" strike="noStrike" kern="1200" cap="none" spc="0" normalizeH="0" baseline="0" noProof="0" dirty="0">
              <a:ln>
                <a:noFill/>
              </a:ln>
              <a:solidFill>
                <a:prstClr val="black"/>
              </a:solidFill>
              <a:effectLst/>
              <a:uLnTx/>
              <a:uFillTx/>
              <a:latin typeface="Segoe UI Semibold"/>
              <a:ea typeface="+mn-ea"/>
              <a:cs typeface="Segoe UI" panose="020B0502040204020203" pitchFamily="34" charset="0"/>
            </a:endParaRPr>
          </a:p>
        </p:txBody>
      </p:sp>
      <p:sp>
        <p:nvSpPr>
          <p:cNvPr id="20" name="Rectangle: Rounded Corners 4">
            <a:extLst>
              <a:ext uri="{FF2B5EF4-FFF2-40B4-BE49-F238E27FC236}">
                <a16:creationId xmlns:a16="http://schemas.microsoft.com/office/drawing/2014/main" id="{08BCC4D8-951D-B1E7-06A7-5830AF7F0747}"/>
              </a:ext>
              <a:ext uri="{C183D7F6-B498-43B3-948B-1728B52AA6E4}">
                <adec:decorative xmlns:adec="http://schemas.microsoft.com/office/drawing/2017/decorative" val="1"/>
              </a:ext>
            </a:extLst>
          </p:cNvPr>
          <p:cNvSpPr/>
          <p:nvPr/>
        </p:nvSpPr>
        <p:spPr>
          <a:xfrm>
            <a:off x="6070925" y="2360347"/>
            <a:ext cx="5918256" cy="523511"/>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s-xl"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t>El cuestionario abarca 4 categorías: Preparación del usuario, preparación de la organización, preparación de las herramientas de productividad y preparación </a:t>
            </a:r>
            <a:br>
              <a:rPr kumimoji="0" lang="en-US"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br>
            <a:r>
              <a:rPr kumimoji="0" lang="es-xl"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t>de la seguridad de los datos</a:t>
            </a: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4CFA9387-898A-865C-D07B-62DA11B58DC2}"/>
              </a:ext>
            </a:extLst>
          </p:cNvPr>
          <p:cNvCxnSpPr>
            <a:cxnSpLocks/>
          </p:cNvCxnSpPr>
          <p:nvPr/>
        </p:nvCxnSpPr>
        <p:spPr>
          <a:xfrm flipV="1">
            <a:off x="5407602" y="2600972"/>
            <a:ext cx="663323" cy="2817"/>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Rectangle: Rounded Corners 4">
            <a:extLst>
              <a:ext uri="{FF2B5EF4-FFF2-40B4-BE49-F238E27FC236}">
                <a16:creationId xmlns:a16="http://schemas.microsoft.com/office/drawing/2014/main" id="{60771E20-67F6-6A72-264D-942B3BEF4EBF}"/>
              </a:ext>
              <a:ext uri="{C183D7F6-B498-43B3-948B-1728B52AA6E4}">
                <adec:decorative xmlns:adec="http://schemas.microsoft.com/office/drawing/2017/decorative" val="1"/>
              </a:ext>
            </a:extLst>
          </p:cNvPr>
          <p:cNvSpPr/>
          <p:nvPr/>
        </p:nvSpPr>
        <p:spPr>
          <a:xfrm>
            <a:off x="6070925" y="3124483"/>
            <a:ext cx="5918256" cy="481249"/>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s-xl"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t>Usuarios que están preparados para Copilot en función de los criterios básicos: </a:t>
            </a:r>
            <a:br>
              <a:rPr kumimoji="0" lang="en-US"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br>
            <a:r>
              <a:rPr kumimoji="0" lang="es-xl"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t>se toma del panel de impacto de IA de M365</a:t>
            </a: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23" name="Straight Connector 22">
            <a:extLst>
              <a:ext uri="{FF2B5EF4-FFF2-40B4-BE49-F238E27FC236}">
                <a16:creationId xmlns:a16="http://schemas.microsoft.com/office/drawing/2014/main" id="{99A48B68-F1F6-6C77-555C-866BEB18C79A}"/>
              </a:ext>
            </a:extLst>
          </p:cNvPr>
          <p:cNvCxnSpPr>
            <a:cxnSpLocks/>
          </p:cNvCxnSpPr>
          <p:nvPr/>
        </p:nvCxnSpPr>
        <p:spPr>
          <a:xfrm>
            <a:off x="5049763" y="3365108"/>
            <a:ext cx="1021162"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Rectangle: Rounded Corners 4">
            <a:extLst>
              <a:ext uri="{FF2B5EF4-FFF2-40B4-BE49-F238E27FC236}">
                <a16:creationId xmlns:a16="http://schemas.microsoft.com/office/drawing/2014/main" id="{A12BAAF7-3D4D-7E10-1B4B-D7D1F8375C57}"/>
              </a:ext>
              <a:ext uri="{C183D7F6-B498-43B3-948B-1728B52AA6E4}">
                <adec:decorative xmlns:adec="http://schemas.microsoft.com/office/drawing/2017/decorative" val="1"/>
              </a:ext>
            </a:extLst>
          </p:cNvPr>
          <p:cNvSpPr/>
          <p:nvPr/>
        </p:nvSpPr>
        <p:spPr>
          <a:xfrm>
            <a:off x="6070925" y="3876177"/>
            <a:ext cx="5918256" cy="558595"/>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s-xl"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t>Resumen de los bloqueadores críticos y la preparación del cliente en cada categoría. Las brechas de preparación representan oportunidades para optimizar aún más </a:t>
            </a:r>
            <a:br>
              <a:rPr kumimoji="0" lang="en-US"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br>
            <a:r>
              <a:rPr kumimoji="0" lang="es-xl"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t>la experiencia de Copilot</a:t>
            </a:r>
            <a:endParaRPr kumimoji="0" lang="en-US" sz="12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25" name="Straight Connector 24">
            <a:extLst>
              <a:ext uri="{FF2B5EF4-FFF2-40B4-BE49-F238E27FC236}">
                <a16:creationId xmlns:a16="http://schemas.microsoft.com/office/drawing/2014/main" id="{B1842646-D57A-1329-23DA-0A0E327C3FB6}"/>
              </a:ext>
            </a:extLst>
          </p:cNvPr>
          <p:cNvCxnSpPr>
            <a:cxnSpLocks/>
          </p:cNvCxnSpPr>
          <p:nvPr/>
        </p:nvCxnSpPr>
        <p:spPr>
          <a:xfrm>
            <a:off x="5049763" y="4116802"/>
            <a:ext cx="1021162"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Rectangle: Rounded Corners 4">
            <a:extLst>
              <a:ext uri="{FF2B5EF4-FFF2-40B4-BE49-F238E27FC236}">
                <a16:creationId xmlns:a16="http://schemas.microsoft.com/office/drawing/2014/main" id="{2E1B51CA-A72E-48D4-61FE-8FFA034EFEAD}"/>
              </a:ext>
              <a:ext uri="{C183D7F6-B498-43B3-948B-1728B52AA6E4}">
                <adec:decorative xmlns:adec="http://schemas.microsoft.com/office/drawing/2017/decorative" val="1"/>
              </a:ext>
            </a:extLst>
          </p:cNvPr>
          <p:cNvSpPr/>
          <p:nvPr/>
        </p:nvSpPr>
        <p:spPr>
          <a:xfrm>
            <a:off x="6070925" y="4598051"/>
            <a:ext cx="5918256" cy="1869424"/>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91440" rIns="9144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s-xl"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t>Proporciona orientación sobre los pasos que se deben seguir para abordar los bloqueos y optimizar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endParaRPr>
          </a:p>
          <a:p>
            <a:pPr marL="0" marR="0" lvl="0" indent="0" algn="l" defTabSz="914400" rtl="0" eaLnBrk="1" fontAlgn="auto" latinLnBrk="0" hangingPunct="1">
              <a:lnSpc>
                <a:spcPts val="1300"/>
              </a:lnSpc>
              <a:spcBef>
                <a:spcPts val="0"/>
              </a:spcBef>
              <a:spcAft>
                <a:spcPts val="300"/>
              </a:spcAft>
              <a:buClrTx/>
              <a:buSzTx/>
              <a:buFontTx/>
              <a:buNone/>
              <a:tabLst/>
              <a:defRPr/>
            </a:pPr>
            <a:r>
              <a:rPr kumimoji="0" lang="es-xl"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t>Las opciones para abordar las brechas en la preparación para la seguridad de </a:t>
            </a:r>
            <a:br>
              <a:rPr kumimoji="0" lang="en-US"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br>
            <a:r>
              <a:rPr kumimoji="0" lang="es-xl"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t>los datos incluyen:</a:t>
            </a:r>
          </a:p>
          <a:p>
            <a:pPr marL="171450" marR="0" lvl="0" indent="-171450" algn="l" defTabSz="914400" rtl="0" eaLnBrk="1" fontAlgn="auto" latinLnBrk="0" hangingPunct="1">
              <a:lnSpc>
                <a:spcPts val="1300"/>
              </a:lnSpc>
              <a:spcBef>
                <a:spcPts val="0"/>
              </a:spcBef>
              <a:spcAft>
                <a:spcPts val="300"/>
              </a:spcAft>
              <a:buClrTx/>
              <a:buSzTx/>
              <a:buFont typeface="Arial" panose="020B0604020202020204" pitchFamily="34" charset="0"/>
              <a:buChar char="•"/>
              <a:tabLst/>
              <a:defRPr/>
            </a:pPr>
            <a:r>
              <a:rPr kumimoji="0" lang="es-xl"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t>Identificar y solucionar los problemas de uso compartido excesivo con SharePoint Advanced Management </a:t>
            </a:r>
          </a:p>
          <a:p>
            <a:pPr marL="171450" marR="0" lvl="0" indent="-171450" algn="l" defTabSz="914400" rtl="0" eaLnBrk="1" fontAlgn="auto" latinLnBrk="0" hangingPunct="1">
              <a:lnSpc>
                <a:spcPts val="1300"/>
              </a:lnSpc>
              <a:spcBef>
                <a:spcPts val="0"/>
              </a:spcBef>
              <a:spcAft>
                <a:spcPts val="300"/>
              </a:spcAft>
              <a:buClrTx/>
              <a:buSzTx/>
              <a:buFont typeface="Arial" panose="020B0604020202020204" pitchFamily="34" charset="0"/>
              <a:buChar char="•"/>
              <a:tabLst/>
              <a:defRPr/>
            </a:pPr>
            <a:r>
              <a:rPr kumimoji="0" lang="es-xl"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t>Iniciar la prueba de cumplimiento de seguridad para demostrar las capacidades de clasificación de datos y administración de permisos de Microsoft Purview</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s-xl" sz="1200" b="0" i="0" u="none" strike="noStrike" kern="1200" cap="none" spc="0" normalizeH="0" baseline="0" noProof="0" dirty="0">
                <a:ln>
                  <a:noFill/>
                </a:ln>
                <a:solidFill>
                  <a:srgbClr val="FFFFFF"/>
                </a:solidFill>
                <a:effectLst/>
                <a:uLnTx/>
                <a:uFillTx/>
                <a:latin typeface="Segoe UI" panose="020B0502040204020203" pitchFamily="34" charset="0"/>
                <a:ea typeface="Calibri" panose="020F0502020204030204" pitchFamily="34" charset="0"/>
                <a:cs typeface="+mn-cs"/>
              </a:rPr>
              <a:t>Participar en la seguridad de datos </a:t>
            </a:r>
          </a:p>
        </p:txBody>
      </p:sp>
      <p:cxnSp>
        <p:nvCxnSpPr>
          <p:cNvPr id="27" name="Straight Connector 26">
            <a:extLst>
              <a:ext uri="{FF2B5EF4-FFF2-40B4-BE49-F238E27FC236}">
                <a16:creationId xmlns:a16="http://schemas.microsoft.com/office/drawing/2014/main" id="{26A07BD5-8770-9A03-253B-D73B066742AA}"/>
              </a:ext>
            </a:extLst>
          </p:cNvPr>
          <p:cNvCxnSpPr>
            <a:cxnSpLocks/>
          </p:cNvCxnSpPr>
          <p:nvPr/>
        </p:nvCxnSpPr>
        <p:spPr>
          <a:xfrm>
            <a:off x="5561394" y="5590840"/>
            <a:ext cx="510581"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D6CDC0A-1C00-E93C-04F9-FBEEF93F7190}"/>
              </a:ext>
            </a:extLst>
          </p:cNvPr>
          <p:cNvPicPr>
            <a:picLocks noChangeAspect="1"/>
          </p:cNvPicPr>
          <p:nvPr/>
        </p:nvPicPr>
        <p:blipFill>
          <a:blip r:embed="rId3"/>
          <a:stretch>
            <a:fillRect/>
          </a:stretch>
        </p:blipFill>
        <p:spPr>
          <a:xfrm>
            <a:off x="870210" y="2295445"/>
            <a:ext cx="4724936" cy="3927843"/>
          </a:xfrm>
          <a:prstGeom prst="rect">
            <a:avLst/>
          </a:prstGeom>
        </p:spPr>
      </p:pic>
    </p:spTree>
    <p:extLst>
      <p:ext uri="{BB962C8B-B14F-4D97-AF65-F5344CB8AC3E}">
        <p14:creationId xmlns:p14="http://schemas.microsoft.com/office/powerpoint/2010/main" val="3747160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F22F29-F8E5-D55C-395A-1B40C085F822}"/>
              </a:ext>
            </a:extLst>
          </p:cNvPr>
          <p:cNvSpPr>
            <a:spLocks noGrp="1"/>
          </p:cNvSpPr>
          <p:nvPr>
            <p:ph idx="1"/>
          </p:nvPr>
        </p:nvSpPr>
        <p:spPr>
          <a:xfrm>
            <a:off x="483810" y="675694"/>
            <a:ext cx="10515600" cy="649874"/>
          </a:xfrm>
        </p:spPr>
        <p:txBody>
          <a:bodyPr>
            <a:normAutofit/>
          </a:bodyPr>
          <a:lstStyle/>
          <a:p>
            <a:pPr marL="0" indent="0">
              <a:buNone/>
            </a:pPr>
            <a:r>
              <a:rPr lang="en-US" sz="3200" dirty="0" err="1">
                <a:latin typeface="+mj-lt"/>
              </a:rPr>
              <a:t>Paquetes</a:t>
            </a:r>
            <a:r>
              <a:rPr lang="en-US" sz="3200" dirty="0">
                <a:latin typeface="+mj-lt"/>
              </a:rPr>
              <a:t> de s</a:t>
            </a:r>
            <a:r>
              <a:rPr lang="es-xl" sz="3200" dirty="0">
                <a:latin typeface="+mj-lt"/>
              </a:rPr>
              <a:t>ervicios de Copilot para Microsoft 365</a:t>
            </a:r>
          </a:p>
        </p:txBody>
      </p:sp>
      <p:sp>
        <p:nvSpPr>
          <p:cNvPr id="7" name="Text Placeholder 11">
            <a:extLst>
              <a:ext uri="{FF2B5EF4-FFF2-40B4-BE49-F238E27FC236}">
                <a16:creationId xmlns:a16="http://schemas.microsoft.com/office/drawing/2014/main" id="{FB960AFD-BA30-F351-B0B8-8B0037F133CB}"/>
              </a:ext>
            </a:extLst>
          </p:cNvPr>
          <p:cNvSpPr>
            <a:spLocks noGrp="1"/>
          </p:cNvSpPr>
          <p:nvPr/>
        </p:nvSpPr>
        <p:spPr>
          <a:xfrm>
            <a:off x="291423" y="2961179"/>
            <a:ext cx="2007284" cy="692497"/>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ts val="1800"/>
              </a:lnSpc>
              <a:spcBef>
                <a:spcPct val="20000"/>
              </a:spcBef>
              <a:spcAft>
                <a:spcPts val="0"/>
              </a:spcAft>
              <a:buClrTx/>
              <a:buSzPct val="90000"/>
              <a:buFont typeface="Wingdings" panose="05000000000000000000" pitchFamily="2" charset="2"/>
              <a:buNone/>
              <a:tabLst/>
              <a:defRPr/>
            </a:pPr>
            <a:r>
              <a:rPr kumimoji="0" lang="es-xl"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Aseso</a:t>
            </a:r>
            <a:r>
              <a:rPr kumimoji="0" lang="en-US"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r</a:t>
            </a:r>
            <a:r>
              <a:rPr kumimoji="0" lang="es-EC" sz="1600" b="0" i="0" u="none" strike="noStrike" kern="1200" cap="none" spc="0" normalizeH="0" baseline="0" noProof="0" dirty="0" err="1">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ía</a:t>
            </a:r>
            <a:r>
              <a:rPr kumimoji="0" lang="es-xl"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 sobre IA + Copilot para Microsoft 365 </a:t>
            </a:r>
          </a:p>
        </p:txBody>
      </p:sp>
      <p:sp>
        <p:nvSpPr>
          <p:cNvPr id="9" name="Text Placeholder 13">
            <a:extLst>
              <a:ext uri="{FF2B5EF4-FFF2-40B4-BE49-F238E27FC236}">
                <a16:creationId xmlns:a16="http://schemas.microsoft.com/office/drawing/2014/main" id="{2A11A654-BCA2-7DB9-C58F-D4B58BB63D6A}"/>
              </a:ext>
            </a:extLst>
          </p:cNvPr>
          <p:cNvSpPr>
            <a:spLocks noGrp="1"/>
          </p:cNvSpPr>
          <p:nvPr/>
        </p:nvSpPr>
        <p:spPr>
          <a:xfrm>
            <a:off x="2398394" y="2967299"/>
            <a:ext cx="2294680" cy="461665"/>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ts val="1800"/>
              </a:lnSpc>
              <a:spcBef>
                <a:spcPct val="20000"/>
              </a:spcBef>
              <a:spcAft>
                <a:spcPts val="0"/>
              </a:spcAft>
              <a:buClrTx/>
              <a:buSzPct val="90000"/>
              <a:buFont typeface="Wingdings" panose="05000000000000000000" pitchFamily="2" charset="2"/>
              <a:buNone/>
              <a:tabLst/>
              <a:defRPr/>
            </a:pPr>
            <a:r>
              <a:rPr kumimoji="0" lang="es-xl"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Preparación de Copilot para Microsoft 365 </a:t>
            </a:r>
          </a:p>
        </p:txBody>
      </p:sp>
      <p:sp>
        <p:nvSpPr>
          <p:cNvPr id="10" name="Text Placeholder 14">
            <a:extLst>
              <a:ext uri="{FF2B5EF4-FFF2-40B4-BE49-F238E27FC236}">
                <a16:creationId xmlns:a16="http://schemas.microsoft.com/office/drawing/2014/main" id="{F18B91D0-4A2D-E413-4DEB-F7E60BF2150A}"/>
              </a:ext>
            </a:extLst>
          </p:cNvPr>
          <p:cNvSpPr>
            <a:spLocks noGrp="1"/>
          </p:cNvSpPr>
          <p:nvPr/>
        </p:nvSpPr>
        <p:spPr>
          <a:xfrm>
            <a:off x="2621595" y="3718955"/>
            <a:ext cx="1943464" cy="1384995"/>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Evalú</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la preparación técnica y de licencias</a:t>
            </a:r>
          </a:p>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Evalú</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la protección </a:t>
            </a:r>
            <a:br>
              <a:rPr kumimoji="0" lang="en-US"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b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de datos y la gobernanza del cliente</a:t>
            </a:r>
          </a:p>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Muestr</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las ventajas </a:t>
            </a:r>
            <a:br>
              <a:rPr kumimoji="0" lang="en-US"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b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de Copilot </a:t>
            </a:r>
          </a:p>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Identifi</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ca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las situaciones de alto valor</a:t>
            </a:r>
          </a:p>
        </p:txBody>
      </p:sp>
      <p:sp>
        <p:nvSpPr>
          <p:cNvPr id="11" name="Text Placeholder 15">
            <a:extLst>
              <a:ext uri="{FF2B5EF4-FFF2-40B4-BE49-F238E27FC236}">
                <a16:creationId xmlns:a16="http://schemas.microsoft.com/office/drawing/2014/main" id="{79A19F24-CDA3-E7D0-2C29-AB792CCFF4BE}"/>
              </a:ext>
            </a:extLst>
          </p:cNvPr>
          <p:cNvSpPr>
            <a:spLocks noGrp="1"/>
          </p:cNvSpPr>
          <p:nvPr/>
        </p:nvSpPr>
        <p:spPr>
          <a:xfrm>
            <a:off x="4704375" y="2961179"/>
            <a:ext cx="2213728" cy="692497"/>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ts val="1800"/>
              </a:lnSpc>
              <a:spcBef>
                <a:spcPct val="20000"/>
              </a:spcBef>
              <a:spcAft>
                <a:spcPts val="0"/>
              </a:spcAft>
              <a:buClrTx/>
              <a:buSzPct val="90000"/>
              <a:buFont typeface="Wingdings" panose="05000000000000000000" pitchFamily="2" charset="2"/>
              <a:buNone/>
              <a:tabLst/>
              <a:defRPr/>
            </a:pPr>
            <a:r>
              <a:rPr kumimoji="0" lang="es-xl"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Implementación </a:t>
            </a:r>
            <a:br>
              <a:rPr kumimoji="0" lang="en-US"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br>
            <a:r>
              <a:rPr kumimoji="0" lang="es-xl"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de Copilot para Microsoft 365 </a:t>
            </a:r>
          </a:p>
        </p:txBody>
      </p:sp>
      <p:sp>
        <p:nvSpPr>
          <p:cNvPr id="13" name="Text Placeholder 17">
            <a:extLst>
              <a:ext uri="{FF2B5EF4-FFF2-40B4-BE49-F238E27FC236}">
                <a16:creationId xmlns:a16="http://schemas.microsoft.com/office/drawing/2014/main" id="{AA9ADE5F-A085-41AD-ED6E-47402A9D5FD1}"/>
              </a:ext>
            </a:extLst>
          </p:cNvPr>
          <p:cNvSpPr>
            <a:spLocks noGrp="1"/>
          </p:cNvSpPr>
          <p:nvPr/>
        </p:nvSpPr>
        <p:spPr>
          <a:xfrm>
            <a:off x="7192070" y="2958954"/>
            <a:ext cx="2253226" cy="692497"/>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ts val="1800"/>
              </a:lnSpc>
              <a:spcBef>
                <a:spcPct val="20000"/>
              </a:spcBef>
              <a:spcAft>
                <a:spcPts val="0"/>
              </a:spcAft>
              <a:buClrTx/>
              <a:buSzPct val="90000"/>
              <a:buFont typeface="Wingdings" panose="05000000000000000000" pitchFamily="2" charset="2"/>
              <a:buNone/>
              <a:tabLst/>
              <a:defRPr/>
            </a:pPr>
            <a:r>
              <a:rPr kumimoji="0" lang="es-xl"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Adopción </a:t>
            </a:r>
            <a:br>
              <a:rPr kumimoji="0" lang="en-US"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br>
            <a:r>
              <a:rPr kumimoji="0" lang="es-xl"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y administración </a:t>
            </a:r>
            <a:br>
              <a:rPr kumimoji="0" lang="en-US"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br>
            <a:r>
              <a:rPr kumimoji="0" lang="es-xl"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de cambios</a:t>
            </a:r>
          </a:p>
        </p:txBody>
      </p:sp>
      <p:cxnSp>
        <p:nvCxnSpPr>
          <p:cNvPr id="16" name="Straight Connector 15">
            <a:extLst>
              <a:ext uri="{FF2B5EF4-FFF2-40B4-BE49-F238E27FC236}">
                <a16:creationId xmlns:a16="http://schemas.microsoft.com/office/drawing/2014/main" id="{09241057-682B-3F8E-B621-F08B2CFAE8F3}"/>
              </a:ext>
            </a:extLst>
          </p:cNvPr>
          <p:cNvCxnSpPr>
            <a:cxnSpLocks/>
          </p:cNvCxnSpPr>
          <p:nvPr/>
        </p:nvCxnSpPr>
        <p:spPr>
          <a:xfrm>
            <a:off x="2332375" y="2958954"/>
            <a:ext cx="0" cy="221260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C3A959A6-6B9F-7FA3-2FA4-CA4FDCDC78BD}"/>
              </a:ext>
            </a:extLst>
          </p:cNvPr>
          <p:cNvSpPr>
            <a:spLocks noGrp="1"/>
          </p:cNvSpPr>
          <p:nvPr/>
        </p:nvSpPr>
        <p:spPr>
          <a:xfrm>
            <a:off x="9606979" y="2967299"/>
            <a:ext cx="2057564" cy="692497"/>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GB" sz="2400" kern="1200" spc="0" baseline="0" dirty="0">
                <a:gradFill>
                  <a:gsLst>
                    <a:gs pos="0">
                      <a:schemeClr val="accent1"/>
                    </a:gs>
                    <a:gs pos="99000">
                      <a:schemeClr val="accent2"/>
                    </a:gs>
                  </a:gsLst>
                  <a:lin ang="27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ts val="1800"/>
              </a:lnSpc>
              <a:spcBef>
                <a:spcPct val="20000"/>
              </a:spcBef>
              <a:spcAft>
                <a:spcPts val="0"/>
              </a:spcAft>
              <a:buClrTx/>
              <a:buSzPct val="90000"/>
              <a:buFont typeface="Wingdings" panose="05000000000000000000" pitchFamily="2" charset="2"/>
              <a:buNone/>
              <a:tabLst/>
              <a:defRPr/>
            </a:pPr>
            <a:r>
              <a:rPr kumimoji="0" lang="es-xl"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Extensibilidad </a:t>
            </a:r>
            <a:br>
              <a:rPr kumimoji="0" lang="en-US"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br>
            <a:r>
              <a:rPr kumimoji="0" lang="es-xl" sz="1600" b="0" i="0" u="none" strike="noStrike" kern="1200" cap="none" spc="0" normalizeH="0" baseline="0" noProof="0" dirty="0">
                <a:ln>
                  <a:noFill/>
                </a:ln>
                <a:gradFill>
                  <a:gsLst>
                    <a:gs pos="0">
                      <a:srgbClr val="C5B4E3"/>
                    </a:gs>
                    <a:gs pos="99000">
                      <a:srgbClr val="8661C5"/>
                    </a:gs>
                  </a:gsLst>
                  <a:lin ang="2700000" scaled="0"/>
                </a:gradFill>
                <a:effectLst/>
                <a:uLnTx/>
                <a:uFillTx/>
                <a:latin typeface="Segoe UI Semibold"/>
                <a:ea typeface="+mn-ea"/>
                <a:cs typeface="Segoe UI" panose="020B0502040204020203" pitchFamily="34" charset="0"/>
              </a:rPr>
              <a:t>de Copilot para Microsoft 365 </a:t>
            </a:r>
          </a:p>
        </p:txBody>
      </p:sp>
      <p:sp>
        <p:nvSpPr>
          <p:cNvPr id="20" name="Text Placeholder 14">
            <a:extLst>
              <a:ext uri="{FF2B5EF4-FFF2-40B4-BE49-F238E27FC236}">
                <a16:creationId xmlns:a16="http://schemas.microsoft.com/office/drawing/2014/main" id="{0374D2BC-A0FC-81C7-55E9-2048162B50B2}"/>
              </a:ext>
            </a:extLst>
          </p:cNvPr>
          <p:cNvSpPr>
            <a:spLocks noGrp="1"/>
          </p:cNvSpPr>
          <p:nvPr/>
        </p:nvSpPr>
        <p:spPr>
          <a:xfrm>
            <a:off x="378905" y="3718955"/>
            <a:ext cx="1828905" cy="1552797"/>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Guí</a:t>
            </a:r>
            <a:r>
              <a:rPr kumimoji="0" lang="es-EC"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a</a:t>
            </a:r>
            <a:r>
              <a:rPr kumimoji="0" lang="es-xl"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 sobre transformación empresarial con Copilot</a:t>
            </a:r>
          </a:p>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Proporcion</a:t>
            </a:r>
            <a:r>
              <a:rPr kumimoji="0" lang="es-EC"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a</a:t>
            </a:r>
            <a:r>
              <a:rPr kumimoji="0" lang="es-xl"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 orientación para el uso responsable </a:t>
            </a:r>
            <a:b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br>
            <a:r>
              <a:rPr kumimoji="0" lang="es-xl"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de la IA</a:t>
            </a:r>
          </a:p>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Identifi</a:t>
            </a:r>
            <a:r>
              <a:rPr kumimoji="0" lang="es-EC"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ca</a:t>
            </a:r>
            <a:r>
              <a:rPr kumimoji="0" lang="es-xl"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 las personas </a:t>
            </a:r>
            <a:b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br>
            <a:r>
              <a:rPr kumimoji="0" lang="es-xl"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rPr>
              <a:t>y las situaciones que ofrecerían el mayor valor si se concibieran con IA</a:t>
            </a:r>
          </a:p>
          <a:p>
            <a:pPr marL="0" marR="0" lvl="0" indent="0" algn="l" defTabSz="932742" rtl="0" eaLnBrk="1" fontAlgn="auto" latinLnBrk="0" hangingPunct="1">
              <a:lnSpc>
                <a:spcPct val="107000"/>
              </a:lnSpc>
              <a:spcBef>
                <a:spcPts val="0"/>
              </a:spcBef>
              <a:spcAft>
                <a:spcPts val="800"/>
              </a:spcAft>
              <a:buClrTx/>
              <a:buSzPct val="90000"/>
              <a:buFont typeface="Wingdings" panose="05000000000000000000" pitchFamily="2" charset="2"/>
              <a:buNone/>
              <a:tabLst/>
              <a:defRPr/>
            </a:pPr>
            <a:endPar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Times New Roman" panose="02020603050405020304" pitchFamily="18" charset="0"/>
            </a:endParaRPr>
          </a:p>
        </p:txBody>
      </p:sp>
      <p:sp>
        <p:nvSpPr>
          <p:cNvPr id="21" name="Text Placeholder 14">
            <a:extLst>
              <a:ext uri="{FF2B5EF4-FFF2-40B4-BE49-F238E27FC236}">
                <a16:creationId xmlns:a16="http://schemas.microsoft.com/office/drawing/2014/main" id="{71CA3C9B-867F-34F8-D1EC-0ABA4EA7BE11}"/>
              </a:ext>
            </a:extLst>
          </p:cNvPr>
          <p:cNvSpPr>
            <a:spLocks noGrp="1"/>
          </p:cNvSpPr>
          <p:nvPr/>
        </p:nvSpPr>
        <p:spPr>
          <a:xfrm>
            <a:off x="4982292" y="3718955"/>
            <a:ext cx="2028107" cy="1415772"/>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Cierr</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las brechas </a:t>
            </a:r>
            <a:br>
              <a:rPr kumimoji="0" lang="en-US"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b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de preparación</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Cre</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un caso de negocios </a:t>
            </a:r>
          </a:p>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Planifi</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ca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el éxito del cliente </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con </a:t>
            </a:r>
            <a:r>
              <a:rPr kumimoji="0" lang="es-EC" sz="1100" b="0" i="0" u="none" strike="noStrike" kern="1200" cap="none" spc="0" normalizeH="0" baseline="0" noProof="0" dirty="0" err="1">
                <a:ln>
                  <a:noFill/>
                </a:ln>
                <a:solidFill>
                  <a:prstClr val="black"/>
                </a:solidFill>
                <a:effectLst/>
                <a:uLnTx/>
                <a:uFillTx/>
                <a:latin typeface="Segoe UI"/>
                <a:ea typeface="+mn-ea"/>
                <a:cs typeface="Segoe UI" panose="020B0502040204020203" pitchFamily="34" charset="0"/>
              </a:rPr>
              <a:t>Copilot</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a:t>
            </a:r>
          </a:p>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Evalú</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el uso de</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l </a:t>
            </a:r>
            <a:r>
              <a:rPr kumimoji="0" lang="es-EC" sz="1100" b="0" i="0" u="none" strike="noStrike" kern="1200" cap="none" spc="0" normalizeH="0" baseline="0" noProof="0" dirty="0" err="1">
                <a:ln>
                  <a:noFill/>
                </a:ln>
                <a:solidFill>
                  <a:prstClr val="black"/>
                </a:solidFill>
                <a:effectLst/>
                <a:uLnTx/>
                <a:uFillTx/>
                <a:latin typeface="Segoe UI"/>
                <a:ea typeface="+mn-ea"/>
                <a:cs typeface="Segoe UI" panose="020B0502040204020203" pitchFamily="34" charset="0"/>
              </a:rPr>
              <a:t>tenant</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de Microsoft 365 y configur</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la seguridad y el</a:t>
            </a:r>
            <a:r>
              <a:rPr kumimoji="0" lang="en-IN"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cumplimiento</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Lan</a:t>
            </a:r>
            <a:r>
              <a:rPr kumimoji="0" lang="es-EC" sz="1100" b="0" i="0" u="none" strike="noStrike" kern="1200" cap="none" spc="0" normalizeH="0" baseline="0" noProof="0" dirty="0" err="1">
                <a:ln>
                  <a:noFill/>
                </a:ln>
                <a:solidFill>
                  <a:prstClr val="black"/>
                </a:solidFill>
                <a:effectLst/>
                <a:uLnTx/>
                <a:uFillTx/>
                <a:latin typeface="Segoe UI"/>
                <a:ea typeface="+mn-ea"/>
                <a:cs typeface="Segoe UI" panose="020B0502040204020203" pitchFamily="34" charset="0"/>
              </a:rPr>
              <a:t>za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el piloto</a:t>
            </a:r>
            <a:endParaRPr kumimoji="0" lang="en-GB" sz="105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p:txBody>
      </p:sp>
      <p:sp>
        <p:nvSpPr>
          <p:cNvPr id="22" name="Text Placeholder 14">
            <a:extLst>
              <a:ext uri="{FF2B5EF4-FFF2-40B4-BE49-F238E27FC236}">
                <a16:creationId xmlns:a16="http://schemas.microsoft.com/office/drawing/2014/main" id="{D6D0F8BD-C707-A917-F9D0-CC8CFE5C6EB8}"/>
              </a:ext>
            </a:extLst>
          </p:cNvPr>
          <p:cNvSpPr>
            <a:spLocks noGrp="1"/>
          </p:cNvSpPr>
          <p:nvPr/>
        </p:nvSpPr>
        <p:spPr>
          <a:xfrm>
            <a:off x="7318771" y="3718955"/>
            <a:ext cx="2160192" cy="1785104"/>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Impuls</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programas </a:t>
            </a:r>
            <a:br>
              <a:rPr kumimoji="0" lang="en-US"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b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de gestión de cambios</a:t>
            </a:r>
          </a:p>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Establec</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e</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canales de comunicación con los empleados</a:t>
            </a:r>
          </a:p>
          <a:p>
            <a:pPr marL="171450" marR="0" lvl="0" indent="-171450" algn="l" defTabSz="932742"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Mid</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e</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el impacto para </a:t>
            </a:r>
            <a:br>
              <a:rPr kumimoji="0" lang="en-US"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b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el negocio</a:t>
            </a:r>
          </a:p>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Llev</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a cabo la capacitación </a:t>
            </a:r>
            <a:br>
              <a:rPr kumimoji="0" lang="en-US"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b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de los empleados </a:t>
            </a:r>
          </a:p>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Brind</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soporte y optimización continu</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s</a:t>
            </a:r>
          </a:p>
        </p:txBody>
      </p:sp>
      <p:sp>
        <p:nvSpPr>
          <p:cNvPr id="23" name="Text Placeholder 14">
            <a:extLst>
              <a:ext uri="{FF2B5EF4-FFF2-40B4-BE49-F238E27FC236}">
                <a16:creationId xmlns:a16="http://schemas.microsoft.com/office/drawing/2014/main" id="{FC0F6D22-1575-0CD9-1F75-80E9608613D1}"/>
              </a:ext>
            </a:extLst>
          </p:cNvPr>
          <p:cNvSpPr>
            <a:spLocks noGrp="1"/>
          </p:cNvSpPr>
          <p:nvPr/>
        </p:nvSpPr>
        <p:spPr>
          <a:xfrm>
            <a:off x="9863738" y="3718955"/>
            <a:ext cx="2030133" cy="1692771"/>
          </a:xfrm>
          <a:prstGeom prst="rect">
            <a:avLst/>
          </a:prstGeom>
        </p:spPr>
        <p:txBody>
          <a:bodyPr vert="horz" wrap="square" lIns="0" tIns="0" rIns="0" bIns="0" rtlCol="0" anchor="t" anchorCtr="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n-lt"/>
                <a:ea typeface="+mn-ea"/>
                <a:cs typeface="Segoe UI" panose="020B0502040204020203" pitchFamily="34" charset="0"/>
              </a:defRPr>
            </a:lvl1pPr>
            <a:lvl2pPr marL="36106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722119"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104557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135146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Reali</a:t>
            </a:r>
            <a:r>
              <a:rPr kumimoji="0" lang="es-EC" sz="1100" b="0" i="0" u="none" strike="noStrike" kern="1200" cap="none" spc="0" normalizeH="0" baseline="0" noProof="0" dirty="0" err="1">
                <a:ln>
                  <a:noFill/>
                </a:ln>
                <a:solidFill>
                  <a:prstClr val="black"/>
                </a:solidFill>
                <a:effectLst/>
                <a:uLnTx/>
                <a:uFillTx/>
                <a:latin typeface="Segoe UI"/>
                <a:ea typeface="+mn-ea"/>
                <a:cs typeface="Segoe UI" panose="020B0502040204020203" pitchFamily="34" charset="0"/>
              </a:rPr>
              <a:t>za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evaluaciones </a:t>
            </a:r>
            <a:br>
              <a:rPr kumimoji="0" lang="en-US"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b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de aplicaciones de </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la </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línea </a:t>
            </a:r>
            <a:br>
              <a:rPr kumimoji="0" lang="en-US"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b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de negocios </a:t>
            </a:r>
          </a:p>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Amplí</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el valor con los complementos y las conexiones de Copilot</a:t>
            </a:r>
          </a:p>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Conect</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a</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los datos a Microsoft Graph y Dataverse</a:t>
            </a:r>
          </a:p>
          <a:p>
            <a:pPr marL="171450" marR="0" lvl="0" indent="-171450" algn="l" defTabSz="932742" rtl="0" eaLnBrk="1" fontAlgn="auto" latinLnBrk="0" hangingPunct="1">
              <a:lnSpc>
                <a:spcPts val="1200"/>
              </a:lnSpc>
              <a:spcBef>
                <a:spcPts val="0"/>
              </a:spcBef>
              <a:spcAft>
                <a:spcPts val="0"/>
              </a:spcAft>
              <a:buClrTx/>
              <a:buSzPct val="90000"/>
              <a:buFont typeface="Arial" panose="020B0604020202020204" pitchFamily="34" charset="0"/>
              <a:buChar char="•"/>
              <a:tabLst/>
              <a:defRPr/>
            </a:pP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Ofre</a:t>
            </a:r>
            <a:r>
              <a:rPr kumimoji="0" lang="es-EC"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ce</a:t>
            </a: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servicios de integración, personalización </a:t>
            </a:r>
            <a:br>
              <a:rPr kumimoji="0" lang="en-US"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br>
            <a:r>
              <a:rPr kumimoji="0" lang="es-xl" sz="11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y configuración</a:t>
            </a:r>
          </a:p>
        </p:txBody>
      </p:sp>
      <p:cxnSp>
        <p:nvCxnSpPr>
          <p:cNvPr id="33" name="Straight Connector 32">
            <a:extLst>
              <a:ext uri="{FF2B5EF4-FFF2-40B4-BE49-F238E27FC236}">
                <a16:creationId xmlns:a16="http://schemas.microsoft.com/office/drawing/2014/main" id="{12C3A16F-6A9E-0919-8C40-E70B7C062924}"/>
              </a:ext>
            </a:extLst>
          </p:cNvPr>
          <p:cNvCxnSpPr>
            <a:cxnSpLocks/>
          </p:cNvCxnSpPr>
          <p:nvPr/>
        </p:nvCxnSpPr>
        <p:spPr>
          <a:xfrm>
            <a:off x="4693074" y="2958954"/>
            <a:ext cx="0" cy="221260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C22E4FE-1D09-7E62-93F8-FE9098B4C59D}"/>
              </a:ext>
            </a:extLst>
          </p:cNvPr>
          <p:cNvCxnSpPr>
            <a:cxnSpLocks/>
          </p:cNvCxnSpPr>
          <p:nvPr/>
        </p:nvCxnSpPr>
        <p:spPr>
          <a:xfrm>
            <a:off x="7064054" y="2967299"/>
            <a:ext cx="0" cy="221260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4FC8F11-F5F0-5E51-2C07-E337E071F8C0}"/>
              </a:ext>
            </a:extLst>
          </p:cNvPr>
          <p:cNvCxnSpPr>
            <a:cxnSpLocks/>
          </p:cNvCxnSpPr>
          <p:nvPr/>
        </p:nvCxnSpPr>
        <p:spPr>
          <a:xfrm>
            <a:off x="9478963" y="2958954"/>
            <a:ext cx="0" cy="2212603"/>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0F514437-C56A-3089-7FBE-E049B6FBB79D}"/>
              </a:ext>
            </a:extLst>
          </p:cNvPr>
          <p:cNvSpPr txBox="1">
            <a:spLocks/>
          </p:cNvSpPr>
          <p:nvPr/>
        </p:nvSpPr>
        <p:spPr>
          <a:xfrm>
            <a:off x="483810" y="1492421"/>
            <a:ext cx="11360528" cy="10602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700"/>
              </a:lnSpc>
              <a:spcBef>
                <a:spcPts val="1000"/>
              </a:spcBef>
              <a:spcAft>
                <a:spcPts val="0"/>
              </a:spcAft>
              <a:buClrTx/>
              <a:buSzTx/>
              <a:buFont typeface="Arial" panose="020B0604020202020204" pitchFamily="34" charset="0"/>
              <a:buNone/>
              <a:tabLst/>
              <a:defRPr/>
            </a:pPr>
            <a:r>
              <a:rPr kumimoji="0" lang="es-xl"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Impuls</a:t>
            </a:r>
            <a:r>
              <a:rPr kumimoji="0" lang="en-US"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a</a:t>
            </a:r>
            <a:r>
              <a:rPr kumimoji="0" lang="es-xl"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 la innovación y la transformación empresarial para clientes con las ofertas de Copilot para Microsoft 365. Aprovech</a:t>
            </a:r>
            <a:r>
              <a:rPr kumimoji="0" lang="en-US"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a</a:t>
            </a:r>
            <a:r>
              <a:rPr kumimoji="0" lang="es-xl"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 los</a:t>
            </a:r>
            <a:r>
              <a:rPr kumimoji="0" lang="en-US"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 </a:t>
            </a:r>
            <a:r>
              <a:rPr kumimoji="0" lang="es-xl"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clientes de Microsoft e incorpor</a:t>
            </a:r>
            <a:r>
              <a:rPr kumimoji="0" lang="en-US"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a</a:t>
            </a:r>
            <a:r>
              <a:rPr kumimoji="0" lang="es-xl"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 la IA generativa a la suite de productividad que ya conocen y en la que confían, preparándolos para el éxito con soporte de preventa y posventa junto con </a:t>
            </a:r>
            <a:r>
              <a:rPr kumimoji="0" lang="en-US" sz="1500" b="0" i="0" u="none" strike="noStrike" kern="1200" cap="none" spc="0" normalizeH="0" baseline="0" noProof="0" dirty="0" err="1">
                <a:ln>
                  <a:noFill/>
                </a:ln>
                <a:solidFill>
                  <a:prstClr val="black"/>
                </a:solidFill>
                <a:effectLst/>
                <a:uLnTx/>
                <a:uFillTx/>
                <a:latin typeface="Segoe UI"/>
                <a:ea typeface="Segoe UI" panose="020B0502040204020203" pitchFamily="34" charset="0"/>
                <a:cs typeface="Times New Roman"/>
              </a:rPr>
              <a:t>seguridad</a:t>
            </a:r>
            <a:r>
              <a:rPr kumimoji="0" lang="en-US"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 </a:t>
            </a:r>
            <a:r>
              <a:rPr kumimoji="0" lang="en-US" sz="1500" b="0" i="0" u="none" strike="noStrike" kern="1200" cap="none" spc="0" normalizeH="0" baseline="0" noProof="0" dirty="0" err="1">
                <a:ln>
                  <a:noFill/>
                </a:ln>
                <a:solidFill>
                  <a:prstClr val="black"/>
                </a:solidFill>
                <a:effectLst/>
                <a:uLnTx/>
                <a:uFillTx/>
                <a:latin typeface="Segoe UI"/>
                <a:ea typeface="Segoe UI" panose="020B0502040204020203" pitchFamily="34" charset="0"/>
                <a:cs typeface="Times New Roman"/>
              </a:rPr>
              <a:t>avanzada</a:t>
            </a:r>
            <a:r>
              <a:rPr kumimoji="0" lang="es-xl"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 Llev</a:t>
            </a:r>
            <a:r>
              <a:rPr kumimoji="0" lang="en-US"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a</a:t>
            </a:r>
            <a:r>
              <a:rPr kumimoji="0" lang="es-xl"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 la innovación a un nuevo nivel y amplí</a:t>
            </a:r>
            <a:r>
              <a:rPr kumimoji="0" lang="en-US"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a</a:t>
            </a:r>
            <a:r>
              <a:rPr kumimoji="0" lang="es-xl"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 las capacidades de Copilot con el poder de los complementos</a:t>
            </a:r>
            <a:r>
              <a:rPr kumimoji="0" lang="en-US"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 </a:t>
            </a:r>
            <a:r>
              <a:rPr kumimoji="0" lang="es-xl"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a:rPr>
              <a:t>y Microsoft Graph.</a:t>
            </a:r>
            <a:endParaRPr kumimoji="0" lang="en-US" sz="1500" b="0" i="0" u="none" strike="noStrike" kern="1200" cap="none" spc="0" normalizeH="0" baseline="0" noProof="0" dirty="0">
              <a:ln>
                <a:noFill/>
              </a:ln>
              <a:solidFill>
                <a:prstClr val="black"/>
              </a:solidFill>
              <a:effectLst/>
              <a:uLnTx/>
              <a:uFillTx/>
              <a:latin typeface="Segoe UI"/>
              <a:ea typeface="Segoe UI" panose="020B0502040204020203"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2ABCF8C-D2B7-2539-C9AE-D1637684CC4A}"/>
              </a:ext>
            </a:extLst>
          </p:cNvPr>
          <p:cNvSpPr txBox="1"/>
          <p:nvPr/>
        </p:nvSpPr>
        <p:spPr>
          <a:xfrm>
            <a:off x="483810" y="5559664"/>
            <a:ext cx="66724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2800"/>
              </a:spcBef>
              <a:spcAft>
                <a:spcPts val="0"/>
              </a:spcAft>
              <a:buClrTx/>
              <a:buSzTx/>
              <a:buFontTx/>
              <a:buNone/>
              <a:tabLst/>
              <a:defRPr/>
            </a:pPr>
            <a:r>
              <a:rPr kumimoji="0" lang="es-xl" sz="1800" b="0" i="0" u="none" strike="noStrike" kern="1200" cap="none" spc="0" normalizeH="0" baseline="0" noProof="0">
                <a:ln>
                  <a:noFill/>
                </a:ln>
                <a:solidFill>
                  <a:srgbClr val="8661C5"/>
                </a:solidFill>
                <a:effectLst/>
                <a:uLnTx/>
                <a:uFillTx/>
                <a:latin typeface="Segoe UI Variable Display" pitchFamily="2" charset="0"/>
                <a:ea typeface="+mn-ea"/>
                <a:cs typeface="Segoe UI Semibold"/>
              </a:rPr>
              <a:t>Recursos de desarrollo de prácticas para socios </a:t>
            </a:r>
            <a:r>
              <a:rPr kumimoji="0" lang="es-xl" sz="1800" b="0" i="0" u="none" strike="noStrike" kern="1200" cap="none" spc="0" normalizeH="0" baseline="0" noProof="0">
                <a:ln w="3175">
                  <a:noFill/>
                </a:ln>
                <a:solidFill>
                  <a:srgbClr val="8661C5"/>
                </a:solidFill>
                <a:effectLst/>
                <a:uLnTx/>
                <a:uFillTx/>
                <a:latin typeface="Segoe UI Variable Display" pitchFamily="2" charset="0"/>
                <a:ea typeface="+mn-ea"/>
                <a:cs typeface="Segoe UI"/>
                <a:hlinkClick r:id="rId3">
                  <a:extLst>
                    <a:ext uri="{A12FA001-AC4F-418D-AE19-62706E023703}">
                      <ahyp:hlinkClr xmlns:ahyp="http://schemas.microsoft.com/office/drawing/2018/hyperlinkcolor" val="tx"/>
                    </a:ext>
                  </a:extLst>
                </a:hlinkClick>
              </a:rPr>
              <a:t>https://aka.ms/AIFutureOfWorkPartner</a:t>
            </a:r>
            <a:endParaRPr kumimoji="0" lang="en-US" sz="1800" b="0" i="0" u="none" strike="noStrike" kern="1200" cap="none" spc="0" normalizeH="0" baseline="0" noProof="0">
              <a:ln w="3175">
                <a:noFill/>
              </a:ln>
              <a:solidFill>
                <a:srgbClr val="8661C5"/>
              </a:solidFill>
              <a:effectLst/>
              <a:uLnTx/>
              <a:uFillTx/>
              <a:latin typeface="Segoe UI Variable Display" pitchFamily="2" charset="0"/>
              <a:ea typeface="+mn-ea"/>
              <a:cs typeface="Segoe UI"/>
            </a:endParaRPr>
          </a:p>
        </p:txBody>
      </p:sp>
    </p:spTree>
    <p:extLst>
      <p:ext uri="{BB962C8B-B14F-4D97-AF65-F5344CB8AC3E}">
        <p14:creationId xmlns:p14="http://schemas.microsoft.com/office/powerpoint/2010/main" val="4095493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B4B8AF-5486-6B2F-313D-E945A25FE605}"/>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2" name="Title 1"/>
          <p:cNvSpPr>
            <a:spLocks noGrp="1" noRot="1" noMove="1" noResize="1" noEditPoints="1" noAdjustHandles="1" noChangeArrowheads="1" noChangeShapeType="1"/>
          </p:cNvSpPr>
          <p:nvPr>
            <p:ph type="title"/>
          </p:nvPr>
        </p:nvSpPr>
        <p:spPr>
          <a:xfrm>
            <a:off x="495300" y="439738"/>
            <a:ext cx="11201400" cy="997196"/>
          </a:xfrm>
        </p:spPr>
        <p:txBody>
          <a:bodyPr/>
          <a:lstStyle/>
          <a:p>
            <a:r>
              <a:rPr lang="es-xl" dirty="0"/>
              <a:t>Responsabilidades clave de la gobernanza </a:t>
            </a:r>
            <a:br>
              <a:rPr lang="en-US" dirty="0"/>
            </a:br>
            <a:r>
              <a:rPr lang="es-xl" dirty="0"/>
              <a:t>de </a:t>
            </a:r>
            <a:r>
              <a:rPr lang="es-EC" dirty="0"/>
              <a:t>los </a:t>
            </a:r>
            <a:r>
              <a:rPr lang="es-xl" dirty="0"/>
              <a:t>contenedores y </a:t>
            </a:r>
            <a:r>
              <a:rPr lang="es-EC" dirty="0"/>
              <a:t>del </a:t>
            </a:r>
            <a:r>
              <a:rPr lang="es-xl" dirty="0"/>
              <a:t>contenido</a:t>
            </a:r>
          </a:p>
        </p:txBody>
      </p:sp>
      <p:grpSp>
        <p:nvGrpSpPr>
          <p:cNvPr id="3" name="Group 2">
            <a:extLst>
              <a:ext uri="{FF2B5EF4-FFF2-40B4-BE49-F238E27FC236}">
                <a16:creationId xmlns:a16="http://schemas.microsoft.com/office/drawing/2014/main" id="{05CECC79-E3E7-ED39-3118-0C665FC896C1}"/>
              </a:ext>
            </a:extLst>
          </p:cNvPr>
          <p:cNvGrpSpPr/>
          <p:nvPr/>
        </p:nvGrpSpPr>
        <p:grpSpPr>
          <a:xfrm>
            <a:off x="495300" y="1874135"/>
            <a:ext cx="2694389" cy="4116638"/>
            <a:chOff x="495300" y="1874135"/>
            <a:chExt cx="2694389" cy="4116638"/>
          </a:xfrm>
        </p:grpSpPr>
        <p:sp>
          <p:nvSpPr>
            <p:cNvPr id="16" name="Rectangle: Rounded Corners 15">
              <a:extLst>
                <a:ext uri="{FF2B5EF4-FFF2-40B4-BE49-F238E27FC236}">
                  <a16:creationId xmlns:a16="http://schemas.microsoft.com/office/drawing/2014/main" id="{9C1994C2-094C-BFFA-C647-CBFEB79A258E}"/>
                </a:ext>
              </a:extLst>
            </p:cNvPr>
            <p:cNvSpPr>
              <a:spLocks noChangeAspect="1"/>
            </p:cNvSpPr>
            <p:nvPr/>
          </p:nvSpPr>
          <p:spPr bwMode="auto">
            <a:xfrm>
              <a:off x="495300" y="1874135"/>
              <a:ext cx="2694389" cy="4116638"/>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8B925DE3-A8BA-BB39-0F29-5E2C31D30926}"/>
                </a:ext>
              </a:extLst>
            </p:cNvPr>
            <p:cNvSpPr txBox="1"/>
            <p:nvPr/>
          </p:nvSpPr>
          <p:spPr>
            <a:xfrm>
              <a:off x="577278" y="1983466"/>
              <a:ext cx="2524213" cy="724355"/>
            </a:xfrm>
            <a:prstGeom prst="roundRect">
              <a:avLst>
                <a:gd name="adj" fmla="val 15554"/>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2000" b="0" i="0" u="none" strike="noStrike" kern="1200" cap="none" spc="0" normalizeH="0" baseline="0" noProof="0" dirty="0">
                  <a:ln>
                    <a:noFill/>
                  </a:ln>
                  <a:solidFill>
                    <a:srgbClr val="FFFFFF"/>
                  </a:solidFill>
                  <a:effectLst/>
                  <a:uLnTx/>
                  <a:uFillTx/>
                  <a:latin typeface="Segoe UI Semibold"/>
                  <a:cs typeface="Segoe UI" pitchFamily="34" charset="0"/>
                </a:rPr>
                <a:t>Fortale</a:t>
              </a:r>
              <a:r>
                <a:rPr kumimoji="0" lang="es-EC" sz="2000" b="0" i="0" u="none" strike="noStrike" kern="1200" cap="none" spc="0" normalizeH="0" baseline="0" noProof="0" dirty="0" err="1">
                  <a:ln>
                    <a:noFill/>
                  </a:ln>
                  <a:solidFill>
                    <a:srgbClr val="FFFFFF"/>
                  </a:solidFill>
                  <a:effectLst/>
                  <a:uLnTx/>
                  <a:uFillTx/>
                  <a:latin typeface="Segoe UI Semibold"/>
                  <a:cs typeface="Segoe UI" pitchFamily="34" charset="0"/>
                </a:rPr>
                <a:t>cer</a:t>
              </a:r>
              <a:r>
                <a:rPr kumimoji="0" lang="es-xl" sz="2000" b="0" i="0" u="none" strike="noStrike" kern="1200" cap="none" spc="0" normalizeH="0" baseline="0" noProof="0" dirty="0">
                  <a:ln>
                    <a:noFill/>
                  </a:ln>
                  <a:solidFill>
                    <a:srgbClr val="FFFFFF"/>
                  </a:solidFill>
                  <a:effectLst/>
                  <a:uLnTx/>
                  <a:uFillTx/>
                  <a:latin typeface="Segoe UI Semibold"/>
                  <a:cs typeface="Segoe UI" pitchFamily="34" charset="0"/>
                </a:rPr>
                <a:t> a los empleados</a:t>
              </a:r>
            </a:p>
          </p:txBody>
        </p:sp>
        <p:sp>
          <p:nvSpPr>
            <p:cNvPr id="42" name="TextBox 41">
              <a:extLst>
                <a:ext uri="{FF2B5EF4-FFF2-40B4-BE49-F238E27FC236}">
                  <a16:creationId xmlns:a16="http://schemas.microsoft.com/office/drawing/2014/main" id="{5DE82D3E-38BE-6F0A-51D0-00E6EAB3A241}"/>
                </a:ext>
              </a:extLst>
            </p:cNvPr>
            <p:cNvSpPr txBox="1"/>
            <p:nvPr/>
          </p:nvSpPr>
          <p:spPr>
            <a:xfrm>
              <a:off x="640463" y="2856953"/>
              <a:ext cx="2461028" cy="106182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Apoyar la creación </a:t>
              </a:r>
              <a:br>
                <a:rPr kumimoji="0" lang="en-US" sz="1600" b="0" i="0" u="none" strike="noStrike" kern="1200" cap="none" spc="0" normalizeH="0" baseline="0" noProof="0" dirty="0">
                  <a:ln>
                    <a:noFill/>
                  </a:ln>
                  <a:solidFill>
                    <a:prstClr val="black"/>
                  </a:solidFill>
                  <a:effectLst/>
                  <a:uLnTx/>
                  <a:uFillTx/>
                  <a:latin typeface="Segoe UI"/>
                  <a:ea typeface="+mn-ea"/>
                  <a:cs typeface="+mn-cs"/>
                </a:rPr>
              </a:br>
              <a:r>
                <a:rPr kumimoji="0" lang="es-xl" sz="1600" b="0" i="0" u="none" strike="noStrike" kern="1200" cap="none" spc="0" normalizeH="0" baseline="0" noProof="0" dirty="0">
                  <a:ln>
                    <a:noFill/>
                  </a:ln>
                  <a:solidFill>
                    <a:prstClr val="black"/>
                  </a:solidFill>
                  <a:effectLst/>
                  <a:uLnTx/>
                  <a:uFillTx/>
                  <a:latin typeface="Segoe UI"/>
                  <a:ea typeface="+mn-ea"/>
                  <a:cs typeface="+mn-cs"/>
                </a:rPr>
                <a:t>de autoservicio</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Usar la gestión del ciclo </a:t>
              </a:r>
              <a:br>
                <a:rPr kumimoji="0" lang="en-US" sz="1600" b="0" i="0" u="none" strike="noStrike" kern="1200" cap="none" spc="0" normalizeH="0" baseline="0" noProof="0" dirty="0">
                  <a:ln>
                    <a:noFill/>
                  </a:ln>
                  <a:solidFill>
                    <a:prstClr val="black"/>
                  </a:solidFill>
                  <a:effectLst/>
                  <a:uLnTx/>
                  <a:uFillTx/>
                  <a:latin typeface="Segoe UI"/>
                  <a:ea typeface="+mn-ea"/>
                  <a:cs typeface="+mn-cs"/>
                </a:rPr>
              </a:br>
              <a:r>
                <a:rPr kumimoji="0" lang="es-xl" sz="1600" b="0" i="0" u="none" strike="noStrike" kern="1200" cap="none" spc="0" normalizeH="0" baseline="0" noProof="0" dirty="0">
                  <a:ln>
                    <a:noFill/>
                  </a:ln>
                  <a:solidFill>
                    <a:prstClr val="black"/>
                  </a:solidFill>
                  <a:effectLst/>
                  <a:uLnTx/>
                  <a:uFillTx/>
                  <a:latin typeface="Segoe UI"/>
                  <a:ea typeface="+mn-ea"/>
                  <a:cs typeface="+mn-cs"/>
                </a:rPr>
                <a:t>de vida</a:t>
              </a:r>
            </a:p>
          </p:txBody>
        </p:sp>
        <p:sp>
          <p:nvSpPr>
            <p:cNvPr id="47" name="Oval 46">
              <a:extLst>
                <a:ext uri="{FF2B5EF4-FFF2-40B4-BE49-F238E27FC236}">
                  <a16:creationId xmlns:a16="http://schemas.microsoft.com/office/drawing/2014/main" id="{407F4D65-90D5-4A2F-CBD7-76B1BE1884F0}"/>
                </a:ext>
                <a:ext uri="{C183D7F6-B498-43B3-948B-1728B52AA6E4}">
                  <adec:decorative xmlns:adec="http://schemas.microsoft.com/office/drawing/2017/decorative" val="1"/>
                </a:ext>
              </a:extLst>
            </p:cNvPr>
            <p:cNvSpPr/>
            <p:nvPr/>
          </p:nvSpPr>
          <p:spPr bwMode="auto">
            <a:xfrm>
              <a:off x="2348205" y="5123792"/>
              <a:ext cx="689084" cy="689084"/>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51" name="Picture 50">
              <a:extLst>
                <a:ext uri="{FF2B5EF4-FFF2-40B4-BE49-F238E27FC236}">
                  <a16:creationId xmlns:a16="http://schemas.microsoft.com/office/drawing/2014/main" id="{E109DC35-AB11-0745-1E83-983B693AB4B7}"/>
                </a:ext>
              </a:extLst>
            </p:cNvPr>
            <p:cNvPicPr>
              <a:picLocks noChangeAspect="1"/>
            </p:cNvPicPr>
            <p:nvPr/>
          </p:nvPicPr>
          <p:blipFill>
            <a:blip r:embed="rId5"/>
            <a:stretch>
              <a:fillRect/>
            </a:stretch>
          </p:blipFill>
          <p:spPr>
            <a:xfrm>
              <a:off x="2539870" y="5243751"/>
              <a:ext cx="305754" cy="449167"/>
            </a:xfrm>
            <a:prstGeom prst="rect">
              <a:avLst/>
            </a:prstGeom>
          </p:spPr>
        </p:pic>
      </p:grpSp>
      <p:grpSp>
        <p:nvGrpSpPr>
          <p:cNvPr id="4" name="Group 3">
            <a:extLst>
              <a:ext uri="{FF2B5EF4-FFF2-40B4-BE49-F238E27FC236}">
                <a16:creationId xmlns:a16="http://schemas.microsoft.com/office/drawing/2014/main" id="{BD0AD4B9-5701-044A-1503-BD7386864AE6}"/>
              </a:ext>
            </a:extLst>
          </p:cNvPr>
          <p:cNvGrpSpPr/>
          <p:nvPr/>
        </p:nvGrpSpPr>
        <p:grpSpPr>
          <a:xfrm>
            <a:off x="3330970" y="1874135"/>
            <a:ext cx="2694389" cy="4116638"/>
            <a:chOff x="3330970" y="1874135"/>
            <a:chExt cx="2694389" cy="4116638"/>
          </a:xfrm>
        </p:grpSpPr>
        <p:sp>
          <p:nvSpPr>
            <p:cNvPr id="20" name="Rectangle: Rounded Corners 19">
              <a:extLst>
                <a:ext uri="{FF2B5EF4-FFF2-40B4-BE49-F238E27FC236}">
                  <a16:creationId xmlns:a16="http://schemas.microsoft.com/office/drawing/2014/main" id="{78B02FFE-D082-9197-4D18-C42D18A66DE0}"/>
                </a:ext>
              </a:extLst>
            </p:cNvPr>
            <p:cNvSpPr>
              <a:spLocks noChangeAspect="1"/>
            </p:cNvSpPr>
            <p:nvPr/>
          </p:nvSpPr>
          <p:spPr bwMode="auto">
            <a:xfrm>
              <a:off x="3330970" y="1874135"/>
              <a:ext cx="2694389" cy="4116638"/>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5" name="TextBox 24">
              <a:extLst>
                <a:ext uri="{FF2B5EF4-FFF2-40B4-BE49-F238E27FC236}">
                  <a16:creationId xmlns:a16="http://schemas.microsoft.com/office/drawing/2014/main" id="{036D9C90-69F8-05EF-CA80-03DF1DC02B62}"/>
                </a:ext>
              </a:extLst>
            </p:cNvPr>
            <p:cNvSpPr txBox="1"/>
            <p:nvPr/>
          </p:nvSpPr>
          <p:spPr>
            <a:xfrm>
              <a:off x="3412948" y="1983466"/>
              <a:ext cx="2524213" cy="724355"/>
            </a:xfrm>
            <a:prstGeom prst="roundRect">
              <a:avLst>
                <a:gd name="adj" fmla="val 15554"/>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2000" b="0" i="0" u="none" strike="noStrike" kern="1200" cap="none" spc="0" normalizeH="0" baseline="0" noProof="0" dirty="0">
                  <a:ln>
                    <a:noFill/>
                  </a:ln>
                  <a:solidFill>
                    <a:srgbClr val="FFFFFF"/>
                  </a:solidFill>
                  <a:effectLst/>
                  <a:uLnTx/>
                  <a:uFillTx/>
                  <a:latin typeface="Segoe UI Semibold"/>
                  <a:cs typeface="Segoe UI" pitchFamily="34" charset="0"/>
                </a:rPr>
                <a:t>Identificar contenido valioso</a:t>
              </a:r>
            </a:p>
          </p:txBody>
        </p:sp>
        <p:sp>
          <p:nvSpPr>
            <p:cNvPr id="43" name="TextBox 42">
              <a:extLst>
                <a:ext uri="{FF2B5EF4-FFF2-40B4-BE49-F238E27FC236}">
                  <a16:creationId xmlns:a16="http://schemas.microsoft.com/office/drawing/2014/main" id="{B63D0A04-C858-DA26-6A63-017C456A127D}"/>
                </a:ext>
              </a:extLst>
            </p:cNvPr>
            <p:cNvSpPr txBox="1"/>
            <p:nvPr/>
          </p:nvSpPr>
          <p:spPr>
            <a:xfrm>
              <a:off x="3476133" y="2856953"/>
              <a:ext cx="2461028" cy="106182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Requerir clasificación </a:t>
              </a:r>
              <a:br>
                <a:rPr kumimoji="0" lang="en-US" sz="1600" b="0" i="0" u="none" strike="noStrike" kern="1200" cap="none" spc="0" normalizeH="0" baseline="0" noProof="0" dirty="0">
                  <a:ln>
                    <a:noFill/>
                  </a:ln>
                  <a:solidFill>
                    <a:prstClr val="black"/>
                  </a:solidFill>
                  <a:effectLst/>
                  <a:uLnTx/>
                  <a:uFillTx/>
                  <a:latin typeface="Segoe UI"/>
                  <a:ea typeface="+mn-ea"/>
                  <a:cs typeface="+mn-cs"/>
                </a:rPr>
              </a:br>
              <a:r>
                <a:rPr kumimoji="0" lang="es-xl" sz="1600" b="0" i="0" u="none" strike="noStrike" kern="1200" cap="none" spc="0" normalizeH="0" baseline="0" noProof="0" dirty="0">
                  <a:ln>
                    <a:noFill/>
                  </a:ln>
                  <a:solidFill>
                    <a:prstClr val="black"/>
                  </a:solidFill>
                  <a:effectLst/>
                  <a:uLnTx/>
                  <a:uFillTx/>
                  <a:latin typeface="Segoe UI"/>
                  <a:ea typeface="+mn-ea"/>
                  <a:cs typeface="+mn-cs"/>
                </a:rPr>
                <a:t>de contenedores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Analizar con prevención </a:t>
              </a:r>
              <a:br>
                <a:rPr kumimoji="0" lang="en-US" sz="1600" b="0" i="0" u="none" strike="noStrike" kern="1200" cap="none" spc="0" normalizeH="0" baseline="0" noProof="0" dirty="0">
                  <a:ln>
                    <a:noFill/>
                  </a:ln>
                  <a:solidFill>
                    <a:prstClr val="black"/>
                  </a:solidFill>
                  <a:effectLst/>
                  <a:uLnTx/>
                  <a:uFillTx/>
                  <a:latin typeface="Segoe UI"/>
                  <a:ea typeface="+mn-ea"/>
                  <a:cs typeface="+mn-cs"/>
                </a:rPr>
              </a:br>
              <a:r>
                <a:rPr kumimoji="0" lang="es-xl" sz="1600" b="0" i="0" u="none" strike="noStrike" kern="1200" cap="none" spc="0" normalizeH="0" baseline="0" noProof="0" dirty="0">
                  <a:ln>
                    <a:noFill/>
                  </a:ln>
                  <a:solidFill>
                    <a:prstClr val="black"/>
                  </a:solidFill>
                  <a:effectLst/>
                  <a:uLnTx/>
                  <a:uFillTx/>
                  <a:latin typeface="Segoe UI"/>
                  <a:ea typeface="+mn-ea"/>
                  <a:cs typeface="+mn-cs"/>
                </a:rPr>
                <a:t>de pérdida de datos (DLP)</a:t>
              </a:r>
            </a:p>
          </p:txBody>
        </p:sp>
        <p:sp>
          <p:nvSpPr>
            <p:cNvPr id="48" name="Oval 47">
              <a:extLst>
                <a:ext uri="{FF2B5EF4-FFF2-40B4-BE49-F238E27FC236}">
                  <a16:creationId xmlns:a16="http://schemas.microsoft.com/office/drawing/2014/main" id="{263D7627-984A-3949-FED1-44FB737CC7BF}"/>
                </a:ext>
                <a:ext uri="{C183D7F6-B498-43B3-948B-1728B52AA6E4}">
                  <adec:decorative xmlns:adec="http://schemas.microsoft.com/office/drawing/2017/decorative" val="1"/>
                </a:ext>
              </a:extLst>
            </p:cNvPr>
            <p:cNvSpPr/>
            <p:nvPr/>
          </p:nvSpPr>
          <p:spPr bwMode="auto">
            <a:xfrm>
              <a:off x="5183875" y="5123792"/>
              <a:ext cx="689084" cy="689084"/>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52" name="Picture 51">
              <a:extLst>
                <a:ext uri="{FF2B5EF4-FFF2-40B4-BE49-F238E27FC236}">
                  <a16:creationId xmlns:a16="http://schemas.microsoft.com/office/drawing/2014/main" id="{B64FC144-24DA-F0FF-B48F-CC7623C073BC}"/>
                </a:ext>
              </a:extLst>
            </p:cNvPr>
            <p:cNvPicPr>
              <a:picLocks noChangeAspect="1"/>
            </p:cNvPicPr>
            <p:nvPr/>
          </p:nvPicPr>
          <p:blipFill>
            <a:blip r:embed="rId6"/>
            <a:stretch>
              <a:fillRect/>
            </a:stretch>
          </p:blipFill>
          <p:spPr>
            <a:xfrm>
              <a:off x="5287370" y="5258928"/>
              <a:ext cx="482095" cy="418813"/>
            </a:xfrm>
            <a:prstGeom prst="rect">
              <a:avLst/>
            </a:prstGeom>
          </p:spPr>
        </p:pic>
      </p:grpSp>
      <p:grpSp>
        <p:nvGrpSpPr>
          <p:cNvPr id="6" name="Group 5">
            <a:extLst>
              <a:ext uri="{FF2B5EF4-FFF2-40B4-BE49-F238E27FC236}">
                <a16:creationId xmlns:a16="http://schemas.microsoft.com/office/drawing/2014/main" id="{CA1264D9-709D-74E7-31B5-0AF2754B407C}"/>
              </a:ext>
            </a:extLst>
          </p:cNvPr>
          <p:cNvGrpSpPr/>
          <p:nvPr/>
        </p:nvGrpSpPr>
        <p:grpSpPr>
          <a:xfrm>
            <a:off x="6166641" y="1874135"/>
            <a:ext cx="2694389" cy="4116638"/>
            <a:chOff x="6166641" y="1874135"/>
            <a:chExt cx="2694389" cy="4116638"/>
          </a:xfrm>
        </p:grpSpPr>
        <p:sp>
          <p:nvSpPr>
            <p:cNvPr id="35" name="Rectangle: Rounded Corners 34">
              <a:extLst>
                <a:ext uri="{FF2B5EF4-FFF2-40B4-BE49-F238E27FC236}">
                  <a16:creationId xmlns:a16="http://schemas.microsoft.com/office/drawing/2014/main" id="{A75441BF-55FB-0272-4EDE-41839EA5B199}"/>
                </a:ext>
              </a:extLst>
            </p:cNvPr>
            <p:cNvSpPr>
              <a:spLocks noChangeAspect="1"/>
            </p:cNvSpPr>
            <p:nvPr/>
          </p:nvSpPr>
          <p:spPr bwMode="auto">
            <a:xfrm>
              <a:off x="6166641" y="1874135"/>
              <a:ext cx="2694389" cy="4116638"/>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6" name="TextBox 35">
              <a:extLst>
                <a:ext uri="{FF2B5EF4-FFF2-40B4-BE49-F238E27FC236}">
                  <a16:creationId xmlns:a16="http://schemas.microsoft.com/office/drawing/2014/main" id="{E255B01B-6567-4295-9A92-FB735D20615F}"/>
                </a:ext>
              </a:extLst>
            </p:cNvPr>
            <p:cNvSpPr txBox="1"/>
            <p:nvPr/>
          </p:nvSpPr>
          <p:spPr>
            <a:xfrm>
              <a:off x="6248619" y="1983466"/>
              <a:ext cx="2524213" cy="724355"/>
            </a:xfrm>
            <a:prstGeom prst="roundRect">
              <a:avLst>
                <a:gd name="adj" fmla="val 15554"/>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2000" b="0" i="0" u="none" strike="noStrike" kern="1200" cap="none" spc="0" normalizeH="0" baseline="0" noProof="0" dirty="0">
                  <a:ln>
                    <a:noFill/>
                  </a:ln>
                  <a:solidFill>
                    <a:srgbClr val="FFFFFF"/>
                  </a:solidFill>
                  <a:effectLst/>
                  <a:uLnTx/>
                  <a:uFillTx/>
                  <a:latin typeface="Segoe UI Semibold"/>
                  <a:cs typeface="Segoe UI" pitchFamily="34" charset="0"/>
                </a:rPr>
                <a:t>Proteger </a:t>
              </a:r>
              <a:br>
                <a:rPr kumimoji="0" lang="en-US" sz="2000" b="0" i="0" u="none" strike="noStrike" kern="1200" cap="none" spc="0" normalizeH="0" baseline="0" noProof="0" dirty="0">
                  <a:ln>
                    <a:noFill/>
                  </a:ln>
                  <a:solidFill>
                    <a:srgbClr val="FFFFFF"/>
                  </a:solidFill>
                  <a:effectLst/>
                  <a:uLnTx/>
                  <a:uFillTx/>
                  <a:latin typeface="Segoe UI Semibold"/>
                  <a:cs typeface="Segoe UI" pitchFamily="34" charset="0"/>
                </a:rPr>
              </a:br>
              <a:r>
                <a:rPr kumimoji="0" lang="es-xl" sz="2000" b="0" i="0" u="none" strike="noStrike" kern="1200" cap="none" spc="0" normalizeH="0" baseline="0" noProof="0" dirty="0">
                  <a:ln>
                    <a:noFill/>
                  </a:ln>
                  <a:solidFill>
                    <a:srgbClr val="FFFFFF"/>
                  </a:solidFill>
                  <a:effectLst/>
                  <a:uLnTx/>
                  <a:uFillTx/>
                  <a:latin typeface="Segoe UI Semibold"/>
                  <a:cs typeface="Segoe UI" pitchFamily="34" charset="0"/>
                </a:rPr>
                <a:t>los activos</a:t>
              </a:r>
            </a:p>
          </p:txBody>
        </p:sp>
        <p:sp>
          <p:nvSpPr>
            <p:cNvPr id="44" name="TextBox 43">
              <a:extLst>
                <a:ext uri="{FF2B5EF4-FFF2-40B4-BE49-F238E27FC236}">
                  <a16:creationId xmlns:a16="http://schemas.microsoft.com/office/drawing/2014/main" id="{7BA3C936-A2D5-83FB-CD54-E4F3F5031EF3}"/>
                </a:ext>
              </a:extLst>
            </p:cNvPr>
            <p:cNvSpPr txBox="1"/>
            <p:nvPr/>
          </p:nvSpPr>
          <p:spPr>
            <a:xfrm>
              <a:off x="6311804" y="2856953"/>
              <a:ext cx="2461028" cy="170816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Limitar el alcance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Aplicar políticas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Usar el acceso condicional</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Usar la administración de derechos de información (IRM)</a:t>
              </a:r>
            </a:p>
          </p:txBody>
        </p:sp>
        <p:sp>
          <p:nvSpPr>
            <p:cNvPr id="49" name="Oval 48">
              <a:extLst>
                <a:ext uri="{FF2B5EF4-FFF2-40B4-BE49-F238E27FC236}">
                  <a16:creationId xmlns:a16="http://schemas.microsoft.com/office/drawing/2014/main" id="{13C54C5D-B977-6876-BED2-C3BDD6B92B73}"/>
                </a:ext>
                <a:ext uri="{C183D7F6-B498-43B3-948B-1728B52AA6E4}">
                  <adec:decorative xmlns:adec="http://schemas.microsoft.com/office/drawing/2017/decorative" val="1"/>
                </a:ext>
              </a:extLst>
            </p:cNvPr>
            <p:cNvSpPr/>
            <p:nvPr/>
          </p:nvSpPr>
          <p:spPr bwMode="auto">
            <a:xfrm>
              <a:off x="8019546" y="5123792"/>
              <a:ext cx="689084" cy="689084"/>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53" name="Picture 52">
              <a:extLst>
                <a:ext uri="{FF2B5EF4-FFF2-40B4-BE49-F238E27FC236}">
                  <a16:creationId xmlns:a16="http://schemas.microsoft.com/office/drawing/2014/main" id="{9805377D-2B6D-819A-1A81-5176ED7790E9}"/>
                </a:ext>
              </a:extLst>
            </p:cNvPr>
            <p:cNvPicPr>
              <a:picLocks noChangeAspect="1"/>
            </p:cNvPicPr>
            <p:nvPr/>
          </p:nvPicPr>
          <p:blipFill>
            <a:blip r:embed="rId7"/>
            <a:stretch>
              <a:fillRect/>
            </a:stretch>
          </p:blipFill>
          <p:spPr>
            <a:xfrm>
              <a:off x="8110987" y="5216482"/>
              <a:ext cx="506202" cy="503705"/>
            </a:xfrm>
            <a:prstGeom prst="rect">
              <a:avLst/>
            </a:prstGeom>
          </p:spPr>
        </p:pic>
      </p:grpSp>
      <p:grpSp>
        <p:nvGrpSpPr>
          <p:cNvPr id="7" name="Group 6">
            <a:extLst>
              <a:ext uri="{FF2B5EF4-FFF2-40B4-BE49-F238E27FC236}">
                <a16:creationId xmlns:a16="http://schemas.microsoft.com/office/drawing/2014/main" id="{7B0C609F-E918-0CAA-C273-2D0684BCBA4B}"/>
              </a:ext>
            </a:extLst>
          </p:cNvPr>
          <p:cNvGrpSpPr/>
          <p:nvPr/>
        </p:nvGrpSpPr>
        <p:grpSpPr>
          <a:xfrm>
            <a:off x="9002311" y="1874135"/>
            <a:ext cx="2694389" cy="4116638"/>
            <a:chOff x="9002311" y="1874135"/>
            <a:chExt cx="2694389" cy="4116638"/>
          </a:xfrm>
        </p:grpSpPr>
        <p:sp>
          <p:nvSpPr>
            <p:cNvPr id="39" name="Rectangle: Rounded Corners 38">
              <a:extLst>
                <a:ext uri="{FF2B5EF4-FFF2-40B4-BE49-F238E27FC236}">
                  <a16:creationId xmlns:a16="http://schemas.microsoft.com/office/drawing/2014/main" id="{47704FCD-CE8C-8251-34BF-4A1387C2B9E8}"/>
                </a:ext>
              </a:extLst>
            </p:cNvPr>
            <p:cNvSpPr>
              <a:spLocks noChangeAspect="1"/>
            </p:cNvSpPr>
            <p:nvPr/>
          </p:nvSpPr>
          <p:spPr bwMode="auto">
            <a:xfrm>
              <a:off x="9002311" y="1874135"/>
              <a:ext cx="2694389" cy="4116638"/>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0" name="TextBox 39">
              <a:extLst>
                <a:ext uri="{FF2B5EF4-FFF2-40B4-BE49-F238E27FC236}">
                  <a16:creationId xmlns:a16="http://schemas.microsoft.com/office/drawing/2014/main" id="{A12F1560-0DA9-5430-AD65-E07C2C43CD21}"/>
                </a:ext>
              </a:extLst>
            </p:cNvPr>
            <p:cNvSpPr txBox="1"/>
            <p:nvPr/>
          </p:nvSpPr>
          <p:spPr>
            <a:xfrm>
              <a:off x="9084289" y="1983466"/>
              <a:ext cx="2524213" cy="724355"/>
            </a:xfrm>
            <a:prstGeom prst="roundRect">
              <a:avLst>
                <a:gd name="adj" fmla="val 15554"/>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2000" b="0" i="0" u="none" strike="noStrike" kern="1200" cap="none" spc="0" normalizeH="0" baseline="0" noProof="0" dirty="0">
                  <a:ln>
                    <a:noFill/>
                  </a:ln>
                  <a:solidFill>
                    <a:srgbClr val="FFFFFF"/>
                  </a:solidFill>
                  <a:effectLst/>
                  <a:uLnTx/>
                  <a:uFillTx/>
                  <a:latin typeface="Segoe UI Semibold"/>
                  <a:cs typeface="Segoe UI" pitchFamily="34" charset="0"/>
                </a:rPr>
                <a:t>Garantizar la responsabilidad</a:t>
              </a:r>
            </a:p>
          </p:txBody>
        </p:sp>
        <p:sp>
          <p:nvSpPr>
            <p:cNvPr id="45" name="TextBox 44">
              <a:extLst>
                <a:ext uri="{FF2B5EF4-FFF2-40B4-BE49-F238E27FC236}">
                  <a16:creationId xmlns:a16="http://schemas.microsoft.com/office/drawing/2014/main" id="{22378E98-12ED-CEFD-1C0A-0FB66A738CD4}"/>
                </a:ext>
              </a:extLst>
            </p:cNvPr>
            <p:cNvSpPr txBox="1"/>
            <p:nvPr/>
          </p:nvSpPr>
          <p:spPr>
            <a:xfrm>
              <a:off x="9147474" y="2856953"/>
              <a:ext cx="2461028" cy="138499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Administrar la propiedad de grupos/sitios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Revisar la membresía externa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Usar servicios de TI</a:t>
              </a:r>
            </a:p>
          </p:txBody>
        </p:sp>
        <p:sp>
          <p:nvSpPr>
            <p:cNvPr id="50" name="Oval 49">
              <a:extLst>
                <a:ext uri="{FF2B5EF4-FFF2-40B4-BE49-F238E27FC236}">
                  <a16:creationId xmlns:a16="http://schemas.microsoft.com/office/drawing/2014/main" id="{F77F772B-F337-AD73-4627-FB0F34AE0DA5}"/>
                </a:ext>
                <a:ext uri="{C183D7F6-B498-43B3-948B-1728B52AA6E4}">
                  <adec:decorative xmlns:adec="http://schemas.microsoft.com/office/drawing/2017/decorative" val="1"/>
                </a:ext>
              </a:extLst>
            </p:cNvPr>
            <p:cNvSpPr/>
            <p:nvPr/>
          </p:nvSpPr>
          <p:spPr bwMode="auto">
            <a:xfrm>
              <a:off x="10855216" y="5123792"/>
              <a:ext cx="689084" cy="689084"/>
            </a:xfrm>
            <a:prstGeom prst="ellipse">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mn-ea"/>
                <a:cs typeface="Segoe UI" pitchFamily="34" charset="0"/>
              </a:endParaRPr>
            </a:p>
          </p:txBody>
        </p:sp>
        <p:pic>
          <p:nvPicPr>
            <p:cNvPr id="55" name="Picture 54">
              <a:extLst>
                <a:ext uri="{FF2B5EF4-FFF2-40B4-BE49-F238E27FC236}">
                  <a16:creationId xmlns:a16="http://schemas.microsoft.com/office/drawing/2014/main" id="{71831185-DF83-03D8-3F16-B11869B81415}"/>
                </a:ext>
              </a:extLst>
            </p:cNvPr>
            <p:cNvPicPr>
              <a:picLocks noChangeAspect="1"/>
            </p:cNvPicPr>
            <p:nvPr/>
          </p:nvPicPr>
          <p:blipFill>
            <a:blip r:embed="rId8"/>
            <a:stretch>
              <a:fillRect/>
            </a:stretch>
          </p:blipFill>
          <p:spPr>
            <a:xfrm>
              <a:off x="11013007" y="5252851"/>
              <a:ext cx="373503" cy="430966"/>
            </a:xfrm>
            <a:prstGeom prst="rect">
              <a:avLst/>
            </a:prstGeom>
          </p:spPr>
        </p:pic>
      </p:grpSp>
    </p:spTree>
    <p:extLst>
      <p:ext uri="{BB962C8B-B14F-4D97-AF65-F5344CB8AC3E}">
        <p14:creationId xmlns:p14="http://schemas.microsoft.com/office/powerpoint/2010/main" val="29761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87D4-4055-ACB0-4FBF-F9FCF8B9C637}"/>
              </a:ext>
            </a:extLst>
          </p:cNvPr>
          <p:cNvSpPr>
            <a:spLocks noGrp="1"/>
          </p:cNvSpPr>
          <p:nvPr>
            <p:ph type="title"/>
          </p:nvPr>
        </p:nvSpPr>
        <p:spPr/>
        <p:txBody>
          <a:bodyPr/>
          <a:lstStyle/>
          <a:p>
            <a:r>
              <a:rPr lang="es-xl" dirty="0"/>
              <a:t>Implementación de Copilot</a:t>
            </a:r>
          </a:p>
        </p:txBody>
      </p:sp>
    </p:spTree>
    <p:extLst>
      <p:ext uri="{BB962C8B-B14F-4D97-AF65-F5344CB8AC3E}">
        <p14:creationId xmlns:p14="http://schemas.microsoft.com/office/powerpoint/2010/main" val="3407088350"/>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5">
            <a:extLst>
              <a:ext uri="{FF2B5EF4-FFF2-40B4-BE49-F238E27FC236}">
                <a16:creationId xmlns:a16="http://schemas.microsoft.com/office/drawing/2014/main" id="{28DC3C84-EA8B-2BB3-6753-93128AB2A924}"/>
              </a:ext>
            </a:extLst>
          </p:cNvPr>
          <p:cNvSpPr txBox="1">
            <a:spLocks/>
          </p:cNvSpPr>
          <p:nvPr/>
        </p:nvSpPr>
        <p:spPr>
          <a:xfrm>
            <a:off x="579438" y="609531"/>
            <a:ext cx="11479212"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s-xl" sz="3600" b="0" i="0" u="none" strike="noStrike" kern="1200" cap="none" spc="-50" normalizeH="0" baseline="0" noProof="0" dirty="0">
                <a:ln w="3175">
                  <a:noFill/>
                </a:ln>
                <a:solidFill>
                  <a:srgbClr val="091F2C"/>
                </a:solidFill>
                <a:effectLst/>
                <a:uLnTx/>
                <a:uFillTx/>
                <a:latin typeface="Segoe UI Semibold"/>
                <a:ea typeface="+mn-ea"/>
                <a:cs typeface="Segoe UI" pitchFamily="34" charset="0"/>
              </a:rPr>
              <a:t>Unifi</a:t>
            </a:r>
            <a:r>
              <a:rPr kumimoji="0" lang="es-EC" sz="3600" b="0" i="0" u="none" strike="noStrike" kern="1200" cap="none" spc="-50" normalizeH="0" baseline="0" noProof="0" dirty="0">
                <a:ln w="3175">
                  <a:noFill/>
                </a:ln>
                <a:solidFill>
                  <a:srgbClr val="091F2C"/>
                </a:solidFill>
                <a:effectLst/>
                <a:uLnTx/>
                <a:uFillTx/>
                <a:latin typeface="Segoe UI Semibold"/>
                <a:ea typeface="+mn-ea"/>
                <a:cs typeface="Segoe UI" pitchFamily="34" charset="0"/>
              </a:rPr>
              <a:t>ca</a:t>
            </a:r>
            <a:r>
              <a:rPr kumimoji="0" lang="es-xl" sz="3600" b="0" i="0" u="none" strike="noStrike" kern="1200" cap="none" spc="-50" normalizeH="0" baseline="0" noProof="0" dirty="0">
                <a:ln w="3175">
                  <a:noFill/>
                </a:ln>
                <a:solidFill>
                  <a:srgbClr val="091F2C"/>
                </a:solidFill>
                <a:effectLst/>
                <a:uLnTx/>
                <a:uFillTx/>
                <a:latin typeface="Segoe UI Semibold"/>
                <a:ea typeface="+mn-ea"/>
                <a:cs typeface="Segoe UI" pitchFamily="34" charset="0"/>
              </a:rPr>
              <a:t> un ecosistema de TI complejo y desconectado en una única base segura</a:t>
            </a:r>
            <a:endParaRPr kumimoji="0" lang="it-IT" sz="3200" b="0" i="0" u="none" strike="noStrike" kern="1200" cap="none" spc="-50" normalizeH="0" baseline="0" noProof="0" dirty="0">
              <a:ln w="3175">
                <a:noFill/>
              </a:ln>
              <a:solidFill>
                <a:srgbClr val="091F2C"/>
              </a:solidFill>
              <a:effectLst/>
              <a:uLnTx/>
              <a:uFillTx/>
              <a:latin typeface="Segoe UI Semibold"/>
              <a:ea typeface="+mn-ea"/>
              <a:cs typeface="Segoe UI" pitchFamily="34" charset="0"/>
            </a:endParaRPr>
          </a:p>
        </p:txBody>
      </p:sp>
      <p:sp>
        <p:nvSpPr>
          <p:cNvPr id="3" name="Freeform 22" descr="Ícono que representa dispositivos">
            <a:extLst>
              <a:ext uri="{FF2B5EF4-FFF2-40B4-BE49-F238E27FC236}">
                <a16:creationId xmlns:a16="http://schemas.microsoft.com/office/drawing/2014/main" id="{29543760-D585-FC42-6C93-D1D59D18B0AE}"/>
              </a:ext>
              <a:ext uri="{C183D7F6-B498-43B3-948B-1728B52AA6E4}">
                <adec:decorative xmlns:adec="http://schemas.microsoft.com/office/drawing/2017/decorative" val="0"/>
              </a:ext>
            </a:extLst>
          </p:cNvPr>
          <p:cNvSpPr/>
          <p:nvPr/>
        </p:nvSpPr>
        <p:spPr>
          <a:xfrm>
            <a:off x="1622829" y="2956249"/>
            <a:ext cx="472210" cy="473513"/>
          </a:xfrm>
          <a:custGeom>
            <a:avLst/>
            <a:gdLst>
              <a:gd name="connsiteX0" fmla="*/ 56623 w 364819"/>
              <a:gd name="connsiteY0" fmla="*/ 319621 h 365826"/>
              <a:gd name="connsiteX1" fmla="*/ 48626 w 364819"/>
              <a:gd name="connsiteY1" fmla="*/ 316321 h 365826"/>
              <a:gd name="connsiteX2" fmla="*/ 48299 w 364819"/>
              <a:gd name="connsiteY2" fmla="*/ 300530 h 365826"/>
              <a:gd name="connsiteX3" fmla="*/ 48626 w 364819"/>
              <a:gd name="connsiteY3" fmla="*/ 300200 h 365826"/>
              <a:gd name="connsiteX4" fmla="*/ 56623 w 364819"/>
              <a:gd name="connsiteY4" fmla="*/ 296900 h 365826"/>
              <a:gd name="connsiteX5" fmla="*/ 79471 w 364819"/>
              <a:gd name="connsiteY5" fmla="*/ 296900 h 365826"/>
              <a:gd name="connsiteX6" fmla="*/ 87595 w 364819"/>
              <a:gd name="connsiteY6" fmla="*/ 300200 h 365826"/>
              <a:gd name="connsiteX7" fmla="*/ 87595 w 364819"/>
              <a:gd name="connsiteY7" fmla="*/ 316321 h 365826"/>
              <a:gd name="connsiteX8" fmla="*/ 79471 w 364819"/>
              <a:gd name="connsiteY8" fmla="*/ 319621 h 365826"/>
              <a:gd name="connsiteX9" fmla="*/ 102320 w 364819"/>
              <a:gd name="connsiteY9" fmla="*/ 342469 h 365826"/>
              <a:gd name="connsiteX10" fmla="*/ 110443 w 364819"/>
              <a:gd name="connsiteY10" fmla="*/ 339169 h 365826"/>
              <a:gd name="connsiteX11" fmla="*/ 113744 w 364819"/>
              <a:gd name="connsiteY11" fmla="*/ 331045 h 365826"/>
              <a:gd name="connsiteX12" fmla="*/ 113744 w 364819"/>
              <a:gd name="connsiteY12" fmla="*/ 171743 h 365826"/>
              <a:gd name="connsiteX13" fmla="*/ 110443 w 364819"/>
              <a:gd name="connsiteY13" fmla="*/ 163619 h 365826"/>
              <a:gd name="connsiteX14" fmla="*/ 102320 w 364819"/>
              <a:gd name="connsiteY14" fmla="*/ 160319 h 365826"/>
              <a:gd name="connsiteX15" fmla="*/ 33775 w 364819"/>
              <a:gd name="connsiteY15" fmla="*/ 160319 h 365826"/>
              <a:gd name="connsiteX16" fmla="*/ 25778 w 364819"/>
              <a:gd name="connsiteY16" fmla="*/ 163619 h 365826"/>
              <a:gd name="connsiteX17" fmla="*/ 22097 w 364819"/>
              <a:gd name="connsiteY17" fmla="*/ 171743 h 365826"/>
              <a:gd name="connsiteX18" fmla="*/ 22097 w 364819"/>
              <a:gd name="connsiteY18" fmla="*/ 331553 h 365826"/>
              <a:gd name="connsiteX19" fmla="*/ 25524 w 364819"/>
              <a:gd name="connsiteY19" fmla="*/ 339677 h 365826"/>
              <a:gd name="connsiteX20" fmla="*/ 33521 w 364819"/>
              <a:gd name="connsiteY20" fmla="*/ 342977 h 365826"/>
              <a:gd name="connsiteX21" fmla="*/ 33775 w 364819"/>
              <a:gd name="connsiteY21" fmla="*/ 365317 h 365826"/>
              <a:gd name="connsiteX22" fmla="*/ 21082 w 364819"/>
              <a:gd name="connsiteY22" fmla="*/ 362652 h 365826"/>
              <a:gd name="connsiteX23" fmla="*/ 10165 w 364819"/>
              <a:gd name="connsiteY23" fmla="*/ 355416 h 365826"/>
              <a:gd name="connsiteX24" fmla="*/ 2676 w 364819"/>
              <a:gd name="connsiteY24" fmla="*/ 344373 h 365826"/>
              <a:gd name="connsiteX25" fmla="*/ 11 w 364819"/>
              <a:gd name="connsiteY25" fmla="*/ 331045 h 365826"/>
              <a:gd name="connsiteX26" fmla="*/ 11 w 364819"/>
              <a:gd name="connsiteY26" fmla="*/ 171743 h 365826"/>
              <a:gd name="connsiteX27" fmla="*/ 2676 w 364819"/>
              <a:gd name="connsiteY27" fmla="*/ 159050 h 365826"/>
              <a:gd name="connsiteX28" fmla="*/ 10039 w 364819"/>
              <a:gd name="connsiteY28" fmla="*/ 148133 h 365826"/>
              <a:gd name="connsiteX29" fmla="*/ 21082 w 364819"/>
              <a:gd name="connsiteY29" fmla="*/ 140644 h 365826"/>
              <a:gd name="connsiteX30" fmla="*/ 33775 w 364819"/>
              <a:gd name="connsiteY30" fmla="*/ 137979 h 365826"/>
              <a:gd name="connsiteX31" fmla="*/ 102320 w 364819"/>
              <a:gd name="connsiteY31" fmla="*/ 137979 h 365826"/>
              <a:gd name="connsiteX32" fmla="*/ 115013 w 364819"/>
              <a:gd name="connsiteY32" fmla="*/ 140644 h 365826"/>
              <a:gd name="connsiteX33" fmla="*/ 125929 w 364819"/>
              <a:gd name="connsiteY33" fmla="*/ 147879 h 365826"/>
              <a:gd name="connsiteX34" fmla="*/ 133418 w 364819"/>
              <a:gd name="connsiteY34" fmla="*/ 159050 h 365826"/>
              <a:gd name="connsiteX35" fmla="*/ 136084 w 364819"/>
              <a:gd name="connsiteY35" fmla="*/ 171743 h 365826"/>
              <a:gd name="connsiteX36" fmla="*/ 136084 w 364819"/>
              <a:gd name="connsiteY36" fmla="*/ 331553 h 365826"/>
              <a:gd name="connsiteX37" fmla="*/ 133418 w 364819"/>
              <a:gd name="connsiteY37" fmla="*/ 344881 h 365826"/>
              <a:gd name="connsiteX38" fmla="*/ 126056 w 364819"/>
              <a:gd name="connsiteY38" fmla="*/ 355670 h 365826"/>
              <a:gd name="connsiteX39" fmla="*/ 115013 w 364819"/>
              <a:gd name="connsiteY39" fmla="*/ 363159 h 365826"/>
              <a:gd name="connsiteX40" fmla="*/ 102320 w 364819"/>
              <a:gd name="connsiteY40" fmla="*/ 365825 h 365826"/>
              <a:gd name="connsiteX41" fmla="*/ 159440 w 364819"/>
              <a:gd name="connsiteY41" fmla="*/ 319621 h 365826"/>
              <a:gd name="connsiteX42" fmla="*/ 159440 w 364819"/>
              <a:gd name="connsiteY42" fmla="*/ 296900 h 365826"/>
              <a:gd name="connsiteX43" fmla="*/ 227984 w 364819"/>
              <a:gd name="connsiteY43" fmla="*/ 296900 h 365826"/>
              <a:gd name="connsiteX44" fmla="*/ 227984 w 364819"/>
              <a:gd name="connsiteY44" fmla="*/ 251204 h 365826"/>
              <a:gd name="connsiteX45" fmla="*/ 159440 w 364819"/>
              <a:gd name="connsiteY45" fmla="*/ 251204 h 365826"/>
              <a:gd name="connsiteX46" fmla="*/ 159440 w 364819"/>
              <a:gd name="connsiteY46" fmla="*/ 228355 h 365826"/>
              <a:gd name="connsiteX47" fmla="*/ 319377 w 364819"/>
              <a:gd name="connsiteY47" fmla="*/ 228355 h 365826"/>
              <a:gd name="connsiteX48" fmla="*/ 328262 w 364819"/>
              <a:gd name="connsiteY48" fmla="*/ 226451 h 365826"/>
              <a:gd name="connsiteX49" fmla="*/ 335497 w 364819"/>
              <a:gd name="connsiteY49" fmla="*/ 221755 h 365826"/>
              <a:gd name="connsiteX50" fmla="*/ 340448 w 364819"/>
              <a:gd name="connsiteY50" fmla="*/ 214393 h 365826"/>
              <a:gd name="connsiteX51" fmla="*/ 342225 w 364819"/>
              <a:gd name="connsiteY51" fmla="*/ 205507 h 365826"/>
              <a:gd name="connsiteX52" fmla="*/ 342225 w 364819"/>
              <a:gd name="connsiteY52" fmla="*/ 45571 h 365826"/>
              <a:gd name="connsiteX53" fmla="*/ 340448 w 364819"/>
              <a:gd name="connsiteY53" fmla="*/ 36812 h 365826"/>
              <a:gd name="connsiteX54" fmla="*/ 335624 w 364819"/>
              <a:gd name="connsiteY54" fmla="*/ 29450 h 365826"/>
              <a:gd name="connsiteX55" fmla="*/ 328262 w 364819"/>
              <a:gd name="connsiteY55" fmla="*/ 24500 h 365826"/>
              <a:gd name="connsiteX56" fmla="*/ 319377 w 364819"/>
              <a:gd name="connsiteY56" fmla="*/ 22723 h 365826"/>
              <a:gd name="connsiteX57" fmla="*/ 90895 w 364819"/>
              <a:gd name="connsiteY57" fmla="*/ 22723 h 365826"/>
              <a:gd name="connsiteX58" fmla="*/ 82010 w 364819"/>
              <a:gd name="connsiteY58" fmla="*/ 24500 h 365826"/>
              <a:gd name="connsiteX59" fmla="*/ 74902 w 364819"/>
              <a:gd name="connsiteY59" fmla="*/ 29323 h 365826"/>
              <a:gd name="connsiteX60" fmla="*/ 69824 w 364819"/>
              <a:gd name="connsiteY60" fmla="*/ 36559 h 365826"/>
              <a:gd name="connsiteX61" fmla="*/ 68047 w 364819"/>
              <a:gd name="connsiteY61" fmla="*/ 45571 h 365826"/>
              <a:gd name="connsiteX62" fmla="*/ 68047 w 364819"/>
              <a:gd name="connsiteY62" fmla="*/ 114115 h 365826"/>
              <a:gd name="connsiteX63" fmla="*/ 45199 w 364819"/>
              <a:gd name="connsiteY63" fmla="*/ 114115 h 365826"/>
              <a:gd name="connsiteX64" fmla="*/ 45199 w 364819"/>
              <a:gd name="connsiteY64" fmla="*/ 44809 h 365826"/>
              <a:gd name="connsiteX65" fmla="*/ 48753 w 364819"/>
              <a:gd name="connsiteY65" fmla="*/ 27800 h 365826"/>
              <a:gd name="connsiteX66" fmla="*/ 58654 w 364819"/>
              <a:gd name="connsiteY66" fmla="*/ 13584 h 365826"/>
              <a:gd name="connsiteX67" fmla="*/ 72871 w 364819"/>
              <a:gd name="connsiteY67" fmla="*/ 3683 h 365826"/>
              <a:gd name="connsiteX68" fmla="*/ 90007 w 364819"/>
              <a:gd name="connsiteY68" fmla="*/ 2 h 365826"/>
              <a:gd name="connsiteX69" fmla="*/ 320265 w 364819"/>
              <a:gd name="connsiteY69" fmla="*/ 2 h 365826"/>
              <a:gd name="connsiteX70" fmla="*/ 337274 w 364819"/>
              <a:gd name="connsiteY70" fmla="*/ 3556 h 365826"/>
              <a:gd name="connsiteX71" fmla="*/ 351491 w 364819"/>
              <a:gd name="connsiteY71" fmla="*/ 13329 h 365826"/>
              <a:gd name="connsiteX72" fmla="*/ 361392 w 364819"/>
              <a:gd name="connsiteY72" fmla="*/ 27673 h 365826"/>
              <a:gd name="connsiteX73" fmla="*/ 364819 w 364819"/>
              <a:gd name="connsiteY73" fmla="*/ 44809 h 365826"/>
              <a:gd name="connsiteX74" fmla="*/ 364819 w 364819"/>
              <a:gd name="connsiteY74" fmla="*/ 206523 h 365826"/>
              <a:gd name="connsiteX75" fmla="*/ 361138 w 364819"/>
              <a:gd name="connsiteY75" fmla="*/ 223786 h 365826"/>
              <a:gd name="connsiteX76" fmla="*/ 351110 w 364819"/>
              <a:gd name="connsiteY76" fmla="*/ 238002 h 365826"/>
              <a:gd name="connsiteX77" fmla="*/ 336640 w 364819"/>
              <a:gd name="connsiteY77" fmla="*/ 247650 h 365826"/>
              <a:gd name="connsiteX78" fmla="*/ 319123 w 364819"/>
              <a:gd name="connsiteY78" fmla="*/ 251330 h 365826"/>
              <a:gd name="connsiteX79" fmla="*/ 250578 w 364819"/>
              <a:gd name="connsiteY79" fmla="*/ 251330 h 365826"/>
              <a:gd name="connsiteX80" fmla="*/ 250578 w 364819"/>
              <a:gd name="connsiteY80" fmla="*/ 297027 h 365826"/>
              <a:gd name="connsiteX81" fmla="*/ 284851 w 364819"/>
              <a:gd name="connsiteY81" fmla="*/ 297027 h 365826"/>
              <a:gd name="connsiteX82" fmla="*/ 292847 w 364819"/>
              <a:gd name="connsiteY82" fmla="*/ 300327 h 365826"/>
              <a:gd name="connsiteX83" fmla="*/ 293178 w 364819"/>
              <a:gd name="connsiteY83" fmla="*/ 316117 h 365826"/>
              <a:gd name="connsiteX84" fmla="*/ 292847 w 364819"/>
              <a:gd name="connsiteY84" fmla="*/ 316447 h 365826"/>
              <a:gd name="connsiteX85" fmla="*/ 284851 w 364819"/>
              <a:gd name="connsiteY85" fmla="*/ 319748 h 3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64819" h="365826">
                <a:moveTo>
                  <a:pt x="56623" y="319621"/>
                </a:moveTo>
                <a:cubicBezTo>
                  <a:pt x="53614" y="319684"/>
                  <a:pt x="50715" y="318491"/>
                  <a:pt x="48626" y="316321"/>
                </a:cubicBezTo>
                <a:cubicBezTo>
                  <a:pt x="44175" y="312043"/>
                  <a:pt x="44029" y="304973"/>
                  <a:pt x="48299" y="300530"/>
                </a:cubicBezTo>
                <a:cubicBezTo>
                  <a:pt x="48407" y="300416"/>
                  <a:pt x="48515" y="300301"/>
                  <a:pt x="48626" y="300200"/>
                </a:cubicBezTo>
                <a:cubicBezTo>
                  <a:pt x="50715" y="298029"/>
                  <a:pt x="53614" y="296836"/>
                  <a:pt x="56623" y="296900"/>
                </a:cubicBezTo>
                <a:lnTo>
                  <a:pt x="79471" y="296900"/>
                </a:lnTo>
                <a:cubicBezTo>
                  <a:pt x="82522" y="296811"/>
                  <a:pt x="85468" y="298017"/>
                  <a:pt x="87595" y="300200"/>
                </a:cubicBezTo>
                <a:cubicBezTo>
                  <a:pt x="91964" y="304681"/>
                  <a:pt x="91964" y="311840"/>
                  <a:pt x="87595" y="316321"/>
                </a:cubicBezTo>
                <a:cubicBezTo>
                  <a:pt x="85468" y="318504"/>
                  <a:pt x="82522" y="319710"/>
                  <a:pt x="79471" y="319621"/>
                </a:cubicBezTo>
                <a:close/>
                <a:moveTo>
                  <a:pt x="102320" y="342469"/>
                </a:moveTo>
                <a:cubicBezTo>
                  <a:pt x="105370" y="342558"/>
                  <a:pt x="108316" y="341352"/>
                  <a:pt x="110443" y="339169"/>
                </a:cubicBezTo>
                <a:cubicBezTo>
                  <a:pt x="112580" y="337011"/>
                  <a:pt x="113768" y="334079"/>
                  <a:pt x="113744" y="331045"/>
                </a:cubicBezTo>
                <a:lnTo>
                  <a:pt x="113744" y="171743"/>
                </a:lnTo>
                <a:cubicBezTo>
                  <a:pt x="113768" y="168709"/>
                  <a:pt x="112580" y="165777"/>
                  <a:pt x="110443" y="163619"/>
                </a:cubicBezTo>
                <a:cubicBezTo>
                  <a:pt x="108316" y="161436"/>
                  <a:pt x="105370" y="160230"/>
                  <a:pt x="102320" y="160319"/>
                </a:cubicBezTo>
                <a:lnTo>
                  <a:pt x="33775" y="160319"/>
                </a:lnTo>
                <a:cubicBezTo>
                  <a:pt x="30766" y="160255"/>
                  <a:pt x="27866" y="161449"/>
                  <a:pt x="25778" y="163619"/>
                </a:cubicBezTo>
                <a:cubicBezTo>
                  <a:pt x="23464" y="165688"/>
                  <a:pt x="22128" y="168633"/>
                  <a:pt x="22097" y="171743"/>
                </a:cubicBezTo>
                <a:lnTo>
                  <a:pt x="22097" y="331553"/>
                </a:lnTo>
                <a:cubicBezTo>
                  <a:pt x="22062" y="334624"/>
                  <a:pt x="23303" y="337556"/>
                  <a:pt x="25524" y="339677"/>
                </a:cubicBezTo>
                <a:cubicBezTo>
                  <a:pt x="27613" y="341847"/>
                  <a:pt x="30512" y="343040"/>
                  <a:pt x="33521" y="342977"/>
                </a:cubicBezTo>
                <a:close/>
                <a:moveTo>
                  <a:pt x="33775" y="365317"/>
                </a:moveTo>
                <a:cubicBezTo>
                  <a:pt x="29411" y="365266"/>
                  <a:pt x="25099" y="364352"/>
                  <a:pt x="21082" y="362652"/>
                </a:cubicBezTo>
                <a:cubicBezTo>
                  <a:pt x="17028" y="360938"/>
                  <a:pt x="13326" y="358475"/>
                  <a:pt x="10165" y="355416"/>
                </a:cubicBezTo>
                <a:cubicBezTo>
                  <a:pt x="7061" y="352192"/>
                  <a:pt x="4528" y="348447"/>
                  <a:pt x="2676" y="344373"/>
                </a:cubicBezTo>
                <a:cubicBezTo>
                  <a:pt x="800" y="340184"/>
                  <a:pt x="-111" y="335627"/>
                  <a:pt x="11" y="331045"/>
                </a:cubicBezTo>
                <a:lnTo>
                  <a:pt x="11" y="171743"/>
                </a:lnTo>
                <a:cubicBezTo>
                  <a:pt x="44" y="167377"/>
                  <a:pt x="950" y="163061"/>
                  <a:pt x="2676" y="159050"/>
                </a:cubicBezTo>
                <a:cubicBezTo>
                  <a:pt x="4408" y="154975"/>
                  <a:pt x="6907" y="151268"/>
                  <a:pt x="10039" y="148133"/>
                </a:cubicBezTo>
                <a:cubicBezTo>
                  <a:pt x="13189" y="144935"/>
                  <a:pt x="16943" y="142383"/>
                  <a:pt x="21082" y="140644"/>
                </a:cubicBezTo>
                <a:cubicBezTo>
                  <a:pt x="25071" y="138854"/>
                  <a:pt x="29401" y="137941"/>
                  <a:pt x="33775" y="137979"/>
                </a:cubicBezTo>
                <a:lnTo>
                  <a:pt x="102320" y="137979"/>
                </a:lnTo>
                <a:cubicBezTo>
                  <a:pt x="106685" y="138016"/>
                  <a:pt x="110999" y="138931"/>
                  <a:pt x="115013" y="140644"/>
                </a:cubicBezTo>
                <a:cubicBezTo>
                  <a:pt x="119085" y="142333"/>
                  <a:pt x="122791" y="144782"/>
                  <a:pt x="125929" y="147879"/>
                </a:cubicBezTo>
                <a:cubicBezTo>
                  <a:pt x="129068" y="151129"/>
                  <a:pt x="131604" y="154912"/>
                  <a:pt x="133418" y="159050"/>
                </a:cubicBezTo>
                <a:cubicBezTo>
                  <a:pt x="135231" y="163035"/>
                  <a:pt x="136141" y="167364"/>
                  <a:pt x="136084" y="171743"/>
                </a:cubicBezTo>
                <a:lnTo>
                  <a:pt x="136084" y="331553"/>
                </a:lnTo>
                <a:cubicBezTo>
                  <a:pt x="136108" y="336135"/>
                  <a:pt x="135202" y="340667"/>
                  <a:pt x="133418" y="344881"/>
                </a:cubicBezTo>
                <a:cubicBezTo>
                  <a:pt x="131702" y="348930"/>
                  <a:pt x="129199" y="352598"/>
                  <a:pt x="126056" y="355670"/>
                </a:cubicBezTo>
                <a:cubicBezTo>
                  <a:pt x="122906" y="358869"/>
                  <a:pt x="119152" y="361420"/>
                  <a:pt x="115013" y="363159"/>
                </a:cubicBezTo>
                <a:cubicBezTo>
                  <a:pt x="111030" y="364974"/>
                  <a:pt x="106695" y="365876"/>
                  <a:pt x="102320" y="365825"/>
                </a:cubicBezTo>
                <a:close/>
                <a:moveTo>
                  <a:pt x="159440" y="319621"/>
                </a:moveTo>
                <a:lnTo>
                  <a:pt x="159440" y="296900"/>
                </a:lnTo>
                <a:lnTo>
                  <a:pt x="227984" y="296900"/>
                </a:lnTo>
                <a:lnTo>
                  <a:pt x="227984" y="251204"/>
                </a:lnTo>
                <a:lnTo>
                  <a:pt x="159440" y="251204"/>
                </a:lnTo>
                <a:lnTo>
                  <a:pt x="159440" y="228355"/>
                </a:lnTo>
                <a:lnTo>
                  <a:pt x="319377" y="228355"/>
                </a:lnTo>
                <a:cubicBezTo>
                  <a:pt x="322448" y="228381"/>
                  <a:pt x="325482" y="227734"/>
                  <a:pt x="328262" y="226451"/>
                </a:cubicBezTo>
                <a:cubicBezTo>
                  <a:pt x="330940" y="225347"/>
                  <a:pt x="333390" y="223748"/>
                  <a:pt x="335497" y="221755"/>
                </a:cubicBezTo>
                <a:cubicBezTo>
                  <a:pt x="337566" y="219610"/>
                  <a:pt x="339242" y="217122"/>
                  <a:pt x="340448" y="214393"/>
                </a:cubicBezTo>
                <a:cubicBezTo>
                  <a:pt x="341717" y="211613"/>
                  <a:pt x="342326" y="208566"/>
                  <a:pt x="342225" y="205507"/>
                </a:cubicBezTo>
                <a:lnTo>
                  <a:pt x="342225" y="45571"/>
                </a:lnTo>
                <a:cubicBezTo>
                  <a:pt x="342237" y="42562"/>
                  <a:pt x="341628" y="39580"/>
                  <a:pt x="340448" y="36812"/>
                </a:cubicBezTo>
                <a:cubicBezTo>
                  <a:pt x="339305" y="34083"/>
                  <a:pt x="337681" y="31583"/>
                  <a:pt x="335624" y="29450"/>
                </a:cubicBezTo>
                <a:cubicBezTo>
                  <a:pt x="333581" y="27267"/>
                  <a:pt x="331055" y="25566"/>
                  <a:pt x="328262" y="24500"/>
                </a:cubicBezTo>
                <a:cubicBezTo>
                  <a:pt x="325457" y="23281"/>
                  <a:pt x="322436" y="22672"/>
                  <a:pt x="319377" y="22723"/>
                </a:cubicBezTo>
                <a:lnTo>
                  <a:pt x="90895" y="22723"/>
                </a:lnTo>
                <a:cubicBezTo>
                  <a:pt x="87839" y="22659"/>
                  <a:pt x="84806" y="23269"/>
                  <a:pt x="82010" y="24500"/>
                </a:cubicBezTo>
                <a:cubicBezTo>
                  <a:pt x="79338" y="25604"/>
                  <a:pt x="76920" y="27254"/>
                  <a:pt x="74902" y="29323"/>
                </a:cubicBezTo>
                <a:cubicBezTo>
                  <a:pt x="72829" y="31443"/>
                  <a:pt x="71114" y="33893"/>
                  <a:pt x="69824" y="36559"/>
                </a:cubicBezTo>
                <a:cubicBezTo>
                  <a:pt x="68542" y="39389"/>
                  <a:pt x="67934" y="42474"/>
                  <a:pt x="68047" y="45571"/>
                </a:cubicBezTo>
                <a:lnTo>
                  <a:pt x="68047" y="114115"/>
                </a:lnTo>
                <a:lnTo>
                  <a:pt x="45199" y="114115"/>
                </a:lnTo>
                <a:lnTo>
                  <a:pt x="45199" y="44809"/>
                </a:lnTo>
                <a:cubicBezTo>
                  <a:pt x="45214" y="38958"/>
                  <a:pt x="46424" y="33169"/>
                  <a:pt x="48753" y="27800"/>
                </a:cubicBezTo>
                <a:cubicBezTo>
                  <a:pt x="51128" y="22481"/>
                  <a:pt x="54487" y="17658"/>
                  <a:pt x="58654" y="13584"/>
                </a:cubicBezTo>
                <a:cubicBezTo>
                  <a:pt x="62749" y="9445"/>
                  <a:pt x="67568" y="6082"/>
                  <a:pt x="72871" y="3683"/>
                </a:cubicBezTo>
                <a:cubicBezTo>
                  <a:pt x="78271" y="1296"/>
                  <a:pt x="84103" y="39"/>
                  <a:pt x="90007" y="2"/>
                </a:cubicBezTo>
                <a:lnTo>
                  <a:pt x="320265" y="2"/>
                </a:lnTo>
                <a:cubicBezTo>
                  <a:pt x="326130" y="-49"/>
                  <a:pt x="331930" y="1169"/>
                  <a:pt x="337274" y="3556"/>
                </a:cubicBezTo>
                <a:cubicBezTo>
                  <a:pt x="342568" y="5917"/>
                  <a:pt x="347391" y="9229"/>
                  <a:pt x="351491" y="13329"/>
                </a:cubicBezTo>
                <a:cubicBezTo>
                  <a:pt x="355654" y="17455"/>
                  <a:pt x="359018" y="22316"/>
                  <a:pt x="361392" y="27673"/>
                </a:cubicBezTo>
                <a:cubicBezTo>
                  <a:pt x="363626" y="33106"/>
                  <a:pt x="364794" y="38932"/>
                  <a:pt x="364819" y="44809"/>
                </a:cubicBezTo>
                <a:lnTo>
                  <a:pt x="364819" y="206523"/>
                </a:lnTo>
                <a:cubicBezTo>
                  <a:pt x="364832" y="212476"/>
                  <a:pt x="363575" y="218353"/>
                  <a:pt x="361138" y="223786"/>
                </a:cubicBezTo>
                <a:cubicBezTo>
                  <a:pt x="358675" y="229092"/>
                  <a:pt x="355274" y="233902"/>
                  <a:pt x="351110" y="238002"/>
                </a:cubicBezTo>
                <a:cubicBezTo>
                  <a:pt x="346997" y="242179"/>
                  <a:pt x="342072" y="245466"/>
                  <a:pt x="336640" y="247650"/>
                </a:cubicBezTo>
                <a:cubicBezTo>
                  <a:pt x="331093" y="249972"/>
                  <a:pt x="325139" y="251229"/>
                  <a:pt x="319123" y="251330"/>
                </a:cubicBezTo>
                <a:lnTo>
                  <a:pt x="250578" y="251330"/>
                </a:lnTo>
                <a:lnTo>
                  <a:pt x="250578" y="297027"/>
                </a:lnTo>
                <a:lnTo>
                  <a:pt x="284851" y="297027"/>
                </a:lnTo>
                <a:cubicBezTo>
                  <a:pt x="287872" y="296912"/>
                  <a:pt x="290791" y="298118"/>
                  <a:pt x="292847" y="300327"/>
                </a:cubicBezTo>
                <a:cubicBezTo>
                  <a:pt x="297303" y="304592"/>
                  <a:pt x="297442" y="311675"/>
                  <a:pt x="293178" y="316117"/>
                </a:cubicBezTo>
                <a:cubicBezTo>
                  <a:pt x="293063" y="316232"/>
                  <a:pt x="292962" y="316346"/>
                  <a:pt x="292847" y="316447"/>
                </a:cubicBezTo>
                <a:cubicBezTo>
                  <a:pt x="290791" y="318656"/>
                  <a:pt x="287872" y="319862"/>
                  <a:pt x="284851" y="319748"/>
                </a:cubicBezTo>
                <a:close/>
              </a:path>
            </a:pathLst>
          </a:custGeom>
          <a:gradFill>
            <a:gsLst>
              <a:gs pos="2000">
                <a:schemeClr val="accent3"/>
              </a:gs>
              <a:gs pos="56000">
                <a:schemeClr val="accent2"/>
              </a:gs>
              <a:gs pos="100000">
                <a:srgbClr val="C73ECC"/>
              </a:gs>
            </a:gsLst>
            <a:lin ang="2700000" scaled="1"/>
          </a:gradFill>
          <a:ln w="126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4" name="TextBox 3">
            <a:extLst>
              <a:ext uri="{FF2B5EF4-FFF2-40B4-BE49-F238E27FC236}">
                <a16:creationId xmlns:a16="http://schemas.microsoft.com/office/drawing/2014/main" id="{47137804-329B-DC02-D001-1E851836CE67}"/>
              </a:ext>
            </a:extLst>
          </p:cNvPr>
          <p:cNvSpPr txBox="1"/>
          <p:nvPr/>
        </p:nvSpPr>
        <p:spPr>
          <a:xfrm>
            <a:off x="1416505" y="3576062"/>
            <a:ext cx="884858"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2000" b="0" i="0" u="none" strike="noStrike" kern="0" cap="none" spc="0" normalizeH="0" baseline="0" noProof="0">
                <a:ln>
                  <a:noFill/>
                </a:ln>
                <a:solidFill>
                  <a:srgbClr val="0078D4"/>
                </a:solidFill>
                <a:effectLst/>
                <a:uLnTx/>
                <a:uFillTx/>
                <a:latin typeface="Segoe UI Semibold"/>
                <a:ea typeface="+mn-ea"/>
                <a:cs typeface="Segoe UI"/>
                <a:sym typeface="Segoe UI"/>
                <a:rtl val="0"/>
              </a:rPr>
              <a:t>Dispositivos</a:t>
            </a:r>
          </a:p>
        </p:txBody>
      </p:sp>
      <p:sp>
        <p:nvSpPr>
          <p:cNvPr id="5" name="TextBox 4">
            <a:extLst>
              <a:ext uri="{FF2B5EF4-FFF2-40B4-BE49-F238E27FC236}">
                <a16:creationId xmlns:a16="http://schemas.microsoft.com/office/drawing/2014/main" id="{92E6E572-15DE-0D5D-C00B-0588B431823E}"/>
              </a:ext>
            </a:extLst>
          </p:cNvPr>
          <p:cNvSpPr txBox="1"/>
          <p:nvPr/>
        </p:nvSpPr>
        <p:spPr>
          <a:xfrm>
            <a:off x="1235927" y="3986285"/>
            <a:ext cx="1378490" cy="507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100" b="0" i="0" u="none" strike="noStrike" kern="0" cap="none" spc="0" normalizeH="0" baseline="0" noProof="0" dirty="0">
                <a:ln>
                  <a:noFill/>
                </a:ln>
                <a:solidFill>
                  <a:srgbClr val="000000"/>
                </a:solidFill>
                <a:effectLst/>
                <a:uLnTx/>
                <a:uFillTx/>
                <a:latin typeface="Segoe UI"/>
                <a:ea typeface="+mn-ea"/>
                <a:cs typeface="Segoe UI"/>
                <a:sym typeface="Segoe UI"/>
                <a:rtl val="0"/>
              </a:rPr>
              <a:t>que cumplen con los requisitos específicos del trabajo</a:t>
            </a:r>
          </a:p>
        </p:txBody>
      </p:sp>
      <p:sp>
        <p:nvSpPr>
          <p:cNvPr id="6" name="Freeform 18" descr="Ícono que representa el sistema operativo">
            <a:extLst>
              <a:ext uri="{FF2B5EF4-FFF2-40B4-BE49-F238E27FC236}">
                <a16:creationId xmlns:a16="http://schemas.microsoft.com/office/drawing/2014/main" id="{03B0202D-A98D-A5A0-B4D8-FAE9DDE0C846}"/>
              </a:ext>
              <a:ext uri="{C183D7F6-B498-43B3-948B-1728B52AA6E4}">
                <adec:decorative xmlns:adec="http://schemas.microsoft.com/office/drawing/2017/decorative" val="0"/>
              </a:ext>
            </a:extLst>
          </p:cNvPr>
          <p:cNvSpPr/>
          <p:nvPr/>
        </p:nvSpPr>
        <p:spPr>
          <a:xfrm>
            <a:off x="3710656" y="2943881"/>
            <a:ext cx="472210" cy="486375"/>
          </a:xfrm>
          <a:custGeom>
            <a:avLst/>
            <a:gdLst>
              <a:gd name="connsiteX0" fmla="*/ 272654 w 355415"/>
              <a:gd name="connsiteY0" fmla="*/ 319873 h 366077"/>
              <a:gd name="connsiteX1" fmla="*/ 272654 w 355415"/>
              <a:gd name="connsiteY1" fmla="*/ 366077 h 366077"/>
              <a:gd name="connsiteX2" fmla="*/ 219469 w 355415"/>
              <a:gd name="connsiteY2" fmla="*/ 319873 h 366077"/>
              <a:gd name="connsiteX3" fmla="*/ 219469 w 355415"/>
              <a:gd name="connsiteY3" fmla="*/ 366077 h 366077"/>
              <a:gd name="connsiteX4" fmla="*/ 173646 w 355415"/>
              <a:gd name="connsiteY4" fmla="*/ 366077 h 366077"/>
              <a:gd name="connsiteX5" fmla="*/ 173646 w 355415"/>
              <a:gd name="connsiteY5" fmla="*/ 319873 h 366077"/>
              <a:gd name="connsiteX6" fmla="*/ 128965 w 355415"/>
              <a:gd name="connsiteY6" fmla="*/ 319873 h 366077"/>
              <a:gd name="connsiteX7" fmla="*/ 128965 w 355415"/>
              <a:gd name="connsiteY7" fmla="*/ 366077 h 366077"/>
              <a:gd name="connsiteX8" fmla="*/ 83269 w 355415"/>
              <a:gd name="connsiteY8" fmla="*/ 319873 h 366077"/>
              <a:gd name="connsiteX9" fmla="*/ 83269 w 355415"/>
              <a:gd name="connsiteY9" fmla="*/ 366077 h 366077"/>
              <a:gd name="connsiteX10" fmla="*/ 38080 w 355415"/>
              <a:gd name="connsiteY10" fmla="*/ 274938 h 366077"/>
              <a:gd name="connsiteX11" fmla="*/ 0 w 355415"/>
              <a:gd name="connsiteY11" fmla="*/ 274938 h 366077"/>
              <a:gd name="connsiteX12" fmla="*/ 38080 w 355415"/>
              <a:gd name="connsiteY12" fmla="*/ 228862 h 366077"/>
              <a:gd name="connsiteX13" fmla="*/ 0 w 355415"/>
              <a:gd name="connsiteY13" fmla="*/ 228862 h 366077"/>
              <a:gd name="connsiteX14" fmla="*/ 38080 w 355415"/>
              <a:gd name="connsiteY14" fmla="*/ 175169 h 366077"/>
              <a:gd name="connsiteX15" fmla="*/ 0 w 355415"/>
              <a:gd name="connsiteY15" fmla="*/ 175169 h 366077"/>
              <a:gd name="connsiteX16" fmla="*/ 38080 w 355415"/>
              <a:gd name="connsiteY16" fmla="*/ 130234 h 366077"/>
              <a:gd name="connsiteX17" fmla="*/ 0 w 355415"/>
              <a:gd name="connsiteY17" fmla="*/ 130234 h 366077"/>
              <a:gd name="connsiteX18" fmla="*/ 38080 w 355415"/>
              <a:gd name="connsiteY18" fmla="*/ 84030 h 366077"/>
              <a:gd name="connsiteX19" fmla="*/ 0 w 355415"/>
              <a:gd name="connsiteY19" fmla="*/ 84030 h 366077"/>
              <a:gd name="connsiteX20" fmla="*/ 355415 w 355415"/>
              <a:gd name="connsiteY20" fmla="*/ 274431 h 366077"/>
              <a:gd name="connsiteX21" fmla="*/ 309719 w 355415"/>
              <a:gd name="connsiteY21" fmla="*/ 274431 h 366077"/>
              <a:gd name="connsiteX22" fmla="*/ 355415 w 355415"/>
              <a:gd name="connsiteY22" fmla="*/ 228354 h 366077"/>
              <a:gd name="connsiteX23" fmla="*/ 309719 w 355415"/>
              <a:gd name="connsiteY23" fmla="*/ 228354 h 366077"/>
              <a:gd name="connsiteX24" fmla="*/ 355415 w 355415"/>
              <a:gd name="connsiteY24" fmla="*/ 174661 h 366077"/>
              <a:gd name="connsiteX25" fmla="*/ 309719 w 355415"/>
              <a:gd name="connsiteY25" fmla="*/ 174661 h 366077"/>
              <a:gd name="connsiteX26" fmla="*/ 355415 w 355415"/>
              <a:gd name="connsiteY26" fmla="*/ 129726 h 366077"/>
              <a:gd name="connsiteX27" fmla="*/ 309719 w 355415"/>
              <a:gd name="connsiteY27" fmla="*/ 129726 h 366077"/>
              <a:gd name="connsiteX28" fmla="*/ 355415 w 355415"/>
              <a:gd name="connsiteY28" fmla="*/ 83522 h 366077"/>
              <a:gd name="connsiteX29" fmla="*/ 309719 w 355415"/>
              <a:gd name="connsiteY29" fmla="*/ 83522 h 366077"/>
              <a:gd name="connsiteX30" fmla="*/ 272400 w 355415"/>
              <a:gd name="connsiteY30" fmla="*/ 0 h 366077"/>
              <a:gd name="connsiteX31" fmla="*/ 272400 w 355415"/>
              <a:gd name="connsiteY31" fmla="*/ 38080 h 366077"/>
              <a:gd name="connsiteX32" fmla="*/ 219215 w 355415"/>
              <a:gd name="connsiteY32" fmla="*/ 0 h 366077"/>
              <a:gd name="connsiteX33" fmla="*/ 219215 w 355415"/>
              <a:gd name="connsiteY33" fmla="*/ 38080 h 366077"/>
              <a:gd name="connsiteX34" fmla="*/ 173392 w 355415"/>
              <a:gd name="connsiteY34" fmla="*/ 0 h 366077"/>
              <a:gd name="connsiteX35" fmla="*/ 173392 w 355415"/>
              <a:gd name="connsiteY35" fmla="*/ 38080 h 366077"/>
              <a:gd name="connsiteX36" fmla="*/ 128711 w 355415"/>
              <a:gd name="connsiteY36" fmla="*/ 38080 h 366077"/>
              <a:gd name="connsiteX37" fmla="*/ 128711 w 355415"/>
              <a:gd name="connsiteY37" fmla="*/ 0 h 366077"/>
              <a:gd name="connsiteX38" fmla="*/ 83015 w 355415"/>
              <a:gd name="connsiteY38" fmla="*/ 38080 h 366077"/>
              <a:gd name="connsiteX39" fmla="*/ 83015 w 355415"/>
              <a:gd name="connsiteY39" fmla="*/ 0 h 366077"/>
              <a:gd name="connsiteX40" fmla="*/ 284078 w 355415"/>
              <a:gd name="connsiteY40" fmla="*/ 319365 h 366077"/>
              <a:gd name="connsiteX41" fmla="*/ 64102 w 355415"/>
              <a:gd name="connsiteY41" fmla="*/ 319365 h 366077"/>
              <a:gd name="connsiteX42" fmla="*/ 38715 w 355415"/>
              <a:gd name="connsiteY42" fmla="*/ 292582 h 366077"/>
              <a:gd name="connsiteX43" fmla="*/ 38715 w 355415"/>
              <a:gd name="connsiteY43" fmla="*/ 65371 h 366077"/>
              <a:gd name="connsiteX44" fmla="*/ 62667 w 355415"/>
              <a:gd name="connsiteY44" fmla="*/ 38626 h 366077"/>
              <a:gd name="connsiteX45" fmla="*/ 64102 w 355415"/>
              <a:gd name="connsiteY45" fmla="*/ 38588 h 366077"/>
              <a:gd name="connsiteX46" fmla="*/ 284332 w 355415"/>
              <a:gd name="connsiteY46" fmla="*/ 38588 h 366077"/>
              <a:gd name="connsiteX47" fmla="*/ 309833 w 355415"/>
              <a:gd name="connsiteY47" fmla="*/ 60966 h 366077"/>
              <a:gd name="connsiteX48" fmla="*/ 309719 w 355415"/>
              <a:gd name="connsiteY48" fmla="*/ 65371 h 366077"/>
              <a:gd name="connsiteX49" fmla="*/ 309719 w 355415"/>
              <a:gd name="connsiteY49" fmla="*/ 292582 h 366077"/>
              <a:gd name="connsiteX50" fmla="*/ 286312 w 355415"/>
              <a:gd name="connsiteY50" fmla="*/ 319797 h 366077"/>
              <a:gd name="connsiteX51" fmla="*/ 284332 w 355415"/>
              <a:gd name="connsiteY51" fmla="*/ 319873 h 36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55415" h="366077">
                <a:moveTo>
                  <a:pt x="272654" y="319873"/>
                </a:moveTo>
                <a:lnTo>
                  <a:pt x="272654" y="366077"/>
                </a:lnTo>
                <a:moveTo>
                  <a:pt x="219469" y="319873"/>
                </a:moveTo>
                <a:lnTo>
                  <a:pt x="219469" y="366077"/>
                </a:lnTo>
                <a:moveTo>
                  <a:pt x="173646" y="366077"/>
                </a:moveTo>
                <a:lnTo>
                  <a:pt x="173646" y="319873"/>
                </a:lnTo>
                <a:moveTo>
                  <a:pt x="128965" y="319873"/>
                </a:moveTo>
                <a:lnTo>
                  <a:pt x="128965" y="366077"/>
                </a:lnTo>
                <a:moveTo>
                  <a:pt x="83269" y="319873"/>
                </a:moveTo>
                <a:lnTo>
                  <a:pt x="83269" y="366077"/>
                </a:lnTo>
                <a:moveTo>
                  <a:pt x="38080" y="274938"/>
                </a:moveTo>
                <a:lnTo>
                  <a:pt x="0" y="274938"/>
                </a:lnTo>
                <a:moveTo>
                  <a:pt x="38080" y="228862"/>
                </a:moveTo>
                <a:lnTo>
                  <a:pt x="0" y="228862"/>
                </a:lnTo>
                <a:moveTo>
                  <a:pt x="38080" y="175169"/>
                </a:moveTo>
                <a:lnTo>
                  <a:pt x="0" y="175169"/>
                </a:lnTo>
                <a:moveTo>
                  <a:pt x="38080" y="130234"/>
                </a:moveTo>
                <a:lnTo>
                  <a:pt x="0" y="130234"/>
                </a:lnTo>
                <a:moveTo>
                  <a:pt x="38080" y="84030"/>
                </a:moveTo>
                <a:lnTo>
                  <a:pt x="0" y="84030"/>
                </a:lnTo>
                <a:moveTo>
                  <a:pt x="355415" y="274431"/>
                </a:moveTo>
                <a:lnTo>
                  <a:pt x="309719" y="274431"/>
                </a:lnTo>
                <a:moveTo>
                  <a:pt x="355415" y="228354"/>
                </a:moveTo>
                <a:lnTo>
                  <a:pt x="309719" y="228354"/>
                </a:lnTo>
                <a:moveTo>
                  <a:pt x="355415" y="174661"/>
                </a:moveTo>
                <a:lnTo>
                  <a:pt x="309719" y="174661"/>
                </a:lnTo>
                <a:moveTo>
                  <a:pt x="355415" y="129726"/>
                </a:moveTo>
                <a:lnTo>
                  <a:pt x="309719" y="129726"/>
                </a:lnTo>
                <a:moveTo>
                  <a:pt x="355415" y="83522"/>
                </a:moveTo>
                <a:lnTo>
                  <a:pt x="309719" y="83522"/>
                </a:lnTo>
                <a:moveTo>
                  <a:pt x="272400" y="0"/>
                </a:moveTo>
                <a:lnTo>
                  <a:pt x="272400" y="38080"/>
                </a:lnTo>
                <a:moveTo>
                  <a:pt x="219215" y="0"/>
                </a:moveTo>
                <a:lnTo>
                  <a:pt x="219215" y="38080"/>
                </a:lnTo>
                <a:moveTo>
                  <a:pt x="173392" y="0"/>
                </a:moveTo>
                <a:lnTo>
                  <a:pt x="173392" y="38080"/>
                </a:lnTo>
                <a:moveTo>
                  <a:pt x="128711" y="38080"/>
                </a:moveTo>
                <a:lnTo>
                  <a:pt x="128711" y="0"/>
                </a:lnTo>
                <a:moveTo>
                  <a:pt x="83015" y="38080"/>
                </a:moveTo>
                <a:lnTo>
                  <a:pt x="83015" y="0"/>
                </a:lnTo>
                <a:moveTo>
                  <a:pt x="284078" y="319365"/>
                </a:moveTo>
                <a:lnTo>
                  <a:pt x="64102" y="319365"/>
                </a:lnTo>
                <a:cubicBezTo>
                  <a:pt x="50050" y="318210"/>
                  <a:pt x="39121" y="306672"/>
                  <a:pt x="38715" y="292582"/>
                </a:cubicBezTo>
                <a:lnTo>
                  <a:pt x="38715" y="65371"/>
                </a:lnTo>
                <a:cubicBezTo>
                  <a:pt x="37941" y="51370"/>
                  <a:pt x="48666" y="39400"/>
                  <a:pt x="62667" y="38626"/>
                </a:cubicBezTo>
                <a:cubicBezTo>
                  <a:pt x="63150" y="38600"/>
                  <a:pt x="63619" y="38588"/>
                  <a:pt x="64102" y="38588"/>
                </a:cubicBezTo>
                <a:lnTo>
                  <a:pt x="284332" y="38588"/>
                </a:lnTo>
                <a:cubicBezTo>
                  <a:pt x="297558" y="37725"/>
                  <a:pt x="308970" y="47740"/>
                  <a:pt x="309833" y="60966"/>
                </a:cubicBezTo>
                <a:cubicBezTo>
                  <a:pt x="309935" y="62426"/>
                  <a:pt x="309897" y="63911"/>
                  <a:pt x="309719" y="65371"/>
                </a:cubicBezTo>
                <a:lnTo>
                  <a:pt x="309719" y="292582"/>
                </a:lnTo>
                <a:cubicBezTo>
                  <a:pt x="310772" y="306558"/>
                  <a:pt x="300288" y="318756"/>
                  <a:pt x="286312" y="319797"/>
                </a:cubicBezTo>
                <a:cubicBezTo>
                  <a:pt x="285652" y="319848"/>
                  <a:pt x="284992" y="319873"/>
                  <a:pt x="284332" y="319873"/>
                </a:cubicBezTo>
                <a:close/>
              </a:path>
            </a:pathLst>
          </a:custGeom>
          <a:noFill/>
          <a:ln w="19050" cap="sq">
            <a:gradFill flip="none" rotWithShape="1">
              <a:gsLst>
                <a:gs pos="53400">
                  <a:schemeClr val="accent2"/>
                </a:gs>
                <a:gs pos="0">
                  <a:schemeClr val="accent3"/>
                </a:gs>
                <a:gs pos="100000">
                  <a:srgbClr val="C73ECC"/>
                </a:gs>
              </a:gsLst>
              <a:lin ang="2700000" scaled="1"/>
              <a:tileRect/>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7" name="TextBox 6">
            <a:extLst>
              <a:ext uri="{FF2B5EF4-FFF2-40B4-BE49-F238E27FC236}">
                <a16:creationId xmlns:a16="http://schemas.microsoft.com/office/drawing/2014/main" id="{63F877CC-C0EB-FFA9-A8F8-45F0CDBFA015}"/>
              </a:ext>
            </a:extLst>
          </p:cNvPr>
          <p:cNvSpPr txBox="1"/>
          <p:nvPr/>
        </p:nvSpPr>
        <p:spPr>
          <a:xfrm>
            <a:off x="2919236" y="3576062"/>
            <a:ext cx="2055050"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2000" b="0" i="0" u="none" strike="noStrike" kern="0" cap="none" spc="0" normalizeH="0" baseline="0" noProof="0">
                <a:ln>
                  <a:noFill/>
                </a:ln>
                <a:solidFill>
                  <a:srgbClr val="0078D4"/>
                </a:solidFill>
                <a:effectLst/>
                <a:uLnTx/>
                <a:uFillTx/>
                <a:latin typeface="Segoe UI Semibold"/>
                <a:ea typeface="+mn-ea"/>
                <a:cs typeface="Segoe UI"/>
                <a:sym typeface="Segoe UI"/>
                <a:rtl val="0"/>
              </a:rPr>
              <a:t>Sistema operativo</a:t>
            </a:r>
          </a:p>
        </p:txBody>
      </p:sp>
      <p:sp>
        <p:nvSpPr>
          <p:cNvPr id="8" name="TextBox 7">
            <a:extLst>
              <a:ext uri="{FF2B5EF4-FFF2-40B4-BE49-F238E27FC236}">
                <a16:creationId xmlns:a16="http://schemas.microsoft.com/office/drawing/2014/main" id="{5DA1D8A1-E5FD-4005-29B4-7EBF4CE76DE3}"/>
              </a:ext>
            </a:extLst>
          </p:cNvPr>
          <p:cNvSpPr txBox="1"/>
          <p:nvPr/>
        </p:nvSpPr>
        <p:spPr>
          <a:xfrm>
            <a:off x="2919236" y="3995080"/>
            <a:ext cx="2055050"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100" b="0" i="0" u="none" strike="noStrike" kern="0" cap="none" spc="0" normalizeH="0" baseline="0" noProof="0" dirty="0">
                <a:ln>
                  <a:noFill/>
                </a:ln>
                <a:solidFill>
                  <a:srgbClr val="000000"/>
                </a:solidFill>
                <a:effectLst/>
                <a:uLnTx/>
                <a:uFillTx/>
                <a:latin typeface="Segoe UI"/>
                <a:ea typeface="+mn-ea"/>
                <a:cs typeface="Segoe UI"/>
                <a:sym typeface="Segoe UI"/>
                <a:rtl val="0"/>
              </a:rPr>
              <a:t>que es seguro, fácil de administrar, actualizar y usar</a:t>
            </a:r>
          </a:p>
        </p:txBody>
      </p:sp>
      <p:sp>
        <p:nvSpPr>
          <p:cNvPr id="9" name="Freeform 23" descr="Ícono que representa la seguridad">
            <a:extLst>
              <a:ext uri="{FF2B5EF4-FFF2-40B4-BE49-F238E27FC236}">
                <a16:creationId xmlns:a16="http://schemas.microsoft.com/office/drawing/2014/main" id="{5DE74F39-1189-7D0E-2905-F758E3D50BAE}"/>
              </a:ext>
              <a:ext uri="{C183D7F6-B498-43B3-948B-1728B52AA6E4}">
                <adec:decorative xmlns:adec="http://schemas.microsoft.com/office/drawing/2017/decorative" val="0"/>
              </a:ext>
            </a:extLst>
          </p:cNvPr>
          <p:cNvSpPr/>
          <p:nvPr/>
        </p:nvSpPr>
        <p:spPr>
          <a:xfrm>
            <a:off x="5882813" y="2967241"/>
            <a:ext cx="437547" cy="463523"/>
          </a:xfrm>
          <a:custGeom>
            <a:avLst/>
            <a:gdLst>
              <a:gd name="connsiteX0" fmla="*/ 322793 w 345263"/>
              <a:gd name="connsiteY0" fmla="*/ 68298 h 364942"/>
              <a:gd name="connsiteX1" fmla="*/ 272019 w 345263"/>
              <a:gd name="connsiteY1" fmla="*/ 59667 h 364942"/>
              <a:gd name="connsiteX2" fmla="*/ 224800 w 345263"/>
              <a:gd name="connsiteY2" fmla="*/ 38088 h 364942"/>
              <a:gd name="connsiteX3" fmla="*/ 200429 w 345263"/>
              <a:gd name="connsiteY3" fmla="*/ 26537 h 364942"/>
              <a:gd name="connsiteX4" fmla="*/ 173646 w 345263"/>
              <a:gd name="connsiteY4" fmla="*/ 22856 h 364942"/>
              <a:gd name="connsiteX5" fmla="*/ 122872 w 345263"/>
              <a:gd name="connsiteY5" fmla="*/ 38088 h 364942"/>
              <a:gd name="connsiteX6" fmla="*/ 75780 w 345263"/>
              <a:gd name="connsiteY6" fmla="*/ 59667 h 364942"/>
              <a:gd name="connsiteX7" fmla="*/ 25006 w 345263"/>
              <a:gd name="connsiteY7" fmla="*/ 68298 h 364942"/>
              <a:gd name="connsiteX8" fmla="*/ 25006 w 345263"/>
              <a:gd name="connsiteY8" fmla="*/ 137223 h 364942"/>
              <a:gd name="connsiteX9" fmla="*/ 30972 w 345263"/>
              <a:gd name="connsiteY9" fmla="*/ 180888 h 364942"/>
              <a:gd name="connsiteX10" fmla="*/ 47473 w 345263"/>
              <a:gd name="connsiteY10" fmla="*/ 220746 h 364942"/>
              <a:gd name="connsiteX11" fmla="*/ 72860 w 345263"/>
              <a:gd name="connsiteY11" fmla="*/ 256541 h 364942"/>
              <a:gd name="connsiteX12" fmla="*/ 103832 w 345263"/>
              <a:gd name="connsiteY12" fmla="*/ 288274 h 364942"/>
              <a:gd name="connsiteX13" fmla="*/ 138485 w 345263"/>
              <a:gd name="connsiteY13" fmla="*/ 315819 h 364942"/>
              <a:gd name="connsiteX14" fmla="*/ 175169 w 345263"/>
              <a:gd name="connsiteY14" fmla="*/ 339048 h 364942"/>
              <a:gd name="connsiteX15" fmla="*/ 211726 w 345263"/>
              <a:gd name="connsiteY15" fmla="*/ 315819 h 364942"/>
              <a:gd name="connsiteX16" fmla="*/ 246633 w 345263"/>
              <a:gd name="connsiteY16" fmla="*/ 288274 h 364942"/>
              <a:gd name="connsiteX17" fmla="*/ 277477 w 345263"/>
              <a:gd name="connsiteY17" fmla="*/ 256668 h 364942"/>
              <a:gd name="connsiteX18" fmla="*/ 302864 w 345263"/>
              <a:gd name="connsiteY18" fmla="*/ 220746 h 364942"/>
              <a:gd name="connsiteX19" fmla="*/ 319239 w 345263"/>
              <a:gd name="connsiteY19" fmla="*/ 180888 h 364942"/>
              <a:gd name="connsiteX20" fmla="*/ 325332 w 345263"/>
              <a:gd name="connsiteY20" fmla="*/ 137223 h 364942"/>
              <a:gd name="connsiteX21" fmla="*/ 173138 w 345263"/>
              <a:gd name="connsiteY21" fmla="*/ 7 h 364942"/>
              <a:gd name="connsiteX22" fmla="*/ 190655 w 345263"/>
              <a:gd name="connsiteY22" fmla="*/ 1023 h 364942"/>
              <a:gd name="connsiteX23" fmla="*/ 206649 w 345263"/>
              <a:gd name="connsiteY23" fmla="*/ 4577 h 364942"/>
              <a:gd name="connsiteX24" fmla="*/ 222134 w 345263"/>
              <a:gd name="connsiteY24" fmla="*/ 10670 h 364942"/>
              <a:gd name="connsiteX25" fmla="*/ 237367 w 345263"/>
              <a:gd name="connsiteY25" fmla="*/ 19302 h 364942"/>
              <a:gd name="connsiteX26" fmla="*/ 262753 w 345263"/>
              <a:gd name="connsiteY26" fmla="*/ 31995 h 364942"/>
              <a:gd name="connsiteX27" fmla="*/ 289029 w 345263"/>
              <a:gd name="connsiteY27" fmla="*/ 40119 h 364942"/>
              <a:gd name="connsiteX28" fmla="*/ 316320 w 345263"/>
              <a:gd name="connsiteY28" fmla="*/ 44054 h 364942"/>
              <a:gd name="connsiteX29" fmla="*/ 345261 w 345263"/>
              <a:gd name="connsiteY29" fmla="*/ 45069 h 364942"/>
              <a:gd name="connsiteX30" fmla="*/ 345261 w 345263"/>
              <a:gd name="connsiteY30" fmla="*/ 136588 h 364942"/>
              <a:gd name="connsiteX31" fmla="*/ 338787 w 345263"/>
              <a:gd name="connsiteY31" fmla="*/ 186092 h 364942"/>
              <a:gd name="connsiteX32" fmla="*/ 320635 w 345263"/>
              <a:gd name="connsiteY32" fmla="*/ 230519 h 364942"/>
              <a:gd name="connsiteX33" fmla="*/ 293218 w 345263"/>
              <a:gd name="connsiteY33" fmla="*/ 270123 h 364942"/>
              <a:gd name="connsiteX34" fmla="*/ 258819 w 345263"/>
              <a:gd name="connsiteY34" fmla="*/ 305029 h 364942"/>
              <a:gd name="connsiteX35" fmla="*/ 219850 w 345263"/>
              <a:gd name="connsiteY35" fmla="*/ 335621 h 364942"/>
              <a:gd name="connsiteX36" fmla="*/ 178216 w 345263"/>
              <a:gd name="connsiteY36" fmla="*/ 361642 h 364942"/>
              <a:gd name="connsiteX37" fmla="*/ 172631 w 345263"/>
              <a:gd name="connsiteY37" fmla="*/ 364942 h 364942"/>
              <a:gd name="connsiteX38" fmla="*/ 167046 w 345263"/>
              <a:gd name="connsiteY38" fmla="*/ 361642 h 364942"/>
              <a:gd name="connsiteX39" fmla="*/ 125792 w 345263"/>
              <a:gd name="connsiteY39" fmla="*/ 335621 h 364942"/>
              <a:gd name="connsiteX40" fmla="*/ 86569 w 345263"/>
              <a:gd name="connsiteY40" fmla="*/ 305156 h 364942"/>
              <a:gd name="connsiteX41" fmla="*/ 52170 w 345263"/>
              <a:gd name="connsiteY41" fmla="*/ 270123 h 364942"/>
              <a:gd name="connsiteX42" fmla="*/ 24879 w 345263"/>
              <a:gd name="connsiteY42" fmla="*/ 230646 h 364942"/>
              <a:gd name="connsiteX43" fmla="*/ 6728 w 345263"/>
              <a:gd name="connsiteY43" fmla="*/ 186092 h 364942"/>
              <a:gd name="connsiteX44" fmla="*/ 0 w 345263"/>
              <a:gd name="connsiteY44" fmla="*/ 136588 h 364942"/>
              <a:gd name="connsiteX45" fmla="*/ 0 w 345263"/>
              <a:gd name="connsiteY45" fmla="*/ 45069 h 364942"/>
              <a:gd name="connsiteX46" fmla="*/ 29068 w 345263"/>
              <a:gd name="connsiteY46" fmla="*/ 44054 h 364942"/>
              <a:gd name="connsiteX47" fmla="*/ 56359 w 345263"/>
              <a:gd name="connsiteY47" fmla="*/ 40119 h 364942"/>
              <a:gd name="connsiteX48" fmla="*/ 82634 w 345263"/>
              <a:gd name="connsiteY48" fmla="*/ 31995 h 364942"/>
              <a:gd name="connsiteX49" fmla="*/ 108021 w 345263"/>
              <a:gd name="connsiteY49" fmla="*/ 19302 h 364942"/>
              <a:gd name="connsiteX50" fmla="*/ 171488 w 345263"/>
              <a:gd name="connsiteY50" fmla="*/ 7 h 3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5263" h="364942">
                <a:moveTo>
                  <a:pt x="322793" y="68298"/>
                </a:moveTo>
                <a:cubicBezTo>
                  <a:pt x="305594" y="67371"/>
                  <a:pt x="288559" y="64477"/>
                  <a:pt x="272019" y="59667"/>
                </a:cubicBezTo>
                <a:cubicBezTo>
                  <a:pt x="255353" y="54691"/>
                  <a:pt x="239461" y="47430"/>
                  <a:pt x="224800" y="38088"/>
                </a:cubicBezTo>
                <a:cubicBezTo>
                  <a:pt x="217286" y="33061"/>
                  <a:pt x="209073" y="29177"/>
                  <a:pt x="200429" y="26537"/>
                </a:cubicBezTo>
                <a:cubicBezTo>
                  <a:pt x="191709" y="24125"/>
                  <a:pt x="182696" y="22881"/>
                  <a:pt x="173646" y="22856"/>
                </a:cubicBezTo>
                <a:cubicBezTo>
                  <a:pt x="155545" y="22513"/>
                  <a:pt x="137800" y="27844"/>
                  <a:pt x="122872" y="38088"/>
                </a:cubicBezTo>
                <a:cubicBezTo>
                  <a:pt x="108262" y="47455"/>
                  <a:pt x="92408" y="54716"/>
                  <a:pt x="75780" y="59667"/>
                </a:cubicBezTo>
                <a:cubicBezTo>
                  <a:pt x="59240" y="64464"/>
                  <a:pt x="42206" y="67359"/>
                  <a:pt x="25006" y="68298"/>
                </a:cubicBezTo>
                <a:lnTo>
                  <a:pt x="25006" y="137223"/>
                </a:lnTo>
                <a:cubicBezTo>
                  <a:pt x="24917" y="151986"/>
                  <a:pt x="26923" y="166684"/>
                  <a:pt x="30972" y="180888"/>
                </a:cubicBezTo>
                <a:cubicBezTo>
                  <a:pt x="34869" y="194775"/>
                  <a:pt x="40416" y="208166"/>
                  <a:pt x="47473" y="220746"/>
                </a:cubicBezTo>
                <a:cubicBezTo>
                  <a:pt x="54836" y="233413"/>
                  <a:pt x="63340" y="245396"/>
                  <a:pt x="72860" y="256541"/>
                </a:cubicBezTo>
                <a:cubicBezTo>
                  <a:pt x="82469" y="267800"/>
                  <a:pt x="92814" y="278399"/>
                  <a:pt x="103832" y="288274"/>
                </a:cubicBezTo>
                <a:cubicBezTo>
                  <a:pt x="114825" y="298137"/>
                  <a:pt x="126401" y="307340"/>
                  <a:pt x="138485" y="315819"/>
                </a:cubicBezTo>
                <a:cubicBezTo>
                  <a:pt x="150544" y="324197"/>
                  <a:pt x="162729" y="331939"/>
                  <a:pt x="175169" y="339048"/>
                </a:cubicBezTo>
                <a:cubicBezTo>
                  <a:pt x="187520" y="332104"/>
                  <a:pt x="199706" y="324362"/>
                  <a:pt x="211726" y="315819"/>
                </a:cubicBezTo>
                <a:cubicBezTo>
                  <a:pt x="223861" y="307289"/>
                  <a:pt x="235513" y="298099"/>
                  <a:pt x="246633" y="288274"/>
                </a:cubicBezTo>
                <a:cubicBezTo>
                  <a:pt x="257676" y="278500"/>
                  <a:pt x="267983" y="267939"/>
                  <a:pt x="277477" y="256668"/>
                </a:cubicBezTo>
                <a:cubicBezTo>
                  <a:pt x="287100" y="245561"/>
                  <a:pt x="295604" y="233528"/>
                  <a:pt x="302864" y="220746"/>
                </a:cubicBezTo>
                <a:cubicBezTo>
                  <a:pt x="309897" y="208166"/>
                  <a:pt x="315393" y="194775"/>
                  <a:pt x="319239" y="180888"/>
                </a:cubicBezTo>
                <a:cubicBezTo>
                  <a:pt x="323098" y="166646"/>
                  <a:pt x="325141" y="151973"/>
                  <a:pt x="325332" y="137223"/>
                </a:cubicBezTo>
                <a:close/>
                <a:moveTo>
                  <a:pt x="173138" y="7"/>
                </a:moveTo>
                <a:cubicBezTo>
                  <a:pt x="178990" y="-56"/>
                  <a:pt x="184841" y="287"/>
                  <a:pt x="190655" y="1023"/>
                </a:cubicBezTo>
                <a:cubicBezTo>
                  <a:pt x="196075" y="1759"/>
                  <a:pt x="201432" y="2940"/>
                  <a:pt x="206649" y="4577"/>
                </a:cubicBezTo>
                <a:cubicBezTo>
                  <a:pt x="211942" y="6278"/>
                  <a:pt x="217108" y="8309"/>
                  <a:pt x="222134" y="10670"/>
                </a:cubicBezTo>
                <a:cubicBezTo>
                  <a:pt x="227427" y="13158"/>
                  <a:pt x="232518" y="16039"/>
                  <a:pt x="237367" y="19302"/>
                </a:cubicBezTo>
                <a:cubicBezTo>
                  <a:pt x="245427" y="24290"/>
                  <a:pt x="253919" y="28542"/>
                  <a:pt x="262753" y="31995"/>
                </a:cubicBezTo>
                <a:cubicBezTo>
                  <a:pt x="271245" y="35486"/>
                  <a:pt x="280042" y="38202"/>
                  <a:pt x="289029" y="40119"/>
                </a:cubicBezTo>
                <a:cubicBezTo>
                  <a:pt x="298028" y="42010"/>
                  <a:pt x="307142" y="43330"/>
                  <a:pt x="316320" y="44054"/>
                </a:cubicBezTo>
                <a:cubicBezTo>
                  <a:pt x="325713" y="44054"/>
                  <a:pt x="335360" y="45069"/>
                  <a:pt x="345261" y="45069"/>
                </a:cubicBezTo>
                <a:lnTo>
                  <a:pt x="345261" y="136588"/>
                </a:lnTo>
                <a:cubicBezTo>
                  <a:pt x="345350" y="153305"/>
                  <a:pt x="343166" y="169959"/>
                  <a:pt x="338787" y="186092"/>
                </a:cubicBezTo>
                <a:cubicBezTo>
                  <a:pt x="334573" y="201591"/>
                  <a:pt x="328480" y="216506"/>
                  <a:pt x="320635" y="230519"/>
                </a:cubicBezTo>
                <a:cubicBezTo>
                  <a:pt x="312791" y="244571"/>
                  <a:pt x="303601" y="257836"/>
                  <a:pt x="293218" y="270123"/>
                </a:cubicBezTo>
                <a:cubicBezTo>
                  <a:pt x="282631" y="282587"/>
                  <a:pt x="271131" y="294266"/>
                  <a:pt x="258819" y="305029"/>
                </a:cubicBezTo>
                <a:cubicBezTo>
                  <a:pt x="246125" y="315692"/>
                  <a:pt x="233432" y="325974"/>
                  <a:pt x="219850" y="335621"/>
                </a:cubicBezTo>
                <a:cubicBezTo>
                  <a:pt x="206458" y="345052"/>
                  <a:pt x="192559" y="353747"/>
                  <a:pt x="178216" y="361642"/>
                </a:cubicBezTo>
                <a:lnTo>
                  <a:pt x="172631" y="364942"/>
                </a:lnTo>
                <a:lnTo>
                  <a:pt x="167046" y="361642"/>
                </a:lnTo>
                <a:cubicBezTo>
                  <a:pt x="153209" y="353645"/>
                  <a:pt x="139374" y="345014"/>
                  <a:pt x="125792" y="335621"/>
                </a:cubicBezTo>
                <a:cubicBezTo>
                  <a:pt x="112146" y="326215"/>
                  <a:pt x="99059" y="316047"/>
                  <a:pt x="86569" y="305156"/>
                </a:cubicBezTo>
                <a:cubicBezTo>
                  <a:pt x="74155" y="294443"/>
                  <a:pt x="62655" y="282727"/>
                  <a:pt x="52170" y="270123"/>
                </a:cubicBezTo>
                <a:cubicBezTo>
                  <a:pt x="41863" y="257836"/>
                  <a:pt x="32724" y="244622"/>
                  <a:pt x="24879" y="230646"/>
                </a:cubicBezTo>
                <a:cubicBezTo>
                  <a:pt x="17022" y="216595"/>
                  <a:pt x="10929" y="201629"/>
                  <a:pt x="6728" y="186092"/>
                </a:cubicBezTo>
                <a:cubicBezTo>
                  <a:pt x="2348" y="169946"/>
                  <a:pt x="89" y="153305"/>
                  <a:pt x="0" y="136588"/>
                </a:cubicBezTo>
                <a:lnTo>
                  <a:pt x="0" y="45069"/>
                </a:lnTo>
                <a:cubicBezTo>
                  <a:pt x="10028" y="45069"/>
                  <a:pt x="19675" y="45069"/>
                  <a:pt x="29068" y="44054"/>
                </a:cubicBezTo>
                <a:cubicBezTo>
                  <a:pt x="38245" y="43330"/>
                  <a:pt x="47359" y="42010"/>
                  <a:pt x="56359" y="40119"/>
                </a:cubicBezTo>
                <a:cubicBezTo>
                  <a:pt x="65346" y="38202"/>
                  <a:pt x="74142" y="35486"/>
                  <a:pt x="82634" y="31995"/>
                </a:cubicBezTo>
                <a:cubicBezTo>
                  <a:pt x="91469" y="28542"/>
                  <a:pt x="99961" y="24290"/>
                  <a:pt x="108021" y="19302"/>
                </a:cubicBezTo>
                <a:cubicBezTo>
                  <a:pt x="126769" y="6659"/>
                  <a:pt x="148881" y="-68"/>
                  <a:pt x="171488" y="7"/>
                </a:cubicBezTo>
                <a:close/>
              </a:path>
            </a:pathLst>
          </a:custGeom>
          <a:gradFill flip="none" rotWithShape="1">
            <a:gsLst>
              <a:gs pos="53400">
                <a:schemeClr val="accent2"/>
              </a:gs>
              <a:gs pos="0">
                <a:schemeClr val="accent3"/>
              </a:gs>
              <a:gs pos="100000">
                <a:srgbClr val="C73ECC"/>
              </a:gs>
            </a:gsLst>
            <a:lin ang="2700000" scaled="1"/>
            <a:tileRect/>
          </a:gradFill>
          <a:ln w="126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470E6900-C41D-72CF-E5B4-889739141699}"/>
              </a:ext>
            </a:extLst>
          </p:cNvPr>
          <p:cNvSpPr txBox="1"/>
          <p:nvPr/>
        </p:nvSpPr>
        <p:spPr>
          <a:xfrm>
            <a:off x="5636785" y="3576062"/>
            <a:ext cx="929742"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2000" b="0" i="0" u="none" strike="noStrike" kern="0" cap="none" spc="0" normalizeH="0" baseline="0" noProof="0">
                <a:ln>
                  <a:noFill/>
                </a:ln>
                <a:solidFill>
                  <a:srgbClr val="0078D4"/>
                </a:solidFill>
                <a:effectLst/>
                <a:uLnTx/>
                <a:uFillTx/>
                <a:latin typeface="Segoe UI Semibold"/>
                <a:ea typeface="+mn-ea"/>
                <a:cs typeface="Segoe UI"/>
                <a:sym typeface="Segoe UI"/>
                <a:rtl val="0"/>
              </a:rPr>
              <a:t>Seguridad</a:t>
            </a:r>
          </a:p>
        </p:txBody>
      </p:sp>
      <p:sp>
        <p:nvSpPr>
          <p:cNvPr id="11" name="TextBox 10">
            <a:extLst>
              <a:ext uri="{FF2B5EF4-FFF2-40B4-BE49-F238E27FC236}">
                <a16:creationId xmlns:a16="http://schemas.microsoft.com/office/drawing/2014/main" id="{37F4C0AF-2823-2653-CAF2-6B40B06D7177}"/>
              </a:ext>
            </a:extLst>
          </p:cNvPr>
          <p:cNvSpPr txBox="1"/>
          <p:nvPr/>
        </p:nvSpPr>
        <p:spPr>
          <a:xfrm>
            <a:off x="5279105" y="3995080"/>
            <a:ext cx="1645102" cy="507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100" b="0" i="0" u="none" strike="noStrike" kern="0" cap="none" spc="0" normalizeH="0" baseline="0" noProof="0" dirty="0">
                <a:ln>
                  <a:noFill/>
                </a:ln>
                <a:solidFill>
                  <a:srgbClr val="000000"/>
                </a:solidFill>
                <a:effectLst/>
                <a:uLnTx/>
                <a:uFillTx/>
                <a:latin typeface="Segoe UI"/>
                <a:ea typeface="+mn-ea"/>
                <a:cs typeface="Segoe UI"/>
                <a:sym typeface="Segoe UI"/>
                <a:rtl val="0"/>
              </a:rPr>
              <a:t>que defiende contra ciberataques en múltiples plataformas</a:t>
            </a:r>
          </a:p>
        </p:txBody>
      </p:sp>
      <p:sp>
        <p:nvSpPr>
          <p:cNvPr id="12" name="Freeform 24" descr="Ícono que representa la administración">
            <a:extLst>
              <a:ext uri="{FF2B5EF4-FFF2-40B4-BE49-F238E27FC236}">
                <a16:creationId xmlns:a16="http://schemas.microsoft.com/office/drawing/2014/main" id="{D6BA65A1-C558-46E6-C299-1C9A3A0CFCED}"/>
              </a:ext>
              <a:ext uri="{C183D7F6-B498-43B3-948B-1728B52AA6E4}">
                <adec:decorative xmlns:adec="http://schemas.microsoft.com/office/drawing/2017/decorative" val="0"/>
              </a:ext>
            </a:extLst>
          </p:cNvPr>
          <p:cNvSpPr/>
          <p:nvPr/>
        </p:nvSpPr>
        <p:spPr>
          <a:xfrm>
            <a:off x="7999465" y="2966388"/>
            <a:ext cx="472210" cy="466053"/>
          </a:xfrm>
          <a:custGeom>
            <a:avLst/>
            <a:gdLst>
              <a:gd name="connsiteX0" fmla="*/ 145315 w 365054"/>
              <a:gd name="connsiteY0" fmla="*/ 88106 h 360294"/>
              <a:gd name="connsiteX1" fmla="*/ 132622 w 365054"/>
              <a:gd name="connsiteY1" fmla="*/ 62720 h 360294"/>
              <a:gd name="connsiteX2" fmla="*/ 61412 w 365054"/>
              <a:gd name="connsiteY2" fmla="*/ 132914 h 360294"/>
              <a:gd name="connsiteX3" fmla="*/ 88957 w 365054"/>
              <a:gd name="connsiteY3" fmla="*/ 143196 h 360294"/>
              <a:gd name="connsiteX4" fmla="*/ 61412 w 365054"/>
              <a:gd name="connsiteY4" fmla="*/ 230018 h 360294"/>
              <a:gd name="connsiteX5" fmla="*/ 90099 w 365054"/>
              <a:gd name="connsiteY5" fmla="*/ 218594 h 360294"/>
              <a:gd name="connsiteX6" fmla="*/ 133764 w 365054"/>
              <a:gd name="connsiteY6" fmla="*/ 301355 h 360294"/>
              <a:gd name="connsiteX7" fmla="*/ 146458 w 365054"/>
              <a:gd name="connsiteY7" fmla="*/ 271906 h 360294"/>
              <a:gd name="connsiteX8" fmla="*/ 236074 w 365054"/>
              <a:gd name="connsiteY8" fmla="*/ 300213 h 360294"/>
              <a:gd name="connsiteX9" fmla="*/ 221222 w 365054"/>
              <a:gd name="connsiteY9" fmla="*/ 270764 h 360294"/>
              <a:gd name="connsiteX10" fmla="*/ 274027 w 365054"/>
              <a:gd name="connsiteY10" fmla="*/ 217452 h 360294"/>
              <a:gd name="connsiteX11" fmla="*/ 306268 w 365054"/>
              <a:gd name="connsiteY11" fmla="*/ 230145 h 360294"/>
              <a:gd name="connsiteX12" fmla="*/ 307410 w 365054"/>
              <a:gd name="connsiteY12" fmla="*/ 133676 h 360294"/>
              <a:gd name="connsiteX13" fmla="*/ 275169 w 365054"/>
              <a:gd name="connsiteY13" fmla="*/ 143957 h 360294"/>
              <a:gd name="connsiteX14" fmla="*/ 231123 w 365054"/>
              <a:gd name="connsiteY14" fmla="*/ 63227 h 360294"/>
              <a:gd name="connsiteX15" fmla="*/ 221984 w 365054"/>
              <a:gd name="connsiteY15" fmla="*/ 89249 h 360294"/>
              <a:gd name="connsiteX16" fmla="*/ 348918 w 365054"/>
              <a:gd name="connsiteY16" fmla="*/ 105116 h 360294"/>
              <a:gd name="connsiteX17" fmla="*/ 263872 w 365054"/>
              <a:gd name="connsiteY17" fmla="*/ 18927 h 360294"/>
              <a:gd name="connsiteX18" fmla="*/ 121325 w 365054"/>
              <a:gd name="connsiteY18" fmla="*/ 349971 h 360294"/>
              <a:gd name="connsiteX19" fmla="*/ 182253 w 365054"/>
              <a:gd name="connsiteY19" fmla="*/ 360253 h 360294"/>
              <a:gd name="connsiteX20" fmla="*/ 365013 w 365054"/>
              <a:gd name="connsiteY20" fmla="*/ 185147 h 360294"/>
              <a:gd name="connsiteX21" fmla="*/ 355772 w 365054"/>
              <a:gd name="connsiteY21" fmla="*/ 124409 h 360294"/>
              <a:gd name="connsiteX22" fmla="*/ 243182 w 365054"/>
              <a:gd name="connsiteY22" fmla="*/ 10169 h 360294"/>
              <a:gd name="connsiteX23" fmla="*/ 182253 w 365054"/>
              <a:gd name="connsiteY23" fmla="*/ 14 h 360294"/>
              <a:gd name="connsiteX24" fmla="*/ 14 w 365054"/>
              <a:gd name="connsiteY24" fmla="*/ 177735 h 360294"/>
              <a:gd name="connsiteX25" fmla="*/ 104189 w 365054"/>
              <a:gd name="connsiteY25" fmla="*/ 343244 h 360294"/>
              <a:gd name="connsiteX26" fmla="*/ 82356 w 365054"/>
              <a:gd name="connsiteY26" fmla="*/ 180006 h 360294"/>
              <a:gd name="connsiteX27" fmla="*/ 180971 w 365054"/>
              <a:gd name="connsiteY27" fmla="*/ 78599 h 360294"/>
              <a:gd name="connsiteX28" fmla="*/ 282379 w 365054"/>
              <a:gd name="connsiteY28" fmla="*/ 177214 h 360294"/>
              <a:gd name="connsiteX29" fmla="*/ 183764 w 365054"/>
              <a:gd name="connsiteY29" fmla="*/ 278621 h 360294"/>
              <a:gd name="connsiteX30" fmla="*/ 182380 w 365054"/>
              <a:gd name="connsiteY30" fmla="*/ 278634 h 360294"/>
              <a:gd name="connsiteX31" fmla="*/ 82103 w 365054"/>
              <a:gd name="connsiteY31" fmla="*/ 180146 h 360294"/>
              <a:gd name="connsiteX32" fmla="*/ 82103 w 365054"/>
              <a:gd name="connsiteY32" fmla="*/ 180006 h 3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5054" h="360294">
                <a:moveTo>
                  <a:pt x="145315" y="88106"/>
                </a:moveTo>
                <a:lnTo>
                  <a:pt x="132622" y="62720"/>
                </a:lnTo>
                <a:moveTo>
                  <a:pt x="61412" y="132914"/>
                </a:moveTo>
                <a:lnTo>
                  <a:pt x="88957" y="143196"/>
                </a:lnTo>
                <a:moveTo>
                  <a:pt x="61412" y="230018"/>
                </a:moveTo>
                <a:lnTo>
                  <a:pt x="90099" y="218594"/>
                </a:lnTo>
                <a:moveTo>
                  <a:pt x="133764" y="301355"/>
                </a:moveTo>
                <a:lnTo>
                  <a:pt x="146458" y="271906"/>
                </a:lnTo>
                <a:moveTo>
                  <a:pt x="236074" y="300213"/>
                </a:moveTo>
                <a:lnTo>
                  <a:pt x="221222" y="270764"/>
                </a:lnTo>
                <a:moveTo>
                  <a:pt x="274027" y="217452"/>
                </a:moveTo>
                <a:lnTo>
                  <a:pt x="306268" y="230145"/>
                </a:lnTo>
                <a:moveTo>
                  <a:pt x="307410" y="133676"/>
                </a:moveTo>
                <a:lnTo>
                  <a:pt x="275169" y="143957"/>
                </a:lnTo>
                <a:moveTo>
                  <a:pt x="231123" y="63227"/>
                </a:moveTo>
                <a:lnTo>
                  <a:pt x="221984" y="89249"/>
                </a:lnTo>
                <a:moveTo>
                  <a:pt x="348918" y="105116"/>
                </a:moveTo>
                <a:cubicBezTo>
                  <a:pt x="331172" y="67568"/>
                  <a:pt x="301178" y="37181"/>
                  <a:pt x="263872" y="18927"/>
                </a:cubicBezTo>
                <a:moveTo>
                  <a:pt x="121325" y="349971"/>
                </a:moveTo>
                <a:cubicBezTo>
                  <a:pt x="140860" y="356990"/>
                  <a:pt x="161500" y="360468"/>
                  <a:pt x="182253" y="360253"/>
                </a:cubicBezTo>
                <a:cubicBezTo>
                  <a:pt x="281071" y="362372"/>
                  <a:pt x="362906" y="283965"/>
                  <a:pt x="365013" y="185147"/>
                </a:cubicBezTo>
                <a:cubicBezTo>
                  <a:pt x="365457" y="164521"/>
                  <a:pt x="362335" y="143970"/>
                  <a:pt x="355772" y="124409"/>
                </a:cubicBezTo>
                <a:moveTo>
                  <a:pt x="243182" y="10169"/>
                </a:moveTo>
                <a:cubicBezTo>
                  <a:pt x="223583" y="3378"/>
                  <a:pt x="202994" y="-49"/>
                  <a:pt x="182253" y="14"/>
                </a:cubicBezTo>
                <a:cubicBezTo>
                  <a:pt x="82851" y="-1229"/>
                  <a:pt x="1258" y="78332"/>
                  <a:pt x="14" y="177735"/>
                </a:cubicBezTo>
                <a:cubicBezTo>
                  <a:pt x="-874" y="248601"/>
                  <a:pt x="39910" y="313388"/>
                  <a:pt x="104189" y="343244"/>
                </a:cubicBezTo>
                <a:moveTo>
                  <a:pt x="82356" y="180006"/>
                </a:moveTo>
                <a:cubicBezTo>
                  <a:pt x="81582" y="124765"/>
                  <a:pt x="125742" y="79373"/>
                  <a:pt x="180971" y="78599"/>
                </a:cubicBezTo>
                <a:cubicBezTo>
                  <a:pt x="236213" y="77825"/>
                  <a:pt x="281617" y="121972"/>
                  <a:pt x="282379" y="177214"/>
                </a:cubicBezTo>
                <a:cubicBezTo>
                  <a:pt x="283153" y="232455"/>
                  <a:pt x="239006" y="277847"/>
                  <a:pt x="183764" y="278621"/>
                </a:cubicBezTo>
                <a:cubicBezTo>
                  <a:pt x="183307" y="278634"/>
                  <a:pt x="182837" y="278634"/>
                  <a:pt x="182380" y="278634"/>
                </a:cubicBezTo>
                <a:cubicBezTo>
                  <a:pt x="127494" y="279129"/>
                  <a:pt x="82598" y="235032"/>
                  <a:pt x="82103" y="180146"/>
                </a:cubicBezTo>
                <a:cubicBezTo>
                  <a:pt x="82103" y="180095"/>
                  <a:pt x="82103" y="180057"/>
                  <a:pt x="82103" y="180006"/>
                </a:cubicBezTo>
                <a:close/>
              </a:path>
            </a:pathLst>
          </a:custGeom>
          <a:noFill/>
          <a:ln w="19050" cap="sq">
            <a:gradFill flip="none" rotWithShape="1">
              <a:gsLst>
                <a:gs pos="0">
                  <a:schemeClr val="accent3"/>
                </a:gs>
                <a:gs pos="49000">
                  <a:schemeClr val="accent2"/>
                </a:gs>
                <a:gs pos="100000">
                  <a:srgbClr val="C73ECC"/>
                </a:gs>
              </a:gsLst>
              <a:lin ang="2700000" scaled="1"/>
              <a:tileRect/>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E4DE2EA1-C00A-59C8-59F2-ECF54B83B886}"/>
              </a:ext>
            </a:extLst>
          </p:cNvPr>
          <p:cNvSpPr txBox="1"/>
          <p:nvPr/>
        </p:nvSpPr>
        <p:spPr>
          <a:xfrm>
            <a:off x="7459717" y="3576062"/>
            <a:ext cx="1551707"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2000" b="0" i="0" u="none" strike="noStrike" kern="0" cap="none" spc="0" normalizeH="0" baseline="0" noProof="0">
                <a:ln>
                  <a:noFill/>
                </a:ln>
                <a:solidFill>
                  <a:srgbClr val="0078D4"/>
                </a:solidFill>
                <a:effectLst/>
                <a:uLnTx/>
                <a:uFillTx/>
                <a:latin typeface="Segoe UI Semibold"/>
                <a:ea typeface="+mn-ea"/>
                <a:cs typeface="Segoe UI"/>
                <a:sym typeface="Segoe UI"/>
                <a:rtl val="0"/>
              </a:rPr>
              <a:t>Administración</a:t>
            </a:r>
          </a:p>
        </p:txBody>
      </p:sp>
      <p:sp>
        <p:nvSpPr>
          <p:cNvPr id="15" name="TextBox 14">
            <a:extLst>
              <a:ext uri="{FF2B5EF4-FFF2-40B4-BE49-F238E27FC236}">
                <a16:creationId xmlns:a16="http://schemas.microsoft.com/office/drawing/2014/main" id="{F5251E3E-5ED5-4B7A-EDAD-39E3A62094B2}"/>
              </a:ext>
            </a:extLst>
          </p:cNvPr>
          <p:cNvSpPr txBox="1"/>
          <p:nvPr/>
        </p:nvSpPr>
        <p:spPr>
          <a:xfrm>
            <a:off x="7357834" y="3995080"/>
            <a:ext cx="1755472"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100" b="0" i="0" u="none" strike="noStrike" kern="0" cap="none" spc="0" normalizeH="0" baseline="0" noProof="0" dirty="0">
                <a:ln>
                  <a:noFill/>
                </a:ln>
                <a:solidFill>
                  <a:srgbClr val="000000"/>
                </a:solidFill>
                <a:effectLst/>
                <a:uLnTx/>
                <a:uFillTx/>
                <a:latin typeface="Segoe UI"/>
                <a:ea typeface="+mn-ea"/>
                <a:cs typeface="Segoe UI"/>
                <a:sym typeface="Segoe UI"/>
                <a:rtl val="0"/>
              </a:rPr>
              <a:t>que está diseñada para </a:t>
            </a:r>
            <a:br>
              <a:rPr kumimoji="0" lang="en-US" sz="1100" b="0" i="0" u="none" strike="noStrike" kern="0" cap="none" spc="0" normalizeH="0" baseline="0" noProof="0" dirty="0">
                <a:ln>
                  <a:noFill/>
                </a:ln>
                <a:solidFill>
                  <a:srgbClr val="000000"/>
                </a:solidFill>
                <a:effectLst/>
                <a:uLnTx/>
                <a:uFillTx/>
                <a:latin typeface="Segoe UI"/>
                <a:ea typeface="+mn-ea"/>
                <a:cs typeface="Segoe UI"/>
                <a:sym typeface="Segoe UI"/>
                <a:rtl val="0"/>
              </a:rPr>
            </a:br>
            <a:r>
              <a:rPr kumimoji="0" lang="es-xl" sz="1100" b="0" i="0" u="none" strike="noStrike" kern="0" cap="none" spc="0" normalizeH="0" baseline="0" noProof="0" dirty="0">
                <a:ln>
                  <a:noFill/>
                </a:ln>
                <a:solidFill>
                  <a:srgbClr val="000000"/>
                </a:solidFill>
                <a:effectLst/>
                <a:uLnTx/>
                <a:uFillTx/>
                <a:latin typeface="Segoe UI"/>
                <a:ea typeface="+mn-ea"/>
                <a:cs typeface="Segoe UI"/>
                <a:sym typeface="Segoe UI"/>
                <a:rtl val="0"/>
              </a:rPr>
              <a:t>un estado de dispositivo heterogéneo, incluidos los dispositivos personales </a:t>
            </a:r>
          </a:p>
        </p:txBody>
      </p:sp>
      <p:sp>
        <p:nvSpPr>
          <p:cNvPr id="17" name="Freeform 16" descr="Ícono que representa la colaboración">
            <a:extLst>
              <a:ext uri="{FF2B5EF4-FFF2-40B4-BE49-F238E27FC236}">
                <a16:creationId xmlns:a16="http://schemas.microsoft.com/office/drawing/2014/main" id="{9966B931-F10B-C6E2-82E2-70D9D2570E05}"/>
              </a:ext>
              <a:ext uri="{C183D7F6-B498-43B3-948B-1728B52AA6E4}">
                <adec:decorative xmlns:adec="http://schemas.microsoft.com/office/drawing/2017/decorative" val="0"/>
              </a:ext>
            </a:extLst>
          </p:cNvPr>
          <p:cNvSpPr/>
          <p:nvPr/>
        </p:nvSpPr>
        <p:spPr>
          <a:xfrm>
            <a:off x="10096528" y="2978155"/>
            <a:ext cx="520197" cy="454855"/>
          </a:xfrm>
          <a:custGeom>
            <a:avLst/>
            <a:gdLst>
              <a:gd name="connsiteX0" fmla="*/ 251584 w 365824"/>
              <a:gd name="connsiteY0" fmla="*/ 194209 h 319873"/>
              <a:gd name="connsiteX1" fmla="*/ 254377 w 365824"/>
              <a:gd name="connsiteY1" fmla="*/ 207537 h 319873"/>
              <a:gd name="connsiteX2" fmla="*/ 272528 w 365824"/>
              <a:gd name="connsiteY2" fmla="*/ 225688 h 319873"/>
              <a:gd name="connsiteX3" fmla="*/ 299311 w 365824"/>
              <a:gd name="connsiteY3" fmla="*/ 225688 h 319873"/>
              <a:gd name="connsiteX4" fmla="*/ 317462 w 365824"/>
              <a:gd name="connsiteY4" fmla="*/ 207537 h 319873"/>
              <a:gd name="connsiteX5" fmla="*/ 317462 w 365824"/>
              <a:gd name="connsiteY5" fmla="*/ 180754 h 319873"/>
              <a:gd name="connsiteX6" fmla="*/ 299311 w 365824"/>
              <a:gd name="connsiteY6" fmla="*/ 162602 h 319873"/>
              <a:gd name="connsiteX7" fmla="*/ 272528 w 365824"/>
              <a:gd name="connsiteY7" fmla="*/ 162602 h 319873"/>
              <a:gd name="connsiteX8" fmla="*/ 254377 w 365824"/>
              <a:gd name="connsiteY8" fmla="*/ 180754 h 319873"/>
              <a:gd name="connsiteX9" fmla="*/ 251584 w 365824"/>
              <a:gd name="connsiteY9" fmla="*/ 194209 h 319873"/>
              <a:gd name="connsiteX10" fmla="*/ 323047 w 365824"/>
              <a:gd name="connsiteY10" fmla="*/ 237493 h 319873"/>
              <a:gd name="connsiteX11" fmla="*/ 340691 w 365824"/>
              <a:gd name="connsiteY11" fmla="*/ 250187 h 319873"/>
              <a:gd name="connsiteX12" fmla="*/ 354274 w 365824"/>
              <a:gd name="connsiteY12" fmla="*/ 266942 h 319873"/>
              <a:gd name="connsiteX13" fmla="*/ 362778 w 365824"/>
              <a:gd name="connsiteY13" fmla="*/ 286617 h 319873"/>
              <a:gd name="connsiteX14" fmla="*/ 365825 w 365824"/>
              <a:gd name="connsiteY14" fmla="*/ 308449 h 319873"/>
              <a:gd name="connsiteX15" fmla="*/ 365825 w 365824"/>
              <a:gd name="connsiteY15" fmla="*/ 319874 h 319873"/>
              <a:gd name="connsiteX16" fmla="*/ 342976 w 365824"/>
              <a:gd name="connsiteY16" fmla="*/ 319874 h 319873"/>
              <a:gd name="connsiteX17" fmla="*/ 342976 w 365824"/>
              <a:gd name="connsiteY17" fmla="*/ 308449 h 319873"/>
              <a:gd name="connsiteX18" fmla="*/ 338534 w 365824"/>
              <a:gd name="connsiteY18" fmla="*/ 286236 h 319873"/>
              <a:gd name="connsiteX19" fmla="*/ 325840 w 365824"/>
              <a:gd name="connsiteY19" fmla="*/ 268211 h 319873"/>
              <a:gd name="connsiteX20" fmla="*/ 307689 w 365824"/>
              <a:gd name="connsiteY20" fmla="*/ 255518 h 319873"/>
              <a:gd name="connsiteX21" fmla="*/ 285476 w 365824"/>
              <a:gd name="connsiteY21" fmla="*/ 250948 h 319873"/>
              <a:gd name="connsiteX22" fmla="*/ 263389 w 365824"/>
              <a:gd name="connsiteY22" fmla="*/ 255391 h 319873"/>
              <a:gd name="connsiteX23" fmla="*/ 245238 w 365824"/>
              <a:gd name="connsiteY23" fmla="*/ 268084 h 319873"/>
              <a:gd name="connsiteX24" fmla="*/ 232544 w 365824"/>
              <a:gd name="connsiteY24" fmla="*/ 286236 h 319873"/>
              <a:gd name="connsiteX25" fmla="*/ 227974 w 365824"/>
              <a:gd name="connsiteY25" fmla="*/ 308449 h 319873"/>
              <a:gd name="connsiteX26" fmla="*/ 227974 w 365824"/>
              <a:gd name="connsiteY26" fmla="*/ 319874 h 319873"/>
              <a:gd name="connsiteX27" fmla="*/ 205126 w 365824"/>
              <a:gd name="connsiteY27" fmla="*/ 319874 h 319873"/>
              <a:gd name="connsiteX28" fmla="*/ 205126 w 365824"/>
              <a:gd name="connsiteY28" fmla="*/ 308449 h 319873"/>
              <a:gd name="connsiteX29" fmla="*/ 208045 w 365824"/>
              <a:gd name="connsiteY29" fmla="*/ 286744 h 319873"/>
              <a:gd name="connsiteX30" fmla="*/ 216550 w 365824"/>
              <a:gd name="connsiteY30" fmla="*/ 267196 h 319873"/>
              <a:gd name="connsiteX31" fmla="*/ 230132 w 365824"/>
              <a:gd name="connsiteY31" fmla="*/ 250441 h 319873"/>
              <a:gd name="connsiteX32" fmla="*/ 248030 w 365824"/>
              <a:gd name="connsiteY32" fmla="*/ 237747 h 319873"/>
              <a:gd name="connsiteX33" fmla="*/ 233179 w 365824"/>
              <a:gd name="connsiteY33" fmla="*/ 218326 h 319873"/>
              <a:gd name="connsiteX34" fmla="*/ 227974 w 365824"/>
              <a:gd name="connsiteY34" fmla="*/ 194463 h 319873"/>
              <a:gd name="connsiteX35" fmla="*/ 232544 w 365824"/>
              <a:gd name="connsiteY35" fmla="*/ 172249 h 319873"/>
              <a:gd name="connsiteX36" fmla="*/ 244602 w 365824"/>
              <a:gd name="connsiteY36" fmla="*/ 154225 h 319873"/>
              <a:gd name="connsiteX37" fmla="*/ 262881 w 365824"/>
              <a:gd name="connsiteY37" fmla="*/ 141531 h 319873"/>
              <a:gd name="connsiteX38" fmla="*/ 325333 w 365824"/>
              <a:gd name="connsiteY38" fmla="*/ 154225 h 319873"/>
              <a:gd name="connsiteX39" fmla="*/ 338026 w 365824"/>
              <a:gd name="connsiteY39" fmla="*/ 172376 h 319873"/>
              <a:gd name="connsiteX40" fmla="*/ 342596 w 365824"/>
              <a:gd name="connsiteY40" fmla="*/ 194590 h 319873"/>
              <a:gd name="connsiteX41" fmla="*/ 337518 w 365824"/>
              <a:gd name="connsiteY41" fmla="*/ 218326 h 319873"/>
              <a:gd name="connsiteX42" fmla="*/ 323047 w 365824"/>
              <a:gd name="connsiteY42" fmla="*/ 237493 h 319873"/>
              <a:gd name="connsiteX43" fmla="*/ 45951 w 365824"/>
              <a:gd name="connsiteY43" fmla="*/ 57120 h 319873"/>
              <a:gd name="connsiteX44" fmla="*/ 48743 w 365824"/>
              <a:gd name="connsiteY44" fmla="*/ 70448 h 319873"/>
              <a:gd name="connsiteX45" fmla="*/ 55979 w 365824"/>
              <a:gd name="connsiteY45" fmla="*/ 81365 h 319873"/>
              <a:gd name="connsiteX46" fmla="*/ 66895 w 365824"/>
              <a:gd name="connsiteY46" fmla="*/ 88727 h 319873"/>
              <a:gd name="connsiteX47" fmla="*/ 93678 w 365824"/>
              <a:gd name="connsiteY47" fmla="*/ 88727 h 319873"/>
              <a:gd name="connsiteX48" fmla="*/ 104595 w 365824"/>
              <a:gd name="connsiteY48" fmla="*/ 81365 h 319873"/>
              <a:gd name="connsiteX49" fmla="*/ 111830 w 365824"/>
              <a:gd name="connsiteY49" fmla="*/ 70448 h 319873"/>
              <a:gd name="connsiteX50" fmla="*/ 111830 w 365824"/>
              <a:gd name="connsiteY50" fmla="*/ 43665 h 319873"/>
              <a:gd name="connsiteX51" fmla="*/ 93678 w 365824"/>
              <a:gd name="connsiteY51" fmla="*/ 25514 h 319873"/>
              <a:gd name="connsiteX52" fmla="*/ 66895 w 365824"/>
              <a:gd name="connsiteY52" fmla="*/ 25514 h 319873"/>
              <a:gd name="connsiteX53" fmla="*/ 48743 w 365824"/>
              <a:gd name="connsiteY53" fmla="*/ 43665 h 319873"/>
              <a:gd name="connsiteX54" fmla="*/ 45951 w 365824"/>
              <a:gd name="connsiteY54" fmla="*/ 57120 h 319873"/>
              <a:gd name="connsiteX55" fmla="*/ 80224 w 365824"/>
              <a:gd name="connsiteY55" fmla="*/ 114241 h 319873"/>
              <a:gd name="connsiteX56" fmla="*/ 58136 w 365824"/>
              <a:gd name="connsiteY56" fmla="*/ 118683 h 319873"/>
              <a:gd name="connsiteX57" fmla="*/ 39985 w 365824"/>
              <a:gd name="connsiteY57" fmla="*/ 131377 h 319873"/>
              <a:gd name="connsiteX58" fmla="*/ 27291 w 365824"/>
              <a:gd name="connsiteY58" fmla="*/ 149528 h 319873"/>
              <a:gd name="connsiteX59" fmla="*/ 22849 w 365824"/>
              <a:gd name="connsiteY59" fmla="*/ 171742 h 319873"/>
              <a:gd name="connsiteX60" fmla="*/ 22849 w 365824"/>
              <a:gd name="connsiteY60" fmla="*/ 183166 h 319873"/>
              <a:gd name="connsiteX61" fmla="*/ 1 w 365824"/>
              <a:gd name="connsiteY61" fmla="*/ 183166 h 319873"/>
              <a:gd name="connsiteX62" fmla="*/ 1 w 365824"/>
              <a:gd name="connsiteY62" fmla="*/ 171742 h 319873"/>
              <a:gd name="connsiteX63" fmla="*/ 2793 w 365824"/>
              <a:gd name="connsiteY63" fmla="*/ 150036 h 319873"/>
              <a:gd name="connsiteX64" fmla="*/ 11425 w 365824"/>
              <a:gd name="connsiteY64" fmla="*/ 130488 h 319873"/>
              <a:gd name="connsiteX65" fmla="*/ 42778 w 365824"/>
              <a:gd name="connsiteY65" fmla="*/ 100786 h 319873"/>
              <a:gd name="connsiteX66" fmla="*/ 27926 w 365824"/>
              <a:gd name="connsiteY66" fmla="*/ 81365 h 319873"/>
              <a:gd name="connsiteX67" fmla="*/ 22849 w 365824"/>
              <a:gd name="connsiteY67" fmla="*/ 57501 h 319873"/>
              <a:gd name="connsiteX68" fmla="*/ 27291 w 365824"/>
              <a:gd name="connsiteY68" fmla="*/ 35288 h 319873"/>
              <a:gd name="connsiteX69" fmla="*/ 39985 w 365824"/>
              <a:gd name="connsiteY69" fmla="*/ 17263 h 319873"/>
              <a:gd name="connsiteX70" fmla="*/ 58263 w 365824"/>
              <a:gd name="connsiteY70" fmla="*/ 4570 h 319873"/>
              <a:gd name="connsiteX71" fmla="*/ 120715 w 365824"/>
              <a:gd name="connsiteY71" fmla="*/ 17263 h 319873"/>
              <a:gd name="connsiteX72" fmla="*/ 133408 w 365824"/>
              <a:gd name="connsiteY72" fmla="*/ 35415 h 319873"/>
              <a:gd name="connsiteX73" fmla="*/ 137978 w 365824"/>
              <a:gd name="connsiteY73" fmla="*/ 57628 h 319873"/>
              <a:gd name="connsiteX74" fmla="*/ 117923 w 365824"/>
              <a:gd name="connsiteY74" fmla="*/ 100786 h 319873"/>
              <a:gd name="connsiteX75" fmla="*/ 135567 w 365824"/>
              <a:gd name="connsiteY75" fmla="*/ 113479 h 319873"/>
              <a:gd name="connsiteX76" fmla="*/ 149149 w 365824"/>
              <a:gd name="connsiteY76" fmla="*/ 130234 h 319873"/>
              <a:gd name="connsiteX77" fmla="*/ 157780 w 365824"/>
              <a:gd name="connsiteY77" fmla="*/ 149909 h 319873"/>
              <a:gd name="connsiteX78" fmla="*/ 160699 w 365824"/>
              <a:gd name="connsiteY78" fmla="*/ 171742 h 319873"/>
              <a:gd name="connsiteX79" fmla="*/ 160699 w 365824"/>
              <a:gd name="connsiteY79" fmla="*/ 183166 h 319873"/>
              <a:gd name="connsiteX80" fmla="*/ 137851 w 365824"/>
              <a:gd name="connsiteY80" fmla="*/ 183166 h 319873"/>
              <a:gd name="connsiteX81" fmla="*/ 137851 w 365824"/>
              <a:gd name="connsiteY81" fmla="*/ 171742 h 319873"/>
              <a:gd name="connsiteX82" fmla="*/ 121096 w 365824"/>
              <a:gd name="connsiteY82" fmla="*/ 131504 h 319873"/>
              <a:gd name="connsiteX83" fmla="*/ 102944 w 365824"/>
              <a:gd name="connsiteY83" fmla="*/ 118810 h 319873"/>
              <a:gd name="connsiteX84" fmla="*/ 79842 w 365824"/>
              <a:gd name="connsiteY84" fmla="*/ 114241 h 319873"/>
              <a:gd name="connsiteX85" fmla="*/ 301850 w 365824"/>
              <a:gd name="connsiteY85" fmla="*/ 91393 h 319873"/>
              <a:gd name="connsiteX86" fmla="*/ 279890 w 365824"/>
              <a:gd name="connsiteY86" fmla="*/ 62833 h 319873"/>
              <a:gd name="connsiteX87" fmla="*/ 251584 w 365824"/>
              <a:gd name="connsiteY87" fmla="*/ 41127 h 319873"/>
              <a:gd name="connsiteX88" fmla="*/ 218962 w 365824"/>
              <a:gd name="connsiteY88" fmla="*/ 27672 h 319873"/>
              <a:gd name="connsiteX89" fmla="*/ 183040 w 365824"/>
              <a:gd name="connsiteY89" fmla="*/ 22848 h 319873"/>
              <a:gd name="connsiteX90" fmla="*/ 160192 w 365824"/>
              <a:gd name="connsiteY90" fmla="*/ 22848 h 319873"/>
              <a:gd name="connsiteX91" fmla="*/ 160192 w 365824"/>
              <a:gd name="connsiteY91" fmla="*/ 0 h 319873"/>
              <a:gd name="connsiteX92" fmla="*/ 183040 w 365824"/>
              <a:gd name="connsiteY92" fmla="*/ 0 h 319873"/>
              <a:gd name="connsiteX93" fmla="*/ 261866 w 365824"/>
              <a:gd name="connsiteY93" fmla="*/ 20690 h 319873"/>
              <a:gd name="connsiteX94" fmla="*/ 320128 w 365824"/>
              <a:gd name="connsiteY94" fmla="*/ 77430 h 319873"/>
              <a:gd name="connsiteX95" fmla="*/ 320128 w 365824"/>
              <a:gd name="connsiteY95" fmla="*/ 22848 h 319873"/>
              <a:gd name="connsiteX96" fmla="*/ 342976 w 365824"/>
              <a:gd name="connsiteY96" fmla="*/ 22848 h 319873"/>
              <a:gd name="connsiteX97" fmla="*/ 342976 w 365824"/>
              <a:gd name="connsiteY97" fmla="*/ 114241 h 319873"/>
              <a:gd name="connsiteX98" fmla="*/ 251584 w 365824"/>
              <a:gd name="connsiteY98" fmla="*/ 114241 h 319873"/>
              <a:gd name="connsiteX99" fmla="*/ 251584 w 365824"/>
              <a:gd name="connsiteY99" fmla="*/ 91393 h 319873"/>
              <a:gd name="connsiteX100" fmla="*/ 64357 w 365824"/>
              <a:gd name="connsiteY100" fmla="*/ 228481 h 319873"/>
              <a:gd name="connsiteX101" fmla="*/ 86316 w 365824"/>
              <a:gd name="connsiteY101" fmla="*/ 257041 h 319873"/>
              <a:gd name="connsiteX102" fmla="*/ 114495 w 365824"/>
              <a:gd name="connsiteY102" fmla="*/ 278620 h 319873"/>
              <a:gd name="connsiteX103" fmla="*/ 147244 w 365824"/>
              <a:gd name="connsiteY103" fmla="*/ 292202 h 319873"/>
              <a:gd name="connsiteX104" fmla="*/ 183040 w 365824"/>
              <a:gd name="connsiteY104" fmla="*/ 297025 h 319873"/>
              <a:gd name="connsiteX105" fmla="*/ 183040 w 365824"/>
              <a:gd name="connsiteY105" fmla="*/ 319874 h 319873"/>
              <a:gd name="connsiteX106" fmla="*/ 104341 w 365824"/>
              <a:gd name="connsiteY106" fmla="*/ 299056 h 319873"/>
              <a:gd name="connsiteX107" fmla="*/ 71845 w 365824"/>
              <a:gd name="connsiteY107" fmla="*/ 274812 h 319873"/>
              <a:gd name="connsiteX108" fmla="*/ 46459 w 365824"/>
              <a:gd name="connsiteY108" fmla="*/ 242317 h 319873"/>
              <a:gd name="connsiteX109" fmla="*/ 46459 w 365824"/>
              <a:gd name="connsiteY109" fmla="*/ 297025 h 319873"/>
              <a:gd name="connsiteX110" fmla="*/ 23738 w 365824"/>
              <a:gd name="connsiteY110" fmla="*/ 297025 h 319873"/>
              <a:gd name="connsiteX111" fmla="*/ 23738 w 365824"/>
              <a:gd name="connsiteY111" fmla="*/ 205633 h 319873"/>
              <a:gd name="connsiteX112" fmla="*/ 115003 w 365824"/>
              <a:gd name="connsiteY112" fmla="*/ 205633 h 319873"/>
              <a:gd name="connsiteX113" fmla="*/ 115003 w 365824"/>
              <a:gd name="connsiteY113" fmla="*/ 228481 h 31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65824" h="319873">
                <a:moveTo>
                  <a:pt x="251584" y="194209"/>
                </a:moveTo>
                <a:cubicBezTo>
                  <a:pt x="251533" y="198804"/>
                  <a:pt x="252498" y="203348"/>
                  <a:pt x="254377" y="207537"/>
                </a:cubicBezTo>
                <a:cubicBezTo>
                  <a:pt x="257727" y="215788"/>
                  <a:pt x="264278" y="222337"/>
                  <a:pt x="272528" y="225688"/>
                </a:cubicBezTo>
                <a:cubicBezTo>
                  <a:pt x="281071" y="229408"/>
                  <a:pt x="290769" y="229408"/>
                  <a:pt x="299311" y="225688"/>
                </a:cubicBezTo>
                <a:cubicBezTo>
                  <a:pt x="307562" y="222337"/>
                  <a:pt x="314112" y="215788"/>
                  <a:pt x="317462" y="207537"/>
                </a:cubicBezTo>
                <a:cubicBezTo>
                  <a:pt x="321004" y="198956"/>
                  <a:pt x="321004" y="189335"/>
                  <a:pt x="317462" y="180754"/>
                </a:cubicBezTo>
                <a:cubicBezTo>
                  <a:pt x="314112" y="172503"/>
                  <a:pt x="307562" y="165953"/>
                  <a:pt x="299311" y="162602"/>
                </a:cubicBezTo>
                <a:cubicBezTo>
                  <a:pt x="290731" y="159061"/>
                  <a:pt x="281109" y="159061"/>
                  <a:pt x="272528" y="162602"/>
                </a:cubicBezTo>
                <a:cubicBezTo>
                  <a:pt x="264278" y="165953"/>
                  <a:pt x="257727" y="172503"/>
                  <a:pt x="254377" y="180754"/>
                </a:cubicBezTo>
                <a:cubicBezTo>
                  <a:pt x="252485" y="184981"/>
                  <a:pt x="251533" y="189576"/>
                  <a:pt x="251584" y="194209"/>
                </a:cubicBezTo>
                <a:close/>
                <a:moveTo>
                  <a:pt x="323047" y="237493"/>
                </a:moveTo>
                <a:cubicBezTo>
                  <a:pt x="329483" y="240908"/>
                  <a:pt x="335411" y="245173"/>
                  <a:pt x="340691" y="250187"/>
                </a:cubicBezTo>
                <a:cubicBezTo>
                  <a:pt x="345871" y="255213"/>
                  <a:pt x="350428" y="260837"/>
                  <a:pt x="354274" y="266942"/>
                </a:cubicBezTo>
                <a:cubicBezTo>
                  <a:pt x="358018" y="273073"/>
                  <a:pt x="360874" y="279699"/>
                  <a:pt x="362778" y="286617"/>
                </a:cubicBezTo>
                <a:cubicBezTo>
                  <a:pt x="364708" y="293738"/>
                  <a:pt x="365736" y="301074"/>
                  <a:pt x="365825" y="308449"/>
                </a:cubicBezTo>
                <a:lnTo>
                  <a:pt x="365825" y="319874"/>
                </a:lnTo>
                <a:lnTo>
                  <a:pt x="342976" y="319874"/>
                </a:lnTo>
                <a:lnTo>
                  <a:pt x="342976" y="308449"/>
                </a:lnTo>
                <a:cubicBezTo>
                  <a:pt x="343065" y="300821"/>
                  <a:pt x="341542" y="293255"/>
                  <a:pt x="338534" y="286236"/>
                </a:cubicBezTo>
                <a:cubicBezTo>
                  <a:pt x="335551" y="279445"/>
                  <a:pt x="331235" y="273314"/>
                  <a:pt x="325840" y="268211"/>
                </a:cubicBezTo>
                <a:cubicBezTo>
                  <a:pt x="320560" y="262969"/>
                  <a:pt x="314429" y="258679"/>
                  <a:pt x="307689" y="255518"/>
                </a:cubicBezTo>
                <a:cubicBezTo>
                  <a:pt x="300682" y="252459"/>
                  <a:pt x="293117" y="250910"/>
                  <a:pt x="285476" y="250948"/>
                </a:cubicBezTo>
                <a:cubicBezTo>
                  <a:pt x="277885" y="250859"/>
                  <a:pt x="270357" y="252370"/>
                  <a:pt x="263389" y="255391"/>
                </a:cubicBezTo>
                <a:cubicBezTo>
                  <a:pt x="256572" y="258412"/>
                  <a:pt x="250404" y="262715"/>
                  <a:pt x="245238" y="268084"/>
                </a:cubicBezTo>
                <a:cubicBezTo>
                  <a:pt x="239830" y="273225"/>
                  <a:pt x="235514" y="279394"/>
                  <a:pt x="232544" y="286236"/>
                </a:cubicBezTo>
                <a:cubicBezTo>
                  <a:pt x="229485" y="293243"/>
                  <a:pt x="227936" y="300808"/>
                  <a:pt x="227974" y="308449"/>
                </a:cubicBezTo>
                <a:lnTo>
                  <a:pt x="227974" y="319874"/>
                </a:lnTo>
                <a:lnTo>
                  <a:pt x="205126" y="319874"/>
                </a:lnTo>
                <a:lnTo>
                  <a:pt x="205126" y="308449"/>
                </a:lnTo>
                <a:cubicBezTo>
                  <a:pt x="205114" y="301113"/>
                  <a:pt x="206104" y="293814"/>
                  <a:pt x="208045" y="286744"/>
                </a:cubicBezTo>
                <a:cubicBezTo>
                  <a:pt x="209924" y="279851"/>
                  <a:pt x="212793" y="273263"/>
                  <a:pt x="216550" y="267196"/>
                </a:cubicBezTo>
                <a:cubicBezTo>
                  <a:pt x="220320" y="261040"/>
                  <a:pt x="224890" y="255404"/>
                  <a:pt x="230132" y="250441"/>
                </a:cubicBezTo>
                <a:cubicBezTo>
                  <a:pt x="235489" y="245401"/>
                  <a:pt x="241506" y="241136"/>
                  <a:pt x="248030" y="237747"/>
                </a:cubicBezTo>
                <a:cubicBezTo>
                  <a:pt x="241683" y="232467"/>
                  <a:pt x="236619" y="225828"/>
                  <a:pt x="233179" y="218326"/>
                </a:cubicBezTo>
                <a:cubicBezTo>
                  <a:pt x="229739" y="210837"/>
                  <a:pt x="227962" y="202701"/>
                  <a:pt x="227974" y="194463"/>
                </a:cubicBezTo>
                <a:cubicBezTo>
                  <a:pt x="227936" y="186822"/>
                  <a:pt x="229485" y="179256"/>
                  <a:pt x="232544" y="172249"/>
                </a:cubicBezTo>
                <a:cubicBezTo>
                  <a:pt x="235400" y="165535"/>
                  <a:pt x="239488" y="159429"/>
                  <a:pt x="244602" y="154225"/>
                </a:cubicBezTo>
                <a:cubicBezTo>
                  <a:pt x="249871" y="148919"/>
                  <a:pt x="256065" y="144616"/>
                  <a:pt x="262881" y="141531"/>
                </a:cubicBezTo>
                <a:cubicBezTo>
                  <a:pt x="284320" y="132418"/>
                  <a:pt x="309149" y="137470"/>
                  <a:pt x="325333" y="154225"/>
                </a:cubicBezTo>
                <a:cubicBezTo>
                  <a:pt x="330575" y="159505"/>
                  <a:pt x="334865" y="165636"/>
                  <a:pt x="338026" y="172376"/>
                </a:cubicBezTo>
                <a:cubicBezTo>
                  <a:pt x="341085" y="179383"/>
                  <a:pt x="342634" y="186948"/>
                  <a:pt x="342596" y="194590"/>
                </a:cubicBezTo>
                <a:cubicBezTo>
                  <a:pt x="342634" y="202777"/>
                  <a:pt x="340908" y="210875"/>
                  <a:pt x="337518" y="218326"/>
                </a:cubicBezTo>
                <a:cubicBezTo>
                  <a:pt x="334078" y="225651"/>
                  <a:pt x="329141" y="232175"/>
                  <a:pt x="323047" y="237493"/>
                </a:cubicBezTo>
                <a:close/>
                <a:moveTo>
                  <a:pt x="45951" y="57120"/>
                </a:moveTo>
                <a:cubicBezTo>
                  <a:pt x="45976" y="61703"/>
                  <a:pt x="46916" y="66234"/>
                  <a:pt x="48743" y="70448"/>
                </a:cubicBezTo>
                <a:cubicBezTo>
                  <a:pt x="50457" y="74497"/>
                  <a:pt x="52920" y="78204"/>
                  <a:pt x="55979" y="81365"/>
                </a:cubicBezTo>
                <a:cubicBezTo>
                  <a:pt x="59164" y="84437"/>
                  <a:pt x="62858" y="86924"/>
                  <a:pt x="66895" y="88727"/>
                </a:cubicBezTo>
                <a:cubicBezTo>
                  <a:pt x="75476" y="92269"/>
                  <a:pt x="85097" y="92269"/>
                  <a:pt x="93678" y="88727"/>
                </a:cubicBezTo>
                <a:cubicBezTo>
                  <a:pt x="97715" y="86924"/>
                  <a:pt x="101408" y="84437"/>
                  <a:pt x="104595" y="81365"/>
                </a:cubicBezTo>
                <a:cubicBezTo>
                  <a:pt x="107653" y="78204"/>
                  <a:pt x="110116" y="74497"/>
                  <a:pt x="111830" y="70448"/>
                </a:cubicBezTo>
                <a:cubicBezTo>
                  <a:pt x="115371" y="61868"/>
                  <a:pt x="115371" y="52246"/>
                  <a:pt x="111830" y="43665"/>
                </a:cubicBezTo>
                <a:cubicBezTo>
                  <a:pt x="108478" y="35415"/>
                  <a:pt x="101929" y="28865"/>
                  <a:pt x="93678" y="25514"/>
                </a:cubicBezTo>
                <a:cubicBezTo>
                  <a:pt x="85097" y="21972"/>
                  <a:pt x="75476" y="21972"/>
                  <a:pt x="66895" y="25514"/>
                </a:cubicBezTo>
                <a:cubicBezTo>
                  <a:pt x="58645" y="28865"/>
                  <a:pt x="52095" y="35415"/>
                  <a:pt x="48743" y="43665"/>
                </a:cubicBezTo>
                <a:cubicBezTo>
                  <a:pt x="46903" y="47918"/>
                  <a:pt x="45951" y="52487"/>
                  <a:pt x="45951" y="57120"/>
                </a:cubicBezTo>
                <a:close/>
                <a:moveTo>
                  <a:pt x="80224" y="114241"/>
                </a:moveTo>
                <a:cubicBezTo>
                  <a:pt x="72633" y="114152"/>
                  <a:pt x="65105" y="115662"/>
                  <a:pt x="58136" y="118683"/>
                </a:cubicBezTo>
                <a:cubicBezTo>
                  <a:pt x="51320" y="121704"/>
                  <a:pt x="45152" y="126007"/>
                  <a:pt x="39985" y="131377"/>
                </a:cubicBezTo>
                <a:cubicBezTo>
                  <a:pt x="34578" y="136518"/>
                  <a:pt x="30262" y="142686"/>
                  <a:pt x="27291" y="149528"/>
                </a:cubicBezTo>
                <a:cubicBezTo>
                  <a:pt x="24283" y="156548"/>
                  <a:pt x="22760" y="164113"/>
                  <a:pt x="22849" y="171742"/>
                </a:cubicBezTo>
                <a:lnTo>
                  <a:pt x="22849" y="183166"/>
                </a:lnTo>
                <a:lnTo>
                  <a:pt x="1" y="183166"/>
                </a:lnTo>
                <a:lnTo>
                  <a:pt x="1" y="171742"/>
                </a:lnTo>
                <a:cubicBezTo>
                  <a:pt x="-38" y="164418"/>
                  <a:pt x="902" y="157119"/>
                  <a:pt x="2793" y="150036"/>
                </a:cubicBezTo>
                <a:cubicBezTo>
                  <a:pt x="4736" y="143144"/>
                  <a:pt x="7642" y="136568"/>
                  <a:pt x="11425" y="130488"/>
                </a:cubicBezTo>
                <a:cubicBezTo>
                  <a:pt x="19016" y="117947"/>
                  <a:pt x="29843" y="107691"/>
                  <a:pt x="42778" y="100786"/>
                </a:cubicBezTo>
                <a:cubicBezTo>
                  <a:pt x="36444" y="95505"/>
                  <a:pt x="31367" y="88867"/>
                  <a:pt x="27926" y="81365"/>
                </a:cubicBezTo>
                <a:cubicBezTo>
                  <a:pt x="24525" y="73876"/>
                  <a:pt x="22786" y="65727"/>
                  <a:pt x="22849" y="57501"/>
                </a:cubicBezTo>
                <a:cubicBezTo>
                  <a:pt x="22760" y="49873"/>
                  <a:pt x="24271" y="42307"/>
                  <a:pt x="27291" y="35288"/>
                </a:cubicBezTo>
                <a:cubicBezTo>
                  <a:pt x="30338" y="28522"/>
                  <a:pt x="34641" y="22417"/>
                  <a:pt x="39985" y="17263"/>
                </a:cubicBezTo>
                <a:cubicBezTo>
                  <a:pt x="45253" y="11958"/>
                  <a:pt x="51447" y="7654"/>
                  <a:pt x="58263" y="4570"/>
                </a:cubicBezTo>
                <a:cubicBezTo>
                  <a:pt x="79703" y="-4544"/>
                  <a:pt x="104531" y="508"/>
                  <a:pt x="120715" y="17263"/>
                </a:cubicBezTo>
                <a:cubicBezTo>
                  <a:pt x="125995" y="22506"/>
                  <a:pt x="130298" y="28649"/>
                  <a:pt x="133408" y="35415"/>
                </a:cubicBezTo>
                <a:cubicBezTo>
                  <a:pt x="136468" y="42422"/>
                  <a:pt x="138016" y="49987"/>
                  <a:pt x="137978" y="57628"/>
                </a:cubicBezTo>
                <a:cubicBezTo>
                  <a:pt x="138029" y="74282"/>
                  <a:pt x="130679" y="90085"/>
                  <a:pt x="117923" y="100786"/>
                </a:cubicBezTo>
                <a:cubicBezTo>
                  <a:pt x="124345" y="104200"/>
                  <a:pt x="130286" y="108478"/>
                  <a:pt x="135567" y="113479"/>
                </a:cubicBezTo>
                <a:cubicBezTo>
                  <a:pt x="140745" y="118506"/>
                  <a:pt x="145302" y="124129"/>
                  <a:pt x="149149" y="130234"/>
                </a:cubicBezTo>
                <a:cubicBezTo>
                  <a:pt x="152931" y="136353"/>
                  <a:pt x="155838" y="142979"/>
                  <a:pt x="157780" y="149909"/>
                </a:cubicBezTo>
                <a:cubicBezTo>
                  <a:pt x="159735" y="157017"/>
                  <a:pt x="160712" y="164367"/>
                  <a:pt x="160699" y="171742"/>
                </a:cubicBezTo>
                <a:lnTo>
                  <a:pt x="160699" y="183166"/>
                </a:lnTo>
                <a:lnTo>
                  <a:pt x="137851" y="183166"/>
                </a:lnTo>
                <a:lnTo>
                  <a:pt x="137851" y="171742"/>
                </a:lnTo>
                <a:cubicBezTo>
                  <a:pt x="137965" y="156611"/>
                  <a:pt x="131911" y="142090"/>
                  <a:pt x="121096" y="131504"/>
                </a:cubicBezTo>
                <a:cubicBezTo>
                  <a:pt x="115815" y="126261"/>
                  <a:pt x="109685" y="121971"/>
                  <a:pt x="102944" y="118810"/>
                </a:cubicBezTo>
                <a:cubicBezTo>
                  <a:pt x="95671" y="115637"/>
                  <a:pt x="87788" y="114076"/>
                  <a:pt x="79842" y="114241"/>
                </a:cubicBezTo>
                <a:close/>
                <a:moveTo>
                  <a:pt x="301850" y="91393"/>
                </a:moveTo>
                <a:cubicBezTo>
                  <a:pt x="295871" y="80908"/>
                  <a:pt x="288484" y="71299"/>
                  <a:pt x="279890" y="62833"/>
                </a:cubicBezTo>
                <a:cubicBezTo>
                  <a:pt x="271411" y="54429"/>
                  <a:pt x="261904" y="47131"/>
                  <a:pt x="251584" y="41127"/>
                </a:cubicBezTo>
                <a:cubicBezTo>
                  <a:pt x="241353" y="35224"/>
                  <a:pt x="230386" y="30693"/>
                  <a:pt x="218962" y="27672"/>
                </a:cubicBezTo>
                <a:cubicBezTo>
                  <a:pt x="207246" y="24511"/>
                  <a:pt x="195175" y="22886"/>
                  <a:pt x="183040" y="22848"/>
                </a:cubicBezTo>
                <a:lnTo>
                  <a:pt x="160192" y="22848"/>
                </a:lnTo>
                <a:lnTo>
                  <a:pt x="160192" y="0"/>
                </a:lnTo>
                <a:lnTo>
                  <a:pt x="183040" y="0"/>
                </a:lnTo>
                <a:cubicBezTo>
                  <a:pt x="210661" y="-38"/>
                  <a:pt x="237824" y="7096"/>
                  <a:pt x="261866" y="20690"/>
                </a:cubicBezTo>
                <a:cubicBezTo>
                  <a:pt x="285894" y="34222"/>
                  <a:pt x="305975" y="53769"/>
                  <a:pt x="320128" y="77430"/>
                </a:cubicBezTo>
                <a:lnTo>
                  <a:pt x="320128" y="22848"/>
                </a:lnTo>
                <a:lnTo>
                  <a:pt x="342976" y="22848"/>
                </a:lnTo>
                <a:lnTo>
                  <a:pt x="342976" y="114241"/>
                </a:lnTo>
                <a:lnTo>
                  <a:pt x="251584" y="114241"/>
                </a:lnTo>
                <a:lnTo>
                  <a:pt x="251584" y="91393"/>
                </a:lnTo>
                <a:close/>
                <a:moveTo>
                  <a:pt x="64357" y="228481"/>
                </a:moveTo>
                <a:cubicBezTo>
                  <a:pt x="70398" y="238915"/>
                  <a:pt x="77786" y="248524"/>
                  <a:pt x="86316" y="257041"/>
                </a:cubicBezTo>
                <a:cubicBezTo>
                  <a:pt x="94808" y="265330"/>
                  <a:pt x="104277" y="272578"/>
                  <a:pt x="114495" y="278620"/>
                </a:cubicBezTo>
                <a:cubicBezTo>
                  <a:pt x="124777" y="284548"/>
                  <a:pt x="135782" y="289105"/>
                  <a:pt x="147244" y="292202"/>
                </a:cubicBezTo>
                <a:cubicBezTo>
                  <a:pt x="158935" y="295286"/>
                  <a:pt x="170955" y="296911"/>
                  <a:pt x="183040" y="297025"/>
                </a:cubicBezTo>
                <a:lnTo>
                  <a:pt x="183040" y="319874"/>
                </a:lnTo>
                <a:cubicBezTo>
                  <a:pt x="155457" y="319759"/>
                  <a:pt x="128369" y="312587"/>
                  <a:pt x="104341" y="299056"/>
                </a:cubicBezTo>
                <a:cubicBezTo>
                  <a:pt x="92536" y="292367"/>
                  <a:pt x="81620" y="284230"/>
                  <a:pt x="71845" y="274812"/>
                </a:cubicBezTo>
                <a:cubicBezTo>
                  <a:pt x="62071" y="265063"/>
                  <a:pt x="53555" y="254147"/>
                  <a:pt x="46459" y="242317"/>
                </a:cubicBezTo>
                <a:lnTo>
                  <a:pt x="46459" y="297025"/>
                </a:lnTo>
                <a:lnTo>
                  <a:pt x="23738" y="297025"/>
                </a:lnTo>
                <a:lnTo>
                  <a:pt x="23738" y="205633"/>
                </a:lnTo>
                <a:lnTo>
                  <a:pt x="115003" y="205633"/>
                </a:lnTo>
                <a:lnTo>
                  <a:pt x="115003" y="228481"/>
                </a:lnTo>
                <a:close/>
              </a:path>
            </a:pathLst>
          </a:custGeom>
          <a:gradFill>
            <a:gsLst>
              <a:gs pos="53400">
                <a:schemeClr val="accent2"/>
              </a:gs>
              <a:gs pos="0">
                <a:schemeClr val="accent3"/>
              </a:gs>
              <a:gs pos="100000">
                <a:srgbClr val="C73ECC"/>
              </a:gs>
            </a:gsLst>
            <a:lin ang="2700000" scaled="1"/>
          </a:gradFill>
          <a:ln w="126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3" name="TextBox 22">
            <a:extLst>
              <a:ext uri="{FF2B5EF4-FFF2-40B4-BE49-F238E27FC236}">
                <a16:creationId xmlns:a16="http://schemas.microsoft.com/office/drawing/2014/main" id="{C9F7E53F-DC88-73EC-1C68-3E8A7E9A0CD5}"/>
              </a:ext>
            </a:extLst>
          </p:cNvPr>
          <p:cNvSpPr txBox="1"/>
          <p:nvPr/>
        </p:nvSpPr>
        <p:spPr>
          <a:xfrm>
            <a:off x="9565544" y="3576062"/>
            <a:ext cx="1582164"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2000" b="0" i="0" u="none" strike="noStrike" kern="0" cap="none" spc="0" normalizeH="0" baseline="0" noProof="0">
                <a:ln>
                  <a:noFill/>
                </a:ln>
                <a:solidFill>
                  <a:srgbClr val="0078D4"/>
                </a:solidFill>
                <a:effectLst/>
                <a:uLnTx/>
                <a:uFillTx/>
                <a:latin typeface="Segoe UI Semibold"/>
                <a:ea typeface="+mn-ea"/>
                <a:cs typeface="Segoe UI"/>
                <a:sym typeface="Segoe UI"/>
                <a:rtl val="0"/>
              </a:rPr>
              <a:t>Colaboración</a:t>
            </a:r>
          </a:p>
        </p:txBody>
      </p:sp>
      <p:sp>
        <p:nvSpPr>
          <p:cNvPr id="24" name="TextBox 23">
            <a:extLst>
              <a:ext uri="{FF2B5EF4-FFF2-40B4-BE49-F238E27FC236}">
                <a16:creationId xmlns:a16="http://schemas.microsoft.com/office/drawing/2014/main" id="{77839FF8-39B6-1FAF-D934-55536A2C069F}"/>
              </a:ext>
            </a:extLst>
          </p:cNvPr>
          <p:cNvSpPr txBox="1"/>
          <p:nvPr/>
        </p:nvSpPr>
        <p:spPr>
          <a:xfrm>
            <a:off x="9548240" y="3995080"/>
            <a:ext cx="1616773" cy="50783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100" b="0" i="0" u="none" strike="noStrike" kern="0" cap="none" spc="0" normalizeH="0" baseline="0" noProof="0" dirty="0">
                <a:ln>
                  <a:noFill/>
                </a:ln>
                <a:solidFill>
                  <a:srgbClr val="000000"/>
                </a:solidFill>
                <a:effectLst/>
                <a:uLnTx/>
                <a:uFillTx/>
                <a:latin typeface="Segoe UI"/>
                <a:ea typeface="+mn-ea"/>
                <a:cs typeface="Segoe UI"/>
                <a:sym typeface="Segoe UI"/>
              </a:rPr>
              <a:t>que conecta a todos </a:t>
            </a:r>
            <a:br>
              <a:rPr kumimoji="0" lang="en-US" sz="1100" b="0" i="0" u="none" strike="noStrike" kern="0" cap="none" spc="0" normalizeH="0" baseline="0" noProof="0" dirty="0">
                <a:ln>
                  <a:noFill/>
                </a:ln>
                <a:solidFill>
                  <a:srgbClr val="000000"/>
                </a:solidFill>
                <a:effectLst/>
                <a:uLnTx/>
                <a:uFillTx/>
                <a:latin typeface="Segoe UI"/>
                <a:ea typeface="+mn-ea"/>
                <a:cs typeface="Segoe UI"/>
                <a:sym typeface="Segoe UI"/>
              </a:rPr>
            </a:br>
            <a:r>
              <a:rPr kumimoji="0" lang="es-xl" sz="1100" b="0" i="0" u="none" strike="noStrike" kern="0" cap="none" spc="0" normalizeH="0" baseline="0" noProof="0" dirty="0">
                <a:ln>
                  <a:noFill/>
                </a:ln>
                <a:solidFill>
                  <a:srgbClr val="000000"/>
                </a:solidFill>
                <a:effectLst/>
                <a:uLnTx/>
                <a:uFillTx/>
                <a:latin typeface="Segoe UI"/>
                <a:ea typeface="+mn-ea"/>
                <a:cs typeface="Segoe UI"/>
                <a:sym typeface="Segoe UI"/>
              </a:rPr>
              <a:t>los empleados en todos los dispositivos</a:t>
            </a:r>
          </a:p>
        </p:txBody>
      </p:sp>
    </p:spTree>
    <p:extLst>
      <p:ext uri="{BB962C8B-B14F-4D97-AF65-F5344CB8AC3E}">
        <p14:creationId xmlns:p14="http://schemas.microsoft.com/office/powerpoint/2010/main" val="334986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0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0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20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p:bldP spid="8" grpId="0"/>
      <p:bldP spid="9" grpId="0" animBg="1"/>
      <p:bldP spid="10" grpId="0"/>
      <p:bldP spid="11" grpId="0"/>
      <p:bldP spid="12" grpId="0" animBg="1"/>
      <p:bldP spid="13" grpId="0"/>
      <p:bldP spid="15" grpId="0"/>
      <p:bldP spid="17" grpId="0" animBg="1"/>
      <p:bldP spid="23" grpId="0"/>
      <p:bldP spid="24" grpId="0"/>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3F49-229D-1019-7FAB-CFA2DB92D12E}"/>
              </a:ext>
            </a:extLst>
          </p:cNvPr>
          <p:cNvSpPr>
            <a:spLocks noGrp="1"/>
          </p:cNvSpPr>
          <p:nvPr>
            <p:ph type="title"/>
          </p:nvPr>
        </p:nvSpPr>
        <p:spPr/>
        <p:txBody>
          <a:bodyPr/>
          <a:lstStyle/>
          <a:p>
            <a:r>
              <a:rPr lang="es-xl" dirty="0"/>
              <a:t>Optimización continua</a:t>
            </a:r>
          </a:p>
        </p:txBody>
      </p:sp>
      <p:sp>
        <p:nvSpPr>
          <p:cNvPr id="3" name="Rectangle: Rounded Corners 4">
            <a:extLst>
              <a:ext uri="{FF2B5EF4-FFF2-40B4-BE49-F238E27FC236}">
                <a16:creationId xmlns:a16="http://schemas.microsoft.com/office/drawing/2014/main" id="{96FBFEA7-7F00-FD5F-7344-BADF951A02C9}"/>
              </a:ext>
              <a:ext uri="{C183D7F6-B498-43B3-948B-1728B52AA6E4}">
                <adec:decorative xmlns:adec="http://schemas.microsoft.com/office/drawing/2017/decorative" val="1"/>
              </a:ext>
            </a:extLst>
          </p:cNvPr>
          <p:cNvSpPr/>
          <p:nvPr/>
        </p:nvSpPr>
        <p:spPr>
          <a:xfrm>
            <a:off x="692241" y="1692465"/>
            <a:ext cx="11004460" cy="4725040"/>
          </a:xfrm>
          <a:prstGeom prst="roundRect">
            <a:avLst>
              <a:gd name="adj" fmla="val 4717"/>
            </a:avLst>
          </a:prstGeom>
          <a:solidFill>
            <a:srgbClr val="3A4953"/>
          </a:solidFill>
          <a:ln w="9525" cap="flat" cmpd="sng" algn="ctr">
            <a:noFill/>
            <a:prstDash val="solid"/>
            <a:headEnd type="none" w="med" len="med"/>
            <a:tailEnd type="none" w="med" len="med"/>
          </a:ln>
          <a:effectLst>
            <a:outerShdw blurRad="63500" dist="127000" dir="2700000" algn="tl" rotWithShape="0">
              <a:prstClr val="black">
                <a:alpha val="50000"/>
              </a:prstClr>
            </a:outerShdw>
          </a:effectLst>
        </p:spPr>
        <p:txBody>
          <a:bodyPr rot="0" spcFirstLastPara="0" vertOverflow="overflow" horzOverflow="overflow" vert="horz" wrap="square" lIns="91440" tIns="274320" rIns="91440" bIns="45720" numCol="1" spcCol="0" rtlCol="0" fromWordArt="0" anchor="t" anchorCtr="0" forceAA="0" compatLnSpc="1">
            <a:prstTxWarp prst="textNoShape">
              <a:avLst/>
            </a:prstTxWarp>
            <a:noAutofit/>
          </a:bodyPr>
          <a:lstStyle/>
          <a:p>
            <a:pPr marL="285750" marR="0" lvl="0"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s-xl" sz="2000" b="0" i="0" u="none" strike="noStrike" kern="0" cap="none" spc="0" normalizeH="0" baseline="0" noProof="0" dirty="0">
                <a:ln w="3175">
                  <a:noFill/>
                </a:ln>
                <a:solidFill>
                  <a:prstClr val="white"/>
                </a:solidFill>
                <a:effectLst/>
                <a:uLnTx/>
                <a:uFillTx/>
                <a:latin typeface="Segoe UI Semibold"/>
                <a:ea typeface="+mj-lt"/>
                <a:cs typeface="Segoe UI Semibold"/>
              </a:rPr>
              <a:t>Supervi</a:t>
            </a:r>
            <a:r>
              <a:rPr kumimoji="0" lang="es-EC" sz="2000" b="0" i="0" u="none" strike="noStrike" kern="0" cap="none" spc="0" normalizeH="0" baseline="0" noProof="0" dirty="0" err="1">
                <a:ln w="3175">
                  <a:noFill/>
                </a:ln>
                <a:solidFill>
                  <a:prstClr val="white"/>
                </a:solidFill>
                <a:effectLst/>
                <a:uLnTx/>
                <a:uFillTx/>
                <a:latin typeface="Segoe UI Semibold"/>
                <a:ea typeface="+mj-lt"/>
                <a:cs typeface="Segoe UI Semibold"/>
              </a:rPr>
              <a:t>za</a:t>
            </a:r>
            <a:r>
              <a:rPr kumimoji="0" lang="es-xl" sz="2000" b="0" i="0" u="none" strike="noStrike" kern="0" cap="none" spc="0" normalizeH="0" baseline="0" noProof="0" dirty="0">
                <a:ln w="3175">
                  <a:noFill/>
                </a:ln>
                <a:solidFill>
                  <a:prstClr val="white"/>
                </a:solidFill>
                <a:effectLst/>
                <a:uLnTx/>
                <a:uFillTx/>
                <a:latin typeface="Segoe UI Semibold"/>
                <a:ea typeface="+mj-lt"/>
                <a:cs typeface="Segoe UI Semibold"/>
              </a:rPr>
              <a:t> el uso para garantizar la retención </a:t>
            </a:r>
          </a:p>
          <a:p>
            <a:pPr marL="285750" marR="0" lvl="0"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s-xl" sz="2000" b="0" i="0" u="none" strike="noStrike" kern="0" cap="none" spc="0" normalizeH="0" baseline="0" noProof="0" dirty="0">
                <a:ln w="3175">
                  <a:noFill/>
                </a:ln>
                <a:solidFill>
                  <a:prstClr val="white"/>
                </a:solidFill>
                <a:effectLst/>
                <a:uLnTx/>
                <a:uFillTx/>
                <a:latin typeface="Segoe UI Semibold"/>
                <a:ea typeface="+mj-lt"/>
                <a:cs typeface="Segoe UI Semibold"/>
              </a:rPr>
              <a:t>Continú</a:t>
            </a:r>
            <a:r>
              <a:rPr kumimoji="0" lang="es-EC" sz="2000" b="0" i="0" u="none" strike="noStrike" kern="0" cap="none" spc="0" normalizeH="0" baseline="0" noProof="0" dirty="0">
                <a:ln w="3175">
                  <a:noFill/>
                </a:ln>
                <a:solidFill>
                  <a:prstClr val="white"/>
                </a:solidFill>
                <a:effectLst/>
                <a:uLnTx/>
                <a:uFillTx/>
                <a:latin typeface="Segoe UI Semibold"/>
                <a:ea typeface="+mj-lt"/>
                <a:cs typeface="Segoe UI Semibold"/>
              </a:rPr>
              <a:t>a</a:t>
            </a:r>
            <a:r>
              <a:rPr kumimoji="0" lang="es-xl" sz="2000" b="0" i="0" u="none" strike="noStrike" kern="0" cap="none" spc="0" normalizeH="0" baseline="0" noProof="0" dirty="0">
                <a:ln w="3175">
                  <a:noFill/>
                </a:ln>
                <a:solidFill>
                  <a:prstClr val="white"/>
                </a:solidFill>
                <a:effectLst/>
                <a:uLnTx/>
                <a:uFillTx/>
                <a:latin typeface="Segoe UI Semibold"/>
                <a:ea typeface="+mj-lt"/>
                <a:cs typeface="Segoe UI Semibold"/>
              </a:rPr>
              <a:t> identificando y habilitando situaciones adicionales</a:t>
            </a:r>
          </a:p>
          <a:p>
            <a:pPr marL="285750" marR="0" lvl="0"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s-xl" sz="2000" b="0" i="0" u="none" strike="noStrike" kern="0" cap="none" spc="0" normalizeH="0" baseline="0" noProof="0" dirty="0">
                <a:ln w="3175">
                  <a:noFill/>
                </a:ln>
                <a:solidFill>
                  <a:prstClr val="white"/>
                </a:solidFill>
                <a:effectLst/>
                <a:uLnTx/>
                <a:uFillTx/>
                <a:latin typeface="Segoe UI Semibold"/>
                <a:ea typeface="+mj-lt"/>
                <a:cs typeface="Segoe UI Semibold"/>
              </a:rPr>
              <a:t>Ubi</a:t>
            </a:r>
            <a:r>
              <a:rPr kumimoji="0" lang="es-EC" sz="2000" b="0" i="0" u="none" strike="noStrike" kern="0" cap="none" spc="0" normalizeH="0" baseline="0" noProof="0" dirty="0">
                <a:ln w="3175">
                  <a:noFill/>
                </a:ln>
                <a:solidFill>
                  <a:prstClr val="white"/>
                </a:solidFill>
                <a:effectLst/>
                <a:uLnTx/>
                <a:uFillTx/>
                <a:latin typeface="Segoe UI Semibold"/>
                <a:ea typeface="+mj-lt"/>
                <a:cs typeface="Segoe UI Semibold"/>
              </a:rPr>
              <a:t>ca</a:t>
            </a:r>
            <a:r>
              <a:rPr kumimoji="0" lang="es-xl" sz="2000" b="0" i="0" u="none" strike="noStrike" kern="0" cap="none" spc="0" normalizeH="0" baseline="0" noProof="0" dirty="0">
                <a:ln w="3175">
                  <a:noFill/>
                </a:ln>
                <a:solidFill>
                  <a:prstClr val="white"/>
                </a:solidFill>
                <a:effectLst/>
                <a:uLnTx/>
                <a:uFillTx/>
                <a:latin typeface="Segoe UI Semibold"/>
                <a:ea typeface="+mj-lt"/>
                <a:cs typeface="Segoe UI Semibold"/>
              </a:rPr>
              <a:t> cargas de trabajo complementarias</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xl" sz="2000" b="0" i="0" u="none" strike="noStrike" kern="0" cap="none" spc="0" normalizeH="0" baseline="0" noProof="0" dirty="0">
                <a:ln w="3175">
                  <a:noFill/>
                </a:ln>
                <a:solidFill>
                  <a:prstClr val="white"/>
                </a:solidFill>
                <a:effectLst/>
                <a:uLnTx/>
                <a:uFillTx/>
                <a:latin typeface="Segoe UI Semibold"/>
                <a:ea typeface="+mj-lt"/>
                <a:cs typeface="Segoe UI Semibold"/>
              </a:rPr>
              <a:t>Microsoft Purview</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s-xl" sz="2000" b="0" i="0" u="sng" strike="noStrike" kern="1200" cap="none" spc="0" normalizeH="0" baseline="0" noProof="0" dirty="0">
                <a:ln>
                  <a:noFill/>
                </a:ln>
                <a:solidFill>
                  <a:prstClr val="white"/>
                </a:solidFill>
                <a:effectLst/>
                <a:uLnTx/>
                <a:uFillTx/>
                <a:latin typeface="Calibri" panose="020F0502020204030204" pitchFamily="34" charset="0"/>
                <a:ea typeface="+mn-ea"/>
                <a:cs typeface="+mn-cs"/>
                <a:hlinkClick r:id="rId3" tooltip="URL original: https://signup.microsoft.com/Signup?OfferId=e816e8db-34c4-4dc0-bbee-6331c8e84029. Toque o haga clic si confía en este enlace.">
                  <a:extLst>
                    <a:ext uri="{A12FA001-AC4F-418D-AE19-62706E023703}">
                      <ahyp:hlinkClr xmlns:ahyp="http://schemas.microsoft.com/office/drawing/2018/hyperlinkcolor" val="tx"/>
                    </a:ext>
                  </a:extLst>
                </a:hlinkClick>
              </a:rPr>
              <a:t>Prueba de 90 días</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s-xl" sz="2000" b="0" i="0" u="sng" strike="noStrike" kern="1200" cap="none" spc="0" normalizeH="0" baseline="0" noProof="0" dirty="0">
                <a:ln>
                  <a:noFill/>
                </a:ln>
                <a:solidFill>
                  <a:prstClr val="white"/>
                </a:solidFill>
                <a:effectLst/>
                <a:uLnTx/>
                <a:uFillTx/>
                <a:latin typeface="Calibri" panose="020F0502020204030204" pitchFamily="34" charset="0"/>
                <a:ea typeface="+mn-ea"/>
                <a:cs typeface="+mn-cs"/>
                <a:hlinkClick r:id="rId4" tooltip="URL original: https://signup.microsoft.com/Signup?OfferId=d53d8416-fd1f-4552-831c-b5828ef2cbde&amp;ali=1. Toque o haga clic si confía en este enlace.">
                  <a:extLst>
                    <a:ext uri="{A12FA001-AC4F-418D-AE19-62706E023703}">
                      <ahyp:hlinkClr xmlns:ahyp="http://schemas.microsoft.com/office/drawing/2018/hyperlinkcolor" val="tx"/>
                    </a:ext>
                  </a:extLst>
                </a:hlinkClick>
              </a:rPr>
              <a:t>Prueba de 30 días</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742950" marR="0" lvl="1"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s-xl" sz="2000" b="0" i="0" u="none" strike="noStrike" kern="0" cap="none" spc="0" normalizeH="0" baseline="0" noProof="0" dirty="0">
                <a:ln w="3175">
                  <a:noFill/>
                </a:ln>
                <a:solidFill>
                  <a:prstClr val="white"/>
                </a:solidFill>
                <a:effectLst/>
                <a:uLnTx/>
                <a:uFillTx/>
                <a:latin typeface="Segoe UI Semibold"/>
                <a:ea typeface="+mj-lt"/>
                <a:cs typeface="Segoe UI Semibold"/>
              </a:rPr>
              <a:t>Microsoft Viva</a:t>
            </a:r>
          </a:p>
          <a:p>
            <a:pPr marL="742950" marR="0" lvl="1" indent="-28575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endParaRPr kumimoji="0" lang="en-US" sz="1600" b="0" i="0" u="none" strike="noStrike" kern="0" cap="none" spc="0" normalizeH="0" baseline="0" noProof="0" dirty="0">
              <a:ln w="3175">
                <a:noFill/>
              </a:ln>
              <a:solidFill>
                <a:prstClr val="black"/>
              </a:solidFill>
              <a:effectLst/>
              <a:uLnTx/>
              <a:uFillTx/>
              <a:latin typeface="Segoe UI Semibold"/>
              <a:ea typeface="+mj-lt"/>
              <a:cs typeface="Segoe UI Semibold"/>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D4DB4B92-097B-1547-023A-63848F5B7C0B}"/>
                  </a:ext>
                </a:extLst>
              </p:cNvPr>
              <p:cNvGraphicFramePr>
                <a:graphicFrameLocks noChangeAspect="1"/>
              </p:cNvGraphicFramePr>
              <p:nvPr/>
            </p:nvGraphicFramePr>
            <p:xfrm>
              <a:off x="-4943061" y="8489754"/>
              <a:ext cx="3048000" cy="1714500"/>
            </p:xfrm>
            <a:graphic>
              <a:graphicData uri="http://schemas.microsoft.com/office/powerpoint/2016/slidezoom">
                <pslz:sldZm>
                  <pslz:sldZmObj sldId="2147481881" cId="3977727526">
                    <pslz:zmPr id="{D52C1975-502F-4DEA-A6CA-A77A8A6A79BE}"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D4DB4B92-097B-1547-023A-63848F5B7C0B}"/>
                  </a:ext>
                </a:extLst>
              </p:cNvPr>
              <p:cNvPicPr>
                <a:picLocks noGrp="1" noRot="1" noChangeAspect="1" noMove="1" noResize="1" noEditPoints="1" noAdjustHandles="1" noChangeArrowheads="1" noChangeShapeType="1"/>
              </p:cNvPicPr>
              <p:nvPr/>
            </p:nvPicPr>
            <p:blipFill>
              <a:blip r:embed="rId6"/>
              <a:stretch>
                <a:fillRect/>
              </a:stretch>
            </p:blipFill>
            <p:spPr>
              <a:xfrm>
                <a:off x="-4943061" y="8489754"/>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97772752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87D4-4055-ACB0-4FBF-F9FCF8B9C637}"/>
              </a:ext>
            </a:extLst>
          </p:cNvPr>
          <p:cNvSpPr>
            <a:spLocks noGrp="1"/>
          </p:cNvSpPr>
          <p:nvPr>
            <p:ph type="title"/>
          </p:nvPr>
        </p:nvSpPr>
        <p:spPr>
          <a:xfrm>
            <a:off x="1102236" y="3071807"/>
            <a:ext cx="6684452" cy="895065"/>
          </a:xfrm>
        </p:spPr>
        <p:txBody>
          <a:bodyPr>
            <a:normAutofit/>
          </a:bodyPr>
          <a:lstStyle/>
          <a:p>
            <a:pPr>
              <a:lnSpc>
                <a:spcPts val="3500"/>
              </a:lnSpc>
            </a:pPr>
            <a:r>
              <a:rPr lang="es-xl" dirty="0"/>
              <a:t>Adopción y administración </a:t>
            </a:r>
            <a:br>
              <a:rPr lang="en-US" dirty="0"/>
            </a:br>
            <a:r>
              <a:rPr lang="es-xl" dirty="0"/>
              <a:t>de cambios</a:t>
            </a:r>
          </a:p>
        </p:txBody>
      </p:sp>
    </p:spTree>
    <p:extLst>
      <p:ext uri="{BB962C8B-B14F-4D97-AF65-F5344CB8AC3E}">
        <p14:creationId xmlns:p14="http://schemas.microsoft.com/office/powerpoint/2010/main" val="1438691035"/>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6FDAF0-07F3-06BC-465F-BB770AD7C47E}"/>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37" name="AutoShape 12" descr="Comparación de las mejores aplicaciones de la base de conocimientos 2023 | Efficient App">
            <a:extLst>
              <a:ext uri="{FF2B5EF4-FFF2-40B4-BE49-F238E27FC236}">
                <a16:creationId xmlns:a16="http://schemas.microsoft.com/office/drawing/2014/main" id="{A7908ABC-961E-DC3D-38AB-BCF02E6C15AA}"/>
              </a:ext>
            </a:extLst>
          </p:cNvPr>
          <p:cNvSpPr>
            <a:spLocks noChangeAspect="1" noChangeArrowheads="1"/>
          </p:cNvSpPr>
          <p:nvPr/>
        </p:nvSpPr>
        <p:spPr bwMode="auto">
          <a:xfrm>
            <a:off x="5943599" y="857057"/>
            <a:ext cx="2724343" cy="27243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4DDC7E62-320B-A665-5DE8-369858C7B527}"/>
              </a:ext>
            </a:extLst>
          </p:cNvPr>
          <p:cNvSpPr txBox="1"/>
          <p:nvPr/>
        </p:nvSpPr>
        <p:spPr>
          <a:xfrm>
            <a:off x="495300" y="1009253"/>
            <a:ext cx="1120140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2000" b="0" i="0" u="none" strike="noStrike" kern="1200" cap="none" spc="0" normalizeH="0" baseline="0" noProof="0" dirty="0">
                <a:ln>
                  <a:noFill/>
                </a:ln>
                <a:solidFill>
                  <a:prstClr val="black"/>
                </a:solidFill>
                <a:effectLst/>
                <a:uLnTx/>
                <a:uFillTx/>
                <a:latin typeface="Segoe UI"/>
                <a:ea typeface="+mn-ea"/>
                <a:cs typeface="+mn-cs"/>
              </a:rPr>
              <a:t>Construy</a:t>
            </a:r>
            <a:r>
              <a:rPr kumimoji="0" lang="es-EC" sz="2000" b="0" i="0" u="none" strike="noStrike" kern="1200" cap="none" spc="0" normalizeH="0" baseline="0" noProof="0" dirty="0">
                <a:ln>
                  <a:noFill/>
                </a:ln>
                <a:solidFill>
                  <a:prstClr val="black"/>
                </a:solidFill>
                <a:effectLst/>
                <a:uLnTx/>
                <a:uFillTx/>
                <a:latin typeface="Segoe UI"/>
                <a:ea typeface="+mn-ea"/>
                <a:cs typeface="+mn-cs"/>
              </a:rPr>
              <a:t>e</a:t>
            </a:r>
            <a:r>
              <a:rPr kumimoji="0" lang="es-xl" sz="2000" b="0" i="0" u="none" strike="noStrike" kern="1200" cap="none" spc="0" normalizeH="0" baseline="0" noProof="0" dirty="0">
                <a:ln>
                  <a:noFill/>
                </a:ln>
                <a:solidFill>
                  <a:prstClr val="black"/>
                </a:solidFill>
                <a:effectLst/>
                <a:uLnTx/>
                <a:uFillTx/>
                <a:latin typeface="Segoe UI"/>
                <a:ea typeface="+mn-ea"/>
                <a:cs typeface="+mn-cs"/>
              </a:rPr>
              <a:t> las bases para la sostenibilidad a largo plazo y el crecimiento del uso del servicio.</a:t>
            </a:r>
          </a:p>
        </p:txBody>
      </p:sp>
      <p:sp>
        <p:nvSpPr>
          <p:cNvPr id="5" name="Rectangle: Rounded Corners 4">
            <a:extLst>
              <a:ext uri="{FF2B5EF4-FFF2-40B4-BE49-F238E27FC236}">
                <a16:creationId xmlns:a16="http://schemas.microsoft.com/office/drawing/2014/main" id="{53E6184F-808D-ACFB-2B33-66BFB4E108AA}"/>
              </a:ext>
              <a:ext uri="{C183D7F6-B498-43B3-948B-1728B52AA6E4}">
                <adec:decorative xmlns:adec="http://schemas.microsoft.com/office/drawing/2017/decorative" val="1"/>
              </a:ext>
            </a:extLst>
          </p:cNvPr>
          <p:cNvSpPr>
            <a:spLocks noChangeAspect="1"/>
          </p:cNvSpPr>
          <p:nvPr/>
        </p:nvSpPr>
        <p:spPr bwMode="auto">
          <a:xfrm>
            <a:off x="3555245" y="2069365"/>
            <a:ext cx="5081510" cy="640036"/>
          </a:xfrm>
          <a:prstGeom prst="roundRect">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2400" b="0" i="0" u="none" strike="noStrike" kern="0" cap="none" spc="0" normalizeH="0" baseline="0" noProof="0" dirty="0">
                <a:ln>
                  <a:noFill/>
                </a:ln>
                <a:solidFill>
                  <a:prstClr val="white"/>
                </a:solidFill>
                <a:effectLst/>
                <a:uLnTx/>
                <a:uFillTx/>
                <a:latin typeface="Segoe UI Semibold"/>
                <a:ea typeface="+mn-ea"/>
                <a:cs typeface="Segoe UI" panose="020B0502040204020203" pitchFamily="34" charset="0"/>
              </a:rPr>
              <a:t>Implementación de Copilot</a:t>
            </a:r>
          </a:p>
        </p:txBody>
      </p:sp>
      <p:sp>
        <p:nvSpPr>
          <p:cNvPr id="16" name="Rectangle: Rounded Corners 15">
            <a:extLst>
              <a:ext uri="{FF2B5EF4-FFF2-40B4-BE49-F238E27FC236}">
                <a16:creationId xmlns:a16="http://schemas.microsoft.com/office/drawing/2014/main" id="{5E4A9E83-70ED-889B-A14B-32D845CE7380}"/>
              </a:ext>
            </a:extLst>
          </p:cNvPr>
          <p:cNvSpPr>
            <a:spLocks/>
          </p:cNvSpPr>
          <p:nvPr/>
        </p:nvSpPr>
        <p:spPr bwMode="auto">
          <a:xfrm>
            <a:off x="495301" y="3735758"/>
            <a:ext cx="3041259" cy="2762741"/>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B93EFE6D-FB82-0BB7-98E7-6BB7413D9828}"/>
              </a:ext>
              <a:ext uri="{C183D7F6-B498-43B3-948B-1728B52AA6E4}">
                <adec:decorative xmlns:adec="http://schemas.microsoft.com/office/drawing/2017/decorative" val="1"/>
              </a:ext>
            </a:extLst>
          </p:cNvPr>
          <p:cNvSpPr>
            <a:spLocks noChangeAspect="1"/>
          </p:cNvSpPr>
          <p:nvPr/>
        </p:nvSpPr>
        <p:spPr bwMode="auto">
          <a:xfrm>
            <a:off x="495300" y="3368031"/>
            <a:ext cx="3041259" cy="640036"/>
          </a:xfrm>
          <a:prstGeom prst="roundRect">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2000" b="1" i="0" u="none" strike="noStrike" kern="0" cap="none" spc="0" normalizeH="0" baseline="0" noProof="0" dirty="0">
                <a:ln>
                  <a:noFill/>
                </a:ln>
                <a:solidFill>
                  <a:prstClr val="white"/>
                </a:solidFill>
                <a:effectLst/>
                <a:uLnTx/>
                <a:uFillTx/>
                <a:latin typeface="Segoe UI Semibold"/>
                <a:ea typeface="+mn-ea"/>
                <a:cs typeface="Segoe UI" panose="020B0502040204020203" pitchFamily="34" charset="0"/>
              </a:rPr>
              <a:t>Equipo de adopción </a:t>
            </a:r>
            <a:br>
              <a:rPr kumimoji="0" lang="en-US" sz="2000" b="1" i="0" u="none" strike="noStrike" kern="0" cap="none" spc="0" normalizeH="0" baseline="0" noProof="0" dirty="0">
                <a:ln>
                  <a:noFill/>
                </a:ln>
                <a:solidFill>
                  <a:prstClr val="white"/>
                </a:solidFill>
                <a:effectLst/>
                <a:uLnTx/>
                <a:uFillTx/>
                <a:latin typeface="Segoe UI Semibold"/>
                <a:ea typeface="+mn-ea"/>
                <a:cs typeface="Segoe UI" panose="020B0502040204020203" pitchFamily="34" charset="0"/>
              </a:rPr>
            </a:br>
            <a:r>
              <a:rPr kumimoji="0" lang="es-xl" sz="2000" b="1" i="0" u="none" strike="noStrike" kern="0" cap="none" spc="0" normalizeH="0" baseline="0" noProof="0" dirty="0">
                <a:ln>
                  <a:noFill/>
                </a:ln>
                <a:solidFill>
                  <a:prstClr val="white"/>
                </a:solidFill>
                <a:effectLst/>
                <a:uLnTx/>
                <a:uFillTx/>
                <a:latin typeface="Segoe UI Semibold"/>
                <a:ea typeface="+mn-ea"/>
                <a:cs typeface="Segoe UI" panose="020B0502040204020203" pitchFamily="34" charset="0"/>
              </a:rPr>
              <a:t>de personal</a:t>
            </a:r>
          </a:p>
        </p:txBody>
      </p:sp>
      <p:sp>
        <p:nvSpPr>
          <p:cNvPr id="25" name="Rectangle: Rounded Corners 24">
            <a:extLst>
              <a:ext uri="{FF2B5EF4-FFF2-40B4-BE49-F238E27FC236}">
                <a16:creationId xmlns:a16="http://schemas.microsoft.com/office/drawing/2014/main" id="{C1BFF71E-74D0-E9DB-883A-0B3D2252DEF1}"/>
              </a:ext>
            </a:extLst>
          </p:cNvPr>
          <p:cNvSpPr>
            <a:spLocks/>
          </p:cNvSpPr>
          <p:nvPr/>
        </p:nvSpPr>
        <p:spPr bwMode="auto">
          <a:xfrm>
            <a:off x="7862421" y="3735759"/>
            <a:ext cx="3834279" cy="2762741"/>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 name="Rectangle: Rounded Corners 7">
            <a:extLst>
              <a:ext uri="{FF2B5EF4-FFF2-40B4-BE49-F238E27FC236}">
                <a16:creationId xmlns:a16="http://schemas.microsoft.com/office/drawing/2014/main" id="{B46F48C5-1EBC-CFD2-8DE5-6DFD7F9EA443}"/>
              </a:ext>
              <a:ext uri="{C183D7F6-B498-43B3-948B-1728B52AA6E4}">
                <adec:decorative xmlns:adec="http://schemas.microsoft.com/office/drawing/2017/decorative" val="1"/>
              </a:ext>
            </a:extLst>
          </p:cNvPr>
          <p:cNvSpPr>
            <a:spLocks noChangeAspect="1"/>
          </p:cNvSpPr>
          <p:nvPr/>
        </p:nvSpPr>
        <p:spPr bwMode="auto">
          <a:xfrm>
            <a:off x="7862421" y="3368031"/>
            <a:ext cx="3834279" cy="640036"/>
          </a:xfrm>
          <a:prstGeom prst="roundRect">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2000" b="0" i="0" u="none" strike="noStrike" kern="0" cap="none" spc="0" normalizeH="0" baseline="0" noProof="0" dirty="0">
                <a:ln>
                  <a:noFill/>
                </a:ln>
                <a:solidFill>
                  <a:prstClr val="white"/>
                </a:solidFill>
                <a:effectLst/>
                <a:uLnTx/>
                <a:uFillTx/>
                <a:latin typeface="Segoe UI Semibold"/>
                <a:ea typeface="+mn-ea"/>
                <a:cs typeface="Segoe UI" panose="020B0502040204020203" pitchFamily="34" charset="0"/>
              </a:rPr>
              <a:t>Implementar el programa </a:t>
            </a:r>
            <a:br>
              <a:rPr kumimoji="0" lang="en-US" sz="2000" b="0" i="0" u="none" strike="noStrike" kern="0" cap="none" spc="0" normalizeH="0" baseline="0" noProof="0" dirty="0">
                <a:ln>
                  <a:noFill/>
                </a:ln>
                <a:solidFill>
                  <a:prstClr val="white"/>
                </a:solidFill>
                <a:effectLst/>
                <a:uLnTx/>
                <a:uFillTx/>
                <a:latin typeface="Segoe UI Semibold"/>
                <a:ea typeface="+mn-ea"/>
                <a:cs typeface="Segoe UI" panose="020B0502040204020203" pitchFamily="34" charset="0"/>
              </a:rPr>
            </a:br>
            <a:r>
              <a:rPr kumimoji="0" lang="es-xl" sz="2000" b="0" i="0" u="none" strike="noStrike" kern="0" cap="none" spc="0" normalizeH="0" baseline="0" noProof="0" dirty="0">
                <a:ln>
                  <a:noFill/>
                </a:ln>
                <a:solidFill>
                  <a:prstClr val="white"/>
                </a:solidFill>
                <a:effectLst/>
                <a:uLnTx/>
                <a:uFillTx/>
                <a:latin typeface="Segoe UI Semibold"/>
                <a:ea typeface="+mn-ea"/>
                <a:cs typeface="Segoe UI" panose="020B0502040204020203" pitchFamily="34" charset="0"/>
              </a:rPr>
              <a:t>de adopción</a:t>
            </a:r>
          </a:p>
        </p:txBody>
      </p:sp>
      <p:sp>
        <p:nvSpPr>
          <p:cNvPr id="12" name="Right Brace 11">
            <a:extLst>
              <a:ext uri="{FF2B5EF4-FFF2-40B4-BE49-F238E27FC236}">
                <a16:creationId xmlns:a16="http://schemas.microsoft.com/office/drawing/2014/main" id="{0A3456A2-151C-CBA0-AA2A-022FFAA43950}"/>
              </a:ext>
            </a:extLst>
          </p:cNvPr>
          <p:cNvSpPr/>
          <p:nvPr/>
        </p:nvSpPr>
        <p:spPr>
          <a:xfrm rot="16200000">
            <a:off x="5879846" y="-2120163"/>
            <a:ext cx="457200" cy="10372086"/>
          </a:xfrm>
          <a:prstGeom prst="rightBrace">
            <a:avLst>
              <a:gd name="adj1" fmla="val 0"/>
              <a:gd name="adj2" fmla="val 50000"/>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Rectangle: Rounded Corners 17">
            <a:extLst>
              <a:ext uri="{FF2B5EF4-FFF2-40B4-BE49-F238E27FC236}">
                <a16:creationId xmlns:a16="http://schemas.microsoft.com/office/drawing/2014/main" id="{1F0E7103-C94C-8022-4A84-15CE53551AC5}"/>
              </a:ext>
            </a:extLst>
          </p:cNvPr>
          <p:cNvSpPr>
            <a:spLocks/>
          </p:cNvSpPr>
          <p:nvPr/>
        </p:nvSpPr>
        <p:spPr bwMode="auto">
          <a:xfrm>
            <a:off x="3689664" y="3735758"/>
            <a:ext cx="4019653" cy="2762741"/>
          </a:xfrm>
          <a:prstGeom prst="roundRect">
            <a:avLst>
              <a:gd name="adj" fmla="val 4000"/>
            </a:avLst>
          </a:prstGeom>
          <a:solidFill>
            <a:schemeClr val="bg1">
              <a:alpha val="70000"/>
            </a:schemeClr>
          </a:solidFill>
          <a:ln>
            <a:no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Rectangle: Rounded Corners 6">
            <a:extLst>
              <a:ext uri="{FF2B5EF4-FFF2-40B4-BE49-F238E27FC236}">
                <a16:creationId xmlns:a16="http://schemas.microsoft.com/office/drawing/2014/main" id="{62B4BA13-6D22-2C48-0AEC-9841B63FBB73}"/>
              </a:ext>
              <a:ext uri="{C183D7F6-B498-43B3-948B-1728B52AA6E4}">
                <adec:decorative xmlns:adec="http://schemas.microsoft.com/office/drawing/2017/decorative" val="1"/>
              </a:ext>
            </a:extLst>
          </p:cNvPr>
          <p:cNvSpPr>
            <a:spLocks noChangeAspect="1"/>
          </p:cNvSpPr>
          <p:nvPr/>
        </p:nvSpPr>
        <p:spPr bwMode="auto">
          <a:xfrm>
            <a:off x="3689664" y="3364609"/>
            <a:ext cx="4019653" cy="640036"/>
          </a:xfrm>
          <a:prstGeom prst="roundRect">
            <a:avLst/>
          </a:prstGeom>
          <a:gradFill flip="none" rotWithShape="1">
            <a:gsLst>
              <a:gs pos="0">
                <a:schemeClr val="accent4"/>
              </a:gs>
              <a:gs pos="100000">
                <a:srgbClr val="8661C5"/>
              </a:gs>
            </a:gsLst>
            <a:lin ang="0" scaled="1"/>
            <a:tileRect/>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2000" b="0" i="0" u="none" strike="noStrike" kern="0" cap="none" spc="0" normalizeH="0" baseline="0" noProof="0">
                <a:ln>
                  <a:noFill/>
                </a:ln>
                <a:solidFill>
                  <a:prstClr val="white"/>
                </a:solidFill>
                <a:effectLst/>
                <a:uLnTx/>
                <a:uFillTx/>
                <a:latin typeface="Segoe UI Semibold"/>
                <a:ea typeface="+mn-ea"/>
                <a:cs typeface="Segoe UI" panose="020B0502040204020203" pitchFamily="34" charset="0"/>
              </a:rPr>
              <a:t>Preparación técnica completa</a:t>
            </a:r>
          </a:p>
        </p:txBody>
      </p:sp>
      <p:sp>
        <p:nvSpPr>
          <p:cNvPr id="49" name="Title 48">
            <a:extLst>
              <a:ext uri="{FF2B5EF4-FFF2-40B4-BE49-F238E27FC236}">
                <a16:creationId xmlns:a16="http://schemas.microsoft.com/office/drawing/2014/main" id="{353ED117-3BFE-012C-5DC6-B313DEDFCF38}"/>
              </a:ext>
            </a:extLst>
          </p:cNvPr>
          <p:cNvSpPr>
            <a:spLocks noGrp="1"/>
          </p:cNvSpPr>
          <p:nvPr>
            <p:ph type="title"/>
          </p:nvPr>
        </p:nvSpPr>
        <p:spPr>
          <a:xfrm>
            <a:off x="495301" y="440495"/>
            <a:ext cx="11201400" cy="498598"/>
          </a:xfrm>
        </p:spPr>
        <p:txBody>
          <a:bodyPr>
            <a:normAutofit/>
          </a:bodyPr>
          <a:lstStyle/>
          <a:p>
            <a:r>
              <a:rPr lang="es-xl"/>
              <a:t>Planificación de la preparación y la adopción</a:t>
            </a:r>
          </a:p>
        </p:txBody>
      </p:sp>
      <p:sp>
        <p:nvSpPr>
          <p:cNvPr id="35" name="TextBox 34">
            <a:extLst>
              <a:ext uri="{FF2B5EF4-FFF2-40B4-BE49-F238E27FC236}">
                <a16:creationId xmlns:a16="http://schemas.microsoft.com/office/drawing/2014/main" id="{C6310BD8-DA02-C7C8-885F-1A1D95F03117}"/>
              </a:ext>
            </a:extLst>
          </p:cNvPr>
          <p:cNvSpPr txBox="1"/>
          <p:nvPr/>
        </p:nvSpPr>
        <p:spPr>
          <a:xfrm>
            <a:off x="640462" y="4177753"/>
            <a:ext cx="2726851" cy="2323713"/>
          </a:xfrm>
          <a:prstGeom prst="rect">
            <a:avLst/>
          </a:prstGeom>
          <a:noFill/>
        </p:spPr>
        <p:txBody>
          <a:bodyPr wrap="square" lIns="0" tIns="0" rIns="0" bIns="0">
            <a:spAutoFit/>
          </a:bodyPr>
          <a:lstStyle/>
          <a:p>
            <a:pPr marL="0" marR="0" lvl="0" indent="0" algn="l" defTabSz="914400" rtl="0" eaLnBrk="1" fontAlgn="auto" latinLnBrk="0" hangingPunct="1">
              <a:lnSpc>
                <a:spcPts val="1800"/>
              </a:lnSpc>
              <a:spcBef>
                <a:spcPts val="0"/>
              </a:spcBef>
              <a:spcAft>
                <a:spcPts val="12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Grupos de interés ejecutivos </a:t>
            </a:r>
            <a:br>
              <a:rPr kumimoji="0" lang="en-US" sz="1600" b="0" i="0" u="none" strike="noStrike" kern="1200" cap="none" spc="0" normalizeH="0" baseline="0" noProof="0" dirty="0">
                <a:ln>
                  <a:noFill/>
                </a:ln>
                <a:solidFill>
                  <a:prstClr val="black"/>
                </a:solidFill>
                <a:effectLst/>
                <a:uLnTx/>
                <a:uFillTx/>
                <a:latin typeface="Segoe UI"/>
                <a:ea typeface="+mn-ea"/>
                <a:cs typeface="+mn-cs"/>
              </a:rPr>
            </a:br>
            <a:r>
              <a:rPr kumimoji="0" lang="es-xl" sz="1600" b="0" i="0" u="none" strike="noStrike" kern="1200" cap="none" spc="0" normalizeH="0" baseline="0" noProof="0" dirty="0">
                <a:ln>
                  <a:noFill/>
                </a:ln>
                <a:solidFill>
                  <a:prstClr val="black"/>
                </a:solidFill>
                <a:effectLst/>
                <a:uLnTx/>
                <a:uFillTx/>
                <a:latin typeface="Segoe UI"/>
                <a:ea typeface="+mn-ea"/>
                <a:cs typeface="+mn-cs"/>
              </a:rPr>
              <a:t>y empresariales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Personal técnico y de TI</a:t>
            </a:r>
          </a:p>
          <a:p>
            <a:pPr marL="0" marR="0" lvl="0" indent="0" algn="l" defTabSz="914400" rtl="0" eaLnBrk="1" fontAlgn="auto" latinLnBrk="0" hangingPunct="1">
              <a:lnSpc>
                <a:spcPts val="1800"/>
              </a:lnSpc>
              <a:spcBef>
                <a:spcPts val="0"/>
              </a:spcBef>
              <a:spcAft>
                <a:spcPts val="12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Especialistas en adopción, personal de experiencia </a:t>
            </a:r>
            <a:br>
              <a:rPr kumimoji="0" lang="en-US" sz="1600" b="0" i="0" u="none" strike="noStrike" kern="1200" cap="none" spc="0" normalizeH="0" baseline="0" noProof="0" dirty="0">
                <a:ln>
                  <a:noFill/>
                </a:ln>
                <a:solidFill>
                  <a:prstClr val="black"/>
                </a:solidFill>
                <a:effectLst/>
                <a:uLnTx/>
                <a:uFillTx/>
                <a:latin typeface="Segoe UI"/>
                <a:ea typeface="+mn-ea"/>
                <a:cs typeface="+mn-cs"/>
              </a:rPr>
            </a:br>
            <a:r>
              <a:rPr kumimoji="0" lang="es-xl" sz="1600" b="0" i="0" u="none" strike="noStrike" kern="1200" cap="none" spc="0" normalizeH="0" baseline="0" noProof="0" dirty="0">
                <a:ln>
                  <a:noFill/>
                </a:ln>
                <a:solidFill>
                  <a:prstClr val="black"/>
                </a:solidFill>
                <a:effectLst/>
                <a:uLnTx/>
                <a:uFillTx/>
                <a:latin typeface="Segoe UI"/>
                <a:ea typeface="+mn-ea"/>
                <a:cs typeface="+mn-cs"/>
              </a:rPr>
              <a:t>de usuario</a:t>
            </a:r>
          </a:p>
          <a:p>
            <a:pPr marL="0" marR="0" lvl="0" indent="0" algn="l" defTabSz="914400" rtl="0" eaLnBrk="1" fontAlgn="auto" latinLnBrk="0" hangingPunct="1">
              <a:lnSpc>
                <a:spcPts val="1800"/>
              </a:lnSpc>
              <a:spcBef>
                <a:spcPts val="0"/>
              </a:spcBef>
              <a:spcAft>
                <a:spcPts val="12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Soporte técnico de socios </a:t>
            </a:r>
            <a:br>
              <a:rPr kumimoji="0" lang="en-US" sz="1600" b="0" i="0" u="none" strike="noStrike" kern="1200" cap="none" spc="0" normalizeH="0" baseline="0" noProof="0" dirty="0">
                <a:ln>
                  <a:noFill/>
                </a:ln>
                <a:solidFill>
                  <a:prstClr val="black"/>
                </a:solidFill>
                <a:effectLst/>
                <a:uLnTx/>
                <a:uFillTx/>
                <a:latin typeface="Segoe UI"/>
                <a:ea typeface="+mn-ea"/>
                <a:cs typeface="+mn-cs"/>
              </a:rPr>
            </a:br>
            <a:r>
              <a:rPr kumimoji="0" lang="es-xl" sz="1600" b="0" i="0" u="none" strike="noStrike" kern="1200" cap="none" spc="0" normalizeH="0" baseline="0" noProof="0" dirty="0">
                <a:ln>
                  <a:noFill/>
                </a:ln>
                <a:solidFill>
                  <a:prstClr val="black"/>
                </a:solidFill>
                <a:effectLst/>
                <a:uLnTx/>
                <a:uFillTx/>
                <a:latin typeface="Segoe UI"/>
                <a:ea typeface="+mn-ea"/>
                <a:cs typeface="+mn-cs"/>
              </a:rPr>
              <a:t>y Microsoft</a:t>
            </a:r>
          </a:p>
        </p:txBody>
      </p:sp>
      <p:sp>
        <p:nvSpPr>
          <p:cNvPr id="36" name="TextBox 35">
            <a:extLst>
              <a:ext uri="{FF2B5EF4-FFF2-40B4-BE49-F238E27FC236}">
                <a16:creationId xmlns:a16="http://schemas.microsoft.com/office/drawing/2014/main" id="{EC5F9F5A-4F2E-4CB1-24D2-448DE38D51B5}"/>
              </a:ext>
            </a:extLst>
          </p:cNvPr>
          <p:cNvSpPr txBox="1"/>
          <p:nvPr/>
        </p:nvSpPr>
        <p:spPr>
          <a:xfrm>
            <a:off x="3866691" y="4177753"/>
            <a:ext cx="3680738" cy="2092881"/>
          </a:xfrm>
          <a:prstGeom prst="rect">
            <a:avLst/>
          </a:prstGeom>
          <a:noFill/>
        </p:spPr>
        <p:txBody>
          <a:bodyPr wrap="square" lIns="0" tIns="0" rIns="0" bIns="0">
            <a:spAutoFit/>
          </a:bodyPr>
          <a:lstStyle/>
          <a:p>
            <a:pPr marL="0" marR="0" lvl="0" indent="0" algn="l" defTabSz="914400" rtl="0" eaLnBrk="1" fontAlgn="auto" latinLnBrk="0" hangingPunct="1">
              <a:lnSpc>
                <a:spcPts val="1800"/>
              </a:lnSpc>
              <a:spcBef>
                <a:spcPts val="0"/>
              </a:spcBef>
              <a:spcAft>
                <a:spcPts val="12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Estrategia de gobernanza y arquitectura de la información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Acciones de preparación del inquilino</a:t>
            </a:r>
          </a:p>
          <a:p>
            <a:pPr marL="0" marR="0" lvl="0" indent="0" algn="l" defTabSz="914400" rtl="0" eaLnBrk="1" fontAlgn="auto" latinLnBrk="0" hangingPunct="1">
              <a:lnSpc>
                <a:spcPts val="1800"/>
              </a:lnSpc>
              <a:spcBef>
                <a:spcPts val="0"/>
              </a:spcBef>
              <a:spcAft>
                <a:spcPts val="12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Implementación de licencias </a:t>
            </a:r>
            <a:br>
              <a:rPr kumimoji="0" lang="en-US" sz="1600" b="0" i="0" u="none" strike="noStrike" kern="1200" cap="none" spc="0" normalizeH="0" baseline="0" noProof="0" dirty="0">
                <a:ln>
                  <a:noFill/>
                </a:ln>
                <a:solidFill>
                  <a:prstClr val="black"/>
                </a:solidFill>
                <a:effectLst/>
                <a:uLnTx/>
                <a:uFillTx/>
                <a:latin typeface="Segoe UI"/>
                <a:ea typeface="+mn-ea"/>
                <a:cs typeface="+mn-cs"/>
              </a:rPr>
            </a:br>
            <a:r>
              <a:rPr kumimoji="0" lang="es-xl" sz="1600" b="0" i="0" u="none" strike="noStrike" kern="1200" cap="none" spc="0" normalizeH="0" baseline="0" noProof="0" dirty="0">
                <a:ln>
                  <a:noFill/>
                </a:ln>
                <a:solidFill>
                  <a:prstClr val="black"/>
                </a:solidFill>
                <a:effectLst/>
                <a:uLnTx/>
                <a:uFillTx/>
                <a:latin typeface="Segoe UI"/>
                <a:ea typeface="+mn-ea"/>
                <a:cs typeface="+mn-cs"/>
              </a:rPr>
              <a:t>e incorporación de usuarios</a:t>
            </a:r>
          </a:p>
          <a:p>
            <a:pPr marL="0" marR="0" lvl="0" indent="0" algn="l" defTabSz="914400" rtl="0" eaLnBrk="1" fontAlgn="auto" latinLnBrk="0" hangingPunct="1">
              <a:lnSpc>
                <a:spcPts val="1800"/>
              </a:lnSpc>
              <a:spcBef>
                <a:spcPts val="0"/>
              </a:spcBef>
              <a:spcAft>
                <a:spcPts val="12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Revisiones continuas del estado </a:t>
            </a:r>
            <a:br>
              <a:rPr kumimoji="0" lang="en-US" sz="1600" b="0" i="0" u="none" strike="noStrike" kern="1200" cap="none" spc="0" normalizeH="0" baseline="0" noProof="0" dirty="0">
                <a:ln>
                  <a:noFill/>
                </a:ln>
                <a:solidFill>
                  <a:prstClr val="black"/>
                </a:solidFill>
                <a:effectLst/>
                <a:uLnTx/>
                <a:uFillTx/>
                <a:latin typeface="Segoe UI"/>
                <a:ea typeface="+mn-ea"/>
                <a:cs typeface="+mn-cs"/>
              </a:rPr>
            </a:br>
            <a:r>
              <a:rPr kumimoji="0" lang="es-xl" sz="1600" b="0" i="0" u="none" strike="noStrike" kern="1200" cap="none" spc="0" normalizeH="0" baseline="0" noProof="0" dirty="0">
                <a:ln>
                  <a:noFill/>
                </a:ln>
                <a:solidFill>
                  <a:prstClr val="black"/>
                </a:solidFill>
                <a:effectLst/>
                <a:uLnTx/>
                <a:uFillTx/>
                <a:latin typeface="Segoe UI"/>
                <a:ea typeface="+mn-ea"/>
                <a:cs typeface="+mn-cs"/>
              </a:rPr>
              <a:t>del servicio</a:t>
            </a:r>
          </a:p>
        </p:txBody>
      </p:sp>
      <p:sp>
        <p:nvSpPr>
          <p:cNvPr id="38" name="TextBox 37">
            <a:extLst>
              <a:ext uri="{FF2B5EF4-FFF2-40B4-BE49-F238E27FC236}">
                <a16:creationId xmlns:a16="http://schemas.microsoft.com/office/drawing/2014/main" id="{B8A5AE57-A683-C1B0-F3C6-810C4BD26415}"/>
              </a:ext>
            </a:extLst>
          </p:cNvPr>
          <p:cNvSpPr txBox="1"/>
          <p:nvPr/>
        </p:nvSpPr>
        <p:spPr>
          <a:xfrm>
            <a:off x="8015961" y="4177753"/>
            <a:ext cx="3535577" cy="2308324"/>
          </a:xfrm>
          <a:prstGeom prst="rect">
            <a:avLst/>
          </a:prstGeom>
          <a:noFill/>
        </p:spPr>
        <p:txBody>
          <a:bodyPr wrap="square" lIns="0" tIns="0" rIns="0" bIns="0">
            <a:spAutoFit/>
          </a:bodyPr>
          <a:lstStyle/>
          <a:p>
            <a:pPr marL="0" marR="0" lvl="0" indent="0" algn="l" defTabSz="914400" rtl="0" eaLnBrk="1" fontAlgn="auto" latinLnBrk="0" hangingPunct="1">
              <a:lnSpc>
                <a:spcPts val="1800"/>
              </a:lnSpc>
              <a:spcBef>
                <a:spcPts val="0"/>
              </a:spcBef>
              <a:spcAft>
                <a:spcPts val="12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Planificación de las comunicaciones con el usuario final y los ejecutivos</a:t>
            </a:r>
          </a:p>
          <a:p>
            <a:pPr marL="0" marR="0" lvl="0" indent="0" algn="l" defTabSz="914400" rtl="0" eaLnBrk="1" fontAlgn="auto" latinLnBrk="0" hangingPunct="1">
              <a:lnSpc>
                <a:spcPts val="1800"/>
              </a:lnSpc>
              <a:spcBef>
                <a:spcPts val="0"/>
              </a:spcBef>
              <a:spcAft>
                <a:spcPts val="12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Incorporación de programas de adopción y adopción temprana</a:t>
            </a:r>
          </a:p>
          <a:p>
            <a:pPr marL="0" marR="0" lvl="0" indent="0" algn="l" defTabSz="914400" rtl="0" eaLnBrk="1" fontAlgn="auto" latinLnBrk="0" hangingPunct="1">
              <a:lnSpc>
                <a:spcPts val="1800"/>
              </a:lnSpc>
              <a:spcBef>
                <a:spcPts val="0"/>
              </a:spcBef>
              <a:spcAft>
                <a:spcPts val="12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Participación continua de la comunidad y del usuario final</a:t>
            </a:r>
          </a:p>
          <a:p>
            <a:pPr marL="0" marR="0" lvl="0" indent="0" algn="l" defTabSz="914400" rtl="0" eaLnBrk="1" fontAlgn="auto" latinLnBrk="0" hangingPunct="1">
              <a:lnSpc>
                <a:spcPts val="1800"/>
              </a:lnSpc>
              <a:spcBef>
                <a:spcPts val="0"/>
              </a:spcBef>
              <a:spcAft>
                <a:spcPts val="120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a:ea typeface="+mn-ea"/>
                <a:cs typeface="+mn-cs"/>
              </a:rPr>
              <a:t>Comentarios e intercambio de historias de éxito</a:t>
            </a:r>
          </a:p>
        </p:txBody>
      </p:sp>
    </p:spTree>
    <p:extLst>
      <p:ext uri="{BB962C8B-B14F-4D97-AF65-F5344CB8AC3E}">
        <p14:creationId xmlns:p14="http://schemas.microsoft.com/office/powerpoint/2010/main" val="225412203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7B6B1D-92DE-E02A-3FA2-171374672293}"/>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4" name="Title 3">
            <a:extLst>
              <a:ext uri="{FF2B5EF4-FFF2-40B4-BE49-F238E27FC236}">
                <a16:creationId xmlns:a16="http://schemas.microsoft.com/office/drawing/2014/main" id="{6C367999-4E0B-4269-8287-68B91BD72062}"/>
              </a:ext>
            </a:extLst>
          </p:cNvPr>
          <p:cNvSpPr>
            <a:spLocks noGrp="1"/>
          </p:cNvSpPr>
          <p:nvPr>
            <p:ph type="title"/>
          </p:nvPr>
        </p:nvSpPr>
        <p:spPr>
          <a:xfrm>
            <a:off x="495301" y="197604"/>
            <a:ext cx="11201400" cy="498598"/>
          </a:xfrm>
        </p:spPr>
        <p:txBody>
          <a:bodyPr>
            <a:normAutofit fontScale="90000"/>
          </a:bodyPr>
          <a:lstStyle/>
          <a:p>
            <a:r>
              <a:rPr lang="es-xl" dirty="0"/>
              <a:t>Claves para el éxito de la adopción</a:t>
            </a:r>
            <a:br/>
            <a:endParaRPr lang="en-US" dirty="0"/>
          </a:p>
        </p:txBody>
      </p:sp>
      <p:sp>
        <p:nvSpPr>
          <p:cNvPr id="3" name="TextBox 2">
            <a:extLst>
              <a:ext uri="{FF2B5EF4-FFF2-40B4-BE49-F238E27FC236}">
                <a16:creationId xmlns:a16="http://schemas.microsoft.com/office/drawing/2014/main" id="{451C1E2B-9326-14BC-CF82-7A6F0A1E362A}"/>
              </a:ext>
            </a:extLst>
          </p:cNvPr>
          <p:cNvSpPr txBox="1"/>
          <p:nvPr/>
        </p:nvSpPr>
        <p:spPr>
          <a:xfrm>
            <a:off x="495300" y="766362"/>
            <a:ext cx="1120140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2000" b="0" i="0" u="none" strike="noStrike" kern="1200" cap="none" spc="0" normalizeH="0" baseline="0" noProof="0" dirty="0">
                <a:ln>
                  <a:noFill/>
                </a:ln>
                <a:solidFill>
                  <a:prstClr val="black"/>
                </a:solidFill>
                <a:effectLst/>
                <a:uLnTx/>
                <a:uFillTx/>
                <a:latin typeface="Segoe UI Semibold"/>
                <a:ea typeface="+mn-ea"/>
                <a:cs typeface="+mn-cs"/>
              </a:rPr>
              <a:t>Los resultados de la investigación que se indican a continuación respaldan el enfoque sugerido de crear su plan de adopción</a:t>
            </a:r>
          </a:p>
        </p:txBody>
      </p:sp>
      <p:pic>
        <p:nvPicPr>
          <p:cNvPr id="17" name="Picture 16">
            <a:extLst>
              <a:ext uri="{FF2B5EF4-FFF2-40B4-BE49-F238E27FC236}">
                <a16:creationId xmlns:a16="http://schemas.microsoft.com/office/drawing/2014/main" id="{6DFCE3DC-093B-1425-917F-665CD17C21F4}"/>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17905" t="28912" r="27955" b="51754"/>
          <a:stretch/>
        </p:blipFill>
        <p:spPr>
          <a:xfrm>
            <a:off x="495300" y="1497848"/>
            <a:ext cx="11201400" cy="668484"/>
          </a:xfrm>
          <a:prstGeom prst="roundRect">
            <a:avLst>
              <a:gd name="adj" fmla="val 5760"/>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5" name="Text Placeholder 4">
            <a:extLst>
              <a:ext uri="{FF2B5EF4-FFF2-40B4-BE49-F238E27FC236}">
                <a16:creationId xmlns:a16="http://schemas.microsoft.com/office/drawing/2014/main" id="{BF07EEFA-1A69-48AD-8C62-8FB5757BDBDA}"/>
              </a:ext>
            </a:extLst>
          </p:cNvPr>
          <p:cNvSpPr>
            <a:spLocks noGrp="1"/>
          </p:cNvSpPr>
          <p:nvPr>
            <p:ph type="body" sz="quarter" idx="4294967295"/>
          </p:nvPr>
        </p:nvSpPr>
        <p:spPr>
          <a:xfrm>
            <a:off x="698543" y="1668361"/>
            <a:ext cx="10768527" cy="327459"/>
          </a:xfrm>
          <a:prstGeom prst="rect">
            <a:avLst/>
          </a:prstGeom>
        </p:spPr>
        <p:txBody>
          <a:bodyPr lIns="0" tIns="0" rIns="0" bIns="0">
            <a:noAutofit/>
          </a:bodyPr>
          <a:lstStyle/>
          <a:p>
            <a:pPr marL="0" indent="0" fontAlgn="base">
              <a:spcBef>
                <a:spcPct val="0"/>
              </a:spcBef>
              <a:spcAft>
                <a:spcPct val="0"/>
              </a:spcAft>
              <a:buNone/>
            </a:pPr>
            <a:r>
              <a:rPr lang="es-xl" sz="2000" spc="-50" dirty="0">
                <a:gradFill>
                  <a:gsLst>
                    <a:gs pos="50000">
                      <a:srgbClr val="8661C5"/>
                    </a:gs>
                    <a:gs pos="0">
                      <a:srgbClr val="3E76D4"/>
                    </a:gs>
                    <a:gs pos="100000">
                      <a:srgbClr val="C73ECC"/>
                    </a:gs>
                  </a:gsLst>
                  <a:lin ang="2700000" scaled="1"/>
                </a:gradFill>
                <a:latin typeface="+mj-lt"/>
                <a:ea typeface="+mj-ea"/>
                <a:cs typeface="Segoe UI" panose="020B0502040204020203" pitchFamily="34" charset="0"/>
              </a:rPr>
              <a:t>Principales actividades reportadas para impulsar la adopción exitosa de productos.*</a:t>
            </a:r>
          </a:p>
        </p:txBody>
      </p:sp>
      <p:sp>
        <p:nvSpPr>
          <p:cNvPr id="11" name="TextBox 10">
            <a:extLst>
              <a:ext uri="{FF2B5EF4-FFF2-40B4-BE49-F238E27FC236}">
                <a16:creationId xmlns:a16="http://schemas.microsoft.com/office/drawing/2014/main" id="{11D893AF-7204-4723-9778-644AE3A8FBEF}"/>
              </a:ext>
            </a:extLst>
          </p:cNvPr>
          <p:cNvSpPr txBox="1"/>
          <p:nvPr/>
        </p:nvSpPr>
        <p:spPr>
          <a:xfrm>
            <a:off x="1428227" y="2504828"/>
            <a:ext cx="5427605" cy="498598"/>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s-xl" sz="1800" b="0" i="0" u="none" strike="noStrike" kern="1200" cap="none" spc="0" normalizeH="0" baseline="0" noProof="0" dirty="0">
                <a:ln>
                  <a:noFill/>
                </a:ln>
                <a:solidFill>
                  <a:prstClr val="black"/>
                </a:solidFill>
                <a:effectLst/>
                <a:uLnTx/>
                <a:uFillTx/>
                <a:latin typeface="Segoe UI"/>
                <a:ea typeface="+mn-ea"/>
                <a:cs typeface="+mn-cs"/>
              </a:rPr>
              <a:t>Definir una visión e identificar cómo se utilizará </a:t>
            </a:r>
            <a:br>
              <a:rPr kumimoji="0" lang="en-US" sz="1800" b="0" i="0" u="none" strike="noStrike" kern="1200" cap="none" spc="0" normalizeH="0" baseline="0" noProof="0" dirty="0">
                <a:ln>
                  <a:noFill/>
                </a:ln>
                <a:solidFill>
                  <a:prstClr val="black"/>
                </a:solidFill>
                <a:effectLst/>
                <a:uLnTx/>
                <a:uFillTx/>
                <a:latin typeface="Segoe UI"/>
                <a:ea typeface="+mn-ea"/>
                <a:cs typeface="+mn-cs"/>
              </a:rPr>
            </a:br>
            <a:r>
              <a:rPr kumimoji="0" lang="es-xl" sz="1800" b="0" i="0" u="none" strike="noStrike" kern="1200" cap="none" spc="0" normalizeH="0" baseline="0" noProof="0" dirty="0">
                <a:ln>
                  <a:noFill/>
                </a:ln>
                <a:solidFill>
                  <a:prstClr val="black"/>
                </a:solidFill>
                <a:effectLst/>
                <a:uLnTx/>
                <a:uFillTx/>
                <a:latin typeface="Segoe UI"/>
                <a:ea typeface="+mn-ea"/>
                <a:cs typeface="+mn-cs"/>
              </a:rPr>
              <a:t>el producto objetivo</a:t>
            </a:r>
          </a:p>
        </p:txBody>
      </p:sp>
      <p:sp>
        <p:nvSpPr>
          <p:cNvPr id="19" name="Oval 18">
            <a:extLst>
              <a:ext uri="{FF2B5EF4-FFF2-40B4-BE49-F238E27FC236}">
                <a16:creationId xmlns:a16="http://schemas.microsoft.com/office/drawing/2014/main" id="{7C9A12B4-F80A-AAF7-07E6-6C303FA8AB24}"/>
              </a:ext>
            </a:extLst>
          </p:cNvPr>
          <p:cNvSpPr/>
          <p:nvPr/>
        </p:nvSpPr>
        <p:spPr>
          <a:xfrm>
            <a:off x="677110" y="2544577"/>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1800" b="0" i="0" u="none" strike="noStrike" kern="1200" cap="none" spc="0" normalizeH="0" baseline="0" noProof="0">
                <a:ln>
                  <a:noFill/>
                </a:ln>
                <a:solidFill>
                  <a:srgbClr val="FFFFFF"/>
                </a:solidFill>
                <a:effectLst/>
                <a:uLnTx/>
                <a:uFillTx/>
                <a:latin typeface="Segoe UI Semibold"/>
                <a:ea typeface="+mn-ea"/>
                <a:cs typeface="Segoe UI" pitchFamily="34" charset="0"/>
              </a:rPr>
              <a:t>1</a:t>
            </a:r>
          </a:p>
        </p:txBody>
      </p:sp>
      <p:sp>
        <p:nvSpPr>
          <p:cNvPr id="12" name="TextBox 11">
            <a:extLst>
              <a:ext uri="{FF2B5EF4-FFF2-40B4-BE49-F238E27FC236}">
                <a16:creationId xmlns:a16="http://schemas.microsoft.com/office/drawing/2014/main" id="{8B8BE10F-88CD-4936-BC37-6F67BD6B5DA1}"/>
              </a:ext>
            </a:extLst>
          </p:cNvPr>
          <p:cNvSpPr txBox="1"/>
          <p:nvPr/>
        </p:nvSpPr>
        <p:spPr>
          <a:xfrm>
            <a:off x="1428227" y="3487058"/>
            <a:ext cx="5601223" cy="747897"/>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s-xl" sz="1800" b="0" i="0" u="none" strike="noStrike" kern="1200" cap="none" spc="0" normalizeH="0" baseline="0" noProof="0" dirty="0">
                <a:ln>
                  <a:noFill/>
                </a:ln>
                <a:solidFill>
                  <a:prstClr val="black"/>
                </a:solidFill>
                <a:effectLst/>
                <a:uLnTx/>
                <a:uFillTx/>
                <a:latin typeface="Segoe UI"/>
                <a:ea typeface="+mn-ea"/>
                <a:cs typeface="+mn-cs"/>
              </a:rPr>
              <a:t>Obtener apoyo proactivo de los roles clave para acelerar el uso de Copilot, incluidos los líderes</a:t>
            </a:r>
            <a:r>
              <a:rPr kumimoji="0" lang="es-EC" sz="1800" b="0" i="0" u="none" strike="noStrike" kern="1200" cap="none" spc="0" normalizeH="0" baseline="0" noProof="0" dirty="0">
                <a:ln>
                  <a:noFill/>
                </a:ln>
                <a:solidFill>
                  <a:prstClr val="black"/>
                </a:solidFill>
                <a:effectLst/>
                <a:uLnTx/>
                <a:uFillTx/>
                <a:latin typeface="Segoe UI"/>
                <a:ea typeface="+mn-ea"/>
                <a:cs typeface="+mn-cs"/>
              </a:rPr>
              <a:t>,</a:t>
            </a:r>
            <a:br>
              <a:rPr kumimoji="0" lang="en-US" sz="1800" b="0" i="0" u="none" strike="noStrike" kern="1200" cap="none" spc="0" normalizeH="0" baseline="0" noProof="0" dirty="0">
                <a:ln>
                  <a:noFill/>
                </a:ln>
                <a:solidFill>
                  <a:prstClr val="black"/>
                </a:solidFill>
                <a:effectLst/>
                <a:uLnTx/>
                <a:uFillTx/>
                <a:latin typeface="Segoe UI"/>
                <a:ea typeface="+mn-ea"/>
                <a:cs typeface="+mn-cs"/>
              </a:rPr>
            </a:br>
            <a:r>
              <a:rPr kumimoji="0" lang="es-xl" sz="1800" b="0" i="0" u="none" strike="noStrike" kern="1200" cap="none" spc="0" normalizeH="0" baseline="0" noProof="0" dirty="0">
                <a:ln>
                  <a:noFill/>
                </a:ln>
                <a:solidFill>
                  <a:prstClr val="black"/>
                </a:solidFill>
                <a:effectLst/>
                <a:uLnTx/>
                <a:uFillTx/>
                <a:latin typeface="Segoe UI"/>
                <a:ea typeface="+mn-ea"/>
                <a:cs typeface="+mn-cs"/>
              </a:rPr>
              <a:t>el departamento de asuntos legales</a:t>
            </a:r>
            <a:r>
              <a:rPr kumimoji="0" lang="es-EC" sz="1800" b="0" i="0" u="none" strike="noStrike" kern="1200" cap="none" spc="0" normalizeH="0" baseline="0" noProof="0" dirty="0">
                <a:ln>
                  <a:noFill/>
                </a:ln>
                <a:solidFill>
                  <a:prstClr val="black"/>
                </a:solidFill>
                <a:effectLst/>
                <a:uLnTx/>
                <a:uFillTx/>
                <a:latin typeface="Segoe UI"/>
                <a:ea typeface="+mn-ea"/>
                <a:cs typeface="+mn-cs"/>
              </a:rPr>
              <a:t>, líder IT</a:t>
            </a:r>
            <a:endParaRPr kumimoji="0" lang="es-xl"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20" name="Oval 19">
            <a:extLst>
              <a:ext uri="{FF2B5EF4-FFF2-40B4-BE49-F238E27FC236}">
                <a16:creationId xmlns:a16="http://schemas.microsoft.com/office/drawing/2014/main" id="{BB5708A4-6921-3F1E-F5FA-7D9A65FE3FB4}"/>
              </a:ext>
            </a:extLst>
          </p:cNvPr>
          <p:cNvSpPr/>
          <p:nvPr/>
        </p:nvSpPr>
        <p:spPr>
          <a:xfrm>
            <a:off x="677110" y="365145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1800" b="0" i="0" u="none" strike="noStrike" kern="1200" cap="none" spc="0" normalizeH="0" baseline="0" noProof="0">
                <a:ln>
                  <a:noFill/>
                </a:ln>
                <a:solidFill>
                  <a:srgbClr val="FFFFFF"/>
                </a:solidFill>
                <a:effectLst/>
                <a:uLnTx/>
                <a:uFillTx/>
                <a:latin typeface="Segoe UI Semibold"/>
                <a:ea typeface="+mn-ea"/>
                <a:cs typeface="Segoe UI" pitchFamily="34" charset="0"/>
              </a:rPr>
              <a:t>2</a:t>
            </a:r>
          </a:p>
        </p:txBody>
      </p:sp>
      <p:sp>
        <p:nvSpPr>
          <p:cNvPr id="14" name="TextBox 13">
            <a:extLst>
              <a:ext uri="{FF2B5EF4-FFF2-40B4-BE49-F238E27FC236}">
                <a16:creationId xmlns:a16="http://schemas.microsoft.com/office/drawing/2014/main" id="{BE89653F-E6EF-4331-9CD2-FD5AB50D9234}"/>
              </a:ext>
            </a:extLst>
          </p:cNvPr>
          <p:cNvSpPr txBox="1"/>
          <p:nvPr/>
        </p:nvSpPr>
        <p:spPr>
          <a:xfrm>
            <a:off x="1428227" y="4820187"/>
            <a:ext cx="5745637" cy="498598"/>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s-xl" sz="1800" b="0" i="0" u="none" strike="noStrike" kern="1200" cap="none" spc="0" normalizeH="0" baseline="0" noProof="0" dirty="0">
                <a:ln>
                  <a:noFill/>
                </a:ln>
                <a:solidFill>
                  <a:prstClr val="black"/>
                </a:solidFill>
                <a:effectLst/>
                <a:uLnTx/>
                <a:uFillTx/>
                <a:latin typeface="Segoe UI"/>
                <a:ea typeface="+mn-ea"/>
                <a:cs typeface="+mn-cs"/>
              </a:rPr>
              <a:t>Habilitar </a:t>
            </a:r>
            <a:r>
              <a:rPr kumimoji="0" lang="es-EC" sz="1800" b="0" i="0" u="none" strike="noStrike" kern="1200" cap="none" spc="0" normalizeH="0" baseline="0" noProof="0" dirty="0">
                <a:ln>
                  <a:noFill/>
                </a:ln>
                <a:solidFill>
                  <a:prstClr val="black"/>
                </a:solidFill>
                <a:effectLst/>
                <a:uLnTx/>
                <a:uFillTx/>
                <a:latin typeface="Segoe UI"/>
                <a:ea typeface="+mn-ea"/>
                <a:cs typeface="+mn-cs"/>
              </a:rPr>
              <a:t>Champions </a:t>
            </a:r>
            <a:r>
              <a:rPr kumimoji="0" lang="es-xl" sz="1800" b="0" i="0" u="none" strike="noStrike" kern="1200" cap="none" spc="0" normalizeH="0" baseline="0" noProof="0" dirty="0">
                <a:ln>
                  <a:noFill/>
                </a:ln>
                <a:solidFill>
                  <a:prstClr val="black"/>
                </a:solidFill>
                <a:effectLst/>
                <a:uLnTx/>
                <a:uFillTx/>
                <a:latin typeface="Segoe UI"/>
                <a:ea typeface="+mn-ea"/>
                <a:cs typeface="+mn-cs"/>
              </a:rPr>
              <a:t>y proporcionar </a:t>
            </a:r>
            <a:r>
              <a:rPr kumimoji="0" lang="es-xl" sz="1800" b="0" i="1" u="none" strike="noStrike" kern="1200" cap="none" spc="0" normalizeH="0" baseline="0" noProof="0" dirty="0">
                <a:ln>
                  <a:noFill/>
                </a:ln>
                <a:solidFill>
                  <a:prstClr val="black"/>
                </a:solidFill>
                <a:effectLst/>
                <a:uLnTx/>
                <a:uFillTx/>
                <a:latin typeface="Segoe UI"/>
                <a:ea typeface="+mn-ea"/>
                <a:cs typeface="+mn-cs"/>
              </a:rPr>
              <a:t>capacitación relevante para el negocio</a:t>
            </a:r>
            <a:r>
              <a:rPr kumimoji="0" lang="es-EC" sz="1800" b="0" i="1" u="none" strike="noStrike" kern="1200" cap="none" spc="0" normalizeH="0" baseline="0" noProof="0" dirty="0">
                <a:ln>
                  <a:noFill/>
                </a:ln>
                <a:solidFill>
                  <a:prstClr val="black"/>
                </a:solidFill>
                <a:effectLst/>
                <a:uLnTx/>
                <a:uFillTx/>
                <a:latin typeface="Segoe UI"/>
                <a:ea typeface="+mn-ea"/>
                <a:cs typeface="+mn-cs"/>
              </a:rPr>
              <a:t> y </a:t>
            </a:r>
            <a:r>
              <a:rPr kumimoji="0" lang="es-xl" sz="1800" b="0" i="0" u="none" strike="noStrike" kern="1200" cap="none" spc="0" normalizeH="0" baseline="0" noProof="0" dirty="0">
                <a:ln>
                  <a:noFill/>
                </a:ln>
                <a:solidFill>
                  <a:prstClr val="black"/>
                </a:solidFill>
                <a:effectLst/>
                <a:uLnTx/>
                <a:uFillTx/>
                <a:latin typeface="Segoe UI"/>
                <a:ea typeface="+mn-ea"/>
                <a:cs typeface="+mn-cs"/>
              </a:rPr>
              <a:t>para los usuarios finales.</a:t>
            </a:r>
          </a:p>
        </p:txBody>
      </p:sp>
      <p:sp>
        <p:nvSpPr>
          <p:cNvPr id="21" name="Oval 20">
            <a:extLst>
              <a:ext uri="{FF2B5EF4-FFF2-40B4-BE49-F238E27FC236}">
                <a16:creationId xmlns:a16="http://schemas.microsoft.com/office/drawing/2014/main" id="{32E6179E-12DF-8198-EF13-FC2F7AEDED74}"/>
              </a:ext>
            </a:extLst>
          </p:cNvPr>
          <p:cNvSpPr/>
          <p:nvPr/>
        </p:nvSpPr>
        <p:spPr>
          <a:xfrm>
            <a:off x="677110" y="485993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1800" b="0" i="0" u="none" strike="noStrike" kern="1200" cap="none" spc="0" normalizeH="0" baseline="0" noProof="0">
                <a:ln>
                  <a:noFill/>
                </a:ln>
                <a:solidFill>
                  <a:srgbClr val="FFFFFF"/>
                </a:solidFill>
                <a:effectLst/>
                <a:uLnTx/>
                <a:uFillTx/>
                <a:latin typeface="Segoe UI Semibold"/>
                <a:ea typeface="+mn-ea"/>
                <a:cs typeface="Segoe UI" pitchFamily="34" charset="0"/>
              </a:rPr>
              <a:t>3</a:t>
            </a:r>
          </a:p>
        </p:txBody>
      </p:sp>
      <p:sp>
        <p:nvSpPr>
          <p:cNvPr id="15" name="TextBox 14">
            <a:extLst>
              <a:ext uri="{FF2B5EF4-FFF2-40B4-BE49-F238E27FC236}">
                <a16:creationId xmlns:a16="http://schemas.microsoft.com/office/drawing/2014/main" id="{228E86BA-CD74-4E0B-8DBB-AFD666D4CE8E}"/>
              </a:ext>
            </a:extLst>
          </p:cNvPr>
          <p:cNvSpPr txBox="1"/>
          <p:nvPr/>
        </p:nvSpPr>
        <p:spPr>
          <a:xfrm>
            <a:off x="1421234" y="5916190"/>
            <a:ext cx="5427605" cy="498598"/>
          </a:xfrm>
          <a:prstGeom prst="rect">
            <a:avLst/>
          </a:prstGeom>
          <a:noFill/>
        </p:spPr>
        <p:txBody>
          <a:bodyPr wrap="square" lIns="0" tIns="0" rIns="0" bIns="0" rtlCol="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s-xl" sz="1800" b="0" i="0" u="none" strike="noStrike" kern="1200" cap="none" spc="0" normalizeH="0" baseline="0" noProof="0" dirty="0">
                <a:ln>
                  <a:noFill/>
                </a:ln>
                <a:solidFill>
                  <a:prstClr val="black"/>
                </a:solidFill>
                <a:effectLst/>
                <a:uLnTx/>
                <a:uFillTx/>
                <a:latin typeface="Segoe UI"/>
                <a:ea typeface="+mn-ea"/>
                <a:cs typeface="+mn-cs"/>
              </a:rPr>
              <a:t>Aumentar la difusión mediante la planificación de eventos de lanzamiento y comunicaciones omnicanal</a:t>
            </a:r>
          </a:p>
        </p:txBody>
      </p:sp>
      <p:sp>
        <p:nvSpPr>
          <p:cNvPr id="22" name="Oval 21">
            <a:extLst>
              <a:ext uri="{FF2B5EF4-FFF2-40B4-BE49-F238E27FC236}">
                <a16:creationId xmlns:a16="http://schemas.microsoft.com/office/drawing/2014/main" id="{6A2BB144-9C93-32C4-B51E-346316963B0B}"/>
              </a:ext>
            </a:extLst>
          </p:cNvPr>
          <p:cNvSpPr/>
          <p:nvPr/>
        </p:nvSpPr>
        <p:spPr>
          <a:xfrm>
            <a:off x="677110" y="5943765"/>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1800" b="0" i="0" u="none" strike="noStrike" kern="1200" cap="none" spc="0" normalizeH="0" baseline="0" noProof="0">
                <a:ln>
                  <a:noFill/>
                </a:ln>
                <a:solidFill>
                  <a:srgbClr val="FFFFFF"/>
                </a:solidFill>
                <a:effectLst/>
                <a:uLnTx/>
                <a:uFillTx/>
                <a:latin typeface="Segoe UI Semibold"/>
                <a:ea typeface="+mn-ea"/>
                <a:cs typeface="Segoe UI" pitchFamily="34" charset="0"/>
              </a:rPr>
              <a:t>4</a:t>
            </a:r>
          </a:p>
        </p:txBody>
      </p:sp>
      <p:sp>
        <p:nvSpPr>
          <p:cNvPr id="23" name="Rectangle: Rounded Corners 22">
            <a:extLst>
              <a:ext uri="{FF2B5EF4-FFF2-40B4-BE49-F238E27FC236}">
                <a16:creationId xmlns:a16="http://schemas.microsoft.com/office/drawing/2014/main" id="{96287E51-A872-AFA1-CE49-169804E96D19}"/>
              </a:ext>
            </a:extLst>
          </p:cNvPr>
          <p:cNvSpPr/>
          <p:nvPr/>
        </p:nvSpPr>
        <p:spPr>
          <a:xfrm>
            <a:off x="7173864" y="2403228"/>
            <a:ext cx="4522835" cy="3999386"/>
          </a:xfrm>
          <a:prstGeom prst="roundRect">
            <a:avLst>
              <a:gd name="adj" fmla="val 4168"/>
            </a:avLst>
          </a:prstGeom>
          <a:solidFill>
            <a:schemeClr val="bg1">
              <a:lumMod val="85000"/>
              <a:lumOff val="15000"/>
              <a:alpha val="62000"/>
            </a:schemeClr>
          </a:solidFill>
          <a:ln w="12700">
            <a:gradFill flip="none" rotWithShape="1">
              <a:gsLst>
                <a:gs pos="48000">
                  <a:schemeClr val="bg1"/>
                </a:gs>
                <a:gs pos="100000">
                  <a:schemeClr val="accent1">
                    <a:lumMod val="30000"/>
                    <a:lumOff val="70000"/>
                    <a:alpha val="16000"/>
                  </a:schemeClr>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6" name="TextBox 15">
            <a:extLst>
              <a:ext uri="{FF2B5EF4-FFF2-40B4-BE49-F238E27FC236}">
                <a16:creationId xmlns:a16="http://schemas.microsoft.com/office/drawing/2014/main" id="{DBB51DAF-9A80-446F-9359-BF78F36F57C2}"/>
              </a:ext>
            </a:extLst>
          </p:cNvPr>
          <p:cNvSpPr txBox="1"/>
          <p:nvPr/>
        </p:nvSpPr>
        <p:spPr>
          <a:xfrm>
            <a:off x="7522863" y="2546637"/>
            <a:ext cx="4173836" cy="747897"/>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s-xl" sz="1800" b="0" i="0" u="none" strike="noStrike" kern="1200" cap="none" spc="-50" normalizeH="0" baseline="0" noProof="0" dirty="0">
                <a:ln>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rPr>
              <a:t>Porcentaje de encuestados que calificaron la actividad como de importancia superior a la media</a:t>
            </a:r>
          </a:p>
        </p:txBody>
      </p:sp>
      <p:graphicFrame>
        <p:nvGraphicFramePr>
          <p:cNvPr id="24" name="Chart 23">
            <a:extLst>
              <a:ext uri="{FF2B5EF4-FFF2-40B4-BE49-F238E27FC236}">
                <a16:creationId xmlns:a16="http://schemas.microsoft.com/office/drawing/2014/main" id="{6A226280-E966-4917-B781-AB9015AEFDD3}"/>
              </a:ext>
            </a:extLst>
          </p:cNvPr>
          <p:cNvGraphicFramePr/>
          <p:nvPr/>
        </p:nvGraphicFramePr>
        <p:xfrm>
          <a:off x="7576810" y="3236936"/>
          <a:ext cx="3784610" cy="2551861"/>
        </p:xfrm>
        <a:graphic>
          <a:graphicData uri="http://schemas.openxmlformats.org/drawingml/2006/chart">
            <c:chart xmlns:c="http://schemas.openxmlformats.org/drawingml/2006/chart" xmlns:r="http://schemas.openxmlformats.org/officeDocument/2006/relationships" r:id="rId6"/>
          </a:graphicData>
        </a:graphic>
      </p:graphicFrame>
      <p:sp>
        <p:nvSpPr>
          <p:cNvPr id="25" name="TextBox 24">
            <a:extLst>
              <a:ext uri="{FF2B5EF4-FFF2-40B4-BE49-F238E27FC236}">
                <a16:creationId xmlns:a16="http://schemas.microsoft.com/office/drawing/2014/main" id="{36F56754-A2CB-4C21-B45F-637FC4241017}"/>
              </a:ext>
            </a:extLst>
          </p:cNvPr>
          <p:cNvSpPr txBox="1"/>
          <p:nvPr/>
        </p:nvSpPr>
        <p:spPr>
          <a:xfrm>
            <a:off x="7522862" y="6022349"/>
            <a:ext cx="3770457" cy="1615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s-xl" sz="1050" b="0" i="0" u="none" strike="noStrike" kern="1200" cap="none" spc="0" normalizeH="0" baseline="0" noProof="0">
                <a:ln>
                  <a:noFill/>
                </a:ln>
                <a:solidFill>
                  <a:prstClr val="black"/>
                </a:solidFill>
                <a:effectLst/>
                <a:uLnTx/>
                <a:uFillTx/>
                <a:latin typeface="Segoe UI"/>
                <a:ea typeface="+mn-ea"/>
                <a:cs typeface="+mn-cs"/>
              </a:rPr>
              <a:t>*Resultados de una encuesta de un estudio de investigación relacionado de Microsoft</a:t>
            </a:r>
          </a:p>
        </p:txBody>
      </p:sp>
    </p:spTree>
    <p:extLst>
      <p:ext uri="{BB962C8B-B14F-4D97-AF65-F5344CB8AC3E}">
        <p14:creationId xmlns:p14="http://schemas.microsoft.com/office/powerpoint/2010/main" val="108308132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F7BED4-069E-B3B2-3C70-AE775B47B26F}"/>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22427" t="9069" r="20063" b="28065"/>
          <a:stretch/>
        </p:blipFill>
        <p:spPr>
          <a:xfrm>
            <a:off x="0" y="0"/>
            <a:ext cx="12192000" cy="6858000"/>
          </a:xfrm>
          <a:prstGeom prst="roundRect">
            <a:avLst>
              <a:gd name="adj" fmla="val 0"/>
            </a:avLst>
          </a:prstGeom>
          <a:solidFill>
            <a:schemeClr val="bg1"/>
          </a:solidFill>
          <a:ln>
            <a:noFill/>
          </a:ln>
          <a:effectLst>
            <a:outerShdw blurRad="223661" dist="140295" dir="2700000" algn="tl" rotWithShape="0">
              <a:srgbClr val="6B2929">
                <a:alpha val="15000"/>
              </a:srgbClr>
            </a:outerShdw>
          </a:effectLst>
        </p:spPr>
      </p:pic>
      <p:sp>
        <p:nvSpPr>
          <p:cNvPr id="6" name="Title 5">
            <a:extLst>
              <a:ext uri="{FF2B5EF4-FFF2-40B4-BE49-F238E27FC236}">
                <a16:creationId xmlns:a16="http://schemas.microsoft.com/office/drawing/2014/main" id="{68D04A7A-3E80-A345-4BFD-83812BCC99AC}"/>
              </a:ext>
            </a:extLst>
          </p:cNvPr>
          <p:cNvSpPr>
            <a:spLocks noGrp="1"/>
          </p:cNvSpPr>
          <p:nvPr>
            <p:ph type="title"/>
          </p:nvPr>
        </p:nvSpPr>
        <p:spPr>
          <a:xfrm>
            <a:off x="534011" y="142379"/>
            <a:ext cx="11696699" cy="897682"/>
          </a:xfrm>
        </p:spPr>
        <p:txBody>
          <a:bodyPr/>
          <a:lstStyle/>
          <a:p>
            <a:pPr>
              <a:lnSpc>
                <a:spcPts val="3500"/>
              </a:lnSpc>
            </a:pPr>
            <a:r>
              <a:rPr lang="es-xl" dirty="0"/>
              <a:t>Elaboración de una estrategia de experiencia </a:t>
            </a:r>
            <a:br>
              <a:rPr lang="en-US" dirty="0"/>
            </a:br>
            <a:r>
              <a:rPr lang="es-xl" dirty="0"/>
              <a:t>de usuario</a:t>
            </a:r>
            <a:endParaRPr lang="en-IN" dirty="0"/>
          </a:p>
        </p:txBody>
      </p:sp>
      <p:sp>
        <p:nvSpPr>
          <p:cNvPr id="7" name="Rectangle: Rounded Corners 6">
            <a:extLst>
              <a:ext uri="{FF2B5EF4-FFF2-40B4-BE49-F238E27FC236}">
                <a16:creationId xmlns:a16="http://schemas.microsoft.com/office/drawing/2014/main" id="{E1D7B59D-49F0-8B86-D253-640B9C4B1654}"/>
              </a:ext>
            </a:extLst>
          </p:cNvPr>
          <p:cNvSpPr/>
          <p:nvPr/>
        </p:nvSpPr>
        <p:spPr bwMode="auto">
          <a:xfrm>
            <a:off x="495301" y="1103087"/>
            <a:ext cx="11201400" cy="3634013"/>
          </a:xfrm>
          <a:prstGeom prst="roundRect">
            <a:avLst>
              <a:gd name="adj" fmla="val 6269"/>
            </a:avLst>
          </a:prstGeom>
          <a:solidFill>
            <a:schemeClr val="bg1">
              <a:alpha val="70000"/>
            </a:schemeClr>
          </a:solidFill>
          <a:ln w="22225">
            <a:solidFill>
              <a:schemeClr val="bg1">
                <a:alpha val="50000"/>
              </a:schemeClr>
            </a:solidFill>
            <a:headEnd type="none" w="med" len="med"/>
            <a:tailEnd type="none" w="med" len="med"/>
          </a:ln>
          <a:effectLst>
            <a:outerShdw blurRad="190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US" sz="1600" b="0" i="0" u="none" strike="noStrike" kern="1200" cap="none" spc="0" normalizeH="0" baseline="0" noProof="0" err="1">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10" name="TextBox 9">
            <a:extLst>
              <a:ext uri="{FF2B5EF4-FFF2-40B4-BE49-F238E27FC236}">
                <a16:creationId xmlns:a16="http://schemas.microsoft.com/office/drawing/2014/main" id="{743FFFB5-8520-233E-5CF4-65716C0B15E3}"/>
              </a:ext>
            </a:extLst>
          </p:cNvPr>
          <p:cNvSpPr txBox="1"/>
          <p:nvPr/>
        </p:nvSpPr>
        <p:spPr>
          <a:xfrm>
            <a:off x="838811" y="1324894"/>
            <a:ext cx="10514381" cy="5539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0" i="0" u="none" strike="noStrike" kern="1200" cap="none" spc="0" normalizeH="0" baseline="0" noProof="0" dirty="0">
                <a:ln>
                  <a:noFill/>
                </a:ln>
                <a:solidFill>
                  <a:prstClr val="black"/>
                </a:solidFill>
                <a:effectLst/>
                <a:uLnTx/>
                <a:uFillTx/>
                <a:latin typeface="Segoe UI"/>
                <a:ea typeface="+mn-ea"/>
                <a:cs typeface="+mn-cs"/>
              </a:rPr>
              <a:t>Una estrategia de experiencia de usuario le permitirá cuantificar el valor recibido a partir de la adopción de Copilot para Microsoft 365. </a:t>
            </a:r>
          </a:p>
        </p:txBody>
      </p:sp>
      <p:sp>
        <p:nvSpPr>
          <p:cNvPr id="11" name="Oval 10">
            <a:extLst>
              <a:ext uri="{FF2B5EF4-FFF2-40B4-BE49-F238E27FC236}">
                <a16:creationId xmlns:a16="http://schemas.microsoft.com/office/drawing/2014/main" id="{C83CFAAC-431D-1AB4-1071-95BDE457ECF6}"/>
              </a:ext>
            </a:extLst>
          </p:cNvPr>
          <p:cNvSpPr/>
          <p:nvPr/>
        </p:nvSpPr>
        <p:spPr>
          <a:xfrm>
            <a:off x="677110" y="218971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1800" b="0" i="0" u="none" strike="noStrike" kern="1200" cap="none" spc="0" normalizeH="0" baseline="0" noProof="0">
                <a:ln>
                  <a:noFill/>
                </a:ln>
                <a:solidFill>
                  <a:srgbClr val="FFFFFF"/>
                </a:solidFill>
                <a:effectLst/>
                <a:uLnTx/>
                <a:uFillTx/>
                <a:latin typeface="Segoe UI Semibold"/>
                <a:ea typeface="+mn-ea"/>
                <a:cs typeface="Segoe UI" pitchFamily="34" charset="0"/>
              </a:rPr>
              <a:t>1</a:t>
            </a:r>
          </a:p>
        </p:txBody>
      </p:sp>
      <p:sp>
        <p:nvSpPr>
          <p:cNvPr id="17" name="TextBox 16">
            <a:extLst>
              <a:ext uri="{FF2B5EF4-FFF2-40B4-BE49-F238E27FC236}">
                <a16:creationId xmlns:a16="http://schemas.microsoft.com/office/drawing/2014/main" id="{B5818BAA-1C1A-2B28-50A5-A363C7EC35D0}"/>
              </a:ext>
            </a:extLst>
          </p:cNvPr>
          <p:cNvSpPr txBox="1">
            <a:spLocks/>
          </p:cNvSpPr>
          <p:nvPr/>
        </p:nvSpPr>
        <p:spPr>
          <a:xfrm>
            <a:off x="1302247" y="2153045"/>
            <a:ext cx="2611167" cy="461665"/>
          </a:xfrm>
          <a:prstGeom prst="rect">
            <a:avLst/>
          </a:prstGeom>
          <a:noFill/>
        </p:spPr>
        <p:txBody>
          <a:bodyPr wrap="square" lIns="0" tIns="0" rIns="0" bIns="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Semibold"/>
                <a:ea typeface="+mn-ea"/>
                <a:cs typeface="+mn-cs"/>
              </a:rPr>
              <a:t>Identificar los perfiles </a:t>
            </a:r>
            <a:br>
              <a:rPr kumimoji="0" lang="en-US" sz="1600" b="0" i="0" u="none" strike="noStrike" kern="1200" cap="none" spc="0" normalizeH="0" baseline="0" noProof="0" dirty="0">
                <a:ln>
                  <a:noFill/>
                </a:ln>
                <a:solidFill>
                  <a:prstClr val="black"/>
                </a:solidFill>
                <a:effectLst/>
                <a:uLnTx/>
                <a:uFillTx/>
                <a:latin typeface="Segoe UI Semibold"/>
                <a:ea typeface="+mn-ea"/>
                <a:cs typeface="+mn-cs"/>
              </a:rPr>
            </a:br>
            <a:r>
              <a:rPr kumimoji="0" lang="es-xl" sz="1600" b="0" i="0" u="none" strike="noStrike" kern="1200" cap="none" spc="0" normalizeH="0" baseline="0" noProof="0" dirty="0">
                <a:ln>
                  <a:noFill/>
                </a:ln>
                <a:solidFill>
                  <a:prstClr val="black"/>
                </a:solidFill>
                <a:effectLst/>
                <a:uLnTx/>
                <a:uFillTx/>
                <a:latin typeface="Segoe UI Semibold"/>
                <a:ea typeface="+mn-ea"/>
                <a:cs typeface="+mn-cs"/>
              </a:rPr>
              <a:t>de usuario objetivo</a:t>
            </a:r>
          </a:p>
        </p:txBody>
      </p:sp>
      <p:sp>
        <p:nvSpPr>
          <p:cNvPr id="12" name="Oval 11">
            <a:extLst>
              <a:ext uri="{FF2B5EF4-FFF2-40B4-BE49-F238E27FC236}">
                <a16:creationId xmlns:a16="http://schemas.microsoft.com/office/drawing/2014/main" id="{B4D8EAE8-8B14-03D7-599E-38469319D0E1}"/>
              </a:ext>
            </a:extLst>
          </p:cNvPr>
          <p:cNvSpPr/>
          <p:nvPr/>
        </p:nvSpPr>
        <p:spPr>
          <a:xfrm>
            <a:off x="677110" y="3061870"/>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1800" b="0" i="0" u="none" strike="noStrike" kern="1200" cap="none" spc="0" normalizeH="0" baseline="0" noProof="0">
                <a:ln>
                  <a:noFill/>
                </a:ln>
                <a:solidFill>
                  <a:srgbClr val="FFFFFF"/>
                </a:solidFill>
                <a:effectLst/>
                <a:uLnTx/>
                <a:uFillTx/>
                <a:latin typeface="Segoe UI Semibold"/>
                <a:ea typeface="+mn-ea"/>
                <a:cs typeface="Segoe UI" pitchFamily="34" charset="0"/>
              </a:rPr>
              <a:t>2</a:t>
            </a:r>
          </a:p>
        </p:txBody>
      </p:sp>
      <p:sp>
        <p:nvSpPr>
          <p:cNvPr id="22" name="TextBox 21">
            <a:extLst>
              <a:ext uri="{FF2B5EF4-FFF2-40B4-BE49-F238E27FC236}">
                <a16:creationId xmlns:a16="http://schemas.microsoft.com/office/drawing/2014/main" id="{D4646F42-0EA8-1E3D-E6A0-6361BB286D89}"/>
              </a:ext>
            </a:extLst>
          </p:cNvPr>
          <p:cNvSpPr txBox="1">
            <a:spLocks/>
          </p:cNvSpPr>
          <p:nvPr/>
        </p:nvSpPr>
        <p:spPr>
          <a:xfrm>
            <a:off x="1302247" y="3025199"/>
            <a:ext cx="2611167" cy="692497"/>
          </a:xfrm>
          <a:prstGeom prst="rect">
            <a:avLst/>
          </a:prstGeom>
          <a:noFill/>
        </p:spPr>
        <p:txBody>
          <a:bodyPr wrap="square" lIns="0" tIns="0" rIns="0" bIns="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Semibold"/>
                <a:ea typeface="+mn-ea"/>
                <a:cs typeface="+mn-cs"/>
              </a:rPr>
              <a:t>Cuantificar los puntos débiles y las posibles ganancias de productividad</a:t>
            </a:r>
            <a:endParaRPr kumimoji="0" lang="en-IN" sz="1600" b="0" i="0" u="none" strike="noStrike" kern="1200" cap="none" spc="0" normalizeH="0" baseline="0" noProof="0" dirty="0">
              <a:ln>
                <a:noFill/>
              </a:ln>
              <a:solidFill>
                <a:prstClr val="black"/>
              </a:solidFill>
              <a:effectLst/>
              <a:uLnTx/>
              <a:uFillTx/>
              <a:latin typeface="Segoe UI Semibold"/>
              <a:ea typeface="+mn-ea"/>
              <a:cs typeface="+mn-cs"/>
            </a:endParaRPr>
          </a:p>
        </p:txBody>
      </p:sp>
      <p:sp>
        <p:nvSpPr>
          <p:cNvPr id="13" name="Oval 12">
            <a:extLst>
              <a:ext uri="{FF2B5EF4-FFF2-40B4-BE49-F238E27FC236}">
                <a16:creationId xmlns:a16="http://schemas.microsoft.com/office/drawing/2014/main" id="{68A6678D-913C-2976-DCBE-51CDE2AB683D}"/>
              </a:ext>
            </a:extLst>
          </p:cNvPr>
          <p:cNvSpPr/>
          <p:nvPr/>
        </p:nvSpPr>
        <p:spPr>
          <a:xfrm>
            <a:off x="4683447" y="218971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1800" b="0" i="0" u="none" strike="noStrike" kern="1200" cap="none" spc="0" normalizeH="0" baseline="0" noProof="0">
                <a:ln>
                  <a:noFill/>
                </a:ln>
                <a:solidFill>
                  <a:srgbClr val="FFFFFF"/>
                </a:solidFill>
                <a:effectLst/>
                <a:uLnTx/>
                <a:uFillTx/>
                <a:latin typeface="Segoe UI Semibold"/>
                <a:ea typeface="+mn-ea"/>
                <a:cs typeface="Segoe UI" pitchFamily="34" charset="0"/>
              </a:rPr>
              <a:t>3</a:t>
            </a:r>
          </a:p>
        </p:txBody>
      </p:sp>
      <p:sp>
        <p:nvSpPr>
          <p:cNvPr id="23" name="TextBox 22">
            <a:extLst>
              <a:ext uri="{FF2B5EF4-FFF2-40B4-BE49-F238E27FC236}">
                <a16:creationId xmlns:a16="http://schemas.microsoft.com/office/drawing/2014/main" id="{67FA74E3-49B6-6BC8-37F1-3F4E70E49CB3}"/>
              </a:ext>
            </a:extLst>
          </p:cNvPr>
          <p:cNvSpPr txBox="1"/>
          <p:nvPr/>
        </p:nvSpPr>
        <p:spPr>
          <a:xfrm>
            <a:off x="5302844" y="2153045"/>
            <a:ext cx="2355877" cy="461665"/>
          </a:xfrm>
          <a:prstGeom prst="rect">
            <a:avLst/>
          </a:prstGeom>
          <a:noFill/>
        </p:spPr>
        <p:txBody>
          <a:bodyPr wrap="square" lIns="0" tIns="0" rIns="0" bIns="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Semibold"/>
                <a:ea typeface="+mn-ea"/>
                <a:cs typeface="+mn-cs"/>
              </a:rPr>
              <a:t>Definir los puntos de contacto de interacción</a:t>
            </a:r>
          </a:p>
        </p:txBody>
      </p:sp>
      <p:sp>
        <p:nvSpPr>
          <p:cNvPr id="14" name="Oval 13">
            <a:extLst>
              <a:ext uri="{FF2B5EF4-FFF2-40B4-BE49-F238E27FC236}">
                <a16:creationId xmlns:a16="http://schemas.microsoft.com/office/drawing/2014/main" id="{0A4EB998-B937-B731-4FAC-9DE2119F1A91}"/>
              </a:ext>
            </a:extLst>
          </p:cNvPr>
          <p:cNvSpPr/>
          <p:nvPr/>
        </p:nvSpPr>
        <p:spPr>
          <a:xfrm>
            <a:off x="4683447" y="3061870"/>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1800" b="0" i="0" u="none" strike="noStrike" kern="1200" cap="none" spc="0" normalizeH="0" baseline="0" noProof="0">
                <a:ln>
                  <a:noFill/>
                </a:ln>
                <a:solidFill>
                  <a:srgbClr val="FFFFFF"/>
                </a:solidFill>
                <a:effectLst/>
                <a:uLnTx/>
                <a:uFillTx/>
                <a:latin typeface="Segoe UI Semibold"/>
                <a:ea typeface="+mn-ea"/>
                <a:cs typeface="Segoe UI" pitchFamily="34" charset="0"/>
              </a:rPr>
              <a:t>4</a:t>
            </a:r>
          </a:p>
        </p:txBody>
      </p:sp>
      <p:sp>
        <p:nvSpPr>
          <p:cNvPr id="24" name="TextBox 23">
            <a:extLst>
              <a:ext uri="{FF2B5EF4-FFF2-40B4-BE49-F238E27FC236}">
                <a16:creationId xmlns:a16="http://schemas.microsoft.com/office/drawing/2014/main" id="{78D67EC1-9B0B-D920-3A5E-9B560FF0E489}"/>
              </a:ext>
            </a:extLst>
          </p:cNvPr>
          <p:cNvSpPr txBox="1"/>
          <p:nvPr/>
        </p:nvSpPr>
        <p:spPr>
          <a:xfrm>
            <a:off x="5302843" y="3025199"/>
            <a:ext cx="2640003" cy="692497"/>
          </a:xfrm>
          <a:prstGeom prst="rect">
            <a:avLst/>
          </a:prstGeom>
          <a:noFill/>
        </p:spPr>
        <p:txBody>
          <a:bodyPr wrap="square" lIns="0" tIns="0" rIns="0" bIns="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Semibold"/>
                <a:ea typeface="+mn-ea"/>
                <a:cs typeface="+mn-cs"/>
              </a:rPr>
              <a:t>Métodos para recibir comentarios de los usuarios y resolución de problemas</a:t>
            </a:r>
            <a:endParaRPr kumimoji="0" lang="en-IN" sz="1600" b="0" i="0" u="none" strike="noStrike" kern="1200" cap="none" spc="0" normalizeH="0" baseline="0" noProof="0" dirty="0">
              <a:ln>
                <a:noFill/>
              </a:ln>
              <a:solidFill>
                <a:prstClr val="black"/>
              </a:solidFill>
              <a:effectLst/>
              <a:uLnTx/>
              <a:uFillTx/>
              <a:latin typeface="Segoe UI Semibold"/>
              <a:ea typeface="+mn-ea"/>
              <a:cs typeface="+mn-cs"/>
            </a:endParaRPr>
          </a:p>
        </p:txBody>
      </p:sp>
      <p:sp>
        <p:nvSpPr>
          <p:cNvPr id="15" name="Oval 14">
            <a:extLst>
              <a:ext uri="{FF2B5EF4-FFF2-40B4-BE49-F238E27FC236}">
                <a16:creationId xmlns:a16="http://schemas.microsoft.com/office/drawing/2014/main" id="{F29882E5-1E34-3489-C5AA-7558C2F667C5}"/>
              </a:ext>
            </a:extLst>
          </p:cNvPr>
          <p:cNvSpPr/>
          <p:nvPr/>
        </p:nvSpPr>
        <p:spPr>
          <a:xfrm>
            <a:off x="8466854" y="2189716"/>
            <a:ext cx="419100" cy="419100"/>
          </a:xfrm>
          <a:prstGeom prst="ellipse">
            <a:avLst/>
          </a:prstGeom>
          <a:gradFill flip="none" rotWithShape="1">
            <a:gsLst>
              <a:gs pos="0">
                <a:schemeClr val="accent4"/>
              </a:gs>
              <a:gs pos="100000">
                <a:srgbClr val="8661C5"/>
              </a:gs>
            </a:gsLst>
            <a:path path="circle">
              <a:fillToRect t="100000" r="100000"/>
            </a:path>
            <a:tileRect l="-100000" b="-100000"/>
          </a:gradFill>
          <a:ln>
            <a:noFill/>
            <a:headEnd type="none" w="med" len="med"/>
            <a:tailEnd type="none" w="med" len="me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xl" sz="1800" b="0" i="0" u="none" strike="noStrike" kern="1200" cap="none" spc="0" normalizeH="0" baseline="0" noProof="0">
                <a:ln>
                  <a:noFill/>
                </a:ln>
                <a:solidFill>
                  <a:srgbClr val="FFFFFF"/>
                </a:solidFill>
                <a:effectLst/>
                <a:uLnTx/>
                <a:uFillTx/>
                <a:latin typeface="Segoe UI Semibold"/>
                <a:ea typeface="+mn-ea"/>
                <a:cs typeface="Segoe UI" pitchFamily="34" charset="0"/>
              </a:rPr>
              <a:t>5</a:t>
            </a:r>
          </a:p>
        </p:txBody>
      </p:sp>
      <p:sp>
        <p:nvSpPr>
          <p:cNvPr id="25" name="TextBox 24">
            <a:extLst>
              <a:ext uri="{FF2B5EF4-FFF2-40B4-BE49-F238E27FC236}">
                <a16:creationId xmlns:a16="http://schemas.microsoft.com/office/drawing/2014/main" id="{BEB41935-32A4-30B8-B7A0-5657B2127DFA}"/>
              </a:ext>
            </a:extLst>
          </p:cNvPr>
          <p:cNvSpPr txBox="1"/>
          <p:nvPr/>
        </p:nvSpPr>
        <p:spPr>
          <a:xfrm>
            <a:off x="9067763" y="2153045"/>
            <a:ext cx="2156829" cy="461665"/>
          </a:xfrm>
          <a:prstGeom prst="rect">
            <a:avLst/>
          </a:prstGeom>
          <a:noFill/>
        </p:spPr>
        <p:txBody>
          <a:bodyPr wrap="square" lIns="0" tIns="0" rIns="0" bIns="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s-xl" sz="1600" b="0" i="0" u="none" strike="noStrike" kern="1200" cap="none" spc="0" normalizeH="0" baseline="0" noProof="0" dirty="0">
                <a:ln>
                  <a:noFill/>
                </a:ln>
                <a:solidFill>
                  <a:prstClr val="black"/>
                </a:solidFill>
                <a:effectLst/>
                <a:uLnTx/>
                <a:uFillTx/>
                <a:latin typeface="Segoe UI Semibold"/>
                <a:ea typeface="+mn-ea"/>
                <a:cs typeface="+mn-cs"/>
              </a:rPr>
              <a:t>Medidas de éxito </a:t>
            </a:r>
            <a:br>
              <a:rPr kumimoji="0" lang="en-US" sz="1600" b="0" i="0" u="none" strike="noStrike" kern="1200" cap="none" spc="0" normalizeH="0" baseline="0" noProof="0" dirty="0">
                <a:ln>
                  <a:noFill/>
                </a:ln>
                <a:solidFill>
                  <a:prstClr val="black"/>
                </a:solidFill>
                <a:effectLst/>
                <a:uLnTx/>
                <a:uFillTx/>
                <a:latin typeface="Segoe UI Semibold"/>
                <a:ea typeface="+mn-ea"/>
                <a:cs typeface="+mn-cs"/>
              </a:rPr>
            </a:br>
            <a:r>
              <a:rPr kumimoji="0" lang="es-xl" sz="1600" b="0" i="0" u="none" strike="noStrike" kern="1200" cap="none" spc="0" normalizeH="0" baseline="0" noProof="0" dirty="0">
                <a:ln>
                  <a:noFill/>
                </a:ln>
                <a:solidFill>
                  <a:prstClr val="black"/>
                </a:solidFill>
                <a:effectLst/>
                <a:uLnTx/>
                <a:uFillTx/>
                <a:latin typeface="Segoe UI Semibold"/>
                <a:ea typeface="+mn-ea"/>
                <a:cs typeface="+mn-cs"/>
              </a:rPr>
              <a:t>y casos de uso</a:t>
            </a:r>
            <a:endParaRPr kumimoji="0" lang="en-IN" sz="1600" b="0" i="0" u="none" strike="noStrike" kern="1200" cap="none" spc="0" normalizeH="0" baseline="0" noProof="0" dirty="0">
              <a:ln>
                <a:noFill/>
              </a:ln>
              <a:solidFill>
                <a:prstClr val="black"/>
              </a:solidFill>
              <a:effectLst/>
              <a:uLnTx/>
              <a:uFillTx/>
              <a:latin typeface="Segoe UI Semibold"/>
              <a:ea typeface="+mn-ea"/>
              <a:cs typeface="+mn-cs"/>
            </a:endParaRPr>
          </a:p>
        </p:txBody>
      </p:sp>
      <p:sp>
        <p:nvSpPr>
          <p:cNvPr id="31" name="TextBox 30">
            <a:extLst>
              <a:ext uri="{FF2B5EF4-FFF2-40B4-BE49-F238E27FC236}">
                <a16:creationId xmlns:a16="http://schemas.microsoft.com/office/drawing/2014/main" id="{B6D37269-5E89-D2BA-3489-8D556AA85172}"/>
              </a:ext>
            </a:extLst>
          </p:cNvPr>
          <p:cNvSpPr txBox="1"/>
          <p:nvPr/>
        </p:nvSpPr>
        <p:spPr>
          <a:xfrm>
            <a:off x="838811" y="4038990"/>
            <a:ext cx="10514381"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800" b="0" i="0" u="none" strike="noStrike" kern="1200" cap="none" spc="0" normalizeH="0" baseline="0" noProof="0" dirty="0">
                <a:ln>
                  <a:noFill/>
                </a:ln>
                <a:solidFill>
                  <a:prstClr val="black"/>
                </a:solidFill>
                <a:effectLst/>
                <a:uLnTx/>
                <a:uFillTx/>
                <a:latin typeface="Segoe UI"/>
                <a:ea typeface="+mn-ea"/>
                <a:cs typeface="+mn-cs"/>
              </a:rPr>
              <a:t>Impulsar la adopción es un proceso continuo de participación de los usuarios y las partes interesadas. </a:t>
            </a:r>
          </a:p>
        </p:txBody>
      </p:sp>
      <p:cxnSp>
        <p:nvCxnSpPr>
          <p:cNvPr id="39" name="Straight Arrow Connector 38">
            <a:extLst>
              <a:ext uri="{FF2B5EF4-FFF2-40B4-BE49-F238E27FC236}">
                <a16:creationId xmlns:a16="http://schemas.microsoft.com/office/drawing/2014/main" id="{F2919852-B2F5-EA9E-E5F3-568E9025FD81}"/>
              </a:ext>
              <a:ext uri="{C183D7F6-B498-43B3-948B-1728B52AA6E4}">
                <adec:decorative xmlns:adec="http://schemas.microsoft.com/office/drawing/2017/decorative" val="1"/>
              </a:ext>
            </a:extLst>
          </p:cNvPr>
          <p:cNvCxnSpPr>
            <a:cxnSpLocks/>
          </p:cNvCxnSpPr>
          <p:nvPr/>
        </p:nvCxnSpPr>
        <p:spPr>
          <a:xfrm>
            <a:off x="4299738" y="2189716"/>
            <a:ext cx="0" cy="553998"/>
          </a:xfrm>
          <a:prstGeom prst="straightConnector1">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92CAFE3-1B5F-91AC-57DA-61CEC34A58D3}"/>
              </a:ext>
              <a:ext uri="{C183D7F6-B498-43B3-948B-1728B52AA6E4}">
                <adec:decorative xmlns:adec="http://schemas.microsoft.com/office/drawing/2017/decorative" val="1"/>
              </a:ext>
            </a:extLst>
          </p:cNvPr>
          <p:cNvCxnSpPr>
            <a:cxnSpLocks/>
          </p:cNvCxnSpPr>
          <p:nvPr/>
        </p:nvCxnSpPr>
        <p:spPr>
          <a:xfrm>
            <a:off x="7942847" y="2189716"/>
            <a:ext cx="0" cy="553998"/>
          </a:xfrm>
          <a:prstGeom prst="straightConnector1">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1AEFB4C-2FDE-C859-1A40-238B71763D4E}"/>
              </a:ext>
              <a:ext uri="{C183D7F6-B498-43B3-948B-1728B52AA6E4}">
                <adec:decorative xmlns:adec="http://schemas.microsoft.com/office/drawing/2017/decorative" val="1"/>
              </a:ext>
            </a:extLst>
          </p:cNvPr>
          <p:cNvCxnSpPr>
            <a:cxnSpLocks/>
          </p:cNvCxnSpPr>
          <p:nvPr/>
        </p:nvCxnSpPr>
        <p:spPr>
          <a:xfrm>
            <a:off x="4299738" y="3031289"/>
            <a:ext cx="0" cy="553998"/>
          </a:xfrm>
          <a:prstGeom prst="straightConnector1">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4EA9D3C-F253-448B-C45D-85C8D9EB9B78}"/>
              </a:ext>
              <a:ext uri="{C183D7F6-B498-43B3-948B-1728B52AA6E4}">
                <adec:decorative xmlns:adec="http://schemas.microsoft.com/office/drawing/2017/decorative" val="1"/>
              </a:ext>
            </a:extLst>
          </p:cNvPr>
          <p:cNvCxnSpPr>
            <a:cxnSpLocks/>
          </p:cNvCxnSpPr>
          <p:nvPr/>
        </p:nvCxnSpPr>
        <p:spPr>
          <a:xfrm>
            <a:off x="7942847" y="3031289"/>
            <a:ext cx="0" cy="553998"/>
          </a:xfrm>
          <a:prstGeom prst="straightConnector1">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4697271-16F2-D8A3-1EE8-4B7E9B8DEE71}"/>
              </a:ext>
            </a:extLst>
          </p:cNvPr>
          <p:cNvCxnSpPr>
            <a:cxnSpLocks/>
          </p:cNvCxnSpPr>
          <p:nvPr/>
        </p:nvCxnSpPr>
        <p:spPr>
          <a:xfrm>
            <a:off x="838811" y="2842774"/>
            <a:ext cx="3329329" cy="0"/>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B83794A-0120-051A-3F58-172F737464FE}"/>
              </a:ext>
            </a:extLst>
          </p:cNvPr>
          <p:cNvCxnSpPr>
            <a:cxnSpLocks/>
          </p:cNvCxnSpPr>
          <p:nvPr/>
        </p:nvCxnSpPr>
        <p:spPr>
          <a:xfrm>
            <a:off x="4431335" y="2842774"/>
            <a:ext cx="3329329" cy="0"/>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F9005F1-20E3-A941-88EF-23A51041FB8F}"/>
              </a:ext>
            </a:extLst>
          </p:cNvPr>
          <p:cNvCxnSpPr>
            <a:cxnSpLocks/>
          </p:cNvCxnSpPr>
          <p:nvPr/>
        </p:nvCxnSpPr>
        <p:spPr>
          <a:xfrm>
            <a:off x="8125030" y="2842774"/>
            <a:ext cx="3329329" cy="0"/>
          </a:xfrm>
          <a:prstGeom prst="line">
            <a:avLst/>
          </a:prstGeom>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CB1C26C0-7BE7-0EA8-9D4D-B4E089066967}"/>
              </a:ext>
              <a:ext uri="{C183D7F6-B498-43B3-948B-1728B52AA6E4}">
                <adec:decorative xmlns:adec="http://schemas.microsoft.com/office/drawing/2017/decorative" val="1"/>
              </a:ext>
            </a:extLst>
          </p:cNvPr>
          <p:cNvSpPr>
            <a:spLocks noChangeAspect="1"/>
          </p:cNvSpPr>
          <p:nvPr/>
        </p:nvSpPr>
        <p:spPr bwMode="auto">
          <a:xfrm>
            <a:off x="495301" y="5011254"/>
            <a:ext cx="11201400" cy="1262424"/>
          </a:xfrm>
          <a:prstGeom prst="roundRect">
            <a:avLst>
              <a:gd name="adj" fmla="val 11637"/>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0" cap="none" spc="0" normalizeH="0" baseline="0" noProof="0" dirty="0">
                <a:ln>
                  <a:noFill/>
                </a:ln>
                <a:solidFill>
                  <a:prstClr val="white"/>
                </a:solidFill>
                <a:effectLst/>
                <a:uLnTx/>
                <a:uFillTx/>
                <a:latin typeface="Segoe UI Semibold"/>
                <a:ea typeface="+mn-ea"/>
                <a:cs typeface="Segoe UI" panose="020B0502040204020203" pitchFamily="34" charset="0"/>
              </a:rPr>
              <a:t>El </a:t>
            </a:r>
            <a:r>
              <a:rPr kumimoji="0" lang="es-xl" sz="2000" b="1" i="0" u="none" strike="noStrike" kern="0" cap="none" spc="0" normalizeH="0" baseline="0" noProof="0" dirty="0">
                <a:ln>
                  <a:noFill/>
                </a:ln>
                <a:solidFill>
                  <a:prstClr val="white"/>
                </a:solidFill>
                <a:effectLst/>
                <a:uLnTx/>
                <a:uFillTx/>
                <a:latin typeface="Segoe UI Semibold"/>
                <a:ea typeface="+mn-ea"/>
                <a:cs typeface="Segoe UI" panose="020B0502040204020203" pitchFamily="34" charset="0"/>
              </a:rPr>
              <a:t>equipo de habilitación tecnológica es fundamental para el éxito del proyecto. Su estrategia de experiencia de usuario les da</a:t>
            </a:r>
            <a:r>
              <a:rPr kumimoji="0" lang="es-EC" sz="2000" b="1" i="0" u="none" strike="noStrike" kern="0" cap="none" spc="0" normalizeH="0" baseline="0" noProof="0" dirty="0" err="1">
                <a:ln>
                  <a:noFill/>
                </a:ln>
                <a:solidFill>
                  <a:prstClr val="white"/>
                </a:solidFill>
                <a:effectLst/>
                <a:uLnTx/>
                <a:uFillTx/>
                <a:latin typeface="Segoe UI Semibold"/>
                <a:ea typeface="+mn-ea"/>
                <a:cs typeface="Segoe UI" panose="020B0502040204020203" pitchFamily="34" charset="0"/>
              </a:rPr>
              <a:t>rá</a:t>
            </a:r>
            <a:r>
              <a:rPr kumimoji="0" lang="es-xl" sz="2000" b="1" i="0" u="none" strike="noStrike" kern="0" cap="none" spc="0" normalizeH="0" baseline="0" noProof="0" dirty="0">
                <a:ln>
                  <a:noFill/>
                </a:ln>
                <a:solidFill>
                  <a:prstClr val="white"/>
                </a:solidFill>
                <a:effectLst/>
                <a:uLnTx/>
                <a:uFillTx/>
                <a:latin typeface="Segoe UI Semibold"/>
                <a:ea typeface="+mn-ea"/>
                <a:cs typeface="Segoe UI" panose="020B0502040204020203" pitchFamily="34" charset="0"/>
              </a:rPr>
              <a:t> una visión y una ruta para el éxito.</a:t>
            </a:r>
          </a:p>
        </p:txBody>
      </p:sp>
    </p:spTree>
    <p:extLst>
      <p:ext uri="{BB962C8B-B14F-4D97-AF65-F5344CB8AC3E}">
        <p14:creationId xmlns:p14="http://schemas.microsoft.com/office/powerpoint/2010/main" val="313112048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C2A93-3B20-9C05-C0D0-6D3253661FF2}"/>
              </a:ext>
            </a:extLst>
          </p:cNvPr>
          <p:cNvSpPr txBox="1">
            <a:spLocks noGrp="1"/>
          </p:cNvSpPr>
          <p:nvPr>
            <p:ph type="title" idx="4294967295"/>
          </p:nvPr>
        </p:nvSpPr>
        <p:spPr>
          <a:xfrm>
            <a:off x="1174750" y="3140780"/>
            <a:ext cx="6096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3600" b="0" i="0" u="none" strike="noStrike" kern="1200" cap="none" spc="0" normalizeH="0" baseline="0" noProof="0" dirty="0">
                <a:ln>
                  <a:noFill/>
                </a:ln>
                <a:solidFill>
                  <a:srgbClr val="463668"/>
                </a:solidFill>
                <a:effectLst/>
                <a:uLnTx/>
                <a:uFillTx/>
                <a:latin typeface="Segoe UI Semibold"/>
                <a:ea typeface="+mn-ea"/>
                <a:cs typeface="+mn-cs"/>
              </a:rPr>
              <a:t>Extensibilidad del Copilot</a:t>
            </a:r>
            <a:endParaRPr kumimoji="0" lang="en-US" sz="3600" b="0" i="0" u="none" strike="noStrike" kern="1200" cap="none" spc="0" normalizeH="0" baseline="0" noProof="0" dirty="0">
              <a:ln>
                <a:noFill/>
              </a:ln>
              <a:solidFill>
                <a:srgbClr val="463668"/>
              </a:solidFill>
              <a:effectLst/>
              <a:uLnTx/>
              <a:uFillTx/>
              <a:latin typeface="+mn-lt"/>
              <a:ea typeface="+mn-ea"/>
              <a:cs typeface="+mn-cs"/>
            </a:endParaRPr>
          </a:p>
        </p:txBody>
      </p:sp>
      <p:sp>
        <p:nvSpPr>
          <p:cNvPr id="7" name="TextBox 6">
            <a:extLst>
              <a:ext uri="{FF2B5EF4-FFF2-40B4-BE49-F238E27FC236}">
                <a16:creationId xmlns:a16="http://schemas.microsoft.com/office/drawing/2014/main" id="{D5F5FE81-7446-F93C-B73B-A1F85D443909}"/>
              </a:ext>
            </a:extLst>
          </p:cNvPr>
          <p:cNvSpPr txBox="1"/>
          <p:nvPr/>
        </p:nvSpPr>
        <p:spPr>
          <a:xfrm>
            <a:off x="10471150" y="-419100"/>
            <a:ext cx="20383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200" b="0" i="0" u="none" strike="noStrike" kern="1200" cap="none" spc="0" normalizeH="0" baseline="0" noProof="0">
                <a:ln>
                  <a:noFill/>
                </a:ln>
                <a:solidFill>
                  <a:prstClr val="white">
                    <a:lumMod val="50000"/>
                  </a:prstClr>
                </a:solidFill>
                <a:effectLst/>
                <a:uLnTx/>
                <a:uFillTx/>
                <a:latin typeface="Segoe UI" panose="020B0502040204020203" pitchFamily="34" charset="0"/>
                <a:ea typeface="+mn-ea"/>
                <a:cs typeface="Segoe UI" panose="020B0502040204020203" pitchFamily="34" charset="0"/>
              </a:rPr>
              <a:t>Salto de sección – Opción 1</a:t>
            </a:r>
          </a:p>
        </p:txBody>
      </p:sp>
    </p:spTree>
    <p:extLst>
      <p:ext uri="{BB962C8B-B14F-4D97-AF65-F5344CB8AC3E}">
        <p14:creationId xmlns:p14="http://schemas.microsoft.com/office/powerpoint/2010/main" val="321972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ED0C655-5E19-D210-D7DF-D4B8708C732F}"/>
              </a:ext>
            </a:extLst>
          </p:cNvPr>
          <p:cNvSpPr/>
          <p:nvPr/>
        </p:nvSpPr>
        <p:spPr bwMode="auto">
          <a:xfrm>
            <a:off x="4177900" y="1903137"/>
            <a:ext cx="2926080" cy="2926080"/>
          </a:xfrm>
          <a:custGeom>
            <a:avLst/>
            <a:gdLst>
              <a:gd name="connsiteX0" fmla="*/ 0 w 2926080"/>
              <a:gd name="connsiteY0" fmla="*/ 0 h 2926080"/>
              <a:gd name="connsiteX1" fmla="*/ 614477 w 2926080"/>
              <a:gd name="connsiteY1" fmla="*/ 0 h 2926080"/>
              <a:gd name="connsiteX2" fmla="*/ 1111910 w 2926080"/>
              <a:gd name="connsiteY2" fmla="*/ 0 h 2926080"/>
              <a:gd name="connsiteX3" fmla="*/ 1609344 w 2926080"/>
              <a:gd name="connsiteY3" fmla="*/ 0 h 2926080"/>
              <a:gd name="connsiteX4" fmla="*/ 2165299 w 2926080"/>
              <a:gd name="connsiteY4" fmla="*/ 0 h 2926080"/>
              <a:gd name="connsiteX5" fmla="*/ 2926080 w 2926080"/>
              <a:gd name="connsiteY5" fmla="*/ 0 h 2926080"/>
              <a:gd name="connsiteX6" fmla="*/ 2926080 w 2926080"/>
              <a:gd name="connsiteY6" fmla="*/ 526694 h 2926080"/>
              <a:gd name="connsiteX7" fmla="*/ 2926080 w 2926080"/>
              <a:gd name="connsiteY7" fmla="*/ 1053389 h 2926080"/>
              <a:gd name="connsiteX8" fmla="*/ 2926080 w 2926080"/>
              <a:gd name="connsiteY8" fmla="*/ 1550822 h 2926080"/>
              <a:gd name="connsiteX9" fmla="*/ 2926080 w 2926080"/>
              <a:gd name="connsiteY9" fmla="*/ 2165299 h 2926080"/>
              <a:gd name="connsiteX10" fmla="*/ 2926080 w 2926080"/>
              <a:gd name="connsiteY10" fmla="*/ 2926080 h 2926080"/>
              <a:gd name="connsiteX11" fmla="*/ 2399386 w 2926080"/>
              <a:gd name="connsiteY11" fmla="*/ 2926080 h 2926080"/>
              <a:gd name="connsiteX12" fmla="*/ 1872691 w 2926080"/>
              <a:gd name="connsiteY12" fmla="*/ 2926080 h 2926080"/>
              <a:gd name="connsiteX13" fmla="*/ 1345997 w 2926080"/>
              <a:gd name="connsiteY13" fmla="*/ 2926080 h 2926080"/>
              <a:gd name="connsiteX14" fmla="*/ 760781 w 2926080"/>
              <a:gd name="connsiteY14" fmla="*/ 2926080 h 2926080"/>
              <a:gd name="connsiteX15" fmla="*/ 0 w 2926080"/>
              <a:gd name="connsiteY15" fmla="*/ 2926080 h 2926080"/>
              <a:gd name="connsiteX16" fmla="*/ 0 w 2926080"/>
              <a:gd name="connsiteY16" fmla="*/ 2282342 h 2926080"/>
              <a:gd name="connsiteX17" fmla="*/ 0 w 2926080"/>
              <a:gd name="connsiteY17" fmla="*/ 1697126 h 2926080"/>
              <a:gd name="connsiteX18" fmla="*/ 0 w 2926080"/>
              <a:gd name="connsiteY18" fmla="*/ 1170432 h 2926080"/>
              <a:gd name="connsiteX19" fmla="*/ 0 w 2926080"/>
              <a:gd name="connsiteY19" fmla="*/ 585216 h 2926080"/>
              <a:gd name="connsiteX20" fmla="*/ 0 w 2926080"/>
              <a:gd name="connsiteY20"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6080" h="2926080" fill="none" extrusionOk="0">
                <a:moveTo>
                  <a:pt x="0" y="0"/>
                </a:moveTo>
                <a:cubicBezTo>
                  <a:pt x="198075" y="-5376"/>
                  <a:pt x="311385" y="-10605"/>
                  <a:pt x="614477" y="0"/>
                </a:cubicBezTo>
                <a:cubicBezTo>
                  <a:pt x="917569" y="10605"/>
                  <a:pt x="928810" y="-2957"/>
                  <a:pt x="1111910" y="0"/>
                </a:cubicBezTo>
                <a:cubicBezTo>
                  <a:pt x="1295010" y="2957"/>
                  <a:pt x="1434262" y="-22487"/>
                  <a:pt x="1609344" y="0"/>
                </a:cubicBezTo>
                <a:cubicBezTo>
                  <a:pt x="1784426" y="22487"/>
                  <a:pt x="1955077" y="-2641"/>
                  <a:pt x="2165299" y="0"/>
                </a:cubicBezTo>
                <a:cubicBezTo>
                  <a:pt x="2375521" y="2641"/>
                  <a:pt x="2648905" y="14799"/>
                  <a:pt x="2926080" y="0"/>
                </a:cubicBezTo>
                <a:cubicBezTo>
                  <a:pt x="2947294" y="176668"/>
                  <a:pt x="2951785" y="279273"/>
                  <a:pt x="2926080" y="526694"/>
                </a:cubicBezTo>
                <a:cubicBezTo>
                  <a:pt x="2900375" y="774115"/>
                  <a:pt x="2915386" y="937119"/>
                  <a:pt x="2926080" y="1053389"/>
                </a:cubicBezTo>
                <a:cubicBezTo>
                  <a:pt x="2936774" y="1169659"/>
                  <a:pt x="2919101" y="1346569"/>
                  <a:pt x="2926080" y="1550822"/>
                </a:cubicBezTo>
                <a:cubicBezTo>
                  <a:pt x="2933059" y="1755075"/>
                  <a:pt x="2926802" y="2017067"/>
                  <a:pt x="2926080" y="2165299"/>
                </a:cubicBezTo>
                <a:cubicBezTo>
                  <a:pt x="2925358" y="2313531"/>
                  <a:pt x="2903057" y="2692521"/>
                  <a:pt x="2926080" y="2926080"/>
                </a:cubicBezTo>
                <a:cubicBezTo>
                  <a:pt x="2683484" y="2945276"/>
                  <a:pt x="2582329" y="2916302"/>
                  <a:pt x="2399386" y="2926080"/>
                </a:cubicBezTo>
                <a:cubicBezTo>
                  <a:pt x="2216443" y="2935858"/>
                  <a:pt x="2042793" y="2913336"/>
                  <a:pt x="1872691" y="2926080"/>
                </a:cubicBezTo>
                <a:cubicBezTo>
                  <a:pt x="1702589" y="2938824"/>
                  <a:pt x="1596539" y="2945282"/>
                  <a:pt x="1345997" y="2926080"/>
                </a:cubicBezTo>
                <a:cubicBezTo>
                  <a:pt x="1095455" y="2906878"/>
                  <a:pt x="1042974" y="2930578"/>
                  <a:pt x="760781" y="2926080"/>
                </a:cubicBezTo>
                <a:cubicBezTo>
                  <a:pt x="478588" y="2921582"/>
                  <a:pt x="367251" y="2901885"/>
                  <a:pt x="0" y="2926080"/>
                </a:cubicBezTo>
                <a:cubicBezTo>
                  <a:pt x="-27212" y="2789391"/>
                  <a:pt x="19652" y="2451185"/>
                  <a:pt x="0" y="2282342"/>
                </a:cubicBezTo>
                <a:cubicBezTo>
                  <a:pt x="-19652" y="2113499"/>
                  <a:pt x="23515" y="1848680"/>
                  <a:pt x="0" y="1697126"/>
                </a:cubicBezTo>
                <a:cubicBezTo>
                  <a:pt x="-23515" y="1545572"/>
                  <a:pt x="-16094" y="1432200"/>
                  <a:pt x="0" y="1170432"/>
                </a:cubicBezTo>
                <a:cubicBezTo>
                  <a:pt x="16094" y="908664"/>
                  <a:pt x="-24895" y="752511"/>
                  <a:pt x="0" y="585216"/>
                </a:cubicBezTo>
                <a:cubicBezTo>
                  <a:pt x="24895" y="417921"/>
                  <a:pt x="-27107" y="267345"/>
                  <a:pt x="0" y="0"/>
                </a:cubicBezTo>
                <a:close/>
              </a:path>
              <a:path w="2926080" h="2926080" stroke="0" extrusionOk="0">
                <a:moveTo>
                  <a:pt x="0" y="0"/>
                </a:moveTo>
                <a:cubicBezTo>
                  <a:pt x="138448" y="-11165"/>
                  <a:pt x="406519" y="-16332"/>
                  <a:pt x="555955" y="0"/>
                </a:cubicBezTo>
                <a:cubicBezTo>
                  <a:pt x="705392" y="16332"/>
                  <a:pt x="872593" y="25958"/>
                  <a:pt x="1141171" y="0"/>
                </a:cubicBezTo>
                <a:cubicBezTo>
                  <a:pt x="1409749" y="-25958"/>
                  <a:pt x="1420730" y="-18865"/>
                  <a:pt x="1638605" y="0"/>
                </a:cubicBezTo>
                <a:cubicBezTo>
                  <a:pt x="1856480" y="18865"/>
                  <a:pt x="1970357" y="-10533"/>
                  <a:pt x="2136038" y="0"/>
                </a:cubicBezTo>
                <a:cubicBezTo>
                  <a:pt x="2301719" y="10533"/>
                  <a:pt x="2622313" y="19515"/>
                  <a:pt x="2926080" y="0"/>
                </a:cubicBezTo>
                <a:cubicBezTo>
                  <a:pt x="2954767" y="214365"/>
                  <a:pt x="2943284" y="437056"/>
                  <a:pt x="2926080" y="643738"/>
                </a:cubicBezTo>
                <a:cubicBezTo>
                  <a:pt x="2908876" y="850420"/>
                  <a:pt x="2956228" y="966011"/>
                  <a:pt x="2926080" y="1258214"/>
                </a:cubicBezTo>
                <a:cubicBezTo>
                  <a:pt x="2895932" y="1550417"/>
                  <a:pt x="2922702" y="1571406"/>
                  <a:pt x="2926080" y="1872691"/>
                </a:cubicBezTo>
                <a:cubicBezTo>
                  <a:pt x="2929458" y="2173976"/>
                  <a:pt x="2907606" y="2264892"/>
                  <a:pt x="2926080" y="2370125"/>
                </a:cubicBezTo>
                <a:cubicBezTo>
                  <a:pt x="2944554" y="2475358"/>
                  <a:pt x="2943859" y="2785604"/>
                  <a:pt x="2926080" y="2926080"/>
                </a:cubicBezTo>
                <a:cubicBezTo>
                  <a:pt x="2779239" y="2930387"/>
                  <a:pt x="2517453" y="2933257"/>
                  <a:pt x="2311603" y="2926080"/>
                </a:cubicBezTo>
                <a:cubicBezTo>
                  <a:pt x="2105753" y="2918903"/>
                  <a:pt x="1928214" y="2900252"/>
                  <a:pt x="1784909" y="2926080"/>
                </a:cubicBezTo>
                <a:cubicBezTo>
                  <a:pt x="1641604" y="2951908"/>
                  <a:pt x="1475814" y="2946330"/>
                  <a:pt x="1228954" y="2926080"/>
                </a:cubicBezTo>
                <a:cubicBezTo>
                  <a:pt x="982095" y="2905830"/>
                  <a:pt x="835765" y="2936546"/>
                  <a:pt x="585216" y="2926080"/>
                </a:cubicBezTo>
                <a:cubicBezTo>
                  <a:pt x="334667" y="2915614"/>
                  <a:pt x="156556" y="2951385"/>
                  <a:pt x="0" y="2926080"/>
                </a:cubicBezTo>
                <a:cubicBezTo>
                  <a:pt x="-1453" y="2758370"/>
                  <a:pt x="-12971" y="2574753"/>
                  <a:pt x="0" y="2399386"/>
                </a:cubicBezTo>
                <a:cubicBezTo>
                  <a:pt x="12971" y="2224019"/>
                  <a:pt x="-2998" y="1964210"/>
                  <a:pt x="0" y="1784909"/>
                </a:cubicBezTo>
                <a:cubicBezTo>
                  <a:pt x="2998" y="1605608"/>
                  <a:pt x="16984" y="1486985"/>
                  <a:pt x="0" y="1287475"/>
                </a:cubicBezTo>
                <a:cubicBezTo>
                  <a:pt x="-16984" y="1087965"/>
                  <a:pt x="12814" y="988087"/>
                  <a:pt x="0" y="702259"/>
                </a:cubicBezTo>
                <a:cubicBezTo>
                  <a:pt x="-12814" y="416431"/>
                  <a:pt x="2017" y="309243"/>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3731594369">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6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Power Platform </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6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Conectores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ts val="1600"/>
              </a:lnSpc>
              <a:spcBef>
                <a:spcPct val="0"/>
              </a:spcBef>
              <a:spcAft>
                <a:spcPct val="0"/>
              </a:spcAft>
              <a:buClrTx/>
              <a:buSzTx/>
              <a:buFontTx/>
              <a:buNone/>
              <a:tabLst/>
              <a:defRPr/>
            </a:pPr>
            <a:r>
              <a:rPr kumimoji="0" lang="es-xl" sz="1400"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Un proxy o un contenedor alrededor de una API que permite a los usuarios aprovechar un conjunto de acciones y desencadenadores prediseñados para crear sus aplicaciones y flujos de trabajo.</a:t>
            </a:r>
            <a:endParaRPr kumimoji="0" lang="en-US" sz="14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63D4D685-22CE-0824-E2D2-C0AA681147AC}"/>
              </a:ext>
            </a:extLst>
          </p:cNvPr>
          <p:cNvSpPr/>
          <p:nvPr/>
        </p:nvSpPr>
        <p:spPr bwMode="auto">
          <a:xfrm>
            <a:off x="1042817" y="1903137"/>
            <a:ext cx="2926080" cy="2926080"/>
          </a:xfrm>
          <a:custGeom>
            <a:avLst/>
            <a:gdLst>
              <a:gd name="connsiteX0" fmla="*/ 0 w 2926080"/>
              <a:gd name="connsiteY0" fmla="*/ 0 h 2926080"/>
              <a:gd name="connsiteX1" fmla="*/ 526694 w 2926080"/>
              <a:gd name="connsiteY1" fmla="*/ 0 h 2926080"/>
              <a:gd name="connsiteX2" fmla="*/ 1082650 w 2926080"/>
              <a:gd name="connsiteY2" fmla="*/ 0 h 2926080"/>
              <a:gd name="connsiteX3" fmla="*/ 1580083 w 2926080"/>
              <a:gd name="connsiteY3" fmla="*/ 0 h 2926080"/>
              <a:gd name="connsiteX4" fmla="*/ 2194560 w 2926080"/>
              <a:gd name="connsiteY4" fmla="*/ 0 h 2926080"/>
              <a:gd name="connsiteX5" fmla="*/ 2926080 w 2926080"/>
              <a:gd name="connsiteY5" fmla="*/ 0 h 2926080"/>
              <a:gd name="connsiteX6" fmla="*/ 2926080 w 2926080"/>
              <a:gd name="connsiteY6" fmla="*/ 585216 h 2926080"/>
              <a:gd name="connsiteX7" fmla="*/ 2926080 w 2926080"/>
              <a:gd name="connsiteY7" fmla="*/ 1228954 h 2926080"/>
              <a:gd name="connsiteX8" fmla="*/ 2926080 w 2926080"/>
              <a:gd name="connsiteY8" fmla="*/ 1755648 h 2926080"/>
              <a:gd name="connsiteX9" fmla="*/ 2926080 w 2926080"/>
              <a:gd name="connsiteY9" fmla="*/ 2311603 h 2926080"/>
              <a:gd name="connsiteX10" fmla="*/ 2926080 w 2926080"/>
              <a:gd name="connsiteY10" fmla="*/ 2926080 h 2926080"/>
              <a:gd name="connsiteX11" fmla="*/ 2370125 w 2926080"/>
              <a:gd name="connsiteY11" fmla="*/ 2926080 h 2926080"/>
              <a:gd name="connsiteX12" fmla="*/ 1726387 w 2926080"/>
              <a:gd name="connsiteY12" fmla="*/ 2926080 h 2926080"/>
              <a:gd name="connsiteX13" fmla="*/ 1199693 w 2926080"/>
              <a:gd name="connsiteY13" fmla="*/ 2926080 h 2926080"/>
              <a:gd name="connsiteX14" fmla="*/ 585216 w 2926080"/>
              <a:gd name="connsiteY14" fmla="*/ 2926080 h 2926080"/>
              <a:gd name="connsiteX15" fmla="*/ 0 w 2926080"/>
              <a:gd name="connsiteY15" fmla="*/ 2926080 h 2926080"/>
              <a:gd name="connsiteX16" fmla="*/ 0 w 2926080"/>
              <a:gd name="connsiteY16" fmla="*/ 2370125 h 2926080"/>
              <a:gd name="connsiteX17" fmla="*/ 0 w 2926080"/>
              <a:gd name="connsiteY17" fmla="*/ 1843430 h 2926080"/>
              <a:gd name="connsiteX18" fmla="*/ 0 w 2926080"/>
              <a:gd name="connsiteY18" fmla="*/ 1287475 h 2926080"/>
              <a:gd name="connsiteX19" fmla="*/ 0 w 2926080"/>
              <a:gd name="connsiteY19" fmla="*/ 643738 h 2926080"/>
              <a:gd name="connsiteX20" fmla="*/ 0 w 2926080"/>
              <a:gd name="connsiteY20"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6080" h="2926080" fill="none" extrusionOk="0">
                <a:moveTo>
                  <a:pt x="0" y="0"/>
                </a:moveTo>
                <a:cubicBezTo>
                  <a:pt x="110667" y="1301"/>
                  <a:pt x="293670" y="-14235"/>
                  <a:pt x="526694" y="0"/>
                </a:cubicBezTo>
                <a:cubicBezTo>
                  <a:pt x="759718" y="14235"/>
                  <a:pt x="921573" y="-14275"/>
                  <a:pt x="1082650" y="0"/>
                </a:cubicBezTo>
                <a:cubicBezTo>
                  <a:pt x="1243727" y="14275"/>
                  <a:pt x="1480426" y="-14127"/>
                  <a:pt x="1580083" y="0"/>
                </a:cubicBezTo>
                <a:cubicBezTo>
                  <a:pt x="1679740" y="14127"/>
                  <a:pt x="2052058" y="-769"/>
                  <a:pt x="2194560" y="0"/>
                </a:cubicBezTo>
                <a:cubicBezTo>
                  <a:pt x="2337062" y="769"/>
                  <a:pt x="2660200" y="11846"/>
                  <a:pt x="2926080" y="0"/>
                </a:cubicBezTo>
                <a:cubicBezTo>
                  <a:pt x="2925858" y="126492"/>
                  <a:pt x="2912274" y="375116"/>
                  <a:pt x="2926080" y="585216"/>
                </a:cubicBezTo>
                <a:cubicBezTo>
                  <a:pt x="2939886" y="795316"/>
                  <a:pt x="2957229" y="990225"/>
                  <a:pt x="2926080" y="1228954"/>
                </a:cubicBezTo>
                <a:cubicBezTo>
                  <a:pt x="2894931" y="1467683"/>
                  <a:pt x="2917450" y="1509764"/>
                  <a:pt x="2926080" y="1755648"/>
                </a:cubicBezTo>
                <a:cubicBezTo>
                  <a:pt x="2934710" y="2001532"/>
                  <a:pt x="2933084" y="2102382"/>
                  <a:pt x="2926080" y="2311603"/>
                </a:cubicBezTo>
                <a:cubicBezTo>
                  <a:pt x="2919076" y="2520824"/>
                  <a:pt x="2928780" y="2736550"/>
                  <a:pt x="2926080" y="2926080"/>
                </a:cubicBezTo>
                <a:cubicBezTo>
                  <a:pt x="2688894" y="2941426"/>
                  <a:pt x="2503387" y="2915862"/>
                  <a:pt x="2370125" y="2926080"/>
                </a:cubicBezTo>
                <a:cubicBezTo>
                  <a:pt x="2236864" y="2936298"/>
                  <a:pt x="1914407" y="2932470"/>
                  <a:pt x="1726387" y="2926080"/>
                </a:cubicBezTo>
                <a:cubicBezTo>
                  <a:pt x="1538367" y="2919690"/>
                  <a:pt x="1462773" y="2924243"/>
                  <a:pt x="1199693" y="2926080"/>
                </a:cubicBezTo>
                <a:cubicBezTo>
                  <a:pt x="936613" y="2927917"/>
                  <a:pt x="829070" y="2946420"/>
                  <a:pt x="585216" y="2926080"/>
                </a:cubicBezTo>
                <a:cubicBezTo>
                  <a:pt x="341362" y="2905740"/>
                  <a:pt x="222873" y="2896946"/>
                  <a:pt x="0" y="2926080"/>
                </a:cubicBezTo>
                <a:cubicBezTo>
                  <a:pt x="-4716" y="2761027"/>
                  <a:pt x="25751" y="2605283"/>
                  <a:pt x="0" y="2370125"/>
                </a:cubicBezTo>
                <a:cubicBezTo>
                  <a:pt x="-25751" y="2134967"/>
                  <a:pt x="-19746" y="2068850"/>
                  <a:pt x="0" y="1843430"/>
                </a:cubicBezTo>
                <a:cubicBezTo>
                  <a:pt x="19746" y="1618011"/>
                  <a:pt x="-24764" y="1460457"/>
                  <a:pt x="0" y="1287475"/>
                </a:cubicBezTo>
                <a:cubicBezTo>
                  <a:pt x="24764" y="1114493"/>
                  <a:pt x="-11700" y="941332"/>
                  <a:pt x="0" y="643738"/>
                </a:cubicBezTo>
                <a:cubicBezTo>
                  <a:pt x="11700" y="346144"/>
                  <a:pt x="-17677" y="151316"/>
                  <a:pt x="0" y="0"/>
                </a:cubicBezTo>
                <a:close/>
              </a:path>
              <a:path w="2926080" h="2926080" stroke="0" extrusionOk="0">
                <a:moveTo>
                  <a:pt x="0" y="0"/>
                </a:moveTo>
                <a:cubicBezTo>
                  <a:pt x="138531" y="20419"/>
                  <a:pt x="455985" y="19776"/>
                  <a:pt x="585216" y="0"/>
                </a:cubicBezTo>
                <a:cubicBezTo>
                  <a:pt x="714447" y="-19776"/>
                  <a:pt x="942851" y="-14901"/>
                  <a:pt x="1170432" y="0"/>
                </a:cubicBezTo>
                <a:cubicBezTo>
                  <a:pt x="1398013" y="14901"/>
                  <a:pt x="1537963" y="23070"/>
                  <a:pt x="1784909" y="0"/>
                </a:cubicBezTo>
                <a:cubicBezTo>
                  <a:pt x="2031855" y="-23070"/>
                  <a:pt x="2159468" y="-24448"/>
                  <a:pt x="2311603" y="0"/>
                </a:cubicBezTo>
                <a:cubicBezTo>
                  <a:pt x="2463738" y="24448"/>
                  <a:pt x="2691045" y="26252"/>
                  <a:pt x="2926080" y="0"/>
                </a:cubicBezTo>
                <a:cubicBezTo>
                  <a:pt x="2913997" y="261402"/>
                  <a:pt x="2918410" y="398148"/>
                  <a:pt x="2926080" y="555955"/>
                </a:cubicBezTo>
                <a:cubicBezTo>
                  <a:pt x="2933750" y="713763"/>
                  <a:pt x="2952720" y="1035189"/>
                  <a:pt x="2926080" y="1199693"/>
                </a:cubicBezTo>
                <a:cubicBezTo>
                  <a:pt x="2899440" y="1364197"/>
                  <a:pt x="2925109" y="1625031"/>
                  <a:pt x="2926080" y="1843430"/>
                </a:cubicBezTo>
                <a:cubicBezTo>
                  <a:pt x="2927051" y="2061829"/>
                  <a:pt x="2915978" y="2653569"/>
                  <a:pt x="2926080" y="2926080"/>
                </a:cubicBezTo>
                <a:cubicBezTo>
                  <a:pt x="2751894" y="2944505"/>
                  <a:pt x="2540927" y="2922116"/>
                  <a:pt x="2428646" y="2926080"/>
                </a:cubicBezTo>
                <a:cubicBezTo>
                  <a:pt x="2316365" y="2930044"/>
                  <a:pt x="2049052" y="2928152"/>
                  <a:pt x="1872691" y="2926080"/>
                </a:cubicBezTo>
                <a:cubicBezTo>
                  <a:pt x="1696331" y="2924008"/>
                  <a:pt x="1580050" y="2943781"/>
                  <a:pt x="1287475" y="2926080"/>
                </a:cubicBezTo>
                <a:cubicBezTo>
                  <a:pt x="994900" y="2908379"/>
                  <a:pt x="841611" y="2953318"/>
                  <a:pt x="702259" y="2926080"/>
                </a:cubicBezTo>
                <a:cubicBezTo>
                  <a:pt x="562907" y="2898842"/>
                  <a:pt x="150251" y="2952572"/>
                  <a:pt x="0" y="2926080"/>
                </a:cubicBezTo>
                <a:cubicBezTo>
                  <a:pt x="-17231" y="2774639"/>
                  <a:pt x="7086" y="2480497"/>
                  <a:pt x="0" y="2340864"/>
                </a:cubicBezTo>
                <a:cubicBezTo>
                  <a:pt x="-7086" y="2201231"/>
                  <a:pt x="-22004" y="1918296"/>
                  <a:pt x="0" y="1697126"/>
                </a:cubicBezTo>
                <a:cubicBezTo>
                  <a:pt x="22004" y="1475956"/>
                  <a:pt x="19624" y="1427262"/>
                  <a:pt x="0" y="1199693"/>
                </a:cubicBezTo>
                <a:cubicBezTo>
                  <a:pt x="-19624" y="972124"/>
                  <a:pt x="-17991" y="855475"/>
                  <a:pt x="0" y="555955"/>
                </a:cubicBezTo>
                <a:cubicBezTo>
                  <a:pt x="17991" y="256435"/>
                  <a:pt x="-17293" y="143339"/>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2475108761">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6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Teams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6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Extensiones de mensajes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ts val="1600"/>
              </a:lnSpc>
              <a:spcBef>
                <a:spcPct val="0"/>
              </a:spcBef>
              <a:spcAft>
                <a:spcPct val="0"/>
              </a:spcAft>
              <a:buClrTx/>
              <a:buSzTx/>
              <a:buFontTx/>
              <a:buNone/>
              <a:tabLst/>
              <a:defRPr/>
            </a:pPr>
            <a:r>
              <a:rPr kumimoji="0" lang="es-xl" sz="1400" b="0" i="0" u="none" strike="noStrike" kern="1200" cap="none" spc="0" normalizeH="0" baseline="0" noProof="0" dirty="0">
                <a:ln>
                  <a:noFill/>
                </a:ln>
                <a:solidFill>
                  <a:srgbClr val="111111"/>
                </a:solidFill>
                <a:effectLst/>
                <a:uLnTx/>
                <a:uFillTx/>
                <a:latin typeface="Segoe UI"/>
                <a:ea typeface="+mn-ea"/>
                <a:cs typeface="+mn-cs"/>
              </a:rPr>
              <a:t>Las extensiones de mensajes permiten a los usuarios interactuar con un servicio </a:t>
            </a:r>
            <a:br>
              <a:rPr kumimoji="0" lang="en-US" sz="1400" b="0" i="0" u="none" strike="noStrike" kern="1200" cap="none" spc="0" normalizeH="0" baseline="0" noProof="0" dirty="0">
                <a:ln>
                  <a:noFill/>
                </a:ln>
                <a:solidFill>
                  <a:srgbClr val="111111"/>
                </a:solidFill>
                <a:effectLst/>
                <a:uLnTx/>
                <a:uFillTx/>
                <a:latin typeface="Segoe UI"/>
                <a:ea typeface="+mn-ea"/>
                <a:cs typeface="+mn-cs"/>
              </a:rPr>
            </a:br>
            <a:r>
              <a:rPr kumimoji="0" lang="es-xl" sz="1400" b="0" i="0" u="none" strike="noStrike" kern="1200" cap="none" spc="0" normalizeH="0" baseline="0" noProof="0" dirty="0">
                <a:ln>
                  <a:noFill/>
                </a:ln>
                <a:solidFill>
                  <a:srgbClr val="111111"/>
                </a:solidFill>
                <a:effectLst/>
                <a:uLnTx/>
                <a:uFillTx/>
                <a:latin typeface="Segoe UI"/>
                <a:ea typeface="+mn-ea"/>
                <a:cs typeface="+mn-cs"/>
              </a:rPr>
              <a:t>web a través de botones </a:t>
            </a:r>
            <a:br>
              <a:rPr kumimoji="0" lang="en-US" sz="1400" b="0" i="0" u="none" strike="noStrike" kern="1200" cap="none" spc="0" normalizeH="0" baseline="0" noProof="0" dirty="0">
                <a:ln>
                  <a:noFill/>
                </a:ln>
                <a:solidFill>
                  <a:srgbClr val="111111"/>
                </a:solidFill>
                <a:effectLst/>
                <a:uLnTx/>
                <a:uFillTx/>
                <a:latin typeface="Segoe UI"/>
                <a:ea typeface="+mn-ea"/>
                <a:cs typeface="+mn-cs"/>
              </a:rPr>
            </a:br>
            <a:r>
              <a:rPr kumimoji="0" lang="es-xl" sz="1400" b="0" i="0" u="none" strike="noStrike" kern="1200" cap="none" spc="0" normalizeH="0" baseline="0" noProof="0" dirty="0">
                <a:ln>
                  <a:noFill/>
                </a:ln>
                <a:solidFill>
                  <a:srgbClr val="111111"/>
                </a:solidFill>
                <a:effectLst/>
                <a:uLnTx/>
                <a:uFillTx/>
                <a:latin typeface="Segoe UI"/>
                <a:ea typeface="+mn-ea"/>
                <a:cs typeface="+mn-cs"/>
              </a:rPr>
              <a:t>y formularios en los clientes </a:t>
            </a:r>
            <a:br>
              <a:rPr kumimoji="0" lang="en-US" sz="1400" b="0" i="0" u="none" strike="noStrike" kern="1200" cap="none" spc="0" normalizeH="0" baseline="0" noProof="0" dirty="0">
                <a:ln>
                  <a:noFill/>
                </a:ln>
                <a:solidFill>
                  <a:srgbClr val="111111"/>
                </a:solidFill>
                <a:effectLst/>
                <a:uLnTx/>
                <a:uFillTx/>
                <a:latin typeface="Segoe UI"/>
                <a:ea typeface="+mn-ea"/>
                <a:cs typeface="+mn-cs"/>
              </a:rPr>
            </a:br>
            <a:r>
              <a:rPr kumimoji="0" lang="es-xl" sz="1400" b="0" i="0" u="none" strike="noStrike" kern="1200" cap="none" spc="0" normalizeH="0" baseline="0" noProof="0" dirty="0">
                <a:ln>
                  <a:noFill/>
                </a:ln>
                <a:solidFill>
                  <a:srgbClr val="111111"/>
                </a:solidFill>
                <a:effectLst/>
                <a:uLnTx/>
                <a:uFillTx/>
                <a:latin typeface="Segoe UI"/>
                <a:ea typeface="+mn-ea"/>
                <a:cs typeface="+mn-cs"/>
              </a:rPr>
              <a:t>de aplicaciones de Microsoft Teams, Outlook y Microsoft 365. </a:t>
            </a:r>
            <a:endParaRPr kumimoji="0" lang="en-US"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0E99D5EF-8A3D-CB76-EF15-447C8D747F3A}"/>
              </a:ext>
            </a:extLst>
          </p:cNvPr>
          <p:cNvSpPr/>
          <p:nvPr/>
        </p:nvSpPr>
        <p:spPr bwMode="auto">
          <a:xfrm>
            <a:off x="8131120" y="1903137"/>
            <a:ext cx="2926080" cy="2926080"/>
          </a:xfrm>
          <a:custGeom>
            <a:avLst/>
            <a:gdLst>
              <a:gd name="connsiteX0" fmla="*/ 0 w 2926080"/>
              <a:gd name="connsiteY0" fmla="*/ 0 h 2926080"/>
              <a:gd name="connsiteX1" fmla="*/ 497434 w 2926080"/>
              <a:gd name="connsiteY1" fmla="*/ 0 h 2926080"/>
              <a:gd name="connsiteX2" fmla="*/ 1082650 w 2926080"/>
              <a:gd name="connsiteY2" fmla="*/ 0 h 2926080"/>
              <a:gd name="connsiteX3" fmla="*/ 1726387 w 2926080"/>
              <a:gd name="connsiteY3" fmla="*/ 0 h 2926080"/>
              <a:gd name="connsiteX4" fmla="*/ 2282342 w 2926080"/>
              <a:gd name="connsiteY4" fmla="*/ 0 h 2926080"/>
              <a:gd name="connsiteX5" fmla="*/ 2926080 w 2926080"/>
              <a:gd name="connsiteY5" fmla="*/ 0 h 2926080"/>
              <a:gd name="connsiteX6" fmla="*/ 2926080 w 2926080"/>
              <a:gd name="connsiteY6" fmla="*/ 643738 h 2926080"/>
              <a:gd name="connsiteX7" fmla="*/ 2926080 w 2926080"/>
              <a:gd name="connsiteY7" fmla="*/ 1141171 h 2926080"/>
              <a:gd name="connsiteX8" fmla="*/ 2926080 w 2926080"/>
              <a:gd name="connsiteY8" fmla="*/ 1755648 h 2926080"/>
              <a:gd name="connsiteX9" fmla="*/ 2926080 w 2926080"/>
              <a:gd name="connsiteY9" fmla="*/ 2370125 h 2926080"/>
              <a:gd name="connsiteX10" fmla="*/ 2926080 w 2926080"/>
              <a:gd name="connsiteY10" fmla="*/ 2926080 h 2926080"/>
              <a:gd name="connsiteX11" fmla="*/ 2370125 w 2926080"/>
              <a:gd name="connsiteY11" fmla="*/ 2926080 h 2926080"/>
              <a:gd name="connsiteX12" fmla="*/ 1814170 w 2926080"/>
              <a:gd name="connsiteY12" fmla="*/ 2926080 h 2926080"/>
              <a:gd name="connsiteX13" fmla="*/ 1258214 w 2926080"/>
              <a:gd name="connsiteY13" fmla="*/ 2926080 h 2926080"/>
              <a:gd name="connsiteX14" fmla="*/ 760781 w 2926080"/>
              <a:gd name="connsiteY14" fmla="*/ 2926080 h 2926080"/>
              <a:gd name="connsiteX15" fmla="*/ 0 w 2926080"/>
              <a:gd name="connsiteY15" fmla="*/ 2926080 h 2926080"/>
              <a:gd name="connsiteX16" fmla="*/ 0 w 2926080"/>
              <a:gd name="connsiteY16" fmla="*/ 2370125 h 2926080"/>
              <a:gd name="connsiteX17" fmla="*/ 0 w 2926080"/>
              <a:gd name="connsiteY17" fmla="*/ 1814170 h 2926080"/>
              <a:gd name="connsiteX18" fmla="*/ 0 w 2926080"/>
              <a:gd name="connsiteY18" fmla="*/ 1199693 h 2926080"/>
              <a:gd name="connsiteX19" fmla="*/ 0 w 2926080"/>
              <a:gd name="connsiteY19" fmla="*/ 555955 h 2926080"/>
              <a:gd name="connsiteX20" fmla="*/ 0 w 2926080"/>
              <a:gd name="connsiteY20" fmla="*/ 0 h 292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26080" h="2926080" fill="none" extrusionOk="0">
                <a:moveTo>
                  <a:pt x="0" y="0"/>
                </a:moveTo>
                <a:cubicBezTo>
                  <a:pt x="190576" y="4074"/>
                  <a:pt x="386374" y="12933"/>
                  <a:pt x="497434" y="0"/>
                </a:cubicBezTo>
                <a:cubicBezTo>
                  <a:pt x="608494" y="-12933"/>
                  <a:pt x="813475" y="25262"/>
                  <a:pt x="1082650" y="0"/>
                </a:cubicBezTo>
                <a:cubicBezTo>
                  <a:pt x="1351825" y="-25262"/>
                  <a:pt x="1566305" y="1111"/>
                  <a:pt x="1726387" y="0"/>
                </a:cubicBezTo>
                <a:cubicBezTo>
                  <a:pt x="1886469" y="-1111"/>
                  <a:pt x="2079467" y="19285"/>
                  <a:pt x="2282342" y="0"/>
                </a:cubicBezTo>
                <a:cubicBezTo>
                  <a:pt x="2485217" y="-19285"/>
                  <a:pt x="2644452" y="-16197"/>
                  <a:pt x="2926080" y="0"/>
                </a:cubicBezTo>
                <a:cubicBezTo>
                  <a:pt x="2934079" y="299595"/>
                  <a:pt x="2898758" y="508792"/>
                  <a:pt x="2926080" y="643738"/>
                </a:cubicBezTo>
                <a:cubicBezTo>
                  <a:pt x="2953402" y="778684"/>
                  <a:pt x="2938066" y="907069"/>
                  <a:pt x="2926080" y="1141171"/>
                </a:cubicBezTo>
                <a:cubicBezTo>
                  <a:pt x="2914094" y="1375273"/>
                  <a:pt x="2943594" y="1572326"/>
                  <a:pt x="2926080" y="1755648"/>
                </a:cubicBezTo>
                <a:cubicBezTo>
                  <a:pt x="2908566" y="1938970"/>
                  <a:pt x="2901543" y="2239680"/>
                  <a:pt x="2926080" y="2370125"/>
                </a:cubicBezTo>
                <a:cubicBezTo>
                  <a:pt x="2950617" y="2500570"/>
                  <a:pt x="2925468" y="2753454"/>
                  <a:pt x="2926080" y="2926080"/>
                </a:cubicBezTo>
                <a:cubicBezTo>
                  <a:pt x="2708059" y="2926756"/>
                  <a:pt x="2556491" y="2913192"/>
                  <a:pt x="2370125" y="2926080"/>
                </a:cubicBezTo>
                <a:cubicBezTo>
                  <a:pt x="2183760" y="2938968"/>
                  <a:pt x="1948541" y="2946568"/>
                  <a:pt x="1814170" y="2926080"/>
                </a:cubicBezTo>
                <a:cubicBezTo>
                  <a:pt x="1679800" y="2905592"/>
                  <a:pt x="1463882" y="2903622"/>
                  <a:pt x="1258214" y="2926080"/>
                </a:cubicBezTo>
                <a:cubicBezTo>
                  <a:pt x="1052546" y="2948538"/>
                  <a:pt x="947566" y="2939768"/>
                  <a:pt x="760781" y="2926080"/>
                </a:cubicBezTo>
                <a:cubicBezTo>
                  <a:pt x="573996" y="2912392"/>
                  <a:pt x="196921" y="2960088"/>
                  <a:pt x="0" y="2926080"/>
                </a:cubicBezTo>
                <a:cubicBezTo>
                  <a:pt x="-14486" y="2780802"/>
                  <a:pt x="-16424" y="2543762"/>
                  <a:pt x="0" y="2370125"/>
                </a:cubicBezTo>
                <a:cubicBezTo>
                  <a:pt x="16424" y="2196489"/>
                  <a:pt x="-3990" y="2057263"/>
                  <a:pt x="0" y="1814170"/>
                </a:cubicBezTo>
                <a:cubicBezTo>
                  <a:pt x="3990" y="1571077"/>
                  <a:pt x="21026" y="1419717"/>
                  <a:pt x="0" y="1199693"/>
                </a:cubicBezTo>
                <a:cubicBezTo>
                  <a:pt x="-21026" y="979669"/>
                  <a:pt x="-22810" y="851461"/>
                  <a:pt x="0" y="555955"/>
                </a:cubicBezTo>
                <a:cubicBezTo>
                  <a:pt x="22810" y="260449"/>
                  <a:pt x="-9465" y="175955"/>
                  <a:pt x="0" y="0"/>
                </a:cubicBezTo>
                <a:close/>
              </a:path>
              <a:path w="2926080" h="2926080" stroke="0" extrusionOk="0">
                <a:moveTo>
                  <a:pt x="0" y="0"/>
                </a:moveTo>
                <a:cubicBezTo>
                  <a:pt x="137133" y="1117"/>
                  <a:pt x="475220" y="-6944"/>
                  <a:pt x="643738" y="0"/>
                </a:cubicBezTo>
                <a:cubicBezTo>
                  <a:pt x="812256" y="6944"/>
                  <a:pt x="1034904" y="-24933"/>
                  <a:pt x="1170432" y="0"/>
                </a:cubicBezTo>
                <a:cubicBezTo>
                  <a:pt x="1305960" y="24933"/>
                  <a:pt x="1502822" y="26194"/>
                  <a:pt x="1755648" y="0"/>
                </a:cubicBezTo>
                <a:cubicBezTo>
                  <a:pt x="2008474" y="-26194"/>
                  <a:pt x="2057344" y="21274"/>
                  <a:pt x="2340864" y="0"/>
                </a:cubicBezTo>
                <a:cubicBezTo>
                  <a:pt x="2624384" y="-21274"/>
                  <a:pt x="2746812" y="18731"/>
                  <a:pt x="2926080" y="0"/>
                </a:cubicBezTo>
                <a:cubicBezTo>
                  <a:pt x="2930772" y="123324"/>
                  <a:pt x="2897899" y="458190"/>
                  <a:pt x="2926080" y="585216"/>
                </a:cubicBezTo>
                <a:cubicBezTo>
                  <a:pt x="2954261" y="712242"/>
                  <a:pt x="2903955" y="960109"/>
                  <a:pt x="2926080" y="1228954"/>
                </a:cubicBezTo>
                <a:cubicBezTo>
                  <a:pt x="2948205" y="1497799"/>
                  <a:pt x="2930692" y="1586161"/>
                  <a:pt x="2926080" y="1755648"/>
                </a:cubicBezTo>
                <a:cubicBezTo>
                  <a:pt x="2921468" y="1925135"/>
                  <a:pt x="2909693" y="2120654"/>
                  <a:pt x="2926080" y="2399386"/>
                </a:cubicBezTo>
                <a:cubicBezTo>
                  <a:pt x="2942467" y="2678118"/>
                  <a:pt x="2911410" y="2738961"/>
                  <a:pt x="2926080" y="2926080"/>
                </a:cubicBezTo>
                <a:cubicBezTo>
                  <a:pt x="2688552" y="2931552"/>
                  <a:pt x="2587852" y="2936142"/>
                  <a:pt x="2399386" y="2926080"/>
                </a:cubicBezTo>
                <a:cubicBezTo>
                  <a:pt x="2210920" y="2916018"/>
                  <a:pt x="2018422" y="2954337"/>
                  <a:pt x="1784909" y="2926080"/>
                </a:cubicBezTo>
                <a:cubicBezTo>
                  <a:pt x="1551396" y="2897823"/>
                  <a:pt x="1326656" y="2946318"/>
                  <a:pt x="1199693" y="2926080"/>
                </a:cubicBezTo>
                <a:cubicBezTo>
                  <a:pt x="1072730" y="2905842"/>
                  <a:pt x="916576" y="2948629"/>
                  <a:pt x="672998" y="2926080"/>
                </a:cubicBezTo>
                <a:cubicBezTo>
                  <a:pt x="429421" y="2903531"/>
                  <a:pt x="267673" y="2910021"/>
                  <a:pt x="0" y="2926080"/>
                </a:cubicBezTo>
                <a:cubicBezTo>
                  <a:pt x="-17035" y="2725142"/>
                  <a:pt x="-5703" y="2545713"/>
                  <a:pt x="0" y="2428646"/>
                </a:cubicBezTo>
                <a:cubicBezTo>
                  <a:pt x="5703" y="2311579"/>
                  <a:pt x="9689" y="1960171"/>
                  <a:pt x="0" y="1784909"/>
                </a:cubicBezTo>
                <a:cubicBezTo>
                  <a:pt x="-9689" y="1609647"/>
                  <a:pt x="-23251" y="1414362"/>
                  <a:pt x="0" y="1258214"/>
                </a:cubicBezTo>
                <a:cubicBezTo>
                  <a:pt x="23251" y="1102067"/>
                  <a:pt x="8888" y="936210"/>
                  <a:pt x="0" y="702259"/>
                </a:cubicBezTo>
                <a:cubicBezTo>
                  <a:pt x="-8888" y="468309"/>
                  <a:pt x="-24712" y="205445"/>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307358981">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600" b="1" i="0" u="none" strike="noStrike" kern="1200" cap="none" spc="0" normalizeH="0" baseline="0" noProof="0" dirty="0">
                <a:ln>
                  <a:noFill/>
                </a:ln>
                <a:solidFill>
                  <a:srgbClr val="000000"/>
                </a:solidFill>
                <a:effectLst/>
                <a:uLnTx/>
                <a:uFillTx/>
                <a:latin typeface="Segoe UI"/>
                <a:ea typeface="Segoe UI" pitchFamily="34" charset="0"/>
                <a:cs typeface="Segoe UI"/>
              </a:rPr>
              <a:t>IA abierta</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600" b="1" i="0" u="none" strike="noStrike" kern="1200" cap="none" spc="0" normalizeH="0" baseline="0" noProof="0" dirty="0">
                <a:ln>
                  <a:noFill/>
                </a:ln>
                <a:solidFill>
                  <a:srgbClr val="000000"/>
                </a:solidFill>
                <a:effectLst/>
                <a:uLnTx/>
                <a:uFillTx/>
                <a:latin typeface="Segoe UI"/>
                <a:ea typeface="Segoe UI" pitchFamily="34" charset="0"/>
                <a:cs typeface="Segoe UI"/>
              </a:rPr>
              <a:t>Complementos</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ts val="1600"/>
              </a:lnSpc>
              <a:spcBef>
                <a:spcPct val="0"/>
              </a:spcBef>
              <a:spcAft>
                <a:spcPct val="0"/>
              </a:spcAft>
              <a:buClrTx/>
              <a:buSzTx/>
              <a:buFontTx/>
              <a:buNone/>
              <a:tabLst/>
              <a:defRPr/>
            </a:pPr>
            <a:r>
              <a:rPr kumimoji="0" lang="es-xl" sz="1400" b="0" i="0" u="none" strike="noStrike" kern="1200" cap="none" spc="0" normalizeH="0" baseline="0" noProof="0" dirty="0">
                <a:ln>
                  <a:noFill/>
                </a:ln>
                <a:solidFill>
                  <a:srgbClr val="000000"/>
                </a:solidFill>
                <a:effectLst/>
                <a:uLnTx/>
                <a:uFillTx/>
                <a:latin typeface="Segoe UI"/>
                <a:ea typeface="Segoe UI" pitchFamily="34" charset="0"/>
                <a:cs typeface="Segoe UI"/>
              </a:rPr>
              <a:t>Los complementos de Open AI conectan ChatGPT a las API, lo que le permite realizar acciones como navegar e interactuar con sitios web y juegos.</a:t>
            </a:r>
          </a:p>
        </p:txBody>
      </p:sp>
      <p:sp>
        <p:nvSpPr>
          <p:cNvPr id="22" name="Left Brace 21">
            <a:extLst>
              <a:ext uri="{FF2B5EF4-FFF2-40B4-BE49-F238E27FC236}">
                <a16:creationId xmlns:a16="http://schemas.microsoft.com/office/drawing/2014/main" id="{EE323F9D-6299-8151-2D87-5E6C7A606370}"/>
              </a:ext>
            </a:extLst>
          </p:cNvPr>
          <p:cNvSpPr/>
          <p:nvPr/>
        </p:nvSpPr>
        <p:spPr>
          <a:xfrm rot="16200000">
            <a:off x="4030066" y="1958774"/>
            <a:ext cx="96304" cy="6239788"/>
          </a:xfrm>
          <a:prstGeom prst="leftBrac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Plus Sign 22">
            <a:extLst>
              <a:ext uri="{FF2B5EF4-FFF2-40B4-BE49-F238E27FC236}">
                <a16:creationId xmlns:a16="http://schemas.microsoft.com/office/drawing/2014/main" id="{2331C050-F31A-6855-5340-155BD1ACE176}"/>
              </a:ext>
            </a:extLst>
          </p:cNvPr>
          <p:cNvSpPr/>
          <p:nvPr/>
        </p:nvSpPr>
        <p:spPr bwMode="auto">
          <a:xfrm>
            <a:off x="7312983" y="3004928"/>
            <a:ext cx="557719" cy="553998"/>
          </a:xfrm>
          <a:prstGeom prst="mathPlus">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Left Brace 2">
            <a:extLst>
              <a:ext uri="{FF2B5EF4-FFF2-40B4-BE49-F238E27FC236}">
                <a16:creationId xmlns:a16="http://schemas.microsoft.com/office/drawing/2014/main" id="{577612B2-5B83-2D3B-52A0-ACF79393C760}"/>
              </a:ext>
            </a:extLst>
          </p:cNvPr>
          <p:cNvSpPr/>
          <p:nvPr/>
        </p:nvSpPr>
        <p:spPr>
          <a:xfrm rot="16200000">
            <a:off x="9546008" y="3631568"/>
            <a:ext cx="96304" cy="2894198"/>
          </a:xfrm>
          <a:prstGeom prst="leftBrac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TextBox 3">
            <a:extLst>
              <a:ext uri="{FF2B5EF4-FFF2-40B4-BE49-F238E27FC236}">
                <a16:creationId xmlns:a16="http://schemas.microsoft.com/office/drawing/2014/main" id="{6CC09ABB-29EE-3DE5-596C-303EE862A73C}"/>
              </a:ext>
            </a:extLst>
          </p:cNvPr>
          <p:cNvSpPr txBox="1"/>
          <p:nvPr/>
        </p:nvSpPr>
        <p:spPr>
          <a:xfrm>
            <a:off x="2762215" y="5288927"/>
            <a:ext cx="2553789"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2000" b="0" i="0" u="none" strike="noStrike" kern="1200" cap="none" spc="0" normalizeH="0" baseline="0" noProof="0" dirty="0">
                <a:ln>
                  <a:noFill/>
                </a:ln>
                <a:solidFill>
                  <a:srgbClr val="000000"/>
                </a:solidFill>
                <a:effectLst/>
                <a:uLnTx/>
                <a:uFillTx/>
                <a:latin typeface="Segoe UI Semibold"/>
                <a:ea typeface="+mn-ea"/>
                <a:cs typeface="+mn-cs"/>
              </a:rPr>
              <a:t>Inversiones existentes</a:t>
            </a:r>
          </a:p>
        </p:txBody>
      </p:sp>
      <p:sp>
        <p:nvSpPr>
          <p:cNvPr id="5" name="TextBox 4">
            <a:extLst>
              <a:ext uri="{FF2B5EF4-FFF2-40B4-BE49-F238E27FC236}">
                <a16:creationId xmlns:a16="http://schemas.microsoft.com/office/drawing/2014/main" id="{DF66C90E-3B81-3BF7-1FF7-8B644DAC07BA}"/>
              </a:ext>
            </a:extLst>
          </p:cNvPr>
          <p:cNvSpPr txBox="1"/>
          <p:nvPr/>
        </p:nvSpPr>
        <p:spPr>
          <a:xfrm>
            <a:off x="8315423" y="5288926"/>
            <a:ext cx="2553789"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2000" b="0" i="0" u="none" strike="noStrike" kern="1200" cap="none" spc="0" normalizeH="0" baseline="0" noProof="0">
                <a:ln>
                  <a:noFill/>
                </a:ln>
                <a:solidFill>
                  <a:srgbClr val="000000"/>
                </a:solidFill>
                <a:effectLst/>
                <a:uLnTx/>
                <a:uFillTx/>
                <a:latin typeface="Segoe UI Semibold"/>
                <a:ea typeface="+mn-ea"/>
                <a:cs typeface="+mn-cs"/>
              </a:rPr>
              <a:t>Novedad</a:t>
            </a:r>
          </a:p>
        </p:txBody>
      </p:sp>
      <p:sp>
        <p:nvSpPr>
          <p:cNvPr id="8" name="Text 1">
            <a:extLst>
              <a:ext uri="{FF2B5EF4-FFF2-40B4-BE49-F238E27FC236}">
                <a16:creationId xmlns:a16="http://schemas.microsoft.com/office/drawing/2014/main" id="{CB2C3EC0-3679-925C-59DB-47BCA7DD3151}"/>
              </a:ext>
            </a:extLst>
          </p:cNvPr>
          <p:cNvSpPr/>
          <p:nvPr/>
        </p:nvSpPr>
        <p:spPr>
          <a:xfrm>
            <a:off x="607680" y="370519"/>
            <a:ext cx="10261532" cy="699089"/>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32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Tipos de complementos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6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Us</a:t>
            </a:r>
            <a:r>
              <a:rPr kumimoji="0" lang="es-EC" sz="16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a</a:t>
            </a:r>
            <a:r>
              <a:rPr kumimoji="0" lang="es-xl" sz="16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 las integraciones existentes o cre</a:t>
            </a:r>
            <a:r>
              <a:rPr kumimoji="0" lang="es-EC" sz="16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a</a:t>
            </a:r>
            <a:r>
              <a:rPr kumimoji="0" lang="es-xl" sz="16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 otras nuevas para ampliar las habilidades impulsadas por IA </a:t>
            </a:r>
            <a:br>
              <a:rPr kumimoji="0" lang="en-US" sz="16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br>
            <a:r>
              <a:rPr kumimoji="0" lang="es-xl" sz="16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en su organización.</a:t>
            </a:r>
          </a:p>
        </p:txBody>
      </p:sp>
      <p:pic>
        <p:nvPicPr>
          <p:cNvPr id="1028" name="Picture 4" descr="Logotipo de Microsoft Teams, símbolo, significado, historia, PNG">
            <a:extLst>
              <a:ext uri="{FF2B5EF4-FFF2-40B4-BE49-F238E27FC236}">
                <a16:creationId xmlns:a16="http://schemas.microsoft.com/office/drawing/2014/main" id="{54A894D2-22D4-9E51-3432-B67B2E20A77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61560" y="4216829"/>
            <a:ext cx="768577" cy="4323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soft Power Platform | PowerBI | PowerApps | Power Automate">
            <a:extLst>
              <a:ext uri="{FF2B5EF4-FFF2-40B4-BE49-F238E27FC236}">
                <a16:creationId xmlns:a16="http://schemas.microsoft.com/office/drawing/2014/main" id="{9450C9F4-7C35-A2FC-7503-83B6EC684C7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47533" y="4249898"/>
            <a:ext cx="386814" cy="3868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tipo de OpenAI">
            <a:extLst>
              <a:ext uri="{FF2B5EF4-FFF2-40B4-BE49-F238E27FC236}">
                <a16:creationId xmlns:a16="http://schemas.microsoft.com/office/drawing/2014/main" id="{F2FE80E7-77FC-9DD7-65CC-CEF5A9A32E2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405684" y="4243783"/>
            <a:ext cx="373264" cy="378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3368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4">
            <a:extLst>
              <a:ext uri="{FF2B5EF4-FFF2-40B4-BE49-F238E27FC236}">
                <a16:creationId xmlns:a16="http://schemas.microsoft.com/office/drawing/2014/main" id="{5471406C-8668-E2E7-3712-1606DE0B5F1A}"/>
              </a:ext>
            </a:extLst>
          </p:cNvPr>
          <p:cNvSpPr txBox="1">
            <a:spLocks/>
          </p:cNvSpPr>
          <p:nvPr/>
        </p:nvSpPr>
        <p:spPr>
          <a:xfrm>
            <a:off x="2394320" y="741392"/>
            <a:ext cx="7212282"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3600" b="0" cap="none" spc="-50" baseline="0">
                <a:ln w="3175">
                  <a:noFill/>
                </a:ln>
                <a:gradFill flip="none" rotWithShape="1">
                  <a:gsLst>
                    <a:gs pos="12000">
                      <a:srgbClr val="FFFFFF"/>
                    </a:gs>
                    <a:gs pos="100000">
                      <a:srgbClr val="FFFFFF"/>
                    </a:gs>
                  </a:gsLst>
                  <a:lin ang="18900000" scaled="1"/>
                  <a:tileRect/>
                </a:gradFill>
                <a:effectLst/>
                <a:latin typeface="Segoe UI Semibold"/>
              </a:defRPr>
            </a:lvl1pPr>
          </a:lstStyle>
          <a:p>
            <a:pPr marL="0" marR="0" lvl="0" indent="0" algn="ctr" defTabSz="797999" rtl="0" eaLnBrk="1" fontAlgn="base" latinLnBrk="0" hangingPunct="1">
              <a:lnSpc>
                <a:spcPct val="90000"/>
              </a:lnSpc>
              <a:spcBef>
                <a:spcPct val="0"/>
              </a:spcBef>
              <a:spcAft>
                <a:spcPct val="0"/>
              </a:spcAft>
              <a:buClrTx/>
              <a:buSzTx/>
              <a:buFontTx/>
              <a:buNone/>
              <a:tabLst>
                <a:tab pos="920876" algn="l"/>
              </a:tabLst>
              <a:defRPr/>
            </a:pPr>
            <a:r>
              <a:rPr kumimoji="0" lang="es-xl" sz="4000" b="0" i="0" u="none" strike="noStrike" kern="1200" cap="none" spc="-50" normalizeH="0" baseline="0" noProof="0" dirty="0">
                <a:ln w="3175">
                  <a:noFill/>
                </a:ln>
                <a:solidFill>
                  <a:srgbClr val="000000"/>
                </a:solidFill>
                <a:effectLst/>
                <a:uLnTx/>
                <a:uFillTx/>
                <a:latin typeface="Segoe UI Semibold"/>
                <a:ea typeface="+mn-ea"/>
                <a:cs typeface="+mn-cs"/>
              </a:rPr>
              <a:t>La oportunidad para</a:t>
            </a:r>
          </a:p>
        </p:txBody>
      </p:sp>
      <p:sp>
        <p:nvSpPr>
          <p:cNvPr id="6" name="Title 14">
            <a:extLst>
              <a:ext uri="{FF2B5EF4-FFF2-40B4-BE49-F238E27FC236}">
                <a16:creationId xmlns:a16="http://schemas.microsoft.com/office/drawing/2014/main" id="{93782902-9B87-5A75-E6EF-0E04C1E1F458}"/>
              </a:ext>
            </a:extLst>
          </p:cNvPr>
          <p:cNvSpPr txBox="1">
            <a:spLocks noGrp="1"/>
          </p:cNvSpPr>
          <p:nvPr>
            <p:ph type="title" idx="4294967295"/>
          </p:nvPr>
        </p:nvSpPr>
        <p:spPr>
          <a:xfrm>
            <a:off x="2126961" y="1462232"/>
            <a:ext cx="9223210"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3600" b="0" cap="none" spc="-50" baseline="0">
                <a:ln w="3175">
                  <a:noFill/>
                </a:ln>
                <a:gradFill flip="none" rotWithShape="1">
                  <a:gsLst>
                    <a:gs pos="12000">
                      <a:srgbClr val="FFFFFF"/>
                    </a:gs>
                    <a:gs pos="100000">
                      <a:srgbClr val="FFFFFF"/>
                    </a:gs>
                  </a:gsLst>
                  <a:lin ang="18900000" scaled="1"/>
                  <a:tileRect/>
                </a:gradFill>
                <a:effectLst/>
                <a:latin typeface="Segoe UI Semibold"/>
              </a:defRPr>
            </a:lvl1pPr>
          </a:lstStyle>
          <a:p>
            <a:pPr marR="0" lvl="0" indent="0" defTabSz="932742" fontAlgn="base">
              <a:lnSpc>
                <a:spcPct val="100000"/>
              </a:lnSpc>
              <a:spcAft>
                <a:spcPct val="0"/>
              </a:spcAft>
              <a:buClrTx/>
              <a:buSzTx/>
              <a:tabLst>
                <a:tab pos="920876" algn="l"/>
              </a:tabLst>
              <a:defRPr/>
            </a:pPr>
            <a:r>
              <a:rPr lang="es-xl" sz="4800" b="1" dirty="0">
                <a:gradFill flip="none" rotWithShape="1">
                  <a:gsLst>
                    <a:gs pos="12000">
                      <a:schemeClr val="accent2"/>
                    </a:gs>
                    <a:gs pos="87000">
                      <a:schemeClr val="accent1"/>
                    </a:gs>
                  </a:gsLst>
                  <a:lin ang="10800000" scaled="1"/>
                  <a:tileRect/>
                </a:gradFill>
                <a:ea typeface="+mj-lt"/>
                <a:cs typeface="Segoe UI Semibold"/>
              </a:rPr>
              <a:t>liderar</a:t>
            </a:r>
            <a:r>
              <a:rPr lang="es-xl" sz="4800" dirty="0">
                <a:gradFill flip="none" rotWithShape="1">
                  <a:gsLst>
                    <a:gs pos="12000">
                      <a:schemeClr val="accent2"/>
                    </a:gs>
                    <a:gs pos="87000">
                      <a:schemeClr val="accent1"/>
                    </a:gs>
                  </a:gsLst>
                  <a:lin ang="10800000" scaled="1"/>
                  <a:tileRect/>
                </a:gradFill>
                <a:ea typeface="+mj-lt"/>
                <a:cs typeface="Segoe UI Semibold"/>
              </a:rPr>
              <a:t> la transformación </a:t>
            </a:r>
            <a:r>
              <a:rPr lang="es-EC" sz="4800" dirty="0">
                <a:gradFill flip="none" rotWithShape="1">
                  <a:gsLst>
                    <a:gs pos="12000">
                      <a:schemeClr val="accent2"/>
                    </a:gs>
                    <a:gs pos="87000">
                      <a:schemeClr val="accent1"/>
                    </a:gs>
                  </a:gsLst>
                  <a:lin ang="10800000" scaled="1"/>
                  <a:tileRect/>
                </a:gradFill>
                <a:ea typeface="+mj-lt"/>
                <a:cs typeface="Segoe UI Semibold"/>
              </a:rPr>
              <a:t>con</a:t>
            </a:r>
            <a:r>
              <a:rPr lang="es-xl" sz="4800" dirty="0">
                <a:gradFill flip="none" rotWithShape="1">
                  <a:gsLst>
                    <a:gs pos="12000">
                      <a:schemeClr val="accent2"/>
                    </a:gs>
                    <a:gs pos="87000">
                      <a:schemeClr val="accent1"/>
                    </a:gs>
                  </a:gsLst>
                  <a:lin ang="10800000" scaled="1"/>
                  <a:tileRect/>
                </a:gradFill>
                <a:ea typeface="+mj-lt"/>
                <a:cs typeface="Segoe UI Semibold"/>
              </a:rPr>
              <a:t> la IA</a:t>
            </a:r>
            <a:br>
              <a:rPr dirty="0"/>
            </a:br>
            <a:r>
              <a:rPr lang="es-xl" sz="4800" dirty="0">
                <a:solidFill>
                  <a:schemeClr val="tx1"/>
                </a:solidFill>
                <a:ea typeface="+mj-lt"/>
                <a:cs typeface="Segoe UI Semibold"/>
              </a:rPr>
              <a:t>es</a:t>
            </a:r>
            <a:r>
              <a:rPr lang="es-xl" sz="4800" dirty="0">
                <a:gradFill flip="none" rotWithShape="1">
                  <a:gsLst>
                    <a:gs pos="12000">
                      <a:schemeClr val="accent2"/>
                    </a:gs>
                    <a:gs pos="87000">
                      <a:schemeClr val="accent1"/>
                    </a:gs>
                  </a:gsLst>
                  <a:lin ang="10800000" scaled="1"/>
                  <a:tileRect/>
                </a:gradFill>
                <a:ea typeface="+mj-lt"/>
                <a:cs typeface="Segoe UI Semibold"/>
              </a:rPr>
              <a:t> nuestra</a:t>
            </a:r>
          </a:p>
        </p:txBody>
      </p:sp>
      <p:sp>
        <p:nvSpPr>
          <p:cNvPr id="2" name="Title 14">
            <a:extLst>
              <a:ext uri="{FF2B5EF4-FFF2-40B4-BE49-F238E27FC236}">
                <a16:creationId xmlns:a16="http://schemas.microsoft.com/office/drawing/2014/main" id="{F1323888-234F-7BA4-1565-D08E5E00C8EC}"/>
              </a:ext>
            </a:extLst>
          </p:cNvPr>
          <p:cNvSpPr txBox="1">
            <a:spLocks/>
          </p:cNvSpPr>
          <p:nvPr/>
        </p:nvSpPr>
        <p:spPr>
          <a:xfrm>
            <a:off x="2394320" y="3660400"/>
            <a:ext cx="8637474" cy="20313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rtl="0" eaLnBrk="1" fontAlgn="base" latinLnBrk="0" hangingPunct="1">
              <a:lnSpc>
                <a:spcPct val="90000"/>
              </a:lnSpc>
              <a:spcBef>
                <a:spcPct val="0"/>
              </a:spcBef>
              <a:spcAft>
                <a:spcPct val="0"/>
              </a:spcAft>
              <a:buNone/>
              <a:tabLst>
                <a:tab pos="920876" algn="l"/>
              </a:tabLst>
              <a:defRPr lang="en-US" sz="3600" b="0" kern="1200" cap="none" spc="-50" baseline="0">
                <a:ln w="3175">
                  <a:noFill/>
                </a:ln>
                <a:gradFill flip="none" rotWithShape="1">
                  <a:gsLst>
                    <a:gs pos="12000">
                      <a:srgbClr val="FFFFFF"/>
                    </a:gs>
                    <a:gs pos="100000">
                      <a:srgbClr val="FFFFFF"/>
                    </a:gs>
                  </a:gsLst>
                  <a:lin ang="18900000" scaled="1"/>
                  <a:tileRect/>
                </a:gradFill>
                <a:effectLst/>
                <a:latin typeface="Segoe UI Semibold"/>
                <a:ea typeface="+mn-ea"/>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tab pos="920876" algn="l"/>
              </a:tabLst>
              <a:defRPr/>
            </a:pPr>
            <a:r>
              <a:rPr kumimoji="0" lang="es-xl" sz="9600" b="0" i="0" u="none" strike="noStrike" kern="1200" cap="none" spc="-50" normalizeH="0" baseline="0" noProof="0" dirty="0">
                <a:ln w="3175">
                  <a:noFill/>
                </a:ln>
                <a:gradFill flip="none" rotWithShape="1">
                  <a:gsLst>
                    <a:gs pos="12000">
                      <a:srgbClr val="C03BC4"/>
                    </a:gs>
                    <a:gs pos="87000">
                      <a:srgbClr val="0078D4"/>
                    </a:gs>
                  </a:gsLst>
                  <a:lin ang="10800000" scaled="1"/>
                  <a:tileRect/>
                </a:gradFill>
                <a:effectLst/>
                <a:uLnTx/>
                <a:uFillTx/>
                <a:latin typeface="Segoe UI Semibold"/>
                <a:ea typeface="+mj-lt"/>
                <a:cs typeface="Segoe UI Semibold"/>
              </a:rPr>
              <a:t>190 millones de </a:t>
            </a:r>
            <a:br>
              <a:rPr kumimoji="0" lang="en-US" sz="3600" b="0" i="0" u="none" strike="noStrike" kern="1200" cap="none" spc="-50" normalizeH="0" baseline="0" noProof="0" dirty="0">
                <a:ln w="3175">
                  <a:noFill/>
                </a:ln>
                <a:gradFill flip="none" rotWithShape="1">
                  <a:gsLst>
                    <a:gs pos="12000">
                      <a:srgbClr val="FFFFFF"/>
                    </a:gs>
                    <a:gs pos="100000">
                      <a:srgbClr val="FFFFFF"/>
                    </a:gs>
                  </a:gsLst>
                  <a:lin ang="18900000" scaled="1"/>
                  <a:tileRect/>
                </a:gradFill>
                <a:effectLst/>
                <a:uLnTx/>
                <a:uFillTx/>
                <a:latin typeface="Segoe UI Semibold"/>
                <a:ea typeface="+mn-ea"/>
                <a:cs typeface="Segoe UI" pitchFamily="34" charset="0"/>
              </a:rPr>
            </a:br>
            <a:r>
              <a:rPr kumimoji="0" lang="es-xl" sz="3600" b="0" i="0" u="none" strike="noStrike" kern="1200" cap="none" spc="-50" normalizeH="0" baseline="0" noProof="0" dirty="0">
                <a:ln w="3175">
                  <a:noFill/>
                </a:ln>
                <a:gradFill flip="none" rotWithShape="1">
                  <a:gsLst>
                    <a:gs pos="12000">
                      <a:srgbClr val="C03BC4"/>
                    </a:gs>
                    <a:gs pos="87000">
                      <a:srgbClr val="0078D4"/>
                    </a:gs>
                  </a:gsLst>
                  <a:lin ang="10800000" scaled="1"/>
                  <a:tileRect/>
                </a:gradFill>
                <a:effectLst/>
                <a:uLnTx/>
                <a:uFillTx/>
                <a:latin typeface="Segoe UI Semibold"/>
                <a:ea typeface="+mj-lt"/>
                <a:cs typeface="Segoe UI Semibold"/>
              </a:rPr>
              <a:t>potenciales</a:t>
            </a:r>
            <a:r>
              <a:rPr kumimoji="0" lang="es-EC" sz="3600" b="0" i="0" u="none" strike="noStrike" kern="1200" cap="none" spc="-50" normalizeH="0" baseline="0" noProof="0" dirty="0">
                <a:ln w="3175">
                  <a:noFill/>
                </a:ln>
                <a:gradFill flip="none" rotWithShape="1">
                  <a:gsLst>
                    <a:gs pos="12000">
                      <a:srgbClr val="C03BC4"/>
                    </a:gs>
                    <a:gs pos="87000">
                      <a:srgbClr val="0078D4"/>
                    </a:gs>
                  </a:gsLst>
                  <a:lin ang="10800000" scaled="1"/>
                  <a:tileRect/>
                </a:gradFill>
                <a:effectLst/>
                <a:uLnTx/>
                <a:uFillTx/>
                <a:latin typeface="Segoe UI Semibold"/>
                <a:ea typeface="+mj-lt"/>
                <a:cs typeface="Segoe UI Semibold"/>
              </a:rPr>
              <a:t> usuarios</a:t>
            </a:r>
            <a:endParaRPr kumimoji="0" lang="en-CA" sz="9600" b="0" i="0" u="none" strike="noStrike" kern="1200" cap="none" spc="-50" normalizeH="0" baseline="0" noProof="0" dirty="0">
              <a:ln w="3175">
                <a:noFill/>
              </a:ln>
              <a:gradFill flip="none" rotWithShape="1">
                <a:gsLst>
                  <a:gs pos="12000">
                    <a:srgbClr val="C03BC4"/>
                  </a:gs>
                  <a:gs pos="87000">
                    <a:srgbClr val="0078D4"/>
                  </a:gs>
                </a:gsLst>
                <a:lin ang="10800000" scaled="1"/>
                <a:tileRect/>
              </a:gradFill>
              <a:effectLst/>
              <a:uLnTx/>
              <a:uFillTx/>
              <a:latin typeface="Segoe UI Semibold"/>
              <a:ea typeface="+mj-lt"/>
              <a:cs typeface="Segoe UI Semibold"/>
            </a:endParaRPr>
          </a:p>
        </p:txBody>
      </p:sp>
    </p:spTree>
    <p:extLst>
      <p:ext uri="{BB962C8B-B14F-4D97-AF65-F5344CB8AC3E}">
        <p14:creationId xmlns:p14="http://schemas.microsoft.com/office/powerpoint/2010/main" val="1309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 -2.22222E-6 L 0 0.01968 " pathEditMode="relative" rAng="0" ptsTypes="AA">
                                      <p:cBhvr>
                                        <p:cTn id="9" dur="700" spd="-100000" fill="hold"/>
                                        <p:tgtEl>
                                          <p:spTgt spid="5"/>
                                        </p:tgtEl>
                                        <p:attrNameLst>
                                          <p:attrName>ppt_x</p:attrName>
                                          <p:attrName>ppt_y</p:attrName>
                                        </p:attrNameLst>
                                      </p:cBhvr>
                                      <p:rCtr x="0" y="972"/>
                                    </p:animMotion>
                                  </p:childTnLst>
                                </p:cTn>
                              </p:par>
                              <p:par>
                                <p:cTn id="10" presetID="10" presetClass="entr" presetSubtype="0" fill="hold" grpId="0" nodeType="withEffect">
                                  <p:stCondLst>
                                    <p:cond delay="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100"/>
                                  </p:stCondLst>
                                  <p:childTnLst>
                                    <p:animMotion origin="layout" path="M 0 4.81481E-6 L 0 0.02777 " pathEditMode="relative" rAng="0" ptsTypes="AA">
                                      <p:cBhvr>
                                        <p:cTn id="14" dur="700" spd="-100000" fill="hold"/>
                                        <p:tgtEl>
                                          <p:spTgt spid="6"/>
                                        </p:tgtEl>
                                        <p:attrNameLst>
                                          <p:attrName>ppt_x</p:attrName>
                                          <p:attrName>ppt_y</p:attrName>
                                        </p:attrNameLst>
                                      </p:cBhvr>
                                      <p:rCtr x="0" y="1389"/>
                                    </p:animMotion>
                                  </p:childTnLst>
                                </p:cTn>
                              </p:par>
                              <p:par>
                                <p:cTn id="15" presetID="10" presetClass="entr" presetSubtype="0" fill="hold" grpId="0" nodeType="withEffect">
                                  <p:stCondLst>
                                    <p:cond delay="1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grpId="1" nodeType="withEffect">
                                  <p:stCondLst>
                                    <p:cond delay="100"/>
                                  </p:stCondLst>
                                  <p:childTnLst>
                                    <p:animMotion origin="layout" path="M 0 4.81481E-6 L 0 0.02777 " pathEditMode="relative" rAng="0" ptsTypes="AA">
                                      <p:cBhvr>
                                        <p:cTn id="19" dur="700" spd="-100000" fill="hold"/>
                                        <p:tgtEl>
                                          <p:spTgt spid="2"/>
                                        </p:tgtEl>
                                        <p:attrNameLst>
                                          <p:attrName>ppt_x</p:attrName>
                                          <p:attrName>ppt_y</p:attrName>
                                        </p:attrNameLst>
                                      </p:cBhvr>
                                      <p:rCtr x="0"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a:extLst>
              <a:ext uri="{FF2B5EF4-FFF2-40B4-BE49-F238E27FC236}">
                <a16:creationId xmlns:a16="http://schemas.microsoft.com/office/drawing/2014/main" id="{F94561D3-9365-2B32-C94E-1B9D133B86B3}"/>
              </a:ext>
            </a:extLst>
          </p:cNvPr>
          <p:cNvSpPr>
            <a:spLocks noGrp="1"/>
          </p:cNvSpPr>
          <p:nvPr>
            <p:ph type="title"/>
          </p:nvPr>
        </p:nvSpPr>
        <p:spPr>
          <a:xfrm>
            <a:off x="588963" y="434425"/>
            <a:ext cx="11017250" cy="599588"/>
          </a:xfrm>
          <a:prstGeom prst="rect">
            <a:avLst/>
          </a:prstGeom>
          <a:noFill/>
          <a:ln/>
        </p:spPr>
        <p:txBody>
          <a:bodyPr wrap="square" lIns="0" tIns="0" rIns="0" bIns="0" rtlCol="0" anchor="ctr"/>
          <a:lstStyle/>
          <a:p>
            <a:pPr marL="0" marR="0" lvl="0" indent="0" algn="l" defTabSz="914400" rtl="0" eaLnBrk="1" fontAlgn="auto" latinLnBrk="0" hangingPunct="1">
              <a:lnSpc>
                <a:spcPts val="5085"/>
              </a:lnSpc>
              <a:spcBef>
                <a:spcPts val="0"/>
              </a:spcBef>
              <a:spcAft>
                <a:spcPts val="0"/>
              </a:spcAft>
              <a:buClrTx/>
              <a:buSzTx/>
              <a:buFontTx/>
              <a:buNone/>
              <a:tabLst/>
              <a:defRPr/>
            </a:pPr>
            <a:r>
              <a:rPr kumimoji="0" lang="es-xl" sz="32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Valor de extensibilidad de Copilot para Microsoft 365 </a:t>
            </a:r>
            <a:endParaRPr kumimoji="0" lang="en-US" sz="3200" b="0" i="0" u="none" strike="noStrike" kern="1200" cap="none" spc="0"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52257746-AE22-8C1A-88E3-EA80B0D0871B}"/>
              </a:ext>
            </a:extLst>
          </p:cNvPr>
          <p:cNvSpPr/>
          <p:nvPr/>
        </p:nvSpPr>
        <p:spPr bwMode="auto">
          <a:xfrm>
            <a:off x="5187505" y="1307014"/>
            <a:ext cx="6530503" cy="584292"/>
          </a:xfrm>
          <a:custGeom>
            <a:avLst/>
            <a:gdLst>
              <a:gd name="connsiteX0" fmla="*/ 0 w 6530503"/>
              <a:gd name="connsiteY0" fmla="*/ 0 h 584292"/>
              <a:gd name="connsiteX1" fmla="*/ 457135 w 6530503"/>
              <a:gd name="connsiteY1" fmla="*/ 0 h 584292"/>
              <a:gd name="connsiteX2" fmla="*/ 1240796 w 6530503"/>
              <a:gd name="connsiteY2" fmla="*/ 0 h 584292"/>
              <a:gd name="connsiteX3" fmla="*/ 1893846 w 6530503"/>
              <a:gd name="connsiteY3" fmla="*/ 0 h 584292"/>
              <a:gd name="connsiteX4" fmla="*/ 2350981 w 6530503"/>
              <a:gd name="connsiteY4" fmla="*/ 0 h 584292"/>
              <a:gd name="connsiteX5" fmla="*/ 3069336 w 6530503"/>
              <a:gd name="connsiteY5" fmla="*/ 0 h 584292"/>
              <a:gd name="connsiteX6" fmla="*/ 3526472 w 6530503"/>
              <a:gd name="connsiteY6" fmla="*/ 0 h 584292"/>
              <a:gd name="connsiteX7" fmla="*/ 4310132 w 6530503"/>
              <a:gd name="connsiteY7" fmla="*/ 0 h 584292"/>
              <a:gd name="connsiteX8" fmla="*/ 5093792 w 6530503"/>
              <a:gd name="connsiteY8" fmla="*/ 0 h 584292"/>
              <a:gd name="connsiteX9" fmla="*/ 5550928 w 6530503"/>
              <a:gd name="connsiteY9" fmla="*/ 0 h 584292"/>
              <a:gd name="connsiteX10" fmla="*/ 6530503 w 6530503"/>
              <a:gd name="connsiteY10" fmla="*/ 0 h 584292"/>
              <a:gd name="connsiteX11" fmla="*/ 6530503 w 6530503"/>
              <a:gd name="connsiteY11" fmla="*/ 584292 h 584292"/>
              <a:gd name="connsiteX12" fmla="*/ 6073368 w 6530503"/>
              <a:gd name="connsiteY12" fmla="*/ 584292 h 584292"/>
              <a:gd name="connsiteX13" fmla="*/ 5550928 w 6530503"/>
              <a:gd name="connsiteY13" fmla="*/ 584292 h 584292"/>
              <a:gd name="connsiteX14" fmla="*/ 5093792 w 6530503"/>
              <a:gd name="connsiteY14" fmla="*/ 584292 h 584292"/>
              <a:gd name="connsiteX15" fmla="*/ 4310132 w 6530503"/>
              <a:gd name="connsiteY15" fmla="*/ 584292 h 584292"/>
              <a:gd name="connsiteX16" fmla="*/ 3657082 w 6530503"/>
              <a:gd name="connsiteY16" fmla="*/ 584292 h 584292"/>
              <a:gd name="connsiteX17" fmla="*/ 3004031 w 6530503"/>
              <a:gd name="connsiteY17" fmla="*/ 584292 h 584292"/>
              <a:gd name="connsiteX18" fmla="*/ 2546896 w 6530503"/>
              <a:gd name="connsiteY18" fmla="*/ 584292 h 584292"/>
              <a:gd name="connsiteX19" fmla="*/ 1828541 w 6530503"/>
              <a:gd name="connsiteY19" fmla="*/ 584292 h 584292"/>
              <a:gd name="connsiteX20" fmla="*/ 1371406 w 6530503"/>
              <a:gd name="connsiteY20" fmla="*/ 584292 h 584292"/>
              <a:gd name="connsiteX21" fmla="*/ 587745 w 6530503"/>
              <a:gd name="connsiteY21" fmla="*/ 584292 h 584292"/>
              <a:gd name="connsiteX22" fmla="*/ 0 w 6530503"/>
              <a:gd name="connsiteY22" fmla="*/ 584292 h 584292"/>
              <a:gd name="connsiteX23" fmla="*/ 0 w 6530503"/>
              <a:gd name="connsiteY23" fmla="*/ 0 h 58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30503" h="584292" extrusionOk="0">
                <a:moveTo>
                  <a:pt x="0" y="0"/>
                </a:moveTo>
                <a:cubicBezTo>
                  <a:pt x="214158" y="-9701"/>
                  <a:pt x="329234" y="7712"/>
                  <a:pt x="457135" y="0"/>
                </a:cubicBezTo>
                <a:cubicBezTo>
                  <a:pt x="585036" y="-7712"/>
                  <a:pt x="1009863" y="31528"/>
                  <a:pt x="1240796" y="0"/>
                </a:cubicBezTo>
                <a:cubicBezTo>
                  <a:pt x="1471729" y="-31528"/>
                  <a:pt x="1616579" y="23813"/>
                  <a:pt x="1893846" y="0"/>
                </a:cubicBezTo>
                <a:cubicBezTo>
                  <a:pt x="2171113" y="-23813"/>
                  <a:pt x="2228964" y="16502"/>
                  <a:pt x="2350981" y="0"/>
                </a:cubicBezTo>
                <a:cubicBezTo>
                  <a:pt x="2472998" y="-16502"/>
                  <a:pt x="2855188" y="24308"/>
                  <a:pt x="3069336" y="0"/>
                </a:cubicBezTo>
                <a:cubicBezTo>
                  <a:pt x="3283484" y="-24308"/>
                  <a:pt x="3370300" y="2117"/>
                  <a:pt x="3526472" y="0"/>
                </a:cubicBezTo>
                <a:cubicBezTo>
                  <a:pt x="3682644" y="-2117"/>
                  <a:pt x="3934859" y="18615"/>
                  <a:pt x="4310132" y="0"/>
                </a:cubicBezTo>
                <a:cubicBezTo>
                  <a:pt x="4685405" y="-18615"/>
                  <a:pt x="4746940" y="28076"/>
                  <a:pt x="5093792" y="0"/>
                </a:cubicBezTo>
                <a:cubicBezTo>
                  <a:pt x="5440644" y="-28076"/>
                  <a:pt x="5457047" y="14404"/>
                  <a:pt x="5550928" y="0"/>
                </a:cubicBezTo>
                <a:cubicBezTo>
                  <a:pt x="5644809" y="-14404"/>
                  <a:pt x="6312136" y="-16188"/>
                  <a:pt x="6530503" y="0"/>
                </a:cubicBezTo>
                <a:cubicBezTo>
                  <a:pt x="6531049" y="285330"/>
                  <a:pt x="6511533" y="438396"/>
                  <a:pt x="6530503" y="584292"/>
                </a:cubicBezTo>
                <a:cubicBezTo>
                  <a:pt x="6366587" y="593898"/>
                  <a:pt x="6256354" y="588571"/>
                  <a:pt x="6073368" y="584292"/>
                </a:cubicBezTo>
                <a:cubicBezTo>
                  <a:pt x="5890382" y="580013"/>
                  <a:pt x="5779502" y="582227"/>
                  <a:pt x="5550928" y="584292"/>
                </a:cubicBezTo>
                <a:cubicBezTo>
                  <a:pt x="5322354" y="586357"/>
                  <a:pt x="5308001" y="599918"/>
                  <a:pt x="5093792" y="584292"/>
                </a:cubicBezTo>
                <a:cubicBezTo>
                  <a:pt x="4879583" y="568666"/>
                  <a:pt x="4683787" y="623309"/>
                  <a:pt x="4310132" y="584292"/>
                </a:cubicBezTo>
                <a:cubicBezTo>
                  <a:pt x="3936477" y="545275"/>
                  <a:pt x="3949334" y="552032"/>
                  <a:pt x="3657082" y="584292"/>
                </a:cubicBezTo>
                <a:cubicBezTo>
                  <a:pt x="3364830" y="616553"/>
                  <a:pt x="3153170" y="588080"/>
                  <a:pt x="3004031" y="584292"/>
                </a:cubicBezTo>
                <a:cubicBezTo>
                  <a:pt x="2854892" y="580504"/>
                  <a:pt x="2773093" y="604432"/>
                  <a:pt x="2546896" y="584292"/>
                </a:cubicBezTo>
                <a:cubicBezTo>
                  <a:pt x="2320699" y="564152"/>
                  <a:pt x="2049451" y="585680"/>
                  <a:pt x="1828541" y="584292"/>
                </a:cubicBezTo>
                <a:cubicBezTo>
                  <a:pt x="1607631" y="582904"/>
                  <a:pt x="1580110" y="595383"/>
                  <a:pt x="1371406" y="584292"/>
                </a:cubicBezTo>
                <a:cubicBezTo>
                  <a:pt x="1162703" y="573201"/>
                  <a:pt x="757785" y="588129"/>
                  <a:pt x="587745" y="584292"/>
                </a:cubicBezTo>
                <a:cubicBezTo>
                  <a:pt x="417705" y="580455"/>
                  <a:pt x="193209" y="576753"/>
                  <a:pt x="0" y="584292"/>
                </a:cubicBezTo>
                <a:cubicBezTo>
                  <a:pt x="20089" y="464120"/>
                  <a:pt x="18329" y="188908"/>
                  <a:pt x="0" y="0"/>
                </a:cubicBezTo>
                <a:close/>
              </a:path>
            </a:pathLst>
          </a:custGeom>
          <a:noFill/>
          <a:ln>
            <a:solidFill>
              <a:srgbClr val="B1B3B3"/>
            </a:solidFill>
            <a:headEnd type="none" w="med" len="med"/>
            <a:tailEnd type="none" w="med" len="med"/>
            <a:extLst>
              <a:ext uri="{C807C97D-BFC1-408E-A445-0C87EB9F89A2}">
                <ask:lineSketchStyleProps xmlns:ask="http://schemas.microsoft.com/office/drawing/2018/sketchyshapes" sd="3962550707">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La extensibilidad de Copilot para Microsoft 365 </a:t>
            </a:r>
            <a:r>
              <a:rPr kumimoji="0" lang="es-xl"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le permite usar la tecnología de IA </a:t>
            </a:r>
            <a:br>
              <a:rPr kumimoji="0" lang="en-US"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br>
            <a:r>
              <a:rPr kumimoji="0" lang="es-xl"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para ampliar la productividad, la capacidad y la creatividad de</a:t>
            </a:r>
            <a:r>
              <a:rPr kumimoji="0" lang="es-EC"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l cliente</a:t>
            </a:r>
            <a:r>
              <a:rPr kumimoji="0" lang="es-xl"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F4EB0682-B9AB-9A13-A396-04E1726C424F}"/>
              </a:ext>
            </a:extLst>
          </p:cNvPr>
          <p:cNvSpPr/>
          <p:nvPr/>
        </p:nvSpPr>
        <p:spPr bwMode="auto">
          <a:xfrm>
            <a:off x="7380758" y="2178559"/>
            <a:ext cx="2133600" cy="3536344"/>
          </a:xfrm>
          <a:custGeom>
            <a:avLst/>
            <a:gdLst>
              <a:gd name="connsiteX0" fmla="*/ 0 w 2133600"/>
              <a:gd name="connsiteY0" fmla="*/ 0 h 3536344"/>
              <a:gd name="connsiteX1" fmla="*/ 554736 w 2133600"/>
              <a:gd name="connsiteY1" fmla="*/ 0 h 3536344"/>
              <a:gd name="connsiteX2" fmla="*/ 1024128 w 2133600"/>
              <a:gd name="connsiteY2" fmla="*/ 0 h 3536344"/>
              <a:gd name="connsiteX3" fmla="*/ 1493520 w 2133600"/>
              <a:gd name="connsiteY3" fmla="*/ 0 h 3536344"/>
              <a:gd name="connsiteX4" fmla="*/ 2133600 w 2133600"/>
              <a:gd name="connsiteY4" fmla="*/ 0 h 3536344"/>
              <a:gd name="connsiteX5" fmla="*/ 2133600 w 2133600"/>
              <a:gd name="connsiteY5" fmla="*/ 518664 h 3536344"/>
              <a:gd name="connsiteX6" fmla="*/ 2133600 w 2133600"/>
              <a:gd name="connsiteY6" fmla="*/ 1108054 h 3536344"/>
              <a:gd name="connsiteX7" fmla="*/ 2133600 w 2133600"/>
              <a:gd name="connsiteY7" fmla="*/ 1626718 h 3536344"/>
              <a:gd name="connsiteX8" fmla="*/ 2133600 w 2133600"/>
              <a:gd name="connsiteY8" fmla="*/ 2110019 h 3536344"/>
              <a:gd name="connsiteX9" fmla="*/ 2133600 w 2133600"/>
              <a:gd name="connsiteY9" fmla="*/ 2734773 h 3536344"/>
              <a:gd name="connsiteX10" fmla="*/ 2133600 w 2133600"/>
              <a:gd name="connsiteY10" fmla="*/ 3536344 h 3536344"/>
              <a:gd name="connsiteX11" fmla="*/ 1642872 w 2133600"/>
              <a:gd name="connsiteY11" fmla="*/ 3536344 h 3536344"/>
              <a:gd name="connsiteX12" fmla="*/ 1152144 w 2133600"/>
              <a:gd name="connsiteY12" fmla="*/ 3536344 h 3536344"/>
              <a:gd name="connsiteX13" fmla="*/ 661416 w 2133600"/>
              <a:gd name="connsiteY13" fmla="*/ 3536344 h 3536344"/>
              <a:gd name="connsiteX14" fmla="*/ 0 w 2133600"/>
              <a:gd name="connsiteY14" fmla="*/ 3536344 h 3536344"/>
              <a:gd name="connsiteX15" fmla="*/ 0 w 2133600"/>
              <a:gd name="connsiteY15" fmla="*/ 2876226 h 3536344"/>
              <a:gd name="connsiteX16" fmla="*/ 0 w 2133600"/>
              <a:gd name="connsiteY16" fmla="*/ 2216109 h 3536344"/>
              <a:gd name="connsiteX17" fmla="*/ 0 w 2133600"/>
              <a:gd name="connsiteY17" fmla="*/ 1626718 h 3536344"/>
              <a:gd name="connsiteX18" fmla="*/ 0 w 2133600"/>
              <a:gd name="connsiteY18" fmla="*/ 1108054 h 3536344"/>
              <a:gd name="connsiteX19" fmla="*/ 0 w 2133600"/>
              <a:gd name="connsiteY19" fmla="*/ 518664 h 3536344"/>
              <a:gd name="connsiteX20" fmla="*/ 0 w 2133600"/>
              <a:gd name="connsiteY20" fmla="*/ 0 h 353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3600" h="3536344" fill="none" extrusionOk="0">
                <a:moveTo>
                  <a:pt x="0" y="0"/>
                </a:moveTo>
                <a:cubicBezTo>
                  <a:pt x="193574" y="27041"/>
                  <a:pt x="442778" y="-897"/>
                  <a:pt x="554736" y="0"/>
                </a:cubicBezTo>
                <a:cubicBezTo>
                  <a:pt x="666694" y="897"/>
                  <a:pt x="859934" y="22397"/>
                  <a:pt x="1024128" y="0"/>
                </a:cubicBezTo>
                <a:cubicBezTo>
                  <a:pt x="1188322" y="-22397"/>
                  <a:pt x="1271398" y="3281"/>
                  <a:pt x="1493520" y="0"/>
                </a:cubicBezTo>
                <a:cubicBezTo>
                  <a:pt x="1715642" y="-3281"/>
                  <a:pt x="1834953" y="-17525"/>
                  <a:pt x="2133600" y="0"/>
                </a:cubicBezTo>
                <a:cubicBezTo>
                  <a:pt x="2131235" y="205721"/>
                  <a:pt x="2146789" y="347131"/>
                  <a:pt x="2133600" y="518664"/>
                </a:cubicBezTo>
                <a:cubicBezTo>
                  <a:pt x="2120411" y="690197"/>
                  <a:pt x="2160489" y="944925"/>
                  <a:pt x="2133600" y="1108054"/>
                </a:cubicBezTo>
                <a:cubicBezTo>
                  <a:pt x="2106712" y="1271183"/>
                  <a:pt x="2123103" y="1474733"/>
                  <a:pt x="2133600" y="1626718"/>
                </a:cubicBezTo>
                <a:cubicBezTo>
                  <a:pt x="2144097" y="1778703"/>
                  <a:pt x="2115085" y="1932071"/>
                  <a:pt x="2133600" y="2110019"/>
                </a:cubicBezTo>
                <a:cubicBezTo>
                  <a:pt x="2152115" y="2287967"/>
                  <a:pt x="2120705" y="2475412"/>
                  <a:pt x="2133600" y="2734773"/>
                </a:cubicBezTo>
                <a:cubicBezTo>
                  <a:pt x="2146495" y="2994134"/>
                  <a:pt x="2166208" y="3343538"/>
                  <a:pt x="2133600" y="3536344"/>
                </a:cubicBezTo>
                <a:cubicBezTo>
                  <a:pt x="1950000" y="3516094"/>
                  <a:pt x="1846363" y="3533263"/>
                  <a:pt x="1642872" y="3536344"/>
                </a:cubicBezTo>
                <a:cubicBezTo>
                  <a:pt x="1439381" y="3539425"/>
                  <a:pt x="1270938" y="3539512"/>
                  <a:pt x="1152144" y="3536344"/>
                </a:cubicBezTo>
                <a:cubicBezTo>
                  <a:pt x="1033350" y="3533176"/>
                  <a:pt x="808618" y="3550632"/>
                  <a:pt x="661416" y="3536344"/>
                </a:cubicBezTo>
                <a:cubicBezTo>
                  <a:pt x="514214" y="3522056"/>
                  <a:pt x="277943" y="3561721"/>
                  <a:pt x="0" y="3536344"/>
                </a:cubicBezTo>
                <a:cubicBezTo>
                  <a:pt x="19060" y="3324982"/>
                  <a:pt x="-32867" y="3177290"/>
                  <a:pt x="0" y="2876226"/>
                </a:cubicBezTo>
                <a:cubicBezTo>
                  <a:pt x="32867" y="2575162"/>
                  <a:pt x="-29699" y="2516663"/>
                  <a:pt x="0" y="2216109"/>
                </a:cubicBezTo>
                <a:cubicBezTo>
                  <a:pt x="29699" y="1915555"/>
                  <a:pt x="15506" y="1826554"/>
                  <a:pt x="0" y="1626718"/>
                </a:cubicBezTo>
                <a:cubicBezTo>
                  <a:pt x="-15506" y="1426882"/>
                  <a:pt x="-17269" y="1324264"/>
                  <a:pt x="0" y="1108054"/>
                </a:cubicBezTo>
                <a:cubicBezTo>
                  <a:pt x="17269" y="891844"/>
                  <a:pt x="-19179" y="765130"/>
                  <a:pt x="0" y="518664"/>
                </a:cubicBezTo>
                <a:cubicBezTo>
                  <a:pt x="19179" y="272198"/>
                  <a:pt x="-25222" y="214133"/>
                  <a:pt x="0" y="0"/>
                </a:cubicBezTo>
                <a:close/>
              </a:path>
              <a:path w="2133600" h="3536344" stroke="0" extrusionOk="0">
                <a:moveTo>
                  <a:pt x="0" y="0"/>
                </a:moveTo>
                <a:cubicBezTo>
                  <a:pt x="173365" y="-8352"/>
                  <a:pt x="263696" y="-24998"/>
                  <a:pt x="512064" y="0"/>
                </a:cubicBezTo>
                <a:cubicBezTo>
                  <a:pt x="760432" y="24998"/>
                  <a:pt x="895692" y="-11380"/>
                  <a:pt x="1045464" y="0"/>
                </a:cubicBezTo>
                <a:cubicBezTo>
                  <a:pt x="1195236" y="11380"/>
                  <a:pt x="1358893" y="-16451"/>
                  <a:pt x="1514856" y="0"/>
                </a:cubicBezTo>
                <a:cubicBezTo>
                  <a:pt x="1670819" y="16451"/>
                  <a:pt x="1838167" y="5396"/>
                  <a:pt x="2133600" y="0"/>
                </a:cubicBezTo>
                <a:cubicBezTo>
                  <a:pt x="2150323" y="129726"/>
                  <a:pt x="2144896" y="338980"/>
                  <a:pt x="2133600" y="589391"/>
                </a:cubicBezTo>
                <a:cubicBezTo>
                  <a:pt x="2122304" y="839802"/>
                  <a:pt x="2128599" y="997229"/>
                  <a:pt x="2133600" y="1108054"/>
                </a:cubicBezTo>
                <a:cubicBezTo>
                  <a:pt x="2138601" y="1218879"/>
                  <a:pt x="2151854" y="1526389"/>
                  <a:pt x="2133600" y="1732809"/>
                </a:cubicBezTo>
                <a:cubicBezTo>
                  <a:pt x="2115346" y="1939230"/>
                  <a:pt x="2120891" y="2190513"/>
                  <a:pt x="2133600" y="2357563"/>
                </a:cubicBezTo>
                <a:cubicBezTo>
                  <a:pt x="2146309" y="2524613"/>
                  <a:pt x="2127605" y="2697778"/>
                  <a:pt x="2133600" y="2840863"/>
                </a:cubicBezTo>
                <a:cubicBezTo>
                  <a:pt x="2139595" y="2983948"/>
                  <a:pt x="2160438" y="3268601"/>
                  <a:pt x="2133600" y="3536344"/>
                </a:cubicBezTo>
                <a:cubicBezTo>
                  <a:pt x="2019806" y="3546169"/>
                  <a:pt x="1739846" y="3531964"/>
                  <a:pt x="1578864" y="3536344"/>
                </a:cubicBezTo>
                <a:cubicBezTo>
                  <a:pt x="1417882" y="3540724"/>
                  <a:pt x="1231171" y="3554157"/>
                  <a:pt x="1088136" y="3536344"/>
                </a:cubicBezTo>
                <a:cubicBezTo>
                  <a:pt x="945101" y="3518531"/>
                  <a:pt x="750326" y="3540397"/>
                  <a:pt x="576072" y="3536344"/>
                </a:cubicBezTo>
                <a:cubicBezTo>
                  <a:pt x="401818" y="3532291"/>
                  <a:pt x="188726" y="3540831"/>
                  <a:pt x="0" y="3536344"/>
                </a:cubicBezTo>
                <a:cubicBezTo>
                  <a:pt x="-7180" y="3351496"/>
                  <a:pt x="24991" y="3140038"/>
                  <a:pt x="0" y="2946953"/>
                </a:cubicBezTo>
                <a:cubicBezTo>
                  <a:pt x="-24991" y="2753868"/>
                  <a:pt x="-23777" y="2598906"/>
                  <a:pt x="0" y="2357563"/>
                </a:cubicBezTo>
                <a:cubicBezTo>
                  <a:pt x="23777" y="2116220"/>
                  <a:pt x="7419" y="2023745"/>
                  <a:pt x="0" y="1732809"/>
                </a:cubicBezTo>
                <a:cubicBezTo>
                  <a:pt x="-7419" y="1441873"/>
                  <a:pt x="750" y="1486664"/>
                  <a:pt x="0" y="1249508"/>
                </a:cubicBezTo>
                <a:cubicBezTo>
                  <a:pt x="-750" y="1012352"/>
                  <a:pt x="-12268" y="817253"/>
                  <a:pt x="0" y="660118"/>
                </a:cubicBezTo>
                <a:cubicBezTo>
                  <a:pt x="12268" y="502983"/>
                  <a:pt x="-22814" y="212829"/>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3731594369">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Expand</a:t>
            </a:r>
            <a:r>
              <a:rPr kumimoji="0" lang="es-EC"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e</a:t>
            </a:r>
            <a:endParaRPr kumimoji="0" lang="es-xl"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el conocimiento </a:t>
            </a:r>
            <a:br>
              <a:rPr kumimoji="0" lang="en-IN"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br>
            <a:r>
              <a:rPr kumimoji="0" lang="es-xl"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de la organización.</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Conect</a:t>
            </a:r>
            <a:r>
              <a:rPr kumimoji="0" lang="es-EC"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a</a:t>
            </a:r>
            <a:r>
              <a:rPr kumimoji="0" lang="es-xl"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 Copilot al contenido y los datos de la organización para crear información y conexiones aún más profundas.</a:t>
            </a:r>
          </a:p>
        </p:txBody>
      </p:sp>
      <p:sp>
        <p:nvSpPr>
          <p:cNvPr id="6" name="Rectangle 5">
            <a:extLst>
              <a:ext uri="{FF2B5EF4-FFF2-40B4-BE49-F238E27FC236}">
                <a16:creationId xmlns:a16="http://schemas.microsoft.com/office/drawing/2014/main" id="{8FF79175-8516-332F-07EC-FA0226009132}"/>
              </a:ext>
            </a:extLst>
          </p:cNvPr>
          <p:cNvSpPr/>
          <p:nvPr/>
        </p:nvSpPr>
        <p:spPr bwMode="auto">
          <a:xfrm>
            <a:off x="5187505" y="2178559"/>
            <a:ext cx="2133600" cy="3536344"/>
          </a:xfrm>
          <a:custGeom>
            <a:avLst/>
            <a:gdLst>
              <a:gd name="connsiteX0" fmla="*/ 0 w 2133600"/>
              <a:gd name="connsiteY0" fmla="*/ 0 h 3536344"/>
              <a:gd name="connsiteX1" fmla="*/ 490728 w 2133600"/>
              <a:gd name="connsiteY1" fmla="*/ 0 h 3536344"/>
              <a:gd name="connsiteX2" fmla="*/ 1002792 w 2133600"/>
              <a:gd name="connsiteY2" fmla="*/ 0 h 3536344"/>
              <a:gd name="connsiteX3" fmla="*/ 1472184 w 2133600"/>
              <a:gd name="connsiteY3" fmla="*/ 0 h 3536344"/>
              <a:gd name="connsiteX4" fmla="*/ 2133600 w 2133600"/>
              <a:gd name="connsiteY4" fmla="*/ 0 h 3536344"/>
              <a:gd name="connsiteX5" fmla="*/ 2133600 w 2133600"/>
              <a:gd name="connsiteY5" fmla="*/ 483300 h 3536344"/>
              <a:gd name="connsiteX6" fmla="*/ 2133600 w 2133600"/>
              <a:gd name="connsiteY6" fmla="*/ 1037328 h 3536344"/>
              <a:gd name="connsiteX7" fmla="*/ 2133600 w 2133600"/>
              <a:gd name="connsiteY7" fmla="*/ 1697445 h 3536344"/>
              <a:gd name="connsiteX8" fmla="*/ 2133600 w 2133600"/>
              <a:gd name="connsiteY8" fmla="*/ 2216109 h 3536344"/>
              <a:gd name="connsiteX9" fmla="*/ 2133600 w 2133600"/>
              <a:gd name="connsiteY9" fmla="*/ 2770136 h 3536344"/>
              <a:gd name="connsiteX10" fmla="*/ 2133600 w 2133600"/>
              <a:gd name="connsiteY10" fmla="*/ 3536344 h 3536344"/>
              <a:gd name="connsiteX11" fmla="*/ 1621536 w 2133600"/>
              <a:gd name="connsiteY11" fmla="*/ 3536344 h 3536344"/>
              <a:gd name="connsiteX12" fmla="*/ 1045464 w 2133600"/>
              <a:gd name="connsiteY12" fmla="*/ 3536344 h 3536344"/>
              <a:gd name="connsiteX13" fmla="*/ 554736 w 2133600"/>
              <a:gd name="connsiteY13" fmla="*/ 3536344 h 3536344"/>
              <a:gd name="connsiteX14" fmla="*/ 0 w 2133600"/>
              <a:gd name="connsiteY14" fmla="*/ 3536344 h 3536344"/>
              <a:gd name="connsiteX15" fmla="*/ 0 w 2133600"/>
              <a:gd name="connsiteY15" fmla="*/ 2911590 h 3536344"/>
              <a:gd name="connsiteX16" fmla="*/ 0 w 2133600"/>
              <a:gd name="connsiteY16" fmla="*/ 2357563 h 3536344"/>
              <a:gd name="connsiteX17" fmla="*/ 0 w 2133600"/>
              <a:gd name="connsiteY17" fmla="*/ 1838899 h 3536344"/>
              <a:gd name="connsiteX18" fmla="*/ 0 w 2133600"/>
              <a:gd name="connsiteY18" fmla="*/ 1284872 h 3536344"/>
              <a:gd name="connsiteX19" fmla="*/ 0 w 2133600"/>
              <a:gd name="connsiteY19" fmla="*/ 624754 h 3536344"/>
              <a:gd name="connsiteX20" fmla="*/ 0 w 2133600"/>
              <a:gd name="connsiteY20" fmla="*/ 0 h 353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3600" h="3536344" fill="none" extrusionOk="0">
                <a:moveTo>
                  <a:pt x="0" y="0"/>
                </a:moveTo>
                <a:cubicBezTo>
                  <a:pt x="146682" y="-6506"/>
                  <a:pt x="280728" y="7847"/>
                  <a:pt x="490728" y="0"/>
                </a:cubicBezTo>
                <a:cubicBezTo>
                  <a:pt x="700728" y="-7847"/>
                  <a:pt x="883493" y="5688"/>
                  <a:pt x="1002792" y="0"/>
                </a:cubicBezTo>
                <a:cubicBezTo>
                  <a:pt x="1122091" y="-5688"/>
                  <a:pt x="1375448" y="1014"/>
                  <a:pt x="1472184" y="0"/>
                </a:cubicBezTo>
                <a:cubicBezTo>
                  <a:pt x="1568920" y="-1014"/>
                  <a:pt x="1819990" y="-23418"/>
                  <a:pt x="2133600" y="0"/>
                </a:cubicBezTo>
                <a:cubicBezTo>
                  <a:pt x="2123203" y="206928"/>
                  <a:pt x="2154812" y="256784"/>
                  <a:pt x="2133600" y="483300"/>
                </a:cubicBezTo>
                <a:cubicBezTo>
                  <a:pt x="2112388" y="709816"/>
                  <a:pt x="2145314" y="777930"/>
                  <a:pt x="2133600" y="1037328"/>
                </a:cubicBezTo>
                <a:cubicBezTo>
                  <a:pt x="2121886" y="1296726"/>
                  <a:pt x="2145907" y="1400283"/>
                  <a:pt x="2133600" y="1697445"/>
                </a:cubicBezTo>
                <a:cubicBezTo>
                  <a:pt x="2121293" y="1994607"/>
                  <a:pt x="2134805" y="2064191"/>
                  <a:pt x="2133600" y="2216109"/>
                </a:cubicBezTo>
                <a:cubicBezTo>
                  <a:pt x="2132395" y="2368027"/>
                  <a:pt x="2116653" y="2617935"/>
                  <a:pt x="2133600" y="2770136"/>
                </a:cubicBezTo>
                <a:cubicBezTo>
                  <a:pt x="2150547" y="2922337"/>
                  <a:pt x="2141996" y="3188257"/>
                  <a:pt x="2133600" y="3536344"/>
                </a:cubicBezTo>
                <a:cubicBezTo>
                  <a:pt x="1991929" y="3535356"/>
                  <a:pt x="1770001" y="3519567"/>
                  <a:pt x="1621536" y="3536344"/>
                </a:cubicBezTo>
                <a:cubicBezTo>
                  <a:pt x="1473071" y="3553121"/>
                  <a:pt x="1299456" y="3545601"/>
                  <a:pt x="1045464" y="3536344"/>
                </a:cubicBezTo>
                <a:cubicBezTo>
                  <a:pt x="791472" y="3527087"/>
                  <a:pt x="704335" y="3548551"/>
                  <a:pt x="554736" y="3536344"/>
                </a:cubicBezTo>
                <a:cubicBezTo>
                  <a:pt x="405137" y="3524137"/>
                  <a:pt x="217385" y="3531979"/>
                  <a:pt x="0" y="3536344"/>
                </a:cubicBezTo>
                <a:cubicBezTo>
                  <a:pt x="-22789" y="3297291"/>
                  <a:pt x="-10715" y="3077456"/>
                  <a:pt x="0" y="2911590"/>
                </a:cubicBezTo>
                <a:cubicBezTo>
                  <a:pt x="10715" y="2745724"/>
                  <a:pt x="-24380" y="2496604"/>
                  <a:pt x="0" y="2357563"/>
                </a:cubicBezTo>
                <a:cubicBezTo>
                  <a:pt x="24380" y="2218522"/>
                  <a:pt x="23630" y="1995343"/>
                  <a:pt x="0" y="1838899"/>
                </a:cubicBezTo>
                <a:cubicBezTo>
                  <a:pt x="-23630" y="1682455"/>
                  <a:pt x="4643" y="1523916"/>
                  <a:pt x="0" y="1284872"/>
                </a:cubicBezTo>
                <a:cubicBezTo>
                  <a:pt x="-4643" y="1045828"/>
                  <a:pt x="-27954" y="842720"/>
                  <a:pt x="0" y="624754"/>
                </a:cubicBezTo>
                <a:cubicBezTo>
                  <a:pt x="27954" y="406788"/>
                  <a:pt x="-4959" y="125696"/>
                  <a:pt x="0" y="0"/>
                </a:cubicBezTo>
                <a:close/>
              </a:path>
              <a:path w="2133600" h="3536344" stroke="0" extrusionOk="0">
                <a:moveTo>
                  <a:pt x="0" y="0"/>
                </a:moveTo>
                <a:cubicBezTo>
                  <a:pt x="255637" y="8379"/>
                  <a:pt x="415256" y="-18476"/>
                  <a:pt x="533400" y="0"/>
                </a:cubicBezTo>
                <a:cubicBezTo>
                  <a:pt x="651544" y="18476"/>
                  <a:pt x="819985" y="11159"/>
                  <a:pt x="1066800" y="0"/>
                </a:cubicBezTo>
                <a:cubicBezTo>
                  <a:pt x="1313615" y="-11159"/>
                  <a:pt x="1385562" y="-2611"/>
                  <a:pt x="1621536" y="0"/>
                </a:cubicBezTo>
                <a:cubicBezTo>
                  <a:pt x="1857510" y="2611"/>
                  <a:pt x="1890168" y="-7098"/>
                  <a:pt x="2133600" y="0"/>
                </a:cubicBezTo>
                <a:cubicBezTo>
                  <a:pt x="2143977" y="198545"/>
                  <a:pt x="2135287" y="328733"/>
                  <a:pt x="2133600" y="483300"/>
                </a:cubicBezTo>
                <a:cubicBezTo>
                  <a:pt x="2131913" y="637867"/>
                  <a:pt x="2102343" y="899919"/>
                  <a:pt x="2133600" y="1143418"/>
                </a:cubicBezTo>
                <a:cubicBezTo>
                  <a:pt x="2164857" y="1386917"/>
                  <a:pt x="2126375" y="1642229"/>
                  <a:pt x="2133600" y="1803535"/>
                </a:cubicBezTo>
                <a:cubicBezTo>
                  <a:pt x="2140825" y="1964841"/>
                  <a:pt x="2158732" y="2200917"/>
                  <a:pt x="2133600" y="2463653"/>
                </a:cubicBezTo>
                <a:cubicBezTo>
                  <a:pt x="2108468" y="2726389"/>
                  <a:pt x="2175971" y="3127003"/>
                  <a:pt x="2133600" y="3536344"/>
                </a:cubicBezTo>
                <a:cubicBezTo>
                  <a:pt x="2000564" y="3527142"/>
                  <a:pt x="1803698" y="3518442"/>
                  <a:pt x="1664208" y="3536344"/>
                </a:cubicBezTo>
                <a:cubicBezTo>
                  <a:pt x="1524718" y="3554246"/>
                  <a:pt x="1263501" y="3524726"/>
                  <a:pt x="1152144" y="3536344"/>
                </a:cubicBezTo>
                <a:cubicBezTo>
                  <a:pt x="1040787" y="3547962"/>
                  <a:pt x="874249" y="3548406"/>
                  <a:pt x="618744" y="3536344"/>
                </a:cubicBezTo>
                <a:cubicBezTo>
                  <a:pt x="363239" y="3524282"/>
                  <a:pt x="126842" y="3556724"/>
                  <a:pt x="0" y="3536344"/>
                </a:cubicBezTo>
                <a:cubicBezTo>
                  <a:pt x="-12722" y="3302717"/>
                  <a:pt x="-3881" y="3276213"/>
                  <a:pt x="0" y="3017680"/>
                </a:cubicBezTo>
                <a:cubicBezTo>
                  <a:pt x="3881" y="2759147"/>
                  <a:pt x="-2438" y="2724709"/>
                  <a:pt x="0" y="2499016"/>
                </a:cubicBezTo>
                <a:cubicBezTo>
                  <a:pt x="2438" y="2273323"/>
                  <a:pt x="16164" y="2034469"/>
                  <a:pt x="0" y="1838899"/>
                </a:cubicBezTo>
                <a:cubicBezTo>
                  <a:pt x="-16164" y="1643329"/>
                  <a:pt x="16987" y="1483349"/>
                  <a:pt x="0" y="1355599"/>
                </a:cubicBezTo>
                <a:cubicBezTo>
                  <a:pt x="-16987" y="1227849"/>
                  <a:pt x="-31294" y="851211"/>
                  <a:pt x="0" y="695481"/>
                </a:cubicBezTo>
                <a:cubicBezTo>
                  <a:pt x="31294" y="539751"/>
                  <a:pt x="14143" y="152425"/>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2475108761">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Amplí</a:t>
            </a:r>
            <a:r>
              <a:rPr kumimoji="0" lang="es-EC"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a</a:t>
            </a:r>
            <a:r>
              <a:rPr kumimoji="0" lang="es-xl"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 las habilidades de los usuarios. </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Conect</a:t>
            </a:r>
            <a:r>
              <a:rPr kumimoji="0" lang="es-EC"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a</a:t>
            </a:r>
            <a:r>
              <a:rPr kumimoji="0" lang="es-xl"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 </a:t>
            </a:r>
            <a:r>
              <a:rPr kumimoji="0" lang="es-xl"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Copilot a las aplicaciones con las que trabaja mediante conectores que agilicen </a:t>
            </a:r>
            <a:r>
              <a:rPr kumimoji="0" lang="es-EC"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las</a:t>
            </a:r>
            <a:r>
              <a:rPr kumimoji="0" lang="es-xl"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 tareas y actividades diarias.</a:t>
            </a:r>
          </a:p>
        </p:txBody>
      </p:sp>
      <p:sp>
        <p:nvSpPr>
          <p:cNvPr id="7" name="Rectangle 6">
            <a:extLst>
              <a:ext uri="{FF2B5EF4-FFF2-40B4-BE49-F238E27FC236}">
                <a16:creationId xmlns:a16="http://schemas.microsoft.com/office/drawing/2014/main" id="{C74DE329-E717-88B2-D2CC-B914AAD58ED5}"/>
              </a:ext>
            </a:extLst>
          </p:cNvPr>
          <p:cNvSpPr/>
          <p:nvPr/>
        </p:nvSpPr>
        <p:spPr bwMode="auto">
          <a:xfrm>
            <a:off x="9579210" y="2178559"/>
            <a:ext cx="2133601" cy="3537885"/>
          </a:xfrm>
          <a:custGeom>
            <a:avLst/>
            <a:gdLst>
              <a:gd name="connsiteX0" fmla="*/ 0 w 2133601"/>
              <a:gd name="connsiteY0" fmla="*/ 0 h 3537885"/>
              <a:gd name="connsiteX1" fmla="*/ 576072 w 2133601"/>
              <a:gd name="connsiteY1" fmla="*/ 0 h 3537885"/>
              <a:gd name="connsiteX2" fmla="*/ 1152145 w 2133601"/>
              <a:gd name="connsiteY2" fmla="*/ 0 h 3537885"/>
              <a:gd name="connsiteX3" fmla="*/ 2133601 w 2133601"/>
              <a:gd name="connsiteY3" fmla="*/ 0 h 3537885"/>
              <a:gd name="connsiteX4" fmla="*/ 2133601 w 2133601"/>
              <a:gd name="connsiteY4" fmla="*/ 660405 h 3537885"/>
              <a:gd name="connsiteX5" fmla="*/ 2133601 w 2133601"/>
              <a:gd name="connsiteY5" fmla="*/ 1285432 h 3537885"/>
              <a:gd name="connsiteX6" fmla="*/ 2133601 w 2133601"/>
              <a:gd name="connsiteY6" fmla="*/ 1839700 h 3537885"/>
              <a:gd name="connsiteX7" fmla="*/ 2133601 w 2133601"/>
              <a:gd name="connsiteY7" fmla="*/ 2393969 h 3537885"/>
              <a:gd name="connsiteX8" fmla="*/ 2133601 w 2133601"/>
              <a:gd name="connsiteY8" fmla="*/ 2877480 h 3537885"/>
              <a:gd name="connsiteX9" fmla="*/ 2133601 w 2133601"/>
              <a:gd name="connsiteY9" fmla="*/ 3537885 h 3537885"/>
              <a:gd name="connsiteX10" fmla="*/ 1578865 w 2133601"/>
              <a:gd name="connsiteY10" fmla="*/ 3537885 h 3537885"/>
              <a:gd name="connsiteX11" fmla="*/ 1109473 w 2133601"/>
              <a:gd name="connsiteY11" fmla="*/ 3537885 h 3537885"/>
              <a:gd name="connsiteX12" fmla="*/ 554736 w 2133601"/>
              <a:gd name="connsiteY12" fmla="*/ 3537885 h 3537885"/>
              <a:gd name="connsiteX13" fmla="*/ 0 w 2133601"/>
              <a:gd name="connsiteY13" fmla="*/ 3537885 h 3537885"/>
              <a:gd name="connsiteX14" fmla="*/ 0 w 2133601"/>
              <a:gd name="connsiteY14" fmla="*/ 2983616 h 3537885"/>
              <a:gd name="connsiteX15" fmla="*/ 0 w 2133601"/>
              <a:gd name="connsiteY15" fmla="*/ 2323211 h 3537885"/>
              <a:gd name="connsiteX16" fmla="*/ 0 w 2133601"/>
              <a:gd name="connsiteY16" fmla="*/ 1662806 h 3537885"/>
              <a:gd name="connsiteX17" fmla="*/ 0 w 2133601"/>
              <a:gd name="connsiteY17" fmla="*/ 1179295 h 3537885"/>
              <a:gd name="connsiteX18" fmla="*/ 0 w 2133601"/>
              <a:gd name="connsiteY18" fmla="*/ 625026 h 3537885"/>
              <a:gd name="connsiteX19" fmla="*/ 0 w 2133601"/>
              <a:gd name="connsiteY19" fmla="*/ 0 h 353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33601" h="3537885" fill="none" extrusionOk="0">
                <a:moveTo>
                  <a:pt x="0" y="0"/>
                </a:moveTo>
                <a:cubicBezTo>
                  <a:pt x="242386" y="194"/>
                  <a:pt x="370088" y="-22586"/>
                  <a:pt x="576072" y="0"/>
                </a:cubicBezTo>
                <a:cubicBezTo>
                  <a:pt x="782056" y="22586"/>
                  <a:pt x="970428" y="26818"/>
                  <a:pt x="1152145" y="0"/>
                </a:cubicBezTo>
                <a:cubicBezTo>
                  <a:pt x="1333862" y="-26818"/>
                  <a:pt x="1854961" y="41417"/>
                  <a:pt x="2133601" y="0"/>
                </a:cubicBezTo>
                <a:cubicBezTo>
                  <a:pt x="2149074" y="315919"/>
                  <a:pt x="2118116" y="515898"/>
                  <a:pt x="2133601" y="660405"/>
                </a:cubicBezTo>
                <a:cubicBezTo>
                  <a:pt x="2149086" y="804912"/>
                  <a:pt x="2110971" y="1000852"/>
                  <a:pt x="2133601" y="1285432"/>
                </a:cubicBezTo>
                <a:cubicBezTo>
                  <a:pt x="2156231" y="1570012"/>
                  <a:pt x="2142670" y="1660908"/>
                  <a:pt x="2133601" y="1839700"/>
                </a:cubicBezTo>
                <a:cubicBezTo>
                  <a:pt x="2124532" y="2018492"/>
                  <a:pt x="2116567" y="2195442"/>
                  <a:pt x="2133601" y="2393969"/>
                </a:cubicBezTo>
                <a:cubicBezTo>
                  <a:pt x="2150635" y="2592496"/>
                  <a:pt x="2126233" y="2733866"/>
                  <a:pt x="2133601" y="2877480"/>
                </a:cubicBezTo>
                <a:cubicBezTo>
                  <a:pt x="2140969" y="3021094"/>
                  <a:pt x="2151656" y="3282740"/>
                  <a:pt x="2133601" y="3537885"/>
                </a:cubicBezTo>
                <a:cubicBezTo>
                  <a:pt x="2012930" y="3547787"/>
                  <a:pt x="1749165" y="3551764"/>
                  <a:pt x="1578865" y="3537885"/>
                </a:cubicBezTo>
                <a:cubicBezTo>
                  <a:pt x="1408565" y="3524006"/>
                  <a:pt x="1294294" y="3516054"/>
                  <a:pt x="1109473" y="3537885"/>
                </a:cubicBezTo>
                <a:cubicBezTo>
                  <a:pt x="924652" y="3559716"/>
                  <a:pt x="777508" y="3542390"/>
                  <a:pt x="554736" y="3537885"/>
                </a:cubicBezTo>
                <a:cubicBezTo>
                  <a:pt x="331964" y="3533380"/>
                  <a:pt x="135563" y="3513056"/>
                  <a:pt x="0" y="3537885"/>
                </a:cubicBezTo>
                <a:cubicBezTo>
                  <a:pt x="26274" y="3377597"/>
                  <a:pt x="27576" y="3163603"/>
                  <a:pt x="0" y="2983616"/>
                </a:cubicBezTo>
                <a:cubicBezTo>
                  <a:pt x="-27576" y="2803629"/>
                  <a:pt x="7898" y="2607231"/>
                  <a:pt x="0" y="2323211"/>
                </a:cubicBezTo>
                <a:cubicBezTo>
                  <a:pt x="-7898" y="2039191"/>
                  <a:pt x="21653" y="1936443"/>
                  <a:pt x="0" y="1662806"/>
                </a:cubicBezTo>
                <a:cubicBezTo>
                  <a:pt x="-21653" y="1389169"/>
                  <a:pt x="-9507" y="1310102"/>
                  <a:pt x="0" y="1179295"/>
                </a:cubicBezTo>
                <a:cubicBezTo>
                  <a:pt x="9507" y="1048488"/>
                  <a:pt x="-26967" y="781669"/>
                  <a:pt x="0" y="625026"/>
                </a:cubicBezTo>
                <a:cubicBezTo>
                  <a:pt x="26967" y="468383"/>
                  <a:pt x="-22266" y="190426"/>
                  <a:pt x="0" y="0"/>
                </a:cubicBezTo>
                <a:close/>
              </a:path>
              <a:path w="2133601" h="3537885" stroke="0" extrusionOk="0">
                <a:moveTo>
                  <a:pt x="0" y="0"/>
                </a:moveTo>
                <a:cubicBezTo>
                  <a:pt x="264091" y="20423"/>
                  <a:pt x="407385" y="14605"/>
                  <a:pt x="576072" y="0"/>
                </a:cubicBezTo>
                <a:cubicBezTo>
                  <a:pt x="744759" y="-14605"/>
                  <a:pt x="920139" y="-16800"/>
                  <a:pt x="1066801" y="0"/>
                </a:cubicBezTo>
                <a:cubicBezTo>
                  <a:pt x="1213463" y="16800"/>
                  <a:pt x="1485602" y="2877"/>
                  <a:pt x="1600201" y="0"/>
                </a:cubicBezTo>
                <a:cubicBezTo>
                  <a:pt x="1714800" y="-2877"/>
                  <a:pt x="2014961" y="11368"/>
                  <a:pt x="2133601" y="0"/>
                </a:cubicBezTo>
                <a:cubicBezTo>
                  <a:pt x="2147258" y="167752"/>
                  <a:pt x="2105852" y="436855"/>
                  <a:pt x="2133601" y="589648"/>
                </a:cubicBezTo>
                <a:cubicBezTo>
                  <a:pt x="2161350" y="742441"/>
                  <a:pt x="2118182" y="979073"/>
                  <a:pt x="2133601" y="1250053"/>
                </a:cubicBezTo>
                <a:cubicBezTo>
                  <a:pt x="2149020" y="1521034"/>
                  <a:pt x="2110790" y="1670333"/>
                  <a:pt x="2133601" y="1910458"/>
                </a:cubicBezTo>
                <a:cubicBezTo>
                  <a:pt x="2156412" y="2150583"/>
                  <a:pt x="2127560" y="2233805"/>
                  <a:pt x="2133601" y="2429348"/>
                </a:cubicBezTo>
                <a:cubicBezTo>
                  <a:pt x="2139643" y="2624891"/>
                  <a:pt x="2184573" y="3190748"/>
                  <a:pt x="2133601" y="3537885"/>
                </a:cubicBezTo>
                <a:cubicBezTo>
                  <a:pt x="1931113" y="3552085"/>
                  <a:pt x="1764764" y="3546401"/>
                  <a:pt x="1642873" y="3537885"/>
                </a:cubicBezTo>
                <a:cubicBezTo>
                  <a:pt x="1520982" y="3529369"/>
                  <a:pt x="1374256" y="3514024"/>
                  <a:pt x="1152145" y="3537885"/>
                </a:cubicBezTo>
                <a:cubicBezTo>
                  <a:pt x="930034" y="3561746"/>
                  <a:pt x="798071" y="3556800"/>
                  <a:pt x="597408" y="3537885"/>
                </a:cubicBezTo>
                <a:cubicBezTo>
                  <a:pt x="396745" y="3518970"/>
                  <a:pt x="198839" y="3512403"/>
                  <a:pt x="0" y="3537885"/>
                </a:cubicBezTo>
                <a:cubicBezTo>
                  <a:pt x="-20748" y="3327839"/>
                  <a:pt x="14082" y="3238847"/>
                  <a:pt x="0" y="3018995"/>
                </a:cubicBezTo>
                <a:cubicBezTo>
                  <a:pt x="-14082" y="2799143"/>
                  <a:pt x="-24064" y="2572814"/>
                  <a:pt x="0" y="2358590"/>
                </a:cubicBezTo>
                <a:cubicBezTo>
                  <a:pt x="24064" y="2144366"/>
                  <a:pt x="3469" y="2019877"/>
                  <a:pt x="0" y="1804321"/>
                </a:cubicBezTo>
                <a:cubicBezTo>
                  <a:pt x="-3469" y="1588765"/>
                  <a:pt x="5052" y="1463209"/>
                  <a:pt x="0" y="1143916"/>
                </a:cubicBezTo>
                <a:cubicBezTo>
                  <a:pt x="-5052" y="824624"/>
                  <a:pt x="-6347" y="780832"/>
                  <a:pt x="0" y="625026"/>
                </a:cubicBezTo>
                <a:cubicBezTo>
                  <a:pt x="6347" y="469220"/>
                  <a:pt x="-19573" y="166747"/>
                  <a:pt x="0" y="0"/>
                </a:cubicBezTo>
                <a:close/>
              </a:path>
            </a:pathLst>
          </a:custGeom>
          <a:solidFill>
            <a:schemeClr val="bg1">
              <a:lumMod val="95000"/>
            </a:schemeClr>
          </a:solidFill>
          <a:ln>
            <a:solidFill>
              <a:srgbClr val="B1B3B3"/>
            </a:solidFill>
            <a:headEnd type="none" w="med" len="med"/>
            <a:tailEnd type="none" w="med" len="med"/>
            <a:extLst>
              <a:ext uri="{C807C97D-BFC1-408E-A445-0C87EB9F89A2}">
                <ask:lineSketchStyleProps xmlns:ask="http://schemas.microsoft.com/office/drawing/2018/sketchyshapes" sd="307358981">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s-EC"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Mantén</a:t>
            </a:r>
            <a:endParaRPr kumimoji="0" lang="es-xl"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la confianza.</a:t>
            </a: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s-xl"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Copilot opera dentro de los límites de seguridad </a:t>
            </a:r>
            <a:br>
              <a:rPr kumimoji="0" lang="en-US"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br>
            <a:r>
              <a:rPr kumimoji="0" lang="es-xl"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y cumplimiento de la organización y se adhiere a los estándares de IA responsable de Microsoft.</a:t>
            </a:r>
            <a:endParaRPr kumimoji="0" lang="en-US" sz="1200" b="1"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9A3ECC34-F517-F82A-4673-99DE8DF03EE0}"/>
              </a:ext>
            </a:extLst>
          </p:cNvPr>
          <p:cNvSpPr/>
          <p:nvPr/>
        </p:nvSpPr>
        <p:spPr bwMode="auto">
          <a:xfrm>
            <a:off x="487632" y="1301821"/>
            <a:ext cx="4389120" cy="4389120"/>
          </a:xfrm>
          <a:custGeom>
            <a:avLst/>
            <a:gdLst>
              <a:gd name="connsiteX0" fmla="*/ 0 w 4389120"/>
              <a:gd name="connsiteY0" fmla="*/ 0 h 4389120"/>
              <a:gd name="connsiteX1" fmla="*/ 627017 w 4389120"/>
              <a:gd name="connsiteY1" fmla="*/ 0 h 4389120"/>
              <a:gd name="connsiteX2" fmla="*/ 1341817 w 4389120"/>
              <a:gd name="connsiteY2" fmla="*/ 0 h 4389120"/>
              <a:gd name="connsiteX3" fmla="*/ 1837160 w 4389120"/>
              <a:gd name="connsiteY3" fmla="*/ 0 h 4389120"/>
              <a:gd name="connsiteX4" fmla="*/ 2551960 w 4389120"/>
              <a:gd name="connsiteY4" fmla="*/ 0 h 4389120"/>
              <a:gd name="connsiteX5" fmla="*/ 3135086 w 4389120"/>
              <a:gd name="connsiteY5" fmla="*/ 0 h 4389120"/>
              <a:gd name="connsiteX6" fmla="*/ 3630429 w 4389120"/>
              <a:gd name="connsiteY6" fmla="*/ 0 h 4389120"/>
              <a:gd name="connsiteX7" fmla="*/ 4389120 w 4389120"/>
              <a:gd name="connsiteY7" fmla="*/ 0 h 4389120"/>
              <a:gd name="connsiteX8" fmla="*/ 4389120 w 4389120"/>
              <a:gd name="connsiteY8" fmla="*/ 539235 h 4389120"/>
              <a:gd name="connsiteX9" fmla="*/ 4389120 w 4389120"/>
              <a:gd name="connsiteY9" fmla="*/ 1254034 h 4389120"/>
              <a:gd name="connsiteX10" fmla="*/ 4389120 w 4389120"/>
              <a:gd name="connsiteY10" fmla="*/ 1881051 h 4389120"/>
              <a:gd name="connsiteX11" fmla="*/ 4389120 w 4389120"/>
              <a:gd name="connsiteY11" fmla="*/ 2420286 h 4389120"/>
              <a:gd name="connsiteX12" fmla="*/ 4389120 w 4389120"/>
              <a:gd name="connsiteY12" fmla="*/ 2915630 h 4389120"/>
              <a:gd name="connsiteX13" fmla="*/ 4389120 w 4389120"/>
              <a:gd name="connsiteY13" fmla="*/ 3410973 h 4389120"/>
              <a:gd name="connsiteX14" fmla="*/ 4389120 w 4389120"/>
              <a:gd name="connsiteY14" fmla="*/ 4389120 h 4389120"/>
              <a:gd name="connsiteX15" fmla="*/ 3805994 w 4389120"/>
              <a:gd name="connsiteY15" fmla="*/ 4389120 h 4389120"/>
              <a:gd name="connsiteX16" fmla="*/ 3178977 w 4389120"/>
              <a:gd name="connsiteY16" fmla="*/ 4389120 h 4389120"/>
              <a:gd name="connsiteX17" fmla="*/ 2683633 w 4389120"/>
              <a:gd name="connsiteY17" fmla="*/ 4389120 h 4389120"/>
              <a:gd name="connsiteX18" fmla="*/ 1968834 w 4389120"/>
              <a:gd name="connsiteY18" fmla="*/ 4389120 h 4389120"/>
              <a:gd name="connsiteX19" fmla="*/ 1385708 w 4389120"/>
              <a:gd name="connsiteY19" fmla="*/ 4389120 h 4389120"/>
              <a:gd name="connsiteX20" fmla="*/ 802582 w 4389120"/>
              <a:gd name="connsiteY20" fmla="*/ 4389120 h 4389120"/>
              <a:gd name="connsiteX21" fmla="*/ 0 w 4389120"/>
              <a:gd name="connsiteY21" fmla="*/ 4389120 h 4389120"/>
              <a:gd name="connsiteX22" fmla="*/ 0 w 4389120"/>
              <a:gd name="connsiteY22" fmla="*/ 3849885 h 4389120"/>
              <a:gd name="connsiteX23" fmla="*/ 0 w 4389120"/>
              <a:gd name="connsiteY23" fmla="*/ 3178977 h 4389120"/>
              <a:gd name="connsiteX24" fmla="*/ 0 w 4389120"/>
              <a:gd name="connsiteY24" fmla="*/ 2595851 h 4389120"/>
              <a:gd name="connsiteX25" fmla="*/ 0 w 4389120"/>
              <a:gd name="connsiteY25" fmla="*/ 1968834 h 4389120"/>
              <a:gd name="connsiteX26" fmla="*/ 0 w 4389120"/>
              <a:gd name="connsiteY26" fmla="*/ 1429599 h 4389120"/>
              <a:gd name="connsiteX27" fmla="*/ 0 w 4389120"/>
              <a:gd name="connsiteY27" fmla="*/ 714800 h 4389120"/>
              <a:gd name="connsiteX28" fmla="*/ 0 w 4389120"/>
              <a:gd name="connsiteY28"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89120" h="4389120" fill="none" extrusionOk="0">
                <a:moveTo>
                  <a:pt x="0" y="0"/>
                </a:moveTo>
                <a:cubicBezTo>
                  <a:pt x="294571" y="-16679"/>
                  <a:pt x="486274" y="29713"/>
                  <a:pt x="627017" y="0"/>
                </a:cubicBezTo>
                <a:cubicBezTo>
                  <a:pt x="767760" y="-29713"/>
                  <a:pt x="1077597" y="-26573"/>
                  <a:pt x="1341817" y="0"/>
                </a:cubicBezTo>
                <a:cubicBezTo>
                  <a:pt x="1606037" y="26573"/>
                  <a:pt x="1592825" y="-17500"/>
                  <a:pt x="1837160" y="0"/>
                </a:cubicBezTo>
                <a:cubicBezTo>
                  <a:pt x="2081495" y="17500"/>
                  <a:pt x="2283697" y="-982"/>
                  <a:pt x="2551960" y="0"/>
                </a:cubicBezTo>
                <a:cubicBezTo>
                  <a:pt x="2820223" y="982"/>
                  <a:pt x="2972175" y="18141"/>
                  <a:pt x="3135086" y="0"/>
                </a:cubicBezTo>
                <a:cubicBezTo>
                  <a:pt x="3297997" y="-18141"/>
                  <a:pt x="3388062" y="20624"/>
                  <a:pt x="3630429" y="0"/>
                </a:cubicBezTo>
                <a:cubicBezTo>
                  <a:pt x="3872796" y="-20624"/>
                  <a:pt x="4197115" y="1382"/>
                  <a:pt x="4389120" y="0"/>
                </a:cubicBezTo>
                <a:cubicBezTo>
                  <a:pt x="4409790" y="134886"/>
                  <a:pt x="4363606" y="383557"/>
                  <a:pt x="4389120" y="539235"/>
                </a:cubicBezTo>
                <a:cubicBezTo>
                  <a:pt x="4414634" y="694914"/>
                  <a:pt x="4399190" y="1072229"/>
                  <a:pt x="4389120" y="1254034"/>
                </a:cubicBezTo>
                <a:cubicBezTo>
                  <a:pt x="4379050" y="1435839"/>
                  <a:pt x="4381301" y="1622686"/>
                  <a:pt x="4389120" y="1881051"/>
                </a:cubicBezTo>
                <a:cubicBezTo>
                  <a:pt x="4396939" y="2139416"/>
                  <a:pt x="4384824" y="2290910"/>
                  <a:pt x="4389120" y="2420286"/>
                </a:cubicBezTo>
                <a:cubicBezTo>
                  <a:pt x="4393416" y="2549663"/>
                  <a:pt x="4409310" y="2735512"/>
                  <a:pt x="4389120" y="2915630"/>
                </a:cubicBezTo>
                <a:cubicBezTo>
                  <a:pt x="4368930" y="3095748"/>
                  <a:pt x="4364452" y="3190450"/>
                  <a:pt x="4389120" y="3410973"/>
                </a:cubicBezTo>
                <a:cubicBezTo>
                  <a:pt x="4413788" y="3631496"/>
                  <a:pt x="4398505" y="3952618"/>
                  <a:pt x="4389120" y="4389120"/>
                </a:cubicBezTo>
                <a:cubicBezTo>
                  <a:pt x="4177832" y="4404826"/>
                  <a:pt x="4084167" y="4387745"/>
                  <a:pt x="3805994" y="4389120"/>
                </a:cubicBezTo>
                <a:cubicBezTo>
                  <a:pt x="3527821" y="4390495"/>
                  <a:pt x="3433518" y="4396503"/>
                  <a:pt x="3178977" y="4389120"/>
                </a:cubicBezTo>
                <a:cubicBezTo>
                  <a:pt x="2924436" y="4381737"/>
                  <a:pt x="2868996" y="4393284"/>
                  <a:pt x="2683633" y="4389120"/>
                </a:cubicBezTo>
                <a:cubicBezTo>
                  <a:pt x="2498270" y="4384956"/>
                  <a:pt x="2307947" y="4408301"/>
                  <a:pt x="1968834" y="4389120"/>
                </a:cubicBezTo>
                <a:cubicBezTo>
                  <a:pt x="1629721" y="4369939"/>
                  <a:pt x="1523338" y="4403367"/>
                  <a:pt x="1385708" y="4389120"/>
                </a:cubicBezTo>
                <a:cubicBezTo>
                  <a:pt x="1248078" y="4374873"/>
                  <a:pt x="1062665" y="4401454"/>
                  <a:pt x="802582" y="4389120"/>
                </a:cubicBezTo>
                <a:cubicBezTo>
                  <a:pt x="542499" y="4376786"/>
                  <a:pt x="324530" y="4420481"/>
                  <a:pt x="0" y="4389120"/>
                </a:cubicBezTo>
                <a:cubicBezTo>
                  <a:pt x="664" y="4199903"/>
                  <a:pt x="25538" y="3992153"/>
                  <a:pt x="0" y="3849885"/>
                </a:cubicBezTo>
                <a:cubicBezTo>
                  <a:pt x="-25538" y="3707617"/>
                  <a:pt x="-17084" y="3484306"/>
                  <a:pt x="0" y="3178977"/>
                </a:cubicBezTo>
                <a:cubicBezTo>
                  <a:pt x="17084" y="2873648"/>
                  <a:pt x="-20912" y="2781310"/>
                  <a:pt x="0" y="2595851"/>
                </a:cubicBezTo>
                <a:cubicBezTo>
                  <a:pt x="20912" y="2410392"/>
                  <a:pt x="-770" y="2134430"/>
                  <a:pt x="0" y="1968834"/>
                </a:cubicBezTo>
                <a:cubicBezTo>
                  <a:pt x="770" y="1803238"/>
                  <a:pt x="-12567" y="1659879"/>
                  <a:pt x="0" y="1429599"/>
                </a:cubicBezTo>
                <a:cubicBezTo>
                  <a:pt x="12567" y="1199320"/>
                  <a:pt x="7143" y="1036575"/>
                  <a:pt x="0" y="714800"/>
                </a:cubicBezTo>
                <a:cubicBezTo>
                  <a:pt x="-7143" y="393025"/>
                  <a:pt x="-21522" y="308257"/>
                  <a:pt x="0" y="0"/>
                </a:cubicBezTo>
                <a:close/>
              </a:path>
              <a:path w="4389120" h="4389120" stroke="0" extrusionOk="0">
                <a:moveTo>
                  <a:pt x="0" y="0"/>
                </a:moveTo>
                <a:cubicBezTo>
                  <a:pt x="215411" y="-13187"/>
                  <a:pt x="403647" y="-22381"/>
                  <a:pt x="714800" y="0"/>
                </a:cubicBezTo>
                <a:cubicBezTo>
                  <a:pt x="1025953" y="22381"/>
                  <a:pt x="1222804" y="15403"/>
                  <a:pt x="1385708" y="0"/>
                </a:cubicBezTo>
                <a:cubicBezTo>
                  <a:pt x="1548612" y="-15403"/>
                  <a:pt x="1698371" y="5146"/>
                  <a:pt x="1881051" y="0"/>
                </a:cubicBezTo>
                <a:cubicBezTo>
                  <a:pt x="2063731" y="-5146"/>
                  <a:pt x="2212234" y="-17768"/>
                  <a:pt x="2376395" y="0"/>
                </a:cubicBezTo>
                <a:cubicBezTo>
                  <a:pt x="2540556" y="17768"/>
                  <a:pt x="2809306" y="18234"/>
                  <a:pt x="2959521" y="0"/>
                </a:cubicBezTo>
                <a:cubicBezTo>
                  <a:pt x="3109736" y="-18234"/>
                  <a:pt x="3416751" y="-16801"/>
                  <a:pt x="3542647" y="0"/>
                </a:cubicBezTo>
                <a:cubicBezTo>
                  <a:pt x="3668543" y="16801"/>
                  <a:pt x="4150383" y="-1994"/>
                  <a:pt x="4389120" y="0"/>
                </a:cubicBezTo>
                <a:cubicBezTo>
                  <a:pt x="4377924" y="290753"/>
                  <a:pt x="4374455" y="442505"/>
                  <a:pt x="4389120" y="583126"/>
                </a:cubicBezTo>
                <a:cubicBezTo>
                  <a:pt x="4403785" y="723747"/>
                  <a:pt x="4399353" y="837202"/>
                  <a:pt x="4389120" y="1078469"/>
                </a:cubicBezTo>
                <a:cubicBezTo>
                  <a:pt x="4378887" y="1319736"/>
                  <a:pt x="4373467" y="1435756"/>
                  <a:pt x="4389120" y="1617704"/>
                </a:cubicBezTo>
                <a:cubicBezTo>
                  <a:pt x="4404773" y="1799653"/>
                  <a:pt x="4364348" y="2035144"/>
                  <a:pt x="4389120" y="2244721"/>
                </a:cubicBezTo>
                <a:cubicBezTo>
                  <a:pt x="4413892" y="2454298"/>
                  <a:pt x="4408447" y="2668100"/>
                  <a:pt x="4389120" y="2915630"/>
                </a:cubicBezTo>
                <a:cubicBezTo>
                  <a:pt x="4369793" y="3163160"/>
                  <a:pt x="4394860" y="3293717"/>
                  <a:pt x="4389120" y="3454864"/>
                </a:cubicBezTo>
                <a:cubicBezTo>
                  <a:pt x="4383380" y="3616011"/>
                  <a:pt x="4373004" y="4174191"/>
                  <a:pt x="4389120" y="4389120"/>
                </a:cubicBezTo>
                <a:cubicBezTo>
                  <a:pt x="4201716" y="4419486"/>
                  <a:pt x="4008290" y="4372175"/>
                  <a:pt x="3762103" y="4389120"/>
                </a:cubicBezTo>
                <a:cubicBezTo>
                  <a:pt x="3515916" y="4406065"/>
                  <a:pt x="3355573" y="4407841"/>
                  <a:pt x="3178977" y="4389120"/>
                </a:cubicBezTo>
                <a:cubicBezTo>
                  <a:pt x="3002381" y="4370399"/>
                  <a:pt x="2809437" y="4364945"/>
                  <a:pt x="2551960" y="4389120"/>
                </a:cubicBezTo>
                <a:cubicBezTo>
                  <a:pt x="2294483" y="4413295"/>
                  <a:pt x="2142349" y="4394897"/>
                  <a:pt x="1968834" y="4389120"/>
                </a:cubicBezTo>
                <a:cubicBezTo>
                  <a:pt x="1795319" y="4383343"/>
                  <a:pt x="1696508" y="4374161"/>
                  <a:pt x="1473490" y="4389120"/>
                </a:cubicBezTo>
                <a:cubicBezTo>
                  <a:pt x="1250472" y="4404079"/>
                  <a:pt x="1196937" y="4366142"/>
                  <a:pt x="934256" y="4389120"/>
                </a:cubicBezTo>
                <a:cubicBezTo>
                  <a:pt x="671575" y="4412098"/>
                  <a:pt x="360120" y="4401287"/>
                  <a:pt x="0" y="4389120"/>
                </a:cubicBezTo>
                <a:cubicBezTo>
                  <a:pt x="5662" y="4219372"/>
                  <a:pt x="-21177" y="4091288"/>
                  <a:pt x="0" y="3849885"/>
                </a:cubicBezTo>
                <a:cubicBezTo>
                  <a:pt x="21177" y="3608482"/>
                  <a:pt x="-15614" y="3425214"/>
                  <a:pt x="0" y="3266759"/>
                </a:cubicBezTo>
                <a:cubicBezTo>
                  <a:pt x="15614" y="3108304"/>
                  <a:pt x="-24159" y="2875243"/>
                  <a:pt x="0" y="2727525"/>
                </a:cubicBezTo>
                <a:cubicBezTo>
                  <a:pt x="24159" y="2579807"/>
                  <a:pt x="7484" y="2359970"/>
                  <a:pt x="0" y="2100507"/>
                </a:cubicBezTo>
                <a:cubicBezTo>
                  <a:pt x="-7484" y="1841044"/>
                  <a:pt x="5756" y="1568730"/>
                  <a:pt x="0" y="1429599"/>
                </a:cubicBezTo>
                <a:cubicBezTo>
                  <a:pt x="-5756" y="1290468"/>
                  <a:pt x="8" y="1132535"/>
                  <a:pt x="0" y="890364"/>
                </a:cubicBezTo>
                <a:cubicBezTo>
                  <a:pt x="-8" y="648194"/>
                  <a:pt x="-11498" y="416532"/>
                  <a:pt x="0" y="0"/>
                </a:cubicBezTo>
                <a:close/>
              </a:path>
            </a:pathLst>
          </a:custGeom>
          <a:solidFill>
            <a:schemeClr val="bg2"/>
          </a:solidFill>
          <a:ln w="9525">
            <a:solidFill>
              <a:srgbClr val="B1B3B3"/>
            </a:solidFill>
            <a:headEnd type="none" w="med" len="med"/>
            <a:tailEnd type="none" w="med" len="med"/>
            <a:extLst>
              <a:ext uri="{C807C97D-BFC1-408E-A445-0C87EB9F89A2}">
                <ask:lineSketchStyleProps xmlns:ask="http://schemas.microsoft.com/office/drawing/2018/sketchyshapes" sd="2463087539">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ext Placeholder 1">
            <a:extLst>
              <a:ext uri="{FF2B5EF4-FFF2-40B4-BE49-F238E27FC236}">
                <a16:creationId xmlns:a16="http://schemas.microsoft.com/office/drawing/2014/main" id="{9C56E450-3E2E-4C6B-EDF6-6E4FA34EDA89}"/>
              </a:ext>
            </a:extLst>
          </p:cNvPr>
          <p:cNvSpPr txBox="1">
            <a:spLocks/>
          </p:cNvSpPr>
          <p:nvPr/>
        </p:nvSpPr>
        <p:spPr>
          <a:xfrm>
            <a:off x="710396" y="1347167"/>
            <a:ext cx="4015947"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4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Confianza</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grpSp>
        <p:nvGrpSpPr>
          <p:cNvPr id="10" name="Group 9">
            <a:extLst>
              <a:ext uri="{FF2B5EF4-FFF2-40B4-BE49-F238E27FC236}">
                <a16:creationId xmlns:a16="http://schemas.microsoft.com/office/drawing/2014/main" id="{7078ED2F-454E-CFFD-F8F8-DFE048E4E5CD}"/>
              </a:ext>
            </a:extLst>
          </p:cNvPr>
          <p:cNvGrpSpPr/>
          <p:nvPr/>
        </p:nvGrpSpPr>
        <p:grpSpPr>
          <a:xfrm>
            <a:off x="1069789" y="1891306"/>
            <a:ext cx="3200400" cy="3200400"/>
            <a:chOff x="3954894" y="1891306"/>
            <a:chExt cx="3200400" cy="3200400"/>
          </a:xfrm>
        </p:grpSpPr>
        <p:sp>
          <p:nvSpPr>
            <p:cNvPr id="11" name="Rectangle 10">
              <a:extLst>
                <a:ext uri="{FF2B5EF4-FFF2-40B4-BE49-F238E27FC236}">
                  <a16:creationId xmlns:a16="http://schemas.microsoft.com/office/drawing/2014/main" id="{5E243300-B8F3-8176-DDB4-42FD31FEAF9B}"/>
                </a:ext>
              </a:extLst>
            </p:cNvPr>
            <p:cNvSpPr/>
            <p:nvPr/>
          </p:nvSpPr>
          <p:spPr bwMode="auto">
            <a:xfrm>
              <a:off x="3954894" y="1891306"/>
              <a:ext cx="3200400" cy="3200400"/>
            </a:xfrm>
            <a:custGeom>
              <a:avLst/>
              <a:gdLst>
                <a:gd name="connsiteX0" fmla="*/ 0 w 3200400"/>
                <a:gd name="connsiteY0" fmla="*/ 0 h 3200400"/>
                <a:gd name="connsiteX1" fmla="*/ 544068 w 3200400"/>
                <a:gd name="connsiteY1" fmla="*/ 0 h 3200400"/>
                <a:gd name="connsiteX2" fmla="*/ 1120140 w 3200400"/>
                <a:gd name="connsiteY2" fmla="*/ 0 h 3200400"/>
                <a:gd name="connsiteX3" fmla="*/ 1824228 w 3200400"/>
                <a:gd name="connsiteY3" fmla="*/ 0 h 3200400"/>
                <a:gd name="connsiteX4" fmla="*/ 2368296 w 3200400"/>
                <a:gd name="connsiteY4" fmla="*/ 0 h 3200400"/>
                <a:gd name="connsiteX5" fmla="*/ 3200400 w 3200400"/>
                <a:gd name="connsiteY5" fmla="*/ 0 h 3200400"/>
                <a:gd name="connsiteX6" fmla="*/ 3200400 w 3200400"/>
                <a:gd name="connsiteY6" fmla="*/ 672084 h 3200400"/>
                <a:gd name="connsiteX7" fmla="*/ 3200400 w 3200400"/>
                <a:gd name="connsiteY7" fmla="*/ 1280160 h 3200400"/>
                <a:gd name="connsiteX8" fmla="*/ 3200400 w 3200400"/>
                <a:gd name="connsiteY8" fmla="*/ 1856232 h 3200400"/>
                <a:gd name="connsiteX9" fmla="*/ 3200400 w 3200400"/>
                <a:gd name="connsiteY9" fmla="*/ 2432304 h 3200400"/>
                <a:gd name="connsiteX10" fmla="*/ 3200400 w 3200400"/>
                <a:gd name="connsiteY10" fmla="*/ 3200400 h 3200400"/>
                <a:gd name="connsiteX11" fmla="*/ 2528316 w 3200400"/>
                <a:gd name="connsiteY11" fmla="*/ 3200400 h 3200400"/>
                <a:gd name="connsiteX12" fmla="*/ 1920240 w 3200400"/>
                <a:gd name="connsiteY12" fmla="*/ 3200400 h 3200400"/>
                <a:gd name="connsiteX13" fmla="*/ 1280160 w 3200400"/>
                <a:gd name="connsiteY13" fmla="*/ 3200400 h 3200400"/>
                <a:gd name="connsiteX14" fmla="*/ 704088 w 3200400"/>
                <a:gd name="connsiteY14" fmla="*/ 3200400 h 3200400"/>
                <a:gd name="connsiteX15" fmla="*/ 0 w 3200400"/>
                <a:gd name="connsiteY15" fmla="*/ 3200400 h 3200400"/>
                <a:gd name="connsiteX16" fmla="*/ 0 w 3200400"/>
                <a:gd name="connsiteY16" fmla="*/ 2592324 h 3200400"/>
                <a:gd name="connsiteX17" fmla="*/ 0 w 3200400"/>
                <a:gd name="connsiteY17" fmla="*/ 1888236 h 3200400"/>
                <a:gd name="connsiteX18" fmla="*/ 0 w 3200400"/>
                <a:gd name="connsiteY18" fmla="*/ 1216152 h 3200400"/>
                <a:gd name="connsiteX19" fmla="*/ 0 w 3200400"/>
                <a:gd name="connsiteY19" fmla="*/ 608076 h 3200400"/>
                <a:gd name="connsiteX20" fmla="*/ 0 w 3200400"/>
                <a:gd name="connsiteY2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0400" h="3200400" fill="none" extrusionOk="0">
                  <a:moveTo>
                    <a:pt x="0" y="0"/>
                  </a:moveTo>
                  <a:cubicBezTo>
                    <a:pt x="246201" y="-18432"/>
                    <a:pt x="374842" y="-23568"/>
                    <a:pt x="544068" y="0"/>
                  </a:cubicBezTo>
                  <a:cubicBezTo>
                    <a:pt x="713294" y="23568"/>
                    <a:pt x="989688" y="22119"/>
                    <a:pt x="1120140" y="0"/>
                  </a:cubicBezTo>
                  <a:cubicBezTo>
                    <a:pt x="1250592" y="-22119"/>
                    <a:pt x="1605924" y="34452"/>
                    <a:pt x="1824228" y="0"/>
                  </a:cubicBezTo>
                  <a:cubicBezTo>
                    <a:pt x="2042532" y="-34452"/>
                    <a:pt x="2233189" y="22569"/>
                    <a:pt x="2368296" y="0"/>
                  </a:cubicBezTo>
                  <a:cubicBezTo>
                    <a:pt x="2503403" y="-22569"/>
                    <a:pt x="3032754" y="35444"/>
                    <a:pt x="3200400" y="0"/>
                  </a:cubicBezTo>
                  <a:cubicBezTo>
                    <a:pt x="3221103" y="186116"/>
                    <a:pt x="3181504" y="372898"/>
                    <a:pt x="3200400" y="672084"/>
                  </a:cubicBezTo>
                  <a:cubicBezTo>
                    <a:pt x="3219296" y="971270"/>
                    <a:pt x="3211285" y="994135"/>
                    <a:pt x="3200400" y="1280160"/>
                  </a:cubicBezTo>
                  <a:cubicBezTo>
                    <a:pt x="3189515" y="1566185"/>
                    <a:pt x="3202088" y="1634833"/>
                    <a:pt x="3200400" y="1856232"/>
                  </a:cubicBezTo>
                  <a:cubicBezTo>
                    <a:pt x="3198712" y="2077631"/>
                    <a:pt x="3221346" y="2277745"/>
                    <a:pt x="3200400" y="2432304"/>
                  </a:cubicBezTo>
                  <a:cubicBezTo>
                    <a:pt x="3179454" y="2586863"/>
                    <a:pt x="3201942" y="2944066"/>
                    <a:pt x="3200400" y="3200400"/>
                  </a:cubicBezTo>
                  <a:cubicBezTo>
                    <a:pt x="2929072" y="3183964"/>
                    <a:pt x="2792296" y="3230383"/>
                    <a:pt x="2528316" y="3200400"/>
                  </a:cubicBezTo>
                  <a:cubicBezTo>
                    <a:pt x="2264336" y="3170417"/>
                    <a:pt x="2223710" y="3222396"/>
                    <a:pt x="1920240" y="3200400"/>
                  </a:cubicBezTo>
                  <a:cubicBezTo>
                    <a:pt x="1616770" y="3178404"/>
                    <a:pt x="1433113" y="3223321"/>
                    <a:pt x="1280160" y="3200400"/>
                  </a:cubicBezTo>
                  <a:cubicBezTo>
                    <a:pt x="1127207" y="3177479"/>
                    <a:pt x="947690" y="3192890"/>
                    <a:pt x="704088" y="3200400"/>
                  </a:cubicBezTo>
                  <a:cubicBezTo>
                    <a:pt x="460486" y="3207910"/>
                    <a:pt x="275815" y="3222719"/>
                    <a:pt x="0" y="3200400"/>
                  </a:cubicBezTo>
                  <a:cubicBezTo>
                    <a:pt x="-4813" y="2927194"/>
                    <a:pt x="7724" y="2753634"/>
                    <a:pt x="0" y="2592324"/>
                  </a:cubicBezTo>
                  <a:cubicBezTo>
                    <a:pt x="-7724" y="2431014"/>
                    <a:pt x="30352" y="2115994"/>
                    <a:pt x="0" y="1888236"/>
                  </a:cubicBezTo>
                  <a:cubicBezTo>
                    <a:pt x="-30352" y="1660478"/>
                    <a:pt x="-24564" y="1380718"/>
                    <a:pt x="0" y="1216152"/>
                  </a:cubicBezTo>
                  <a:cubicBezTo>
                    <a:pt x="24564" y="1051586"/>
                    <a:pt x="-11513" y="897502"/>
                    <a:pt x="0" y="608076"/>
                  </a:cubicBezTo>
                  <a:cubicBezTo>
                    <a:pt x="11513" y="318650"/>
                    <a:pt x="21398" y="215483"/>
                    <a:pt x="0" y="0"/>
                  </a:cubicBezTo>
                  <a:close/>
                </a:path>
                <a:path w="3200400" h="3200400" stroke="0" extrusionOk="0">
                  <a:moveTo>
                    <a:pt x="0" y="0"/>
                  </a:moveTo>
                  <a:cubicBezTo>
                    <a:pt x="217674" y="-15156"/>
                    <a:pt x="376747" y="-13387"/>
                    <a:pt x="544068" y="0"/>
                  </a:cubicBezTo>
                  <a:cubicBezTo>
                    <a:pt x="711389" y="13387"/>
                    <a:pt x="875715" y="12131"/>
                    <a:pt x="1152144" y="0"/>
                  </a:cubicBezTo>
                  <a:cubicBezTo>
                    <a:pt x="1428573" y="-12131"/>
                    <a:pt x="1651114" y="-14505"/>
                    <a:pt x="1824228" y="0"/>
                  </a:cubicBezTo>
                  <a:cubicBezTo>
                    <a:pt x="1997342" y="14505"/>
                    <a:pt x="2168712" y="-26764"/>
                    <a:pt x="2464308" y="0"/>
                  </a:cubicBezTo>
                  <a:cubicBezTo>
                    <a:pt x="2759904" y="26764"/>
                    <a:pt x="2948214" y="-32706"/>
                    <a:pt x="3200400" y="0"/>
                  </a:cubicBezTo>
                  <a:cubicBezTo>
                    <a:pt x="3218926" y="232111"/>
                    <a:pt x="3221949" y="299616"/>
                    <a:pt x="3200400" y="544068"/>
                  </a:cubicBezTo>
                  <a:cubicBezTo>
                    <a:pt x="3178851" y="788520"/>
                    <a:pt x="3197134" y="960289"/>
                    <a:pt x="3200400" y="1184148"/>
                  </a:cubicBezTo>
                  <a:cubicBezTo>
                    <a:pt x="3203666" y="1408007"/>
                    <a:pt x="3215572" y="1630925"/>
                    <a:pt x="3200400" y="1760220"/>
                  </a:cubicBezTo>
                  <a:cubicBezTo>
                    <a:pt x="3185228" y="1889515"/>
                    <a:pt x="3174217" y="2038301"/>
                    <a:pt x="3200400" y="2304288"/>
                  </a:cubicBezTo>
                  <a:cubicBezTo>
                    <a:pt x="3226583" y="2570275"/>
                    <a:pt x="3220393" y="2830893"/>
                    <a:pt x="3200400" y="3200400"/>
                  </a:cubicBezTo>
                  <a:cubicBezTo>
                    <a:pt x="2994831" y="3174284"/>
                    <a:pt x="2746702" y="3196238"/>
                    <a:pt x="2624328" y="3200400"/>
                  </a:cubicBezTo>
                  <a:cubicBezTo>
                    <a:pt x="2501954" y="3204562"/>
                    <a:pt x="2258009" y="3198315"/>
                    <a:pt x="1984248" y="3200400"/>
                  </a:cubicBezTo>
                  <a:cubicBezTo>
                    <a:pt x="1710487" y="3202485"/>
                    <a:pt x="1614591" y="3225134"/>
                    <a:pt x="1344168" y="3200400"/>
                  </a:cubicBezTo>
                  <a:cubicBezTo>
                    <a:pt x="1073745" y="3175666"/>
                    <a:pt x="1035533" y="3177808"/>
                    <a:pt x="768096" y="3200400"/>
                  </a:cubicBezTo>
                  <a:cubicBezTo>
                    <a:pt x="500659" y="3222992"/>
                    <a:pt x="210095" y="3172043"/>
                    <a:pt x="0" y="3200400"/>
                  </a:cubicBezTo>
                  <a:cubicBezTo>
                    <a:pt x="14608" y="3074414"/>
                    <a:pt x="-17039" y="2896974"/>
                    <a:pt x="0" y="2624328"/>
                  </a:cubicBezTo>
                  <a:cubicBezTo>
                    <a:pt x="17039" y="2351682"/>
                    <a:pt x="2846" y="2255858"/>
                    <a:pt x="0" y="2048256"/>
                  </a:cubicBezTo>
                  <a:cubicBezTo>
                    <a:pt x="-2846" y="1840654"/>
                    <a:pt x="-19679" y="1568363"/>
                    <a:pt x="0" y="1376172"/>
                  </a:cubicBezTo>
                  <a:cubicBezTo>
                    <a:pt x="19679" y="1183981"/>
                    <a:pt x="16642" y="975900"/>
                    <a:pt x="0" y="832104"/>
                  </a:cubicBezTo>
                  <a:cubicBezTo>
                    <a:pt x="-16642" y="688308"/>
                    <a:pt x="27037" y="288390"/>
                    <a:pt x="0" y="0"/>
                  </a:cubicBezTo>
                  <a:close/>
                </a:path>
              </a:pathLst>
            </a:custGeom>
            <a:solidFill>
              <a:srgbClr val="4CBCEE"/>
            </a:solidFill>
            <a:ln w="38100">
              <a:solidFill>
                <a:schemeClr val="bg1"/>
              </a:solidFill>
              <a:headEnd type="none" w="med" len="med"/>
              <a:tailEnd type="none" w="med" len="med"/>
              <a:extLst>
                <a:ext uri="{C807C97D-BFC1-408E-A445-0C87EB9F89A2}">
                  <ask:lineSketchStyleProps xmlns:ask="http://schemas.microsoft.com/office/drawing/2018/sketchyshapes" sd="3272548783">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Text Placeholder 1">
              <a:extLst>
                <a:ext uri="{FF2B5EF4-FFF2-40B4-BE49-F238E27FC236}">
                  <a16:creationId xmlns:a16="http://schemas.microsoft.com/office/drawing/2014/main" id="{2436016E-2F86-26B1-F2E6-2629E530FB87}"/>
                </a:ext>
              </a:extLst>
            </p:cNvPr>
            <p:cNvSpPr txBox="1">
              <a:spLocks/>
            </p:cNvSpPr>
            <p:nvPr/>
          </p:nvSpPr>
          <p:spPr>
            <a:xfrm>
              <a:off x="4604211" y="2014769"/>
              <a:ext cx="2230594" cy="553998"/>
            </a:xfrm>
            <a:custGeom>
              <a:avLst/>
              <a:gdLst>
                <a:gd name="connsiteX0" fmla="*/ 0 w 2230594"/>
                <a:gd name="connsiteY0" fmla="*/ 0 h 553998"/>
                <a:gd name="connsiteX1" fmla="*/ 579954 w 2230594"/>
                <a:gd name="connsiteY1" fmla="*/ 0 h 553998"/>
                <a:gd name="connsiteX2" fmla="*/ 1137603 w 2230594"/>
                <a:gd name="connsiteY2" fmla="*/ 0 h 553998"/>
                <a:gd name="connsiteX3" fmla="*/ 1650640 w 2230594"/>
                <a:gd name="connsiteY3" fmla="*/ 0 h 553998"/>
                <a:gd name="connsiteX4" fmla="*/ 2230594 w 2230594"/>
                <a:gd name="connsiteY4" fmla="*/ 0 h 553998"/>
                <a:gd name="connsiteX5" fmla="*/ 2230594 w 2230594"/>
                <a:gd name="connsiteY5" fmla="*/ 553998 h 553998"/>
                <a:gd name="connsiteX6" fmla="*/ 1628334 w 2230594"/>
                <a:gd name="connsiteY6" fmla="*/ 553998 h 553998"/>
                <a:gd name="connsiteX7" fmla="*/ 1092991 w 2230594"/>
                <a:gd name="connsiteY7" fmla="*/ 553998 h 553998"/>
                <a:gd name="connsiteX8" fmla="*/ 535343 w 2230594"/>
                <a:gd name="connsiteY8" fmla="*/ 553998 h 553998"/>
                <a:gd name="connsiteX9" fmla="*/ 0 w 2230594"/>
                <a:gd name="connsiteY9" fmla="*/ 553998 h 553998"/>
                <a:gd name="connsiteX10" fmla="*/ 0 w 2230594"/>
                <a:gd name="connsiteY1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0594" h="553998" fill="none" extrusionOk="0">
                  <a:moveTo>
                    <a:pt x="0" y="0"/>
                  </a:moveTo>
                  <a:cubicBezTo>
                    <a:pt x="118789" y="-25793"/>
                    <a:pt x="350010" y="27865"/>
                    <a:pt x="579954" y="0"/>
                  </a:cubicBezTo>
                  <a:cubicBezTo>
                    <a:pt x="809898" y="-27865"/>
                    <a:pt x="980639" y="27619"/>
                    <a:pt x="1137603" y="0"/>
                  </a:cubicBezTo>
                  <a:cubicBezTo>
                    <a:pt x="1294567" y="-27619"/>
                    <a:pt x="1434932" y="-11015"/>
                    <a:pt x="1650640" y="0"/>
                  </a:cubicBezTo>
                  <a:cubicBezTo>
                    <a:pt x="1866348" y="11015"/>
                    <a:pt x="1987897" y="19588"/>
                    <a:pt x="2230594" y="0"/>
                  </a:cubicBezTo>
                  <a:cubicBezTo>
                    <a:pt x="2224306" y="197643"/>
                    <a:pt x="2204978" y="332373"/>
                    <a:pt x="2230594" y="553998"/>
                  </a:cubicBezTo>
                  <a:cubicBezTo>
                    <a:pt x="1946898" y="540640"/>
                    <a:pt x="1804617" y="536262"/>
                    <a:pt x="1628334" y="553998"/>
                  </a:cubicBezTo>
                  <a:cubicBezTo>
                    <a:pt x="1452051" y="571734"/>
                    <a:pt x="1303223" y="564322"/>
                    <a:pt x="1092991" y="553998"/>
                  </a:cubicBezTo>
                  <a:cubicBezTo>
                    <a:pt x="882759" y="543674"/>
                    <a:pt x="674242" y="548059"/>
                    <a:pt x="535343" y="553998"/>
                  </a:cubicBezTo>
                  <a:cubicBezTo>
                    <a:pt x="396444" y="559937"/>
                    <a:pt x="216455" y="567507"/>
                    <a:pt x="0" y="553998"/>
                  </a:cubicBezTo>
                  <a:cubicBezTo>
                    <a:pt x="-10507" y="290253"/>
                    <a:pt x="-19594" y="126401"/>
                    <a:pt x="0" y="0"/>
                  </a:cubicBezTo>
                  <a:close/>
                </a:path>
                <a:path w="2230594" h="553998" stroke="0" extrusionOk="0">
                  <a:moveTo>
                    <a:pt x="0" y="0"/>
                  </a:moveTo>
                  <a:cubicBezTo>
                    <a:pt x="258526" y="-14251"/>
                    <a:pt x="370326" y="-20995"/>
                    <a:pt x="535343" y="0"/>
                  </a:cubicBezTo>
                  <a:cubicBezTo>
                    <a:pt x="700360" y="20995"/>
                    <a:pt x="919784" y="-12217"/>
                    <a:pt x="1115297" y="0"/>
                  </a:cubicBezTo>
                  <a:cubicBezTo>
                    <a:pt x="1310810" y="12217"/>
                    <a:pt x="1476688" y="-1476"/>
                    <a:pt x="1628334" y="0"/>
                  </a:cubicBezTo>
                  <a:cubicBezTo>
                    <a:pt x="1779980" y="1476"/>
                    <a:pt x="2080495" y="-10707"/>
                    <a:pt x="2230594" y="0"/>
                  </a:cubicBezTo>
                  <a:cubicBezTo>
                    <a:pt x="2252736" y="124408"/>
                    <a:pt x="2236781" y="324410"/>
                    <a:pt x="2230594" y="553998"/>
                  </a:cubicBezTo>
                  <a:cubicBezTo>
                    <a:pt x="1960392" y="566280"/>
                    <a:pt x="1835858" y="532513"/>
                    <a:pt x="1672946" y="553998"/>
                  </a:cubicBezTo>
                  <a:cubicBezTo>
                    <a:pt x="1510034" y="575483"/>
                    <a:pt x="1217361" y="574003"/>
                    <a:pt x="1092991" y="553998"/>
                  </a:cubicBezTo>
                  <a:cubicBezTo>
                    <a:pt x="968621" y="533993"/>
                    <a:pt x="689836" y="551374"/>
                    <a:pt x="513037" y="553998"/>
                  </a:cubicBezTo>
                  <a:cubicBezTo>
                    <a:pt x="336238" y="556622"/>
                    <a:pt x="150434" y="575588"/>
                    <a:pt x="0" y="553998"/>
                  </a:cubicBezTo>
                  <a:cubicBezTo>
                    <a:pt x="-25339" y="340709"/>
                    <a:pt x="344" y="230208"/>
                    <a:pt x="0" y="0"/>
                  </a:cubicBezTo>
                  <a:close/>
                </a:path>
              </a:pathLst>
            </a:custGeom>
            <a:ln>
              <a:noFill/>
              <a:extLst>
                <a:ext uri="{C807C97D-BFC1-408E-A445-0C87EB9F89A2}">
                  <ask:lineSketchStyleProps xmlns:ask="http://schemas.microsoft.com/office/drawing/2018/sketchyshapes" sd="4186537309">
                    <a:prstGeom prst="rect">
                      <a:avLst/>
                    </a:prstGeom>
                    <ask:type>
                      <ask:lineSketchFreehand/>
                    </ask:type>
                  </ask:lineSketchStyleProps>
                </a:ext>
              </a:extLst>
            </a:ln>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2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Extensibilidad de Copilot para Microsoft 365 </a:t>
              </a:r>
              <a:endPar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cxnSp>
        <p:nvCxnSpPr>
          <p:cNvPr id="13" name="Straight Arrow Connector 12">
            <a:extLst>
              <a:ext uri="{FF2B5EF4-FFF2-40B4-BE49-F238E27FC236}">
                <a16:creationId xmlns:a16="http://schemas.microsoft.com/office/drawing/2014/main" id="{E1EFB93C-B9FA-B753-939F-BFDD55E53755}"/>
              </a:ext>
            </a:extLst>
          </p:cNvPr>
          <p:cNvCxnSpPr/>
          <p:nvPr/>
        </p:nvCxnSpPr>
        <p:spPr>
          <a:xfrm flipV="1">
            <a:off x="1025447" y="1545438"/>
            <a:ext cx="0" cy="356616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5BEDA47-114C-C2EF-5115-AF6369AD8FD0}"/>
              </a:ext>
            </a:extLst>
          </p:cNvPr>
          <p:cNvGrpSpPr/>
          <p:nvPr/>
        </p:nvGrpSpPr>
        <p:grpSpPr>
          <a:xfrm>
            <a:off x="1078935" y="3421427"/>
            <a:ext cx="1645920" cy="1668113"/>
            <a:chOff x="3957555" y="3426682"/>
            <a:chExt cx="1645920" cy="1668113"/>
          </a:xfrm>
        </p:grpSpPr>
        <p:sp>
          <p:nvSpPr>
            <p:cNvPr id="15" name="Rectangle 14">
              <a:extLst>
                <a:ext uri="{FF2B5EF4-FFF2-40B4-BE49-F238E27FC236}">
                  <a16:creationId xmlns:a16="http://schemas.microsoft.com/office/drawing/2014/main" id="{035ACEE8-29B3-254B-547E-482CA9A4DE29}"/>
                </a:ext>
              </a:extLst>
            </p:cNvPr>
            <p:cNvSpPr/>
            <p:nvPr/>
          </p:nvSpPr>
          <p:spPr bwMode="auto">
            <a:xfrm>
              <a:off x="3957555" y="3448875"/>
              <a:ext cx="1645920" cy="1645920"/>
            </a:xfrm>
            <a:custGeom>
              <a:avLst/>
              <a:gdLst>
                <a:gd name="connsiteX0" fmla="*/ 0 w 1645920"/>
                <a:gd name="connsiteY0" fmla="*/ 0 h 1645920"/>
                <a:gd name="connsiteX1" fmla="*/ 532181 w 1645920"/>
                <a:gd name="connsiteY1" fmla="*/ 0 h 1645920"/>
                <a:gd name="connsiteX2" fmla="*/ 1064362 w 1645920"/>
                <a:gd name="connsiteY2" fmla="*/ 0 h 1645920"/>
                <a:gd name="connsiteX3" fmla="*/ 1645920 w 1645920"/>
                <a:gd name="connsiteY3" fmla="*/ 0 h 1645920"/>
                <a:gd name="connsiteX4" fmla="*/ 1645920 w 1645920"/>
                <a:gd name="connsiteY4" fmla="*/ 548640 h 1645920"/>
                <a:gd name="connsiteX5" fmla="*/ 1645920 w 1645920"/>
                <a:gd name="connsiteY5" fmla="*/ 1080821 h 1645920"/>
                <a:gd name="connsiteX6" fmla="*/ 1645920 w 1645920"/>
                <a:gd name="connsiteY6" fmla="*/ 1645920 h 1645920"/>
                <a:gd name="connsiteX7" fmla="*/ 1113739 w 1645920"/>
                <a:gd name="connsiteY7" fmla="*/ 1645920 h 1645920"/>
                <a:gd name="connsiteX8" fmla="*/ 532181 w 1645920"/>
                <a:gd name="connsiteY8" fmla="*/ 1645920 h 1645920"/>
                <a:gd name="connsiteX9" fmla="*/ 0 w 1645920"/>
                <a:gd name="connsiteY9" fmla="*/ 1645920 h 1645920"/>
                <a:gd name="connsiteX10" fmla="*/ 0 w 1645920"/>
                <a:gd name="connsiteY10" fmla="*/ 1080821 h 1645920"/>
                <a:gd name="connsiteX11" fmla="*/ 0 w 1645920"/>
                <a:gd name="connsiteY11" fmla="*/ 548640 h 1645920"/>
                <a:gd name="connsiteX12" fmla="*/ 0 w 1645920"/>
                <a:gd name="connsiteY12" fmla="*/ 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5920" h="1645920" fill="none" extrusionOk="0">
                  <a:moveTo>
                    <a:pt x="0" y="0"/>
                  </a:moveTo>
                  <a:cubicBezTo>
                    <a:pt x="140070" y="11265"/>
                    <a:pt x="278277" y="-20932"/>
                    <a:pt x="532181" y="0"/>
                  </a:cubicBezTo>
                  <a:cubicBezTo>
                    <a:pt x="786085" y="20932"/>
                    <a:pt x="900628" y="4649"/>
                    <a:pt x="1064362" y="0"/>
                  </a:cubicBezTo>
                  <a:cubicBezTo>
                    <a:pt x="1228096" y="-4649"/>
                    <a:pt x="1367889" y="26476"/>
                    <a:pt x="1645920" y="0"/>
                  </a:cubicBezTo>
                  <a:cubicBezTo>
                    <a:pt x="1622417" y="168445"/>
                    <a:pt x="1622403" y="361256"/>
                    <a:pt x="1645920" y="548640"/>
                  </a:cubicBezTo>
                  <a:cubicBezTo>
                    <a:pt x="1669437" y="736024"/>
                    <a:pt x="1649646" y="850843"/>
                    <a:pt x="1645920" y="1080821"/>
                  </a:cubicBezTo>
                  <a:cubicBezTo>
                    <a:pt x="1642194" y="1310799"/>
                    <a:pt x="1672594" y="1388250"/>
                    <a:pt x="1645920" y="1645920"/>
                  </a:cubicBezTo>
                  <a:cubicBezTo>
                    <a:pt x="1388964" y="1667227"/>
                    <a:pt x="1349600" y="1622779"/>
                    <a:pt x="1113739" y="1645920"/>
                  </a:cubicBezTo>
                  <a:cubicBezTo>
                    <a:pt x="877878" y="1669061"/>
                    <a:pt x="688518" y="1662746"/>
                    <a:pt x="532181" y="1645920"/>
                  </a:cubicBezTo>
                  <a:cubicBezTo>
                    <a:pt x="375844" y="1629094"/>
                    <a:pt x="224376" y="1627679"/>
                    <a:pt x="0" y="1645920"/>
                  </a:cubicBezTo>
                  <a:cubicBezTo>
                    <a:pt x="-10576" y="1389650"/>
                    <a:pt x="-21074" y="1239045"/>
                    <a:pt x="0" y="1080821"/>
                  </a:cubicBezTo>
                  <a:cubicBezTo>
                    <a:pt x="21074" y="922597"/>
                    <a:pt x="-21760" y="674408"/>
                    <a:pt x="0" y="548640"/>
                  </a:cubicBezTo>
                  <a:cubicBezTo>
                    <a:pt x="21760" y="422872"/>
                    <a:pt x="3955" y="262963"/>
                    <a:pt x="0" y="0"/>
                  </a:cubicBezTo>
                  <a:close/>
                </a:path>
                <a:path w="1645920" h="1645920" stroke="0" extrusionOk="0">
                  <a:moveTo>
                    <a:pt x="0" y="0"/>
                  </a:moveTo>
                  <a:cubicBezTo>
                    <a:pt x="132842" y="-21908"/>
                    <a:pt x="392290" y="1581"/>
                    <a:pt x="532181" y="0"/>
                  </a:cubicBezTo>
                  <a:cubicBezTo>
                    <a:pt x="672072" y="-1581"/>
                    <a:pt x="864754" y="14325"/>
                    <a:pt x="1097280" y="0"/>
                  </a:cubicBezTo>
                  <a:cubicBezTo>
                    <a:pt x="1329806" y="-14325"/>
                    <a:pt x="1510649" y="14683"/>
                    <a:pt x="1645920" y="0"/>
                  </a:cubicBezTo>
                  <a:cubicBezTo>
                    <a:pt x="1648781" y="140923"/>
                    <a:pt x="1634427" y="381405"/>
                    <a:pt x="1645920" y="532181"/>
                  </a:cubicBezTo>
                  <a:cubicBezTo>
                    <a:pt x="1657413" y="682957"/>
                    <a:pt x="1636799" y="922858"/>
                    <a:pt x="1645920" y="1097280"/>
                  </a:cubicBezTo>
                  <a:cubicBezTo>
                    <a:pt x="1655041" y="1271702"/>
                    <a:pt x="1636079" y="1381829"/>
                    <a:pt x="1645920" y="1645920"/>
                  </a:cubicBezTo>
                  <a:cubicBezTo>
                    <a:pt x="1515154" y="1639019"/>
                    <a:pt x="1255528" y="1633257"/>
                    <a:pt x="1146658" y="1645920"/>
                  </a:cubicBezTo>
                  <a:cubicBezTo>
                    <a:pt x="1037788" y="1658583"/>
                    <a:pt x="764415" y="1636539"/>
                    <a:pt x="565099" y="1645920"/>
                  </a:cubicBezTo>
                  <a:cubicBezTo>
                    <a:pt x="365783" y="1655301"/>
                    <a:pt x="159878" y="1628493"/>
                    <a:pt x="0" y="1645920"/>
                  </a:cubicBezTo>
                  <a:cubicBezTo>
                    <a:pt x="6167" y="1483195"/>
                    <a:pt x="22558" y="1246700"/>
                    <a:pt x="0" y="1130198"/>
                  </a:cubicBezTo>
                  <a:cubicBezTo>
                    <a:pt x="-22558" y="1013696"/>
                    <a:pt x="13542" y="761089"/>
                    <a:pt x="0" y="581558"/>
                  </a:cubicBezTo>
                  <a:cubicBezTo>
                    <a:pt x="-13542" y="402027"/>
                    <a:pt x="21891" y="216300"/>
                    <a:pt x="0" y="0"/>
                  </a:cubicBezTo>
                  <a:close/>
                </a:path>
              </a:pathLst>
            </a:custGeom>
            <a:solidFill>
              <a:srgbClr val="AB7FE2"/>
            </a:solidFill>
            <a:ln w="38100">
              <a:solidFill>
                <a:schemeClr val="bg1"/>
              </a:solidFill>
              <a:headEnd type="none" w="med" len="med"/>
              <a:tailEnd type="none" w="med" len="med"/>
              <a:extLst>
                <a:ext uri="{C807C97D-BFC1-408E-A445-0C87EB9F89A2}">
                  <ask:lineSketchStyleProps xmlns:ask="http://schemas.microsoft.com/office/drawing/2018/sketchyshapes" sd="4108672317">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Text Placeholder 1">
              <a:extLst>
                <a:ext uri="{FF2B5EF4-FFF2-40B4-BE49-F238E27FC236}">
                  <a16:creationId xmlns:a16="http://schemas.microsoft.com/office/drawing/2014/main" id="{512F77A4-C286-D352-798A-31B601870693}"/>
                </a:ext>
              </a:extLst>
            </p:cNvPr>
            <p:cNvSpPr txBox="1">
              <a:spLocks/>
            </p:cNvSpPr>
            <p:nvPr/>
          </p:nvSpPr>
          <p:spPr>
            <a:xfrm>
              <a:off x="4115414" y="3426682"/>
              <a:ext cx="1330201" cy="553998"/>
            </a:xfrm>
            <a:custGeom>
              <a:avLst/>
              <a:gdLst>
                <a:gd name="connsiteX0" fmla="*/ 0 w 1330201"/>
                <a:gd name="connsiteY0" fmla="*/ 0 h 553998"/>
                <a:gd name="connsiteX1" fmla="*/ 678403 w 1330201"/>
                <a:gd name="connsiteY1" fmla="*/ 0 h 553998"/>
                <a:gd name="connsiteX2" fmla="*/ 1330201 w 1330201"/>
                <a:gd name="connsiteY2" fmla="*/ 0 h 553998"/>
                <a:gd name="connsiteX3" fmla="*/ 1330201 w 1330201"/>
                <a:gd name="connsiteY3" fmla="*/ 553998 h 553998"/>
                <a:gd name="connsiteX4" fmla="*/ 638496 w 1330201"/>
                <a:gd name="connsiteY4" fmla="*/ 553998 h 553998"/>
                <a:gd name="connsiteX5" fmla="*/ 0 w 1330201"/>
                <a:gd name="connsiteY5" fmla="*/ 553998 h 553998"/>
                <a:gd name="connsiteX6" fmla="*/ 0 w 1330201"/>
                <a:gd name="connsiteY6"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0201" h="553998" fill="none" extrusionOk="0">
                  <a:moveTo>
                    <a:pt x="0" y="0"/>
                  </a:moveTo>
                  <a:cubicBezTo>
                    <a:pt x="164888" y="33171"/>
                    <a:pt x="383835" y="-2922"/>
                    <a:pt x="678403" y="0"/>
                  </a:cubicBezTo>
                  <a:cubicBezTo>
                    <a:pt x="972971" y="2922"/>
                    <a:pt x="1064373" y="-5111"/>
                    <a:pt x="1330201" y="0"/>
                  </a:cubicBezTo>
                  <a:cubicBezTo>
                    <a:pt x="1334039" y="206454"/>
                    <a:pt x="1309410" y="389857"/>
                    <a:pt x="1330201" y="553998"/>
                  </a:cubicBezTo>
                  <a:cubicBezTo>
                    <a:pt x="1108643" y="588254"/>
                    <a:pt x="866801" y="531790"/>
                    <a:pt x="638496" y="553998"/>
                  </a:cubicBezTo>
                  <a:cubicBezTo>
                    <a:pt x="410192" y="576206"/>
                    <a:pt x="154797" y="554075"/>
                    <a:pt x="0" y="553998"/>
                  </a:cubicBezTo>
                  <a:cubicBezTo>
                    <a:pt x="-2933" y="373675"/>
                    <a:pt x="2475" y="141366"/>
                    <a:pt x="0" y="0"/>
                  </a:cubicBezTo>
                  <a:close/>
                </a:path>
                <a:path w="1330201" h="553998" stroke="0" extrusionOk="0">
                  <a:moveTo>
                    <a:pt x="0" y="0"/>
                  </a:moveTo>
                  <a:cubicBezTo>
                    <a:pt x="277711" y="24428"/>
                    <a:pt x="359107" y="-11967"/>
                    <a:pt x="651798" y="0"/>
                  </a:cubicBezTo>
                  <a:cubicBezTo>
                    <a:pt x="944489" y="11967"/>
                    <a:pt x="1132753" y="-25630"/>
                    <a:pt x="1330201" y="0"/>
                  </a:cubicBezTo>
                  <a:cubicBezTo>
                    <a:pt x="1331749" y="250027"/>
                    <a:pt x="1322883" y="431173"/>
                    <a:pt x="1330201" y="553998"/>
                  </a:cubicBezTo>
                  <a:cubicBezTo>
                    <a:pt x="1127107" y="531274"/>
                    <a:pt x="949386" y="564449"/>
                    <a:pt x="638496" y="553998"/>
                  </a:cubicBezTo>
                  <a:cubicBezTo>
                    <a:pt x="327606" y="543547"/>
                    <a:pt x="248125" y="551798"/>
                    <a:pt x="0" y="553998"/>
                  </a:cubicBezTo>
                  <a:cubicBezTo>
                    <a:pt x="-17501" y="373431"/>
                    <a:pt x="-25573" y="194473"/>
                    <a:pt x="0" y="0"/>
                  </a:cubicBezTo>
                  <a:close/>
                </a:path>
              </a:pathLst>
            </a:custGeom>
            <a:ln>
              <a:noFill/>
              <a:extLst>
                <a:ext uri="{C807C97D-BFC1-408E-A445-0C87EB9F89A2}">
                  <ask:lineSketchStyleProps xmlns:ask="http://schemas.microsoft.com/office/drawing/2018/sketchyshapes" sd="513386212">
                    <a:prstGeom prst="rect">
                      <a:avLst/>
                    </a:prstGeom>
                    <ask:type>
                      <ask:lineSketchFreehand/>
                    </ask:type>
                  </ask:lineSketchStyleProps>
                </a:ext>
              </a:extLst>
            </a:ln>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2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Copilot para Microsoft 365</a:t>
              </a:r>
              <a:endPar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sp>
        <p:nvSpPr>
          <p:cNvPr id="17" name="Text Placeholder 1">
            <a:extLst>
              <a:ext uri="{FF2B5EF4-FFF2-40B4-BE49-F238E27FC236}">
                <a16:creationId xmlns:a16="http://schemas.microsoft.com/office/drawing/2014/main" id="{62D4B75E-B7E5-7EE3-5CD5-5433A781114A}"/>
              </a:ext>
            </a:extLst>
          </p:cNvPr>
          <p:cNvSpPr txBox="1">
            <a:spLocks/>
          </p:cNvSpPr>
          <p:nvPr/>
        </p:nvSpPr>
        <p:spPr>
          <a:xfrm rot="16200000">
            <a:off x="-857603" y="3289765"/>
            <a:ext cx="3358881" cy="40348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Habilidades de los usuarios</a:t>
            </a:r>
          </a:p>
        </p:txBody>
      </p:sp>
      <p:sp>
        <p:nvSpPr>
          <p:cNvPr id="18" name="Text Placeholder 1">
            <a:extLst>
              <a:ext uri="{FF2B5EF4-FFF2-40B4-BE49-F238E27FC236}">
                <a16:creationId xmlns:a16="http://schemas.microsoft.com/office/drawing/2014/main" id="{496560FF-A722-EEF1-C792-5B5285A43F64}"/>
              </a:ext>
            </a:extLst>
          </p:cNvPr>
          <p:cNvSpPr txBox="1">
            <a:spLocks/>
          </p:cNvSpPr>
          <p:nvPr/>
        </p:nvSpPr>
        <p:spPr>
          <a:xfrm>
            <a:off x="710396" y="5148949"/>
            <a:ext cx="4015947"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6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Conocimiento de la organización</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0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(Semantic Index)</a:t>
            </a:r>
          </a:p>
        </p:txBody>
      </p:sp>
      <p:cxnSp>
        <p:nvCxnSpPr>
          <p:cNvPr id="19" name="Straight Arrow Connector 18">
            <a:extLst>
              <a:ext uri="{FF2B5EF4-FFF2-40B4-BE49-F238E27FC236}">
                <a16:creationId xmlns:a16="http://schemas.microsoft.com/office/drawing/2014/main" id="{A7A9C291-B9A2-4E17-8218-6BE5A84211B4}"/>
              </a:ext>
            </a:extLst>
          </p:cNvPr>
          <p:cNvCxnSpPr/>
          <p:nvPr/>
        </p:nvCxnSpPr>
        <p:spPr>
          <a:xfrm>
            <a:off x="1021491" y="5115697"/>
            <a:ext cx="3614352" cy="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0" name="Text Placeholder 1">
            <a:extLst>
              <a:ext uri="{FF2B5EF4-FFF2-40B4-BE49-F238E27FC236}">
                <a16:creationId xmlns:a16="http://schemas.microsoft.com/office/drawing/2014/main" id="{2BD51C98-6E90-30D0-804F-ABAAEC0F107B}"/>
              </a:ext>
            </a:extLst>
          </p:cNvPr>
          <p:cNvSpPr txBox="1">
            <a:spLocks/>
          </p:cNvSpPr>
          <p:nvPr/>
        </p:nvSpPr>
        <p:spPr>
          <a:xfrm rot="16200000">
            <a:off x="872906" y="2515830"/>
            <a:ext cx="730991" cy="2643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(Complementos)</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1" name="Text Placeholder 1">
            <a:extLst>
              <a:ext uri="{FF2B5EF4-FFF2-40B4-BE49-F238E27FC236}">
                <a16:creationId xmlns:a16="http://schemas.microsoft.com/office/drawing/2014/main" id="{9ECC776D-719B-6269-646E-E4D5F9D37E15}"/>
              </a:ext>
            </a:extLst>
          </p:cNvPr>
          <p:cNvSpPr txBox="1">
            <a:spLocks/>
          </p:cNvSpPr>
          <p:nvPr/>
        </p:nvSpPr>
        <p:spPr>
          <a:xfrm rot="16200000">
            <a:off x="591287" y="4055808"/>
            <a:ext cx="1318634" cy="264395"/>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000" b="0" i="0" u="none" strike="noStrike" kern="1200" cap="none" spc="0" normalizeH="0" baseline="0" noProof="0">
                <a:ln>
                  <a:noFill/>
                </a:ln>
                <a:solidFill>
                  <a:srgbClr val="FFFFFF"/>
                </a:solidFill>
                <a:effectLst/>
                <a:uLnTx/>
                <a:uFillTx/>
                <a:latin typeface="Segoe UI Semibold"/>
                <a:ea typeface="+mn-ea"/>
                <a:cs typeface="Segoe UI"/>
              </a:rPr>
              <a:t>(Habilidades de la aplicación)</a:t>
            </a:r>
          </a:p>
        </p:txBody>
      </p:sp>
      <p:sp>
        <p:nvSpPr>
          <p:cNvPr id="22" name="Text Placeholder 1">
            <a:extLst>
              <a:ext uri="{FF2B5EF4-FFF2-40B4-BE49-F238E27FC236}">
                <a16:creationId xmlns:a16="http://schemas.microsoft.com/office/drawing/2014/main" id="{4B4B20F5-EC3E-D733-F68F-6732C80C3794}"/>
              </a:ext>
            </a:extLst>
          </p:cNvPr>
          <p:cNvSpPr txBox="1">
            <a:spLocks/>
          </p:cNvSpPr>
          <p:nvPr/>
        </p:nvSpPr>
        <p:spPr>
          <a:xfrm>
            <a:off x="2682192" y="4826702"/>
            <a:ext cx="1548321"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(Conectores de Graph)</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3" name="Text Placeholder 1">
            <a:extLst>
              <a:ext uri="{FF2B5EF4-FFF2-40B4-BE49-F238E27FC236}">
                <a16:creationId xmlns:a16="http://schemas.microsoft.com/office/drawing/2014/main" id="{EF422476-FCAD-175C-A3DE-3E2A8E3CBF48}"/>
              </a:ext>
            </a:extLst>
          </p:cNvPr>
          <p:cNvSpPr txBox="1">
            <a:spLocks/>
          </p:cNvSpPr>
          <p:nvPr/>
        </p:nvSpPr>
        <p:spPr>
          <a:xfrm>
            <a:off x="1143973" y="4831881"/>
            <a:ext cx="1548321"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(Graph)</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301936686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a:extLst>
              <a:ext uri="{FF2B5EF4-FFF2-40B4-BE49-F238E27FC236}">
                <a16:creationId xmlns:a16="http://schemas.microsoft.com/office/drawing/2014/main" id="{5A73BE98-5E56-868E-7D27-9A239EC8B7EE}"/>
              </a:ext>
            </a:extLst>
          </p:cNvPr>
          <p:cNvSpPr/>
          <p:nvPr/>
        </p:nvSpPr>
        <p:spPr>
          <a:xfrm>
            <a:off x="593666" y="463850"/>
            <a:ext cx="10261532" cy="51257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32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Amplí</a:t>
            </a:r>
            <a:r>
              <a:rPr kumimoji="0" lang="es-EC" sz="32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a</a:t>
            </a:r>
            <a:r>
              <a:rPr kumimoji="0" lang="es-xl" sz="32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 las habilidades de los usuarios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6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Los complementos permiten a los usuarios interactuar directamente con aplicaciones y servicios de terceros </a:t>
            </a:r>
            <a:br>
              <a:rPr kumimoji="0" lang="en-US" sz="16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br>
            <a:r>
              <a:rPr kumimoji="0" lang="es-xl" sz="1600" b="0" i="0" u="none" strike="noStrike" kern="0" cap="none" spc="-25" normalizeH="0" baseline="0" noProof="0" dirty="0">
                <a:ln>
                  <a:noFill/>
                </a:ln>
                <a:gradFill>
                  <a:gsLst>
                    <a:gs pos="87000">
                      <a:srgbClr val="6D90D6"/>
                    </a:gs>
                    <a:gs pos="44000">
                      <a:srgbClr val="514ABC"/>
                    </a:gs>
                    <a:gs pos="0">
                      <a:srgbClr val="514ABC"/>
                    </a:gs>
                    <a:gs pos="68000">
                      <a:srgbClr val="6070BF"/>
                    </a:gs>
                    <a:gs pos="100000">
                      <a:srgbClr val="4A93FF"/>
                    </a:gs>
                  </a:gsLst>
                  <a:path path="circle">
                    <a:fillToRect t="100000" r="100000"/>
                  </a:path>
                </a:gradFill>
                <a:effectLst/>
                <a:uLnTx/>
                <a:uFillTx/>
                <a:latin typeface="Segoe UI Semibold" pitchFamily="34" charset="0"/>
                <a:ea typeface="Segoe UI Semibold" pitchFamily="34" charset="-122"/>
                <a:cs typeface="Segoe UI Semibold" pitchFamily="34" charset="-120"/>
              </a:rPr>
              <a:t>desde Copilot.</a:t>
            </a:r>
          </a:p>
        </p:txBody>
      </p:sp>
      <p:sp>
        <p:nvSpPr>
          <p:cNvPr id="4" name="Rectangle: Top Corners Rounded 3">
            <a:extLst>
              <a:ext uri="{FF2B5EF4-FFF2-40B4-BE49-F238E27FC236}">
                <a16:creationId xmlns:a16="http://schemas.microsoft.com/office/drawing/2014/main" id="{704A3795-ED00-CA3F-6153-F58DA9A8CA6F}"/>
              </a:ext>
            </a:extLst>
          </p:cNvPr>
          <p:cNvSpPr/>
          <p:nvPr/>
        </p:nvSpPr>
        <p:spPr>
          <a:xfrm>
            <a:off x="8773166" y="1303078"/>
            <a:ext cx="2175928" cy="4564894"/>
          </a:xfrm>
          <a:prstGeom prst="round2SameRect">
            <a:avLst>
              <a:gd name="adj1" fmla="val 2265"/>
              <a:gd name="adj2" fmla="val 0"/>
            </a:avLst>
          </a:prstGeom>
          <a:solidFill>
            <a:srgbClr val="F1EFF7">
              <a:alpha val="75294"/>
            </a:srgbClr>
          </a:solidFill>
          <a:ln w="9525">
            <a:solidFill>
              <a:schemeClr val="bg1">
                <a:lumMod val="75000"/>
              </a:schemeClr>
            </a:solidFill>
          </a:ln>
          <a:effectLst>
            <a:outerShdw blurRad="114300" dist="63500" dir="5400000" algn="t" rotWithShape="0">
              <a:schemeClr val="bg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Top Corners Rounded 4">
            <a:extLst>
              <a:ext uri="{FF2B5EF4-FFF2-40B4-BE49-F238E27FC236}">
                <a16:creationId xmlns:a16="http://schemas.microsoft.com/office/drawing/2014/main" id="{B625261B-FC13-B3E2-46BE-55A015DAE592}"/>
              </a:ext>
            </a:extLst>
          </p:cNvPr>
          <p:cNvSpPr/>
          <p:nvPr/>
        </p:nvSpPr>
        <p:spPr>
          <a:xfrm rot="16200000">
            <a:off x="7894583" y="2814639"/>
            <a:ext cx="3931918" cy="2174748"/>
          </a:xfrm>
          <a:prstGeom prst="round2SameRect">
            <a:avLst>
              <a:gd name="adj1" fmla="val 0"/>
              <a:gd name="adj2" fmla="val 0"/>
            </a:avLst>
          </a:prstGeom>
          <a:solidFill>
            <a:schemeClr val="bg1">
              <a:alpha val="75294"/>
            </a:schemeClr>
          </a:solidFill>
          <a:ln w="9525">
            <a:solidFill>
              <a:schemeClr val="bg1">
                <a:lumMod val="75000"/>
              </a:schemeClr>
            </a:solidFill>
          </a:ln>
          <a:effectLst>
            <a:outerShdw blurRad="114300" dist="63500" dir="5400000" algn="t" rotWithShape="0">
              <a:schemeClr val="bg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1F7A0120-C57F-C55E-BB74-E62636DEC00D}"/>
              </a:ext>
            </a:extLst>
          </p:cNvPr>
          <p:cNvSpPr txBox="1"/>
          <p:nvPr/>
        </p:nvSpPr>
        <p:spPr>
          <a:xfrm>
            <a:off x="8774349" y="1434173"/>
            <a:ext cx="21747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1600" b="0" i="0" u="none" strike="noStrike" kern="1200" cap="none" spc="0" normalizeH="0" baseline="0" noProof="0">
                <a:ln>
                  <a:noFill/>
                </a:ln>
                <a:solidFill>
                  <a:srgbClr val="7665AB"/>
                </a:solidFill>
                <a:effectLst/>
                <a:uLnTx/>
                <a:uFillTx/>
                <a:latin typeface="Segoe UI Semibold" panose="020B0702040204020203" pitchFamily="34" charset="0"/>
                <a:ea typeface="+mn-ea"/>
                <a:cs typeface="Segoe UI Semibold" panose="020B0702040204020203" pitchFamily="34" charset="0"/>
              </a:rPr>
              <a:t>Complementos</a:t>
            </a:r>
          </a:p>
        </p:txBody>
      </p:sp>
      <p:sp>
        <p:nvSpPr>
          <p:cNvPr id="7" name="Graphic 21">
            <a:extLst>
              <a:ext uri="{FF2B5EF4-FFF2-40B4-BE49-F238E27FC236}">
                <a16:creationId xmlns:a16="http://schemas.microsoft.com/office/drawing/2014/main" id="{6BE44497-B4C9-9D79-5FAF-B8C62240C062}"/>
              </a:ext>
            </a:extLst>
          </p:cNvPr>
          <p:cNvSpPr/>
          <p:nvPr/>
        </p:nvSpPr>
        <p:spPr>
          <a:xfrm>
            <a:off x="9691890" y="2653548"/>
            <a:ext cx="345285" cy="234803"/>
          </a:xfrm>
          <a:custGeom>
            <a:avLst/>
            <a:gdLst>
              <a:gd name="connsiteX0" fmla="*/ 17839 w 316473"/>
              <a:gd name="connsiteY0" fmla="*/ 125932 h 234803"/>
              <a:gd name="connsiteX1" fmla="*/ 3427 w 316473"/>
              <a:gd name="connsiteY1" fmla="*/ 125085 h 234803"/>
              <a:gd name="connsiteX2" fmla="*/ 2579 w 316473"/>
              <a:gd name="connsiteY2" fmla="*/ 139497 h 234803"/>
              <a:gd name="connsiteX3" fmla="*/ 84249 w 316473"/>
              <a:gd name="connsiteY3" fmla="*/ 231377 h 234803"/>
              <a:gd name="connsiteX4" fmla="*/ 99098 w 316473"/>
              <a:gd name="connsiteY4" fmla="*/ 231814 h 234803"/>
              <a:gd name="connsiteX5" fmla="*/ 313484 w 316473"/>
              <a:gd name="connsiteY5" fmla="*/ 17428 h 234803"/>
              <a:gd name="connsiteX6" fmla="*/ 313484 w 316473"/>
              <a:gd name="connsiteY6" fmla="*/ 2990 h 234803"/>
              <a:gd name="connsiteX7" fmla="*/ 299047 w 316473"/>
              <a:gd name="connsiteY7" fmla="*/ 2990 h 234803"/>
              <a:gd name="connsiteX8" fmla="*/ 92316 w 316473"/>
              <a:gd name="connsiteY8" fmla="*/ 209720 h 234803"/>
              <a:gd name="connsiteX9" fmla="*/ 17839 w 316473"/>
              <a:gd name="connsiteY9" fmla="*/ 125932 h 2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73" h="234803">
                <a:moveTo>
                  <a:pt x="17839" y="125932"/>
                </a:moveTo>
                <a:cubicBezTo>
                  <a:pt x="14093" y="121718"/>
                  <a:pt x="7641" y="121339"/>
                  <a:pt x="3427" y="125085"/>
                </a:cubicBezTo>
                <a:cubicBezTo>
                  <a:pt x="-787" y="128830"/>
                  <a:pt x="-1167" y="135283"/>
                  <a:pt x="2579" y="139497"/>
                </a:cubicBezTo>
                <a:lnTo>
                  <a:pt x="84249" y="231377"/>
                </a:lnTo>
                <a:cubicBezTo>
                  <a:pt x="88152" y="235767"/>
                  <a:pt x="94945" y="235967"/>
                  <a:pt x="99098" y="231814"/>
                </a:cubicBezTo>
                <a:lnTo>
                  <a:pt x="313484" y="17428"/>
                </a:lnTo>
                <a:cubicBezTo>
                  <a:pt x="317470" y="13441"/>
                  <a:pt x="317470" y="6977"/>
                  <a:pt x="313484" y="2990"/>
                </a:cubicBezTo>
                <a:cubicBezTo>
                  <a:pt x="309497" y="-997"/>
                  <a:pt x="303032" y="-997"/>
                  <a:pt x="299047" y="2990"/>
                </a:cubicBezTo>
                <a:lnTo>
                  <a:pt x="92316" y="209720"/>
                </a:lnTo>
                <a:lnTo>
                  <a:pt x="17839" y="125932"/>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glow rad="63500">
              <a:schemeClr val="accent1">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8" name="Graphic 21">
            <a:extLst>
              <a:ext uri="{FF2B5EF4-FFF2-40B4-BE49-F238E27FC236}">
                <a16:creationId xmlns:a16="http://schemas.microsoft.com/office/drawing/2014/main" id="{1064BDEF-8B2A-948E-375D-22DA1873D743}"/>
              </a:ext>
            </a:extLst>
          </p:cNvPr>
          <p:cNvSpPr/>
          <p:nvPr/>
        </p:nvSpPr>
        <p:spPr>
          <a:xfrm>
            <a:off x="9691890" y="2099154"/>
            <a:ext cx="345285" cy="234803"/>
          </a:xfrm>
          <a:custGeom>
            <a:avLst/>
            <a:gdLst>
              <a:gd name="connsiteX0" fmla="*/ 17839 w 316473"/>
              <a:gd name="connsiteY0" fmla="*/ 125932 h 234803"/>
              <a:gd name="connsiteX1" fmla="*/ 3427 w 316473"/>
              <a:gd name="connsiteY1" fmla="*/ 125085 h 234803"/>
              <a:gd name="connsiteX2" fmla="*/ 2579 w 316473"/>
              <a:gd name="connsiteY2" fmla="*/ 139497 h 234803"/>
              <a:gd name="connsiteX3" fmla="*/ 84249 w 316473"/>
              <a:gd name="connsiteY3" fmla="*/ 231377 h 234803"/>
              <a:gd name="connsiteX4" fmla="*/ 99098 w 316473"/>
              <a:gd name="connsiteY4" fmla="*/ 231814 h 234803"/>
              <a:gd name="connsiteX5" fmla="*/ 313484 w 316473"/>
              <a:gd name="connsiteY5" fmla="*/ 17428 h 234803"/>
              <a:gd name="connsiteX6" fmla="*/ 313484 w 316473"/>
              <a:gd name="connsiteY6" fmla="*/ 2990 h 234803"/>
              <a:gd name="connsiteX7" fmla="*/ 299047 w 316473"/>
              <a:gd name="connsiteY7" fmla="*/ 2990 h 234803"/>
              <a:gd name="connsiteX8" fmla="*/ 92316 w 316473"/>
              <a:gd name="connsiteY8" fmla="*/ 209720 h 234803"/>
              <a:gd name="connsiteX9" fmla="*/ 17839 w 316473"/>
              <a:gd name="connsiteY9" fmla="*/ 125932 h 2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73" h="234803">
                <a:moveTo>
                  <a:pt x="17839" y="125932"/>
                </a:moveTo>
                <a:cubicBezTo>
                  <a:pt x="14093" y="121718"/>
                  <a:pt x="7641" y="121339"/>
                  <a:pt x="3427" y="125085"/>
                </a:cubicBezTo>
                <a:cubicBezTo>
                  <a:pt x="-787" y="128830"/>
                  <a:pt x="-1167" y="135283"/>
                  <a:pt x="2579" y="139497"/>
                </a:cubicBezTo>
                <a:lnTo>
                  <a:pt x="84249" y="231377"/>
                </a:lnTo>
                <a:cubicBezTo>
                  <a:pt x="88152" y="235767"/>
                  <a:pt x="94945" y="235967"/>
                  <a:pt x="99098" y="231814"/>
                </a:cubicBezTo>
                <a:lnTo>
                  <a:pt x="313484" y="17428"/>
                </a:lnTo>
                <a:cubicBezTo>
                  <a:pt x="317470" y="13441"/>
                  <a:pt x="317470" y="6977"/>
                  <a:pt x="313484" y="2990"/>
                </a:cubicBezTo>
                <a:cubicBezTo>
                  <a:pt x="309497" y="-997"/>
                  <a:pt x="303032" y="-997"/>
                  <a:pt x="299047" y="2990"/>
                </a:cubicBezTo>
                <a:lnTo>
                  <a:pt x="92316" y="209720"/>
                </a:lnTo>
                <a:lnTo>
                  <a:pt x="17839" y="125932"/>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glow rad="63500">
              <a:schemeClr val="accent1">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graphicFrame>
        <p:nvGraphicFramePr>
          <p:cNvPr id="9" name="Table 72">
            <a:extLst>
              <a:ext uri="{FF2B5EF4-FFF2-40B4-BE49-F238E27FC236}">
                <a16:creationId xmlns:a16="http://schemas.microsoft.com/office/drawing/2014/main" id="{4DAE07B1-3778-B522-2D3E-C449D3EBB39A}"/>
              </a:ext>
            </a:extLst>
          </p:cNvPr>
          <p:cNvGraphicFramePr>
            <a:graphicFrameLocks noGrp="1"/>
          </p:cNvGraphicFramePr>
          <p:nvPr/>
        </p:nvGraphicFramePr>
        <p:xfrm>
          <a:off x="5745803" y="1936057"/>
          <a:ext cx="5215887" cy="4009195"/>
        </p:xfrm>
        <a:graphic>
          <a:graphicData uri="http://schemas.openxmlformats.org/drawingml/2006/table">
            <a:tbl>
              <a:tblPr>
                <a:tableStyleId>{E8B1032C-EA38-4F05-BA0D-38AFFFC7BED3}</a:tableStyleId>
              </a:tblPr>
              <a:tblGrid>
                <a:gridCol w="3025188">
                  <a:extLst>
                    <a:ext uri="{9D8B030D-6E8A-4147-A177-3AD203B41FA5}">
                      <a16:colId xmlns:a16="http://schemas.microsoft.com/office/drawing/2014/main" val="4121523227"/>
                    </a:ext>
                  </a:extLst>
                </a:gridCol>
                <a:gridCol w="2190699">
                  <a:extLst>
                    <a:ext uri="{9D8B030D-6E8A-4147-A177-3AD203B41FA5}">
                      <a16:colId xmlns:a16="http://schemas.microsoft.com/office/drawing/2014/main" val="1857833142"/>
                    </a:ext>
                  </a:extLst>
                </a:gridCol>
              </a:tblGrid>
              <a:tr h="555095">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s-xl" sz="1200" dirty="0"/>
                        <a:t>Búsqueda y recuperación de palabras clave</a:t>
                      </a:r>
                      <a:endParaRPr lang="en-US" sz="1200" dirty="0">
                        <a:latin typeface="Segoe UI" panose="020B0502040204020203" pitchFamily="34" charset="0"/>
                        <a:cs typeface="Segoe UI" panose="020B0502040204020203" pitchFamily="34" charset="0"/>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580519168"/>
                  </a:ext>
                </a:extLst>
              </a:tr>
              <a:tr h="56280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s-xl" sz="1200" b="0" u="none" strike="noStrike" kern="1200" cap="none" spc="0" normalizeH="0" baseline="0" noProof="0">
                          <a:ln>
                            <a:noFill/>
                          </a:ln>
                          <a:solidFill>
                            <a:srgbClr val="091F2C"/>
                          </a:solidFill>
                          <a:effectLst/>
                          <a:uLnTx/>
                          <a:uFillTx/>
                        </a:rPr>
                        <a:t>Realizar acciones en nombre del usuario</a:t>
                      </a:r>
                      <a:endParaRPr lang="en-US" sz="1200">
                        <a:latin typeface="Segoe UI" panose="020B0502040204020203" pitchFamily="34" charset="0"/>
                        <a:cs typeface="Segoe UI" panose="020B0502040204020203" pitchFamily="34" charset="0"/>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32569772"/>
                  </a:ext>
                </a:extLst>
              </a:tr>
              <a:tr h="56280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s-xl" sz="1200" dirty="0"/>
                        <a:t>Resumen e ideación a través de la semántica y las similitudes en torno </a:t>
                      </a:r>
                      <a:br>
                        <a:rPr lang="en-US" sz="1200" dirty="0"/>
                      </a:br>
                      <a:r>
                        <a:rPr lang="es-xl" sz="1200" dirty="0"/>
                        <a:t>al contenido indexado</a:t>
                      </a:r>
                      <a:endParaRPr lang="en-US" sz="1200" dirty="0">
                        <a:latin typeface="Segoe UI" panose="020B0502040204020203" pitchFamily="34" charset="0"/>
                        <a:cs typeface="Segoe UI" panose="020B0502040204020203" pitchFamily="34" charset="0"/>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2824308511"/>
                  </a:ext>
                </a:extLst>
              </a:tr>
              <a:tr h="56280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s-xl" sz="1200" b="0" u="none" strike="noStrike" kern="1200" cap="none" spc="0" normalizeH="0" baseline="0" noProof="0">
                          <a:ln>
                            <a:noFill/>
                          </a:ln>
                          <a:solidFill>
                            <a:srgbClr val="091F2C"/>
                          </a:solidFill>
                          <a:effectLst/>
                          <a:uLnTx/>
                          <a:uFillTx/>
                        </a:rPr>
                        <a:t>Clasificación y relevancia del contenido</a:t>
                      </a: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3404206046"/>
                  </a:ext>
                </a:extLst>
              </a:tr>
              <a:tr h="562804">
                <a:tc>
                  <a:txBody>
                    <a:bodyPr/>
                    <a:lstStyle/>
                    <a:p>
                      <a:pPr marL="0" marR="0" lvl="0" indent="0" algn="l" rtl="0" eaLnBrk="1" fontAlgn="auto" latinLnBrk="0" hangingPunct="1">
                        <a:lnSpc>
                          <a:spcPct val="100000"/>
                        </a:lnSpc>
                        <a:spcBef>
                          <a:spcPts val="0"/>
                        </a:spcBef>
                        <a:spcAft>
                          <a:spcPts val="0"/>
                        </a:spcAft>
                        <a:buClrTx/>
                        <a:buSzTx/>
                        <a:buFontTx/>
                        <a:buNone/>
                      </a:pPr>
                      <a:r>
                        <a:rPr kumimoji="0" lang="es-xl" sz="1200" b="0" u="none" strike="noStrike" kern="1200" cap="none" spc="0" normalizeH="0" baseline="0" noProof="0" dirty="0">
                          <a:ln>
                            <a:noFill/>
                          </a:ln>
                          <a:solidFill>
                            <a:srgbClr val="091F2C"/>
                          </a:solidFill>
                          <a:effectLst/>
                          <a:uLnTx/>
                          <a:uFillTx/>
                        </a:rPr>
                        <a:t>Límites de seguridad, gobernanza </a:t>
                      </a:r>
                      <a:br>
                        <a:rPr kumimoji="0" lang="en-US" sz="1200" b="0" u="none" strike="noStrike" kern="1200" cap="none" spc="0" normalizeH="0" baseline="0" noProof="0" dirty="0">
                          <a:ln>
                            <a:noFill/>
                          </a:ln>
                          <a:solidFill>
                            <a:srgbClr val="091F2C"/>
                          </a:solidFill>
                          <a:effectLst/>
                          <a:uLnTx/>
                          <a:uFillTx/>
                        </a:rPr>
                      </a:br>
                      <a:r>
                        <a:rPr kumimoji="0" lang="es-xl" sz="1200" b="0" u="none" strike="noStrike" kern="1200" cap="none" spc="0" normalizeH="0" baseline="0" noProof="0" dirty="0">
                          <a:ln>
                            <a:noFill/>
                          </a:ln>
                          <a:solidFill>
                            <a:srgbClr val="091F2C"/>
                          </a:solidFill>
                          <a:effectLst/>
                          <a:uLnTx/>
                          <a:uFillTx/>
                        </a:rPr>
                        <a:t>y cumplimiento</a:t>
                      </a:r>
                      <a:endParaRPr kumimoji="0" lang="en-US" sz="1200" b="0" i="0" u="none" strike="noStrike" kern="1200" cap="none" spc="0" normalizeH="0" baseline="0" noProof="0" dirty="0">
                        <a:ln>
                          <a:noFill/>
                        </a:ln>
                        <a:solidFill>
                          <a:srgbClr val="091F2C"/>
                        </a:solidFill>
                        <a:effectLst/>
                        <a:uLnTx/>
                        <a:uFillTx/>
                        <a:latin typeface="Segoe Sans Display"/>
                        <a:ea typeface="+mn-ea"/>
                        <a:cs typeface="+mn-cs"/>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1808825523"/>
                  </a:ext>
                </a:extLst>
              </a:tr>
              <a:tr h="562804">
                <a:tc>
                  <a:txBody>
                    <a:bodyPr/>
                    <a:lstStyle/>
                    <a:p>
                      <a:pPr marL="0" marR="0" lvl="0" indent="0" algn="l" rtl="0" eaLnBrk="1" fontAlgn="auto" latinLnBrk="0" hangingPunct="1">
                        <a:lnSpc>
                          <a:spcPct val="100000"/>
                        </a:lnSpc>
                        <a:spcBef>
                          <a:spcPts val="0"/>
                        </a:spcBef>
                        <a:spcAft>
                          <a:spcPts val="0"/>
                        </a:spcAft>
                        <a:buClrTx/>
                        <a:buSzTx/>
                        <a:buFontTx/>
                        <a:buNone/>
                      </a:pPr>
                      <a:r>
                        <a:rPr kumimoji="0" lang="es-xl" sz="1200" b="0" u="none" strike="noStrike" kern="1200" cap="none" spc="0" normalizeH="0" baseline="0" noProof="0">
                          <a:ln>
                            <a:noFill/>
                          </a:ln>
                          <a:solidFill>
                            <a:srgbClr val="091F2C"/>
                          </a:solidFill>
                          <a:effectLst/>
                          <a:uLnTx/>
                          <a:uFillTx/>
                        </a:rPr>
                        <a:t>Protecciones de IA responsable</a:t>
                      </a:r>
                      <a:endParaRPr kumimoji="0" lang="en-US" sz="1200" b="0" i="0" u="none" strike="noStrike" kern="1200" cap="none" spc="0" normalizeH="0" baseline="0" noProof="0">
                        <a:ln>
                          <a:noFill/>
                        </a:ln>
                        <a:solidFill>
                          <a:srgbClr val="091F2C"/>
                        </a:solidFill>
                        <a:effectLst/>
                        <a:uLnTx/>
                        <a:uFillTx/>
                        <a:latin typeface="Segoe Sans Display"/>
                        <a:ea typeface="+mn-ea"/>
                        <a:cs typeface="+mn-cs"/>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endParaRPr lang="en-US" sz="1200">
                        <a:latin typeface="Segoe UI" panose="020B0502040204020203" pitchFamily="34" charset="0"/>
                        <a:cs typeface="Segoe UI" panose="020B0502040204020203" pitchFamily="34" charset="0"/>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706233206"/>
                  </a:ext>
                </a:extLst>
              </a:tr>
              <a:tr h="562804">
                <a:tc>
                  <a:txBody>
                    <a:bodyPr/>
                    <a:lstStyle/>
                    <a:p>
                      <a:r>
                        <a:rPr lang="es-xl" sz="1200"/>
                        <a:t>Disponible en Microsoft 365</a:t>
                      </a: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tc>
                  <a:txBody>
                    <a:bodyPr/>
                    <a:lstStyle/>
                    <a:p>
                      <a:pPr algn="ctr"/>
                      <a:r>
                        <a:rPr lang="es-xl" sz="1050" dirty="0"/>
                        <a:t>Copilot para Microsoft 365,</a:t>
                      </a:r>
                    </a:p>
                    <a:p>
                      <a:pPr algn="ctr"/>
                      <a:r>
                        <a:rPr lang="es-xl" sz="1050" dirty="0"/>
                        <a:t>Teams, Outlook, Office</a:t>
                      </a:r>
                      <a:endParaRPr lang="en-US" sz="1050" dirty="0">
                        <a:latin typeface="Segoe UI" panose="020B0502040204020203" pitchFamily="34" charset="0"/>
                        <a:cs typeface="Segoe UI" panose="020B0502040204020203" pitchFamily="34" charset="0"/>
                      </a:endParaRPr>
                    </a:p>
                  </a:txBody>
                  <a:tcPr anchor="ctr">
                    <a:lnL w="6350" cap="flat" cmpd="sng" algn="ctr">
                      <a:solidFill>
                        <a:schemeClr val="accent6">
                          <a:lumMod val="60000"/>
                          <a:lumOff val="40000"/>
                        </a:schemeClr>
                      </a:solidFill>
                      <a:prstDash val="solid"/>
                      <a:round/>
                      <a:headEnd type="none" w="med" len="med"/>
                      <a:tailEnd type="none" w="med" len="med"/>
                    </a:lnL>
                    <a:lnR w="6350" cap="flat" cmpd="sng" algn="ctr">
                      <a:solidFill>
                        <a:schemeClr val="accent6">
                          <a:lumMod val="60000"/>
                          <a:lumOff val="40000"/>
                        </a:schemeClr>
                      </a:solidFill>
                      <a:prstDash val="solid"/>
                      <a:round/>
                      <a:headEnd type="none" w="med" len="med"/>
                      <a:tailEnd type="none" w="med" len="med"/>
                    </a:lnR>
                    <a:lnT w="6350" cap="flat" cmpd="sng" algn="ctr">
                      <a:solidFill>
                        <a:schemeClr val="accent6">
                          <a:lumMod val="60000"/>
                          <a:lumOff val="40000"/>
                        </a:schemeClr>
                      </a:solidFill>
                      <a:prstDash val="solid"/>
                      <a:round/>
                      <a:headEnd type="none" w="med" len="med"/>
                      <a:tailEnd type="none" w="med" len="med"/>
                    </a:lnT>
                    <a:lnB w="6350" cap="flat" cmpd="sng" algn="ctr">
                      <a:solidFill>
                        <a:schemeClr val="accent6">
                          <a:lumMod val="60000"/>
                          <a:lumOff val="40000"/>
                        </a:schemeClr>
                      </a:solidFill>
                      <a:prstDash val="solid"/>
                      <a:round/>
                      <a:headEnd type="none" w="med" len="med"/>
                      <a:tailEnd type="none" w="med" len="med"/>
                    </a:lnB>
                  </a:tcPr>
                </a:tc>
                <a:extLst>
                  <a:ext uri="{0D108BD9-81ED-4DB2-BD59-A6C34878D82A}">
                    <a16:rowId xmlns:a16="http://schemas.microsoft.com/office/drawing/2014/main" val="901041283"/>
                  </a:ext>
                </a:extLst>
              </a:tr>
            </a:tbl>
          </a:graphicData>
        </a:graphic>
      </p:graphicFrame>
      <p:grpSp>
        <p:nvGrpSpPr>
          <p:cNvPr id="12" name="Group 11">
            <a:extLst>
              <a:ext uri="{FF2B5EF4-FFF2-40B4-BE49-F238E27FC236}">
                <a16:creationId xmlns:a16="http://schemas.microsoft.com/office/drawing/2014/main" id="{4DEDE805-5E40-A62C-9024-2EE67DFD6792}"/>
              </a:ext>
            </a:extLst>
          </p:cNvPr>
          <p:cNvGrpSpPr/>
          <p:nvPr/>
        </p:nvGrpSpPr>
        <p:grpSpPr>
          <a:xfrm>
            <a:off x="1069789" y="2053431"/>
            <a:ext cx="3200400" cy="3200400"/>
            <a:chOff x="3954894" y="1891306"/>
            <a:chExt cx="3200400" cy="3200400"/>
          </a:xfrm>
        </p:grpSpPr>
        <p:sp>
          <p:nvSpPr>
            <p:cNvPr id="13" name="Rectangle 12">
              <a:extLst>
                <a:ext uri="{FF2B5EF4-FFF2-40B4-BE49-F238E27FC236}">
                  <a16:creationId xmlns:a16="http://schemas.microsoft.com/office/drawing/2014/main" id="{6BC4D410-8B9C-B84E-0695-93777EF244B9}"/>
                </a:ext>
              </a:extLst>
            </p:cNvPr>
            <p:cNvSpPr/>
            <p:nvPr/>
          </p:nvSpPr>
          <p:spPr bwMode="auto">
            <a:xfrm>
              <a:off x="3954894" y="1891306"/>
              <a:ext cx="3200400" cy="3200400"/>
            </a:xfrm>
            <a:custGeom>
              <a:avLst/>
              <a:gdLst>
                <a:gd name="connsiteX0" fmla="*/ 0 w 3200400"/>
                <a:gd name="connsiteY0" fmla="*/ 0 h 3200400"/>
                <a:gd name="connsiteX1" fmla="*/ 544068 w 3200400"/>
                <a:gd name="connsiteY1" fmla="*/ 0 h 3200400"/>
                <a:gd name="connsiteX2" fmla="*/ 1120140 w 3200400"/>
                <a:gd name="connsiteY2" fmla="*/ 0 h 3200400"/>
                <a:gd name="connsiteX3" fmla="*/ 1824228 w 3200400"/>
                <a:gd name="connsiteY3" fmla="*/ 0 h 3200400"/>
                <a:gd name="connsiteX4" fmla="*/ 2368296 w 3200400"/>
                <a:gd name="connsiteY4" fmla="*/ 0 h 3200400"/>
                <a:gd name="connsiteX5" fmla="*/ 3200400 w 3200400"/>
                <a:gd name="connsiteY5" fmla="*/ 0 h 3200400"/>
                <a:gd name="connsiteX6" fmla="*/ 3200400 w 3200400"/>
                <a:gd name="connsiteY6" fmla="*/ 672084 h 3200400"/>
                <a:gd name="connsiteX7" fmla="*/ 3200400 w 3200400"/>
                <a:gd name="connsiteY7" fmla="*/ 1280160 h 3200400"/>
                <a:gd name="connsiteX8" fmla="*/ 3200400 w 3200400"/>
                <a:gd name="connsiteY8" fmla="*/ 1856232 h 3200400"/>
                <a:gd name="connsiteX9" fmla="*/ 3200400 w 3200400"/>
                <a:gd name="connsiteY9" fmla="*/ 2432304 h 3200400"/>
                <a:gd name="connsiteX10" fmla="*/ 3200400 w 3200400"/>
                <a:gd name="connsiteY10" fmla="*/ 3200400 h 3200400"/>
                <a:gd name="connsiteX11" fmla="*/ 2528316 w 3200400"/>
                <a:gd name="connsiteY11" fmla="*/ 3200400 h 3200400"/>
                <a:gd name="connsiteX12" fmla="*/ 1920240 w 3200400"/>
                <a:gd name="connsiteY12" fmla="*/ 3200400 h 3200400"/>
                <a:gd name="connsiteX13" fmla="*/ 1280160 w 3200400"/>
                <a:gd name="connsiteY13" fmla="*/ 3200400 h 3200400"/>
                <a:gd name="connsiteX14" fmla="*/ 704088 w 3200400"/>
                <a:gd name="connsiteY14" fmla="*/ 3200400 h 3200400"/>
                <a:gd name="connsiteX15" fmla="*/ 0 w 3200400"/>
                <a:gd name="connsiteY15" fmla="*/ 3200400 h 3200400"/>
                <a:gd name="connsiteX16" fmla="*/ 0 w 3200400"/>
                <a:gd name="connsiteY16" fmla="*/ 2592324 h 3200400"/>
                <a:gd name="connsiteX17" fmla="*/ 0 w 3200400"/>
                <a:gd name="connsiteY17" fmla="*/ 1888236 h 3200400"/>
                <a:gd name="connsiteX18" fmla="*/ 0 w 3200400"/>
                <a:gd name="connsiteY18" fmla="*/ 1216152 h 3200400"/>
                <a:gd name="connsiteX19" fmla="*/ 0 w 3200400"/>
                <a:gd name="connsiteY19" fmla="*/ 608076 h 3200400"/>
                <a:gd name="connsiteX20" fmla="*/ 0 w 3200400"/>
                <a:gd name="connsiteY2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00400" h="3200400" fill="none" extrusionOk="0">
                  <a:moveTo>
                    <a:pt x="0" y="0"/>
                  </a:moveTo>
                  <a:cubicBezTo>
                    <a:pt x="246201" y="-18432"/>
                    <a:pt x="374842" y="-23568"/>
                    <a:pt x="544068" y="0"/>
                  </a:cubicBezTo>
                  <a:cubicBezTo>
                    <a:pt x="713294" y="23568"/>
                    <a:pt x="989688" y="22119"/>
                    <a:pt x="1120140" y="0"/>
                  </a:cubicBezTo>
                  <a:cubicBezTo>
                    <a:pt x="1250592" y="-22119"/>
                    <a:pt x="1605924" y="34452"/>
                    <a:pt x="1824228" y="0"/>
                  </a:cubicBezTo>
                  <a:cubicBezTo>
                    <a:pt x="2042532" y="-34452"/>
                    <a:pt x="2233189" y="22569"/>
                    <a:pt x="2368296" y="0"/>
                  </a:cubicBezTo>
                  <a:cubicBezTo>
                    <a:pt x="2503403" y="-22569"/>
                    <a:pt x="3032754" y="35444"/>
                    <a:pt x="3200400" y="0"/>
                  </a:cubicBezTo>
                  <a:cubicBezTo>
                    <a:pt x="3221103" y="186116"/>
                    <a:pt x="3181504" y="372898"/>
                    <a:pt x="3200400" y="672084"/>
                  </a:cubicBezTo>
                  <a:cubicBezTo>
                    <a:pt x="3219296" y="971270"/>
                    <a:pt x="3211285" y="994135"/>
                    <a:pt x="3200400" y="1280160"/>
                  </a:cubicBezTo>
                  <a:cubicBezTo>
                    <a:pt x="3189515" y="1566185"/>
                    <a:pt x="3202088" y="1634833"/>
                    <a:pt x="3200400" y="1856232"/>
                  </a:cubicBezTo>
                  <a:cubicBezTo>
                    <a:pt x="3198712" y="2077631"/>
                    <a:pt x="3221346" y="2277745"/>
                    <a:pt x="3200400" y="2432304"/>
                  </a:cubicBezTo>
                  <a:cubicBezTo>
                    <a:pt x="3179454" y="2586863"/>
                    <a:pt x="3201942" y="2944066"/>
                    <a:pt x="3200400" y="3200400"/>
                  </a:cubicBezTo>
                  <a:cubicBezTo>
                    <a:pt x="2929072" y="3183964"/>
                    <a:pt x="2792296" y="3230383"/>
                    <a:pt x="2528316" y="3200400"/>
                  </a:cubicBezTo>
                  <a:cubicBezTo>
                    <a:pt x="2264336" y="3170417"/>
                    <a:pt x="2223710" y="3222396"/>
                    <a:pt x="1920240" y="3200400"/>
                  </a:cubicBezTo>
                  <a:cubicBezTo>
                    <a:pt x="1616770" y="3178404"/>
                    <a:pt x="1433113" y="3223321"/>
                    <a:pt x="1280160" y="3200400"/>
                  </a:cubicBezTo>
                  <a:cubicBezTo>
                    <a:pt x="1127207" y="3177479"/>
                    <a:pt x="947690" y="3192890"/>
                    <a:pt x="704088" y="3200400"/>
                  </a:cubicBezTo>
                  <a:cubicBezTo>
                    <a:pt x="460486" y="3207910"/>
                    <a:pt x="275815" y="3222719"/>
                    <a:pt x="0" y="3200400"/>
                  </a:cubicBezTo>
                  <a:cubicBezTo>
                    <a:pt x="-4813" y="2927194"/>
                    <a:pt x="7724" y="2753634"/>
                    <a:pt x="0" y="2592324"/>
                  </a:cubicBezTo>
                  <a:cubicBezTo>
                    <a:pt x="-7724" y="2431014"/>
                    <a:pt x="30352" y="2115994"/>
                    <a:pt x="0" y="1888236"/>
                  </a:cubicBezTo>
                  <a:cubicBezTo>
                    <a:pt x="-30352" y="1660478"/>
                    <a:pt x="-24564" y="1380718"/>
                    <a:pt x="0" y="1216152"/>
                  </a:cubicBezTo>
                  <a:cubicBezTo>
                    <a:pt x="24564" y="1051586"/>
                    <a:pt x="-11513" y="897502"/>
                    <a:pt x="0" y="608076"/>
                  </a:cubicBezTo>
                  <a:cubicBezTo>
                    <a:pt x="11513" y="318650"/>
                    <a:pt x="21398" y="215483"/>
                    <a:pt x="0" y="0"/>
                  </a:cubicBezTo>
                  <a:close/>
                </a:path>
                <a:path w="3200400" h="3200400" stroke="0" extrusionOk="0">
                  <a:moveTo>
                    <a:pt x="0" y="0"/>
                  </a:moveTo>
                  <a:cubicBezTo>
                    <a:pt x="217674" y="-15156"/>
                    <a:pt x="376747" y="-13387"/>
                    <a:pt x="544068" y="0"/>
                  </a:cubicBezTo>
                  <a:cubicBezTo>
                    <a:pt x="711389" y="13387"/>
                    <a:pt x="875715" y="12131"/>
                    <a:pt x="1152144" y="0"/>
                  </a:cubicBezTo>
                  <a:cubicBezTo>
                    <a:pt x="1428573" y="-12131"/>
                    <a:pt x="1651114" y="-14505"/>
                    <a:pt x="1824228" y="0"/>
                  </a:cubicBezTo>
                  <a:cubicBezTo>
                    <a:pt x="1997342" y="14505"/>
                    <a:pt x="2168712" y="-26764"/>
                    <a:pt x="2464308" y="0"/>
                  </a:cubicBezTo>
                  <a:cubicBezTo>
                    <a:pt x="2759904" y="26764"/>
                    <a:pt x="2948214" y="-32706"/>
                    <a:pt x="3200400" y="0"/>
                  </a:cubicBezTo>
                  <a:cubicBezTo>
                    <a:pt x="3218926" y="232111"/>
                    <a:pt x="3221949" y="299616"/>
                    <a:pt x="3200400" y="544068"/>
                  </a:cubicBezTo>
                  <a:cubicBezTo>
                    <a:pt x="3178851" y="788520"/>
                    <a:pt x="3197134" y="960289"/>
                    <a:pt x="3200400" y="1184148"/>
                  </a:cubicBezTo>
                  <a:cubicBezTo>
                    <a:pt x="3203666" y="1408007"/>
                    <a:pt x="3215572" y="1630925"/>
                    <a:pt x="3200400" y="1760220"/>
                  </a:cubicBezTo>
                  <a:cubicBezTo>
                    <a:pt x="3185228" y="1889515"/>
                    <a:pt x="3174217" y="2038301"/>
                    <a:pt x="3200400" y="2304288"/>
                  </a:cubicBezTo>
                  <a:cubicBezTo>
                    <a:pt x="3226583" y="2570275"/>
                    <a:pt x="3220393" y="2830893"/>
                    <a:pt x="3200400" y="3200400"/>
                  </a:cubicBezTo>
                  <a:cubicBezTo>
                    <a:pt x="2994831" y="3174284"/>
                    <a:pt x="2746702" y="3196238"/>
                    <a:pt x="2624328" y="3200400"/>
                  </a:cubicBezTo>
                  <a:cubicBezTo>
                    <a:pt x="2501954" y="3204562"/>
                    <a:pt x="2258009" y="3198315"/>
                    <a:pt x="1984248" y="3200400"/>
                  </a:cubicBezTo>
                  <a:cubicBezTo>
                    <a:pt x="1710487" y="3202485"/>
                    <a:pt x="1614591" y="3225134"/>
                    <a:pt x="1344168" y="3200400"/>
                  </a:cubicBezTo>
                  <a:cubicBezTo>
                    <a:pt x="1073745" y="3175666"/>
                    <a:pt x="1035533" y="3177808"/>
                    <a:pt x="768096" y="3200400"/>
                  </a:cubicBezTo>
                  <a:cubicBezTo>
                    <a:pt x="500659" y="3222992"/>
                    <a:pt x="210095" y="3172043"/>
                    <a:pt x="0" y="3200400"/>
                  </a:cubicBezTo>
                  <a:cubicBezTo>
                    <a:pt x="14608" y="3074414"/>
                    <a:pt x="-17039" y="2896974"/>
                    <a:pt x="0" y="2624328"/>
                  </a:cubicBezTo>
                  <a:cubicBezTo>
                    <a:pt x="17039" y="2351682"/>
                    <a:pt x="2846" y="2255858"/>
                    <a:pt x="0" y="2048256"/>
                  </a:cubicBezTo>
                  <a:cubicBezTo>
                    <a:pt x="-2846" y="1840654"/>
                    <a:pt x="-19679" y="1568363"/>
                    <a:pt x="0" y="1376172"/>
                  </a:cubicBezTo>
                  <a:cubicBezTo>
                    <a:pt x="19679" y="1183981"/>
                    <a:pt x="16642" y="975900"/>
                    <a:pt x="0" y="832104"/>
                  </a:cubicBezTo>
                  <a:cubicBezTo>
                    <a:pt x="-16642" y="688308"/>
                    <a:pt x="27037" y="288390"/>
                    <a:pt x="0" y="0"/>
                  </a:cubicBezTo>
                  <a:close/>
                </a:path>
              </a:pathLst>
            </a:custGeom>
            <a:solidFill>
              <a:srgbClr val="4CBCEE"/>
            </a:solidFill>
            <a:ln w="38100">
              <a:solidFill>
                <a:schemeClr val="bg1"/>
              </a:solidFill>
              <a:headEnd type="none" w="med" len="med"/>
              <a:tailEnd type="none" w="med" len="med"/>
              <a:extLst>
                <a:ext uri="{C807C97D-BFC1-408E-A445-0C87EB9F89A2}">
                  <ask:lineSketchStyleProps xmlns:ask="http://schemas.microsoft.com/office/drawing/2018/sketchyshapes" sd="3272548783">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Text Placeholder 1">
              <a:extLst>
                <a:ext uri="{FF2B5EF4-FFF2-40B4-BE49-F238E27FC236}">
                  <a16:creationId xmlns:a16="http://schemas.microsoft.com/office/drawing/2014/main" id="{635CBDF1-EAB4-4853-9EEA-05FFFC9FBBF7}"/>
                </a:ext>
              </a:extLst>
            </p:cNvPr>
            <p:cNvSpPr txBox="1">
              <a:spLocks/>
            </p:cNvSpPr>
            <p:nvPr/>
          </p:nvSpPr>
          <p:spPr>
            <a:xfrm>
              <a:off x="4604211" y="2014769"/>
              <a:ext cx="2141694" cy="553998"/>
            </a:xfrm>
            <a:custGeom>
              <a:avLst/>
              <a:gdLst>
                <a:gd name="connsiteX0" fmla="*/ 0 w 2141694"/>
                <a:gd name="connsiteY0" fmla="*/ 0 h 553998"/>
                <a:gd name="connsiteX1" fmla="*/ 556840 w 2141694"/>
                <a:gd name="connsiteY1" fmla="*/ 0 h 553998"/>
                <a:gd name="connsiteX2" fmla="*/ 1092264 w 2141694"/>
                <a:gd name="connsiteY2" fmla="*/ 0 h 553998"/>
                <a:gd name="connsiteX3" fmla="*/ 1584854 w 2141694"/>
                <a:gd name="connsiteY3" fmla="*/ 0 h 553998"/>
                <a:gd name="connsiteX4" fmla="*/ 2141694 w 2141694"/>
                <a:gd name="connsiteY4" fmla="*/ 0 h 553998"/>
                <a:gd name="connsiteX5" fmla="*/ 2141694 w 2141694"/>
                <a:gd name="connsiteY5" fmla="*/ 553998 h 553998"/>
                <a:gd name="connsiteX6" fmla="*/ 1563437 w 2141694"/>
                <a:gd name="connsiteY6" fmla="*/ 553998 h 553998"/>
                <a:gd name="connsiteX7" fmla="*/ 1049430 w 2141694"/>
                <a:gd name="connsiteY7" fmla="*/ 553998 h 553998"/>
                <a:gd name="connsiteX8" fmla="*/ 514007 w 2141694"/>
                <a:gd name="connsiteY8" fmla="*/ 553998 h 553998"/>
                <a:gd name="connsiteX9" fmla="*/ 0 w 2141694"/>
                <a:gd name="connsiteY9" fmla="*/ 553998 h 553998"/>
                <a:gd name="connsiteX10" fmla="*/ 0 w 2141694"/>
                <a:gd name="connsiteY10"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1694" h="553998" fill="none" extrusionOk="0">
                  <a:moveTo>
                    <a:pt x="0" y="0"/>
                  </a:moveTo>
                  <a:cubicBezTo>
                    <a:pt x="148369" y="2114"/>
                    <a:pt x="339950" y="24431"/>
                    <a:pt x="556840" y="0"/>
                  </a:cubicBezTo>
                  <a:cubicBezTo>
                    <a:pt x="773730" y="-24431"/>
                    <a:pt x="979473" y="-6808"/>
                    <a:pt x="1092264" y="0"/>
                  </a:cubicBezTo>
                  <a:cubicBezTo>
                    <a:pt x="1205055" y="6808"/>
                    <a:pt x="1381135" y="13336"/>
                    <a:pt x="1584854" y="0"/>
                  </a:cubicBezTo>
                  <a:cubicBezTo>
                    <a:pt x="1788573" y="-13336"/>
                    <a:pt x="1931993" y="-11300"/>
                    <a:pt x="2141694" y="0"/>
                  </a:cubicBezTo>
                  <a:cubicBezTo>
                    <a:pt x="2135406" y="197643"/>
                    <a:pt x="2116078" y="332373"/>
                    <a:pt x="2141694" y="553998"/>
                  </a:cubicBezTo>
                  <a:cubicBezTo>
                    <a:pt x="1877739" y="575602"/>
                    <a:pt x="1715616" y="545900"/>
                    <a:pt x="1563437" y="553998"/>
                  </a:cubicBezTo>
                  <a:cubicBezTo>
                    <a:pt x="1411258" y="562096"/>
                    <a:pt x="1257172" y="545762"/>
                    <a:pt x="1049430" y="553998"/>
                  </a:cubicBezTo>
                  <a:cubicBezTo>
                    <a:pt x="841688" y="562234"/>
                    <a:pt x="629506" y="533717"/>
                    <a:pt x="514007" y="553998"/>
                  </a:cubicBezTo>
                  <a:cubicBezTo>
                    <a:pt x="398508" y="574279"/>
                    <a:pt x="189047" y="562626"/>
                    <a:pt x="0" y="553998"/>
                  </a:cubicBezTo>
                  <a:cubicBezTo>
                    <a:pt x="-10507" y="290253"/>
                    <a:pt x="-19594" y="126401"/>
                    <a:pt x="0" y="0"/>
                  </a:cubicBezTo>
                  <a:close/>
                </a:path>
                <a:path w="2141694" h="553998" stroke="0" extrusionOk="0">
                  <a:moveTo>
                    <a:pt x="0" y="0"/>
                  </a:moveTo>
                  <a:cubicBezTo>
                    <a:pt x="127669" y="20974"/>
                    <a:pt x="359942" y="-14323"/>
                    <a:pt x="514007" y="0"/>
                  </a:cubicBezTo>
                  <a:cubicBezTo>
                    <a:pt x="668072" y="14323"/>
                    <a:pt x="841465" y="20206"/>
                    <a:pt x="1070847" y="0"/>
                  </a:cubicBezTo>
                  <a:cubicBezTo>
                    <a:pt x="1300229" y="-20206"/>
                    <a:pt x="1381078" y="-24283"/>
                    <a:pt x="1563437" y="0"/>
                  </a:cubicBezTo>
                  <a:cubicBezTo>
                    <a:pt x="1745796" y="24283"/>
                    <a:pt x="1880664" y="-15323"/>
                    <a:pt x="2141694" y="0"/>
                  </a:cubicBezTo>
                  <a:cubicBezTo>
                    <a:pt x="2163836" y="124408"/>
                    <a:pt x="2147881" y="324410"/>
                    <a:pt x="2141694" y="553998"/>
                  </a:cubicBezTo>
                  <a:cubicBezTo>
                    <a:pt x="1949965" y="571392"/>
                    <a:pt x="1744231" y="551775"/>
                    <a:pt x="1606271" y="553998"/>
                  </a:cubicBezTo>
                  <a:cubicBezTo>
                    <a:pt x="1468311" y="556221"/>
                    <a:pt x="1273040" y="561726"/>
                    <a:pt x="1049430" y="553998"/>
                  </a:cubicBezTo>
                  <a:cubicBezTo>
                    <a:pt x="825820" y="546270"/>
                    <a:pt x="747532" y="544762"/>
                    <a:pt x="492590" y="553998"/>
                  </a:cubicBezTo>
                  <a:cubicBezTo>
                    <a:pt x="237648" y="563234"/>
                    <a:pt x="143674" y="567771"/>
                    <a:pt x="0" y="553998"/>
                  </a:cubicBezTo>
                  <a:cubicBezTo>
                    <a:pt x="-25339" y="340709"/>
                    <a:pt x="344" y="230208"/>
                    <a:pt x="0" y="0"/>
                  </a:cubicBezTo>
                  <a:close/>
                </a:path>
              </a:pathLst>
            </a:custGeom>
            <a:ln>
              <a:noFill/>
              <a:extLst>
                <a:ext uri="{C807C97D-BFC1-408E-A445-0C87EB9F89A2}">
                  <ask:lineSketchStyleProps xmlns:ask="http://schemas.microsoft.com/office/drawing/2018/sketchyshapes" sd="4186537309">
                    <a:prstGeom prst="rect">
                      <a:avLst/>
                    </a:prstGeom>
                    <ask:type>
                      <ask:lineSketchFreehand/>
                    </ask:type>
                  </ask:lineSketchStyleProps>
                </a:ext>
              </a:extLst>
            </a:ln>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2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Extensibilidad de Copilot para Microsoft 365 </a:t>
              </a:r>
              <a:endPar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cxnSp>
        <p:nvCxnSpPr>
          <p:cNvPr id="15" name="Straight Arrow Connector 14">
            <a:extLst>
              <a:ext uri="{FF2B5EF4-FFF2-40B4-BE49-F238E27FC236}">
                <a16:creationId xmlns:a16="http://schemas.microsoft.com/office/drawing/2014/main" id="{302A6663-7534-E3AD-ADE3-54D01AC90C2D}"/>
              </a:ext>
            </a:extLst>
          </p:cNvPr>
          <p:cNvCxnSpPr/>
          <p:nvPr/>
        </p:nvCxnSpPr>
        <p:spPr>
          <a:xfrm flipV="1">
            <a:off x="1025447" y="1707563"/>
            <a:ext cx="0" cy="356616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004E65A-E20D-6BC7-AA9B-994E2F9606C8}"/>
              </a:ext>
            </a:extLst>
          </p:cNvPr>
          <p:cNvGrpSpPr/>
          <p:nvPr/>
        </p:nvGrpSpPr>
        <p:grpSpPr>
          <a:xfrm>
            <a:off x="1078935" y="3580377"/>
            <a:ext cx="1645920" cy="1671288"/>
            <a:chOff x="3957555" y="3423507"/>
            <a:chExt cx="1645920" cy="1671288"/>
          </a:xfrm>
        </p:grpSpPr>
        <p:sp>
          <p:nvSpPr>
            <p:cNvPr id="17" name="Rectangle 16">
              <a:extLst>
                <a:ext uri="{FF2B5EF4-FFF2-40B4-BE49-F238E27FC236}">
                  <a16:creationId xmlns:a16="http://schemas.microsoft.com/office/drawing/2014/main" id="{1223F463-5E53-E256-6FD0-B5C619174472}"/>
                </a:ext>
              </a:extLst>
            </p:cNvPr>
            <p:cNvSpPr/>
            <p:nvPr/>
          </p:nvSpPr>
          <p:spPr bwMode="auto">
            <a:xfrm>
              <a:off x="3957555" y="3448875"/>
              <a:ext cx="1645920" cy="1645920"/>
            </a:xfrm>
            <a:custGeom>
              <a:avLst/>
              <a:gdLst>
                <a:gd name="connsiteX0" fmla="*/ 0 w 1645920"/>
                <a:gd name="connsiteY0" fmla="*/ 0 h 1645920"/>
                <a:gd name="connsiteX1" fmla="*/ 532181 w 1645920"/>
                <a:gd name="connsiteY1" fmla="*/ 0 h 1645920"/>
                <a:gd name="connsiteX2" fmla="*/ 1064362 w 1645920"/>
                <a:gd name="connsiteY2" fmla="*/ 0 h 1645920"/>
                <a:gd name="connsiteX3" fmla="*/ 1645920 w 1645920"/>
                <a:gd name="connsiteY3" fmla="*/ 0 h 1645920"/>
                <a:gd name="connsiteX4" fmla="*/ 1645920 w 1645920"/>
                <a:gd name="connsiteY4" fmla="*/ 548640 h 1645920"/>
                <a:gd name="connsiteX5" fmla="*/ 1645920 w 1645920"/>
                <a:gd name="connsiteY5" fmla="*/ 1080821 h 1645920"/>
                <a:gd name="connsiteX6" fmla="*/ 1645920 w 1645920"/>
                <a:gd name="connsiteY6" fmla="*/ 1645920 h 1645920"/>
                <a:gd name="connsiteX7" fmla="*/ 1113739 w 1645920"/>
                <a:gd name="connsiteY7" fmla="*/ 1645920 h 1645920"/>
                <a:gd name="connsiteX8" fmla="*/ 532181 w 1645920"/>
                <a:gd name="connsiteY8" fmla="*/ 1645920 h 1645920"/>
                <a:gd name="connsiteX9" fmla="*/ 0 w 1645920"/>
                <a:gd name="connsiteY9" fmla="*/ 1645920 h 1645920"/>
                <a:gd name="connsiteX10" fmla="*/ 0 w 1645920"/>
                <a:gd name="connsiteY10" fmla="*/ 1080821 h 1645920"/>
                <a:gd name="connsiteX11" fmla="*/ 0 w 1645920"/>
                <a:gd name="connsiteY11" fmla="*/ 548640 h 1645920"/>
                <a:gd name="connsiteX12" fmla="*/ 0 w 1645920"/>
                <a:gd name="connsiteY12" fmla="*/ 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5920" h="1645920" fill="none" extrusionOk="0">
                  <a:moveTo>
                    <a:pt x="0" y="0"/>
                  </a:moveTo>
                  <a:cubicBezTo>
                    <a:pt x="140070" y="11265"/>
                    <a:pt x="278277" y="-20932"/>
                    <a:pt x="532181" y="0"/>
                  </a:cubicBezTo>
                  <a:cubicBezTo>
                    <a:pt x="786085" y="20932"/>
                    <a:pt x="900628" y="4649"/>
                    <a:pt x="1064362" y="0"/>
                  </a:cubicBezTo>
                  <a:cubicBezTo>
                    <a:pt x="1228096" y="-4649"/>
                    <a:pt x="1367889" y="26476"/>
                    <a:pt x="1645920" y="0"/>
                  </a:cubicBezTo>
                  <a:cubicBezTo>
                    <a:pt x="1622417" y="168445"/>
                    <a:pt x="1622403" y="361256"/>
                    <a:pt x="1645920" y="548640"/>
                  </a:cubicBezTo>
                  <a:cubicBezTo>
                    <a:pt x="1669437" y="736024"/>
                    <a:pt x="1649646" y="850843"/>
                    <a:pt x="1645920" y="1080821"/>
                  </a:cubicBezTo>
                  <a:cubicBezTo>
                    <a:pt x="1642194" y="1310799"/>
                    <a:pt x="1672594" y="1388250"/>
                    <a:pt x="1645920" y="1645920"/>
                  </a:cubicBezTo>
                  <a:cubicBezTo>
                    <a:pt x="1388964" y="1667227"/>
                    <a:pt x="1349600" y="1622779"/>
                    <a:pt x="1113739" y="1645920"/>
                  </a:cubicBezTo>
                  <a:cubicBezTo>
                    <a:pt x="877878" y="1669061"/>
                    <a:pt x="688518" y="1662746"/>
                    <a:pt x="532181" y="1645920"/>
                  </a:cubicBezTo>
                  <a:cubicBezTo>
                    <a:pt x="375844" y="1629094"/>
                    <a:pt x="224376" y="1627679"/>
                    <a:pt x="0" y="1645920"/>
                  </a:cubicBezTo>
                  <a:cubicBezTo>
                    <a:pt x="-10576" y="1389650"/>
                    <a:pt x="-21074" y="1239045"/>
                    <a:pt x="0" y="1080821"/>
                  </a:cubicBezTo>
                  <a:cubicBezTo>
                    <a:pt x="21074" y="922597"/>
                    <a:pt x="-21760" y="674408"/>
                    <a:pt x="0" y="548640"/>
                  </a:cubicBezTo>
                  <a:cubicBezTo>
                    <a:pt x="21760" y="422872"/>
                    <a:pt x="3955" y="262963"/>
                    <a:pt x="0" y="0"/>
                  </a:cubicBezTo>
                  <a:close/>
                </a:path>
                <a:path w="1645920" h="1645920" stroke="0" extrusionOk="0">
                  <a:moveTo>
                    <a:pt x="0" y="0"/>
                  </a:moveTo>
                  <a:cubicBezTo>
                    <a:pt x="132842" y="-21908"/>
                    <a:pt x="392290" y="1581"/>
                    <a:pt x="532181" y="0"/>
                  </a:cubicBezTo>
                  <a:cubicBezTo>
                    <a:pt x="672072" y="-1581"/>
                    <a:pt x="864754" y="14325"/>
                    <a:pt x="1097280" y="0"/>
                  </a:cubicBezTo>
                  <a:cubicBezTo>
                    <a:pt x="1329806" y="-14325"/>
                    <a:pt x="1510649" y="14683"/>
                    <a:pt x="1645920" y="0"/>
                  </a:cubicBezTo>
                  <a:cubicBezTo>
                    <a:pt x="1648781" y="140923"/>
                    <a:pt x="1634427" y="381405"/>
                    <a:pt x="1645920" y="532181"/>
                  </a:cubicBezTo>
                  <a:cubicBezTo>
                    <a:pt x="1657413" y="682957"/>
                    <a:pt x="1636799" y="922858"/>
                    <a:pt x="1645920" y="1097280"/>
                  </a:cubicBezTo>
                  <a:cubicBezTo>
                    <a:pt x="1655041" y="1271702"/>
                    <a:pt x="1636079" y="1381829"/>
                    <a:pt x="1645920" y="1645920"/>
                  </a:cubicBezTo>
                  <a:cubicBezTo>
                    <a:pt x="1515154" y="1639019"/>
                    <a:pt x="1255528" y="1633257"/>
                    <a:pt x="1146658" y="1645920"/>
                  </a:cubicBezTo>
                  <a:cubicBezTo>
                    <a:pt x="1037788" y="1658583"/>
                    <a:pt x="764415" y="1636539"/>
                    <a:pt x="565099" y="1645920"/>
                  </a:cubicBezTo>
                  <a:cubicBezTo>
                    <a:pt x="365783" y="1655301"/>
                    <a:pt x="159878" y="1628493"/>
                    <a:pt x="0" y="1645920"/>
                  </a:cubicBezTo>
                  <a:cubicBezTo>
                    <a:pt x="6167" y="1483195"/>
                    <a:pt x="22558" y="1246700"/>
                    <a:pt x="0" y="1130198"/>
                  </a:cubicBezTo>
                  <a:cubicBezTo>
                    <a:pt x="-22558" y="1013696"/>
                    <a:pt x="13542" y="761089"/>
                    <a:pt x="0" y="581558"/>
                  </a:cubicBezTo>
                  <a:cubicBezTo>
                    <a:pt x="-13542" y="402027"/>
                    <a:pt x="21891" y="216300"/>
                    <a:pt x="0" y="0"/>
                  </a:cubicBezTo>
                  <a:close/>
                </a:path>
              </a:pathLst>
            </a:custGeom>
            <a:solidFill>
              <a:srgbClr val="AB7FE2"/>
            </a:solidFill>
            <a:ln w="38100">
              <a:solidFill>
                <a:schemeClr val="bg1"/>
              </a:solidFill>
              <a:headEnd type="none" w="med" len="med"/>
              <a:tailEnd type="none" w="med" len="med"/>
              <a:extLst>
                <a:ext uri="{C807C97D-BFC1-408E-A445-0C87EB9F89A2}">
                  <ask:lineSketchStyleProps xmlns:ask="http://schemas.microsoft.com/office/drawing/2018/sketchyshapes" sd="4108672317">
                    <a:prstGeom prst="rect">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Text Placeholder 1">
              <a:extLst>
                <a:ext uri="{FF2B5EF4-FFF2-40B4-BE49-F238E27FC236}">
                  <a16:creationId xmlns:a16="http://schemas.microsoft.com/office/drawing/2014/main" id="{6369468C-0E73-E073-13C0-3FA2230E97AE}"/>
                </a:ext>
              </a:extLst>
            </p:cNvPr>
            <p:cNvSpPr txBox="1">
              <a:spLocks/>
            </p:cNvSpPr>
            <p:nvPr/>
          </p:nvSpPr>
          <p:spPr>
            <a:xfrm>
              <a:off x="4115414" y="3423507"/>
              <a:ext cx="1330201" cy="553998"/>
            </a:xfrm>
            <a:custGeom>
              <a:avLst/>
              <a:gdLst>
                <a:gd name="connsiteX0" fmla="*/ 0 w 1330201"/>
                <a:gd name="connsiteY0" fmla="*/ 0 h 553998"/>
                <a:gd name="connsiteX1" fmla="*/ 678403 w 1330201"/>
                <a:gd name="connsiteY1" fmla="*/ 0 h 553998"/>
                <a:gd name="connsiteX2" fmla="*/ 1330201 w 1330201"/>
                <a:gd name="connsiteY2" fmla="*/ 0 h 553998"/>
                <a:gd name="connsiteX3" fmla="*/ 1330201 w 1330201"/>
                <a:gd name="connsiteY3" fmla="*/ 553998 h 553998"/>
                <a:gd name="connsiteX4" fmla="*/ 638496 w 1330201"/>
                <a:gd name="connsiteY4" fmla="*/ 553998 h 553998"/>
                <a:gd name="connsiteX5" fmla="*/ 0 w 1330201"/>
                <a:gd name="connsiteY5" fmla="*/ 553998 h 553998"/>
                <a:gd name="connsiteX6" fmla="*/ 0 w 1330201"/>
                <a:gd name="connsiteY6"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0201" h="553998" fill="none" extrusionOk="0">
                  <a:moveTo>
                    <a:pt x="0" y="0"/>
                  </a:moveTo>
                  <a:cubicBezTo>
                    <a:pt x="164888" y="33171"/>
                    <a:pt x="383835" y="-2922"/>
                    <a:pt x="678403" y="0"/>
                  </a:cubicBezTo>
                  <a:cubicBezTo>
                    <a:pt x="972971" y="2922"/>
                    <a:pt x="1064373" y="-5111"/>
                    <a:pt x="1330201" y="0"/>
                  </a:cubicBezTo>
                  <a:cubicBezTo>
                    <a:pt x="1334039" y="206454"/>
                    <a:pt x="1309410" y="389857"/>
                    <a:pt x="1330201" y="553998"/>
                  </a:cubicBezTo>
                  <a:cubicBezTo>
                    <a:pt x="1108643" y="588254"/>
                    <a:pt x="866801" y="531790"/>
                    <a:pt x="638496" y="553998"/>
                  </a:cubicBezTo>
                  <a:cubicBezTo>
                    <a:pt x="410192" y="576206"/>
                    <a:pt x="154797" y="554075"/>
                    <a:pt x="0" y="553998"/>
                  </a:cubicBezTo>
                  <a:cubicBezTo>
                    <a:pt x="-2933" y="373675"/>
                    <a:pt x="2475" y="141366"/>
                    <a:pt x="0" y="0"/>
                  </a:cubicBezTo>
                  <a:close/>
                </a:path>
                <a:path w="1330201" h="553998" stroke="0" extrusionOk="0">
                  <a:moveTo>
                    <a:pt x="0" y="0"/>
                  </a:moveTo>
                  <a:cubicBezTo>
                    <a:pt x="277711" y="24428"/>
                    <a:pt x="359107" y="-11967"/>
                    <a:pt x="651798" y="0"/>
                  </a:cubicBezTo>
                  <a:cubicBezTo>
                    <a:pt x="944489" y="11967"/>
                    <a:pt x="1132753" y="-25630"/>
                    <a:pt x="1330201" y="0"/>
                  </a:cubicBezTo>
                  <a:cubicBezTo>
                    <a:pt x="1331749" y="250027"/>
                    <a:pt x="1322883" y="431173"/>
                    <a:pt x="1330201" y="553998"/>
                  </a:cubicBezTo>
                  <a:cubicBezTo>
                    <a:pt x="1127107" y="531274"/>
                    <a:pt x="949386" y="564449"/>
                    <a:pt x="638496" y="553998"/>
                  </a:cubicBezTo>
                  <a:cubicBezTo>
                    <a:pt x="327606" y="543547"/>
                    <a:pt x="248125" y="551798"/>
                    <a:pt x="0" y="553998"/>
                  </a:cubicBezTo>
                  <a:cubicBezTo>
                    <a:pt x="-17501" y="373431"/>
                    <a:pt x="-25573" y="194473"/>
                    <a:pt x="0" y="0"/>
                  </a:cubicBezTo>
                  <a:close/>
                </a:path>
              </a:pathLst>
            </a:custGeom>
            <a:ln>
              <a:noFill/>
              <a:extLst>
                <a:ext uri="{C807C97D-BFC1-408E-A445-0C87EB9F89A2}">
                  <ask:lineSketchStyleProps xmlns:ask="http://schemas.microsoft.com/office/drawing/2018/sketchyshapes" sd="513386212">
                    <a:prstGeom prst="rect">
                      <a:avLst/>
                    </a:prstGeom>
                    <ask:type>
                      <ask:lineSketchFreehand/>
                    </ask:type>
                  </ask:lineSketchStyleProps>
                </a:ext>
              </a:extLst>
            </a:ln>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200" b="0"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Copilot para Microsoft 365</a:t>
              </a:r>
              <a:endParaRPr kumimoji="0" lang="en-US" sz="14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endParaRPr>
            </a:p>
          </p:txBody>
        </p:sp>
      </p:grpSp>
      <p:sp>
        <p:nvSpPr>
          <p:cNvPr id="19" name="Text Placeholder 1">
            <a:extLst>
              <a:ext uri="{FF2B5EF4-FFF2-40B4-BE49-F238E27FC236}">
                <a16:creationId xmlns:a16="http://schemas.microsoft.com/office/drawing/2014/main" id="{4DBF2BE6-7A72-80D2-59BC-0F21EAB81D9E}"/>
              </a:ext>
            </a:extLst>
          </p:cNvPr>
          <p:cNvSpPr txBox="1">
            <a:spLocks/>
          </p:cNvSpPr>
          <p:nvPr/>
        </p:nvSpPr>
        <p:spPr>
          <a:xfrm rot="16200000">
            <a:off x="-857603" y="3451890"/>
            <a:ext cx="3358881" cy="403480"/>
          </a:xfrm>
          <a:prstGeom prst="rect">
            <a:avLst/>
          </a:prstGeom>
          <a:effectLst>
            <a:glow rad="101600">
              <a:schemeClr val="accent3">
                <a:satMod val="175000"/>
                <a:alpha val="40000"/>
              </a:schemeClr>
            </a:glow>
          </a:effectLst>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600" b="0" i="0" u="none" strike="noStrike" kern="1200" cap="none" spc="0" normalizeH="0" baseline="0" noProof="0">
                <a:ln>
                  <a:noFill/>
                </a:ln>
                <a:solidFill>
                  <a:srgbClr val="000000"/>
                </a:solidFill>
                <a:effectLst>
                  <a:glow rad="101600">
                    <a:srgbClr val="0078D4">
                      <a:satMod val="175000"/>
                      <a:alpha val="40000"/>
                    </a:srgbClr>
                  </a:glow>
                </a:effectLst>
                <a:uLnTx/>
                <a:uFillTx/>
                <a:latin typeface="Segoe UI Semibold"/>
                <a:ea typeface="+mn-ea"/>
                <a:cs typeface="Segoe UI" panose="020B0502040204020203" pitchFamily="34" charset="0"/>
              </a:rPr>
              <a:t>Habilidades de los usuarios</a:t>
            </a:r>
          </a:p>
        </p:txBody>
      </p:sp>
      <p:sp>
        <p:nvSpPr>
          <p:cNvPr id="20" name="Text Placeholder 1">
            <a:extLst>
              <a:ext uri="{FF2B5EF4-FFF2-40B4-BE49-F238E27FC236}">
                <a16:creationId xmlns:a16="http://schemas.microsoft.com/office/drawing/2014/main" id="{067A00FE-8F8A-53CF-9938-FAC33D5C9075}"/>
              </a:ext>
            </a:extLst>
          </p:cNvPr>
          <p:cNvSpPr txBox="1">
            <a:spLocks/>
          </p:cNvSpPr>
          <p:nvPr/>
        </p:nvSpPr>
        <p:spPr>
          <a:xfrm>
            <a:off x="710396" y="5311074"/>
            <a:ext cx="4015947"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600" b="0" i="0" u="none" strike="noStrike" kern="1200" cap="none" spc="0" normalizeH="0" baseline="0" noProof="0">
                <a:ln>
                  <a:noFill/>
                </a:ln>
                <a:solidFill>
                  <a:srgbClr val="737373">
                    <a:lumMod val="60000"/>
                    <a:lumOff val="40000"/>
                  </a:srgbClr>
                </a:solidFill>
                <a:effectLst/>
                <a:uLnTx/>
                <a:uFillTx/>
                <a:latin typeface="Segoe UI Semibold"/>
                <a:ea typeface="+mn-ea"/>
                <a:cs typeface="Segoe UI" panose="020B0502040204020203" pitchFamily="34" charset="0"/>
              </a:rPr>
              <a:t>Conocimiento de la organización</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000" b="0" i="0" u="none" strike="noStrike" kern="1200" cap="none" spc="0" normalizeH="0" baseline="0" noProof="0">
                <a:ln>
                  <a:noFill/>
                </a:ln>
                <a:solidFill>
                  <a:srgbClr val="737373">
                    <a:lumMod val="60000"/>
                    <a:lumOff val="40000"/>
                  </a:srgbClr>
                </a:solidFill>
                <a:effectLst/>
                <a:uLnTx/>
                <a:uFillTx/>
                <a:latin typeface="Segoe UI Semibold"/>
                <a:ea typeface="+mn-ea"/>
                <a:cs typeface="Segoe UI" panose="020B0502040204020203" pitchFamily="34" charset="0"/>
              </a:rPr>
              <a:t>(Semantic Index)</a:t>
            </a:r>
          </a:p>
        </p:txBody>
      </p:sp>
      <p:cxnSp>
        <p:nvCxnSpPr>
          <p:cNvPr id="21" name="Straight Arrow Connector 20">
            <a:extLst>
              <a:ext uri="{FF2B5EF4-FFF2-40B4-BE49-F238E27FC236}">
                <a16:creationId xmlns:a16="http://schemas.microsoft.com/office/drawing/2014/main" id="{375E26DF-1056-5F90-685D-453DAF65CAA4}"/>
              </a:ext>
            </a:extLst>
          </p:cNvPr>
          <p:cNvCxnSpPr/>
          <p:nvPr/>
        </p:nvCxnSpPr>
        <p:spPr>
          <a:xfrm>
            <a:off x="1021491" y="5277822"/>
            <a:ext cx="3614352" cy="0"/>
          </a:xfrm>
          <a:prstGeom prst="straightConnector1">
            <a:avLst/>
          </a:prstGeom>
          <a:ln w="19050">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2" name="Text Placeholder 1">
            <a:extLst>
              <a:ext uri="{FF2B5EF4-FFF2-40B4-BE49-F238E27FC236}">
                <a16:creationId xmlns:a16="http://schemas.microsoft.com/office/drawing/2014/main" id="{B8BBE6D4-CFFD-AAB7-0D2D-FC2B9C25D4E8}"/>
              </a:ext>
            </a:extLst>
          </p:cNvPr>
          <p:cNvSpPr txBox="1">
            <a:spLocks/>
          </p:cNvSpPr>
          <p:nvPr/>
        </p:nvSpPr>
        <p:spPr>
          <a:xfrm rot="16200000">
            <a:off x="872906" y="2677955"/>
            <a:ext cx="730991" cy="26439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(Complementos)</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3" name="Text Placeholder 1">
            <a:extLst>
              <a:ext uri="{FF2B5EF4-FFF2-40B4-BE49-F238E27FC236}">
                <a16:creationId xmlns:a16="http://schemas.microsoft.com/office/drawing/2014/main" id="{D7AACFB8-CA4C-0B55-F9C3-8AFF4F9394D5}"/>
              </a:ext>
            </a:extLst>
          </p:cNvPr>
          <p:cNvSpPr txBox="1">
            <a:spLocks/>
          </p:cNvSpPr>
          <p:nvPr/>
        </p:nvSpPr>
        <p:spPr>
          <a:xfrm rot="16200000">
            <a:off x="591287" y="4217933"/>
            <a:ext cx="1318634" cy="264395"/>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000" b="0" i="0" u="none" strike="noStrike" kern="1200" cap="none" spc="0" normalizeH="0" baseline="0" noProof="0">
                <a:ln>
                  <a:noFill/>
                </a:ln>
                <a:solidFill>
                  <a:srgbClr val="FFFFFF"/>
                </a:solidFill>
                <a:effectLst/>
                <a:uLnTx/>
                <a:uFillTx/>
                <a:latin typeface="Segoe UI Semibold"/>
                <a:ea typeface="+mn-ea"/>
                <a:cs typeface="Segoe UI"/>
              </a:rPr>
              <a:t>(Habilidades de la aplicación)</a:t>
            </a:r>
          </a:p>
        </p:txBody>
      </p:sp>
      <p:sp>
        <p:nvSpPr>
          <p:cNvPr id="24" name="Text Placeholder 1">
            <a:extLst>
              <a:ext uri="{FF2B5EF4-FFF2-40B4-BE49-F238E27FC236}">
                <a16:creationId xmlns:a16="http://schemas.microsoft.com/office/drawing/2014/main" id="{0AC1A8BD-3E10-06EF-EE6C-7607ADA35A4E}"/>
              </a:ext>
            </a:extLst>
          </p:cNvPr>
          <p:cNvSpPr txBox="1">
            <a:spLocks/>
          </p:cNvSpPr>
          <p:nvPr/>
        </p:nvSpPr>
        <p:spPr>
          <a:xfrm>
            <a:off x="2682192" y="4988827"/>
            <a:ext cx="1548321"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(Conectores de Graph)</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5" name="Text Placeholder 1">
            <a:extLst>
              <a:ext uri="{FF2B5EF4-FFF2-40B4-BE49-F238E27FC236}">
                <a16:creationId xmlns:a16="http://schemas.microsoft.com/office/drawing/2014/main" id="{CCBF185E-9F1B-97A8-BB68-DF8DD1DB2BAA}"/>
              </a:ext>
            </a:extLst>
          </p:cNvPr>
          <p:cNvSpPr txBox="1">
            <a:spLocks/>
          </p:cNvSpPr>
          <p:nvPr/>
        </p:nvSpPr>
        <p:spPr>
          <a:xfrm>
            <a:off x="1143973" y="4994006"/>
            <a:ext cx="1548321" cy="30219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xl" sz="1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(Graph)</a:t>
            </a:r>
            <a:endParaRPr kumimoji="0" lang="en-US" sz="105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2" name="Graphic 21">
            <a:extLst>
              <a:ext uri="{FF2B5EF4-FFF2-40B4-BE49-F238E27FC236}">
                <a16:creationId xmlns:a16="http://schemas.microsoft.com/office/drawing/2014/main" id="{D716496E-BFE8-3A4C-E079-376A7648759D}"/>
              </a:ext>
            </a:extLst>
          </p:cNvPr>
          <p:cNvSpPr/>
          <p:nvPr/>
        </p:nvSpPr>
        <p:spPr>
          <a:xfrm>
            <a:off x="9713661" y="4896005"/>
            <a:ext cx="345285" cy="234803"/>
          </a:xfrm>
          <a:custGeom>
            <a:avLst/>
            <a:gdLst>
              <a:gd name="connsiteX0" fmla="*/ 17839 w 316473"/>
              <a:gd name="connsiteY0" fmla="*/ 125932 h 234803"/>
              <a:gd name="connsiteX1" fmla="*/ 3427 w 316473"/>
              <a:gd name="connsiteY1" fmla="*/ 125085 h 234803"/>
              <a:gd name="connsiteX2" fmla="*/ 2579 w 316473"/>
              <a:gd name="connsiteY2" fmla="*/ 139497 h 234803"/>
              <a:gd name="connsiteX3" fmla="*/ 84249 w 316473"/>
              <a:gd name="connsiteY3" fmla="*/ 231377 h 234803"/>
              <a:gd name="connsiteX4" fmla="*/ 99098 w 316473"/>
              <a:gd name="connsiteY4" fmla="*/ 231814 h 234803"/>
              <a:gd name="connsiteX5" fmla="*/ 313484 w 316473"/>
              <a:gd name="connsiteY5" fmla="*/ 17428 h 234803"/>
              <a:gd name="connsiteX6" fmla="*/ 313484 w 316473"/>
              <a:gd name="connsiteY6" fmla="*/ 2990 h 234803"/>
              <a:gd name="connsiteX7" fmla="*/ 299047 w 316473"/>
              <a:gd name="connsiteY7" fmla="*/ 2990 h 234803"/>
              <a:gd name="connsiteX8" fmla="*/ 92316 w 316473"/>
              <a:gd name="connsiteY8" fmla="*/ 209720 h 234803"/>
              <a:gd name="connsiteX9" fmla="*/ 17839 w 316473"/>
              <a:gd name="connsiteY9" fmla="*/ 125932 h 2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73" h="234803">
                <a:moveTo>
                  <a:pt x="17839" y="125932"/>
                </a:moveTo>
                <a:cubicBezTo>
                  <a:pt x="14093" y="121718"/>
                  <a:pt x="7641" y="121339"/>
                  <a:pt x="3427" y="125085"/>
                </a:cubicBezTo>
                <a:cubicBezTo>
                  <a:pt x="-787" y="128830"/>
                  <a:pt x="-1167" y="135283"/>
                  <a:pt x="2579" y="139497"/>
                </a:cubicBezTo>
                <a:lnTo>
                  <a:pt x="84249" y="231377"/>
                </a:lnTo>
                <a:cubicBezTo>
                  <a:pt x="88152" y="235767"/>
                  <a:pt x="94945" y="235967"/>
                  <a:pt x="99098" y="231814"/>
                </a:cubicBezTo>
                <a:lnTo>
                  <a:pt x="313484" y="17428"/>
                </a:lnTo>
                <a:cubicBezTo>
                  <a:pt x="317470" y="13441"/>
                  <a:pt x="317470" y="6977"/>
                  <a:pt x="313484" y="2990"/>
                </a:cubicBezTo>
                <a:cubicBezTo>
                  <a:pt x="309497" y="-997"/>
                  <a:pt x="303032" y="-997"/>
                  <a:pt x="299047" y="2990"/>
                </a:cubicBezTo>
                <a:lnTo>
                  <a:pt x="92316" y="209720"/>
                </a:lnTo>
                <a:lnTo>
                  <a:pt x="17839" y="125932"/>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glow rad="635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10" name="Graphic 21">
            <a:extLst>
              <a:ext uri="{FF2B5EF4-FFF2-40B4-BE49-F238E27FC236}">
                <a16:creationId xmlns:a16="http://schemas.microsoft.com/office/drawing/2014/main" id="{70CA2E75-784B-114E-0F23-B5DACC575B24}"/>
              </a:ext>
            </a:extLst>
          </p:cNvPr>
          <p:cNvSpPr/>
          <p:nvPr/>
        </p:nvSpPr>
        <p:spPr>
          <a:xfrm>
            <a:off x="9713661" y="4341611"/>
            <a:ext cx="345285" cy="234803"/>
          </a:xfrm>
          <a:custGeom>
            <a:avLst/>
            <a:gdLst>
              <a:gd name="connsiteX0" fmla="*/ 17839 w 316473"/>
              <a:gd name="connsiteY0" fmla="*/ 125932 h 234803"/>
              <a:gd name="connsiteX1" fmla="*/ 3427 w 316473"/>
              <a:gd name="connsiteY1" fmla="*/ 125085 h 234803"/>
              <a:gd name="connsiteX2" fmla="*/ 2579 w 316473"/>
              <a:gd name="connsiteY2" fmla="*/ 139497 h 234803"/>
              <a:gd name="connsiteX3" fmla="*/ 84249 w 316473"/>
              <a:gd name="connsiteY3" fmla="*/ 231377 h 234803"/>
              <a:gd name="connsiteX4" fmla="*/ 99098 w 316473"/>
              <a:gd name="connsiteY4" fmla="*/ 231814 h 234803"/>
              <a:gd name="connsiteX5" fmla="*/ 313484 w 316473"/>
              <a:gd name="connsiteY5" fmla="*/ 17428 h 234803"/>
              <a:gd name="connsiteX6" fmla="*/ 313484 w 316473"/>
              <a:gd name="connsiteY6" fmla="*/ 2990 h 234803"/>
              <a:gd name="connsiteX7" fmla="*/ 299047 w 316473"/>
              <a:gd name="connsiteY7" fmla="*/ 2990 h 234803"/>
              <a:gd name="connsiteX8" fmla="*/ 92316 w 316473"/>
              <a:gd name="connsiteY8" fmla="*/ 209720 h 234803"/>
              <a:gd name="connsiteX9" fmla="*/ 17839 w 316473"/>
              <a:gd name="connsiteY9" fmla="*/ 125932 h 2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73" h="234803">
                <a:moveTo>
                  <a:pt x="17839" y="125932"/>
                </a:moveTo>
                <a:cubicBezTo>
                  <a:pt x="14093" y="121718"/>
                  <a:pt x="7641" y="121339"/>
                  <a:pt x="3427" y="125085"/>
                </a:cubicBezTo>
                <a:cubicBezTo>
                  <a:pt x="-787" y="128830"/>
                  <a:pt x="-1167" y="135283"/>
                  <a:pt x="2579" y="139497"/>
                </a:cubicBezTo>
                <a:lnTo>
                  <a:pt x="84249" y="231377"/>
                </a:lnTo>
                <a:cubicBezTo>
                  <a:pt x="88152" y="235767"/>
                  <a:pt x="94945" y="235967"/>
                  <a:pt x="99098" y="231814"/>
                </a:cubicBezTo>
                <a:lnTo>
                  <a:pt x="313484" y="17428"/>
                </a:lnTo>
                <a:cubicBezTo>
                  <a:pt x="317470" y="13441"/>
                  <a:pt x="317470" y="6977"/>
                  <a:pt x="313484" y="2990"/>
                </a:cubicBezTo>
                <a:cubicBezTo>
                  <a:pt x="309497" y="-997"/>
                  <a:pt x="303032" y="-997"/>
                  <a:pt x="299047" y="2990"/>
                </a:cubicBezTo>
                <a:lnTo>
                  <a:pt x="92316" y="209720"/>
                </a:lnTo>
                <a:lnTo>
                  <a:pt x="17839" y="125932"/>
                </a:lnTo>
                <a:close/>
              </a:path>
            </a:pathLst>
          </a:custGeom>
          <a:gradFill>
            <a:gsLst>
              <a:gs pos="80000">
                <a:srgbClr val="8678D6"/>
              </a:gs>
              <a:gs pos="45000">
                <a:srgbClr val="0078D4"/>
              </a:gs>
              <a:gs pos="0">
                <a:srgbClr val="4DDBF8"/>
              </a:gs>
            </a:gsLst>
            <a:path path="circle">
              <a:fillToRect l="100000" t="100000"/>
            </a:path>
          </a:gradFill>
          <a:ln>
            <a:noFill/>
            <a:headEnd type="none" w="med" len="med"/>
            <a:tailEnd type="none" w="med" len="med"/>
          </a:ln>
          <a:effectLst>
            <a:glow rad="63500">
              <a:schemeClr val="accent2">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1910">
                    <a:srgbClr val="000000"/>
                  </a:gs>
                  <a:gs pos="53933">
                    <a:srgbClr val="000000"/>
                  </a:gs>
                </a:gsLst>
                <a:path path="circle">
                  <a:fillToRect l="100000" b="100000"/>
                </a:path>
              </a:gradFill>
              <a:effectLst/>
              <a:uLnTx/>
              <a:uFillTx/>
              <a:latin typeface="Segoe UI Variable Display Semibold" pitchFamily="2" charset="0"/>
              <a:ea typeface="+mn-ea"/>
              <a:cs typeface="Segoe UI" pitchFamily="34" charset="0"/>
            </a:endParaRPr>
          </a:p>
        </p:txBody>
      </p:sp>
    </p:spTree>
    <p:extLst>
      <p:ext uri="{BB962C8B-B14F-4D97-AF65-F5344CB8AC3E}">
        <p14:creationId xmlns:p14="http://schemas.microsoft.com/office/powerpoint/2010/main" val="31426276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2180-9CC1-4839-BF7A-9ABA65B4EC65}"/>
              </a:ext>
            </a:extLst>
          </p:cNvPr>
          <p:cNvSpPr>
            <a:spLocks noGrp="1"/>
          </p:cNvSpPr>
          <p:nvPr>
            <p:ph type="title"/>
          </p:nvPr>
        </p:nvSpPr>
        <p:spPr/>
        <p:txBody>
          <a:bodyPr/>
          <a:lstStyle/>
          <a:p>
            <a:r>
              <a:rPr lang="es-xl">
                <a:gradFill flip="none" rotWithShape="1">
                  <a:gsLst>
                    <a:gs pos="50000">
                      <a:srgbClr val="8661C5"/>
                    </a:gs>
                    <a:gs pos="0">
                      <a:srgbClr val="3E76D4"/>
                    </a:gs>
                    <a:gs pos="100000">
                      <a:srgbClr val="C73ECC"/>
                    </a:gs>
                  </a:gsLst>
                  <a:lin ang="2700000" scaled="1"/>
                  <a:tileRect/>
                </a:gradFill>
                <a:latin typeface="Segoe UI Semibold"/>
              </a:rPr>
              <a:t>Clientes objetivo</a:t>
            </a:r>
            <a:endParaRPr lang="en-US"/>
          </a:p>
        </p:txBody>
      </p:sp>
      <p:graphicFrame>
        <p:nvGraphicFramePr>
          <p:cNvPr id="3" name="Table 2">
            <a:extLst>
              <a:ext uri="{FF2B5EF4-FFF2-40B4-BE49-F238E27FC236}">
                <a16:creationId xmlns:a16="http://schemas.microsoft.com/office/drawing/2014/main" id="{EFA17AEF-45B5-F01C-87E0-915BBC584E79}"/>
              </a:ext>
            </a:extLst>
          </p:cNvPr>
          <p:cNvGraphicFramePr>
            <a:graphicFrameLocks noGrp="1"/>
          </p:cNvGraphicFramePr>
          <p:nvPr/>
        </p:nvGraphicFramePr>
        <p:xfrm>
          <a:off x="393700" y="1325736"/>
          <a:ext cx="10915529" cy="4541520"/>
        </p:xfrm>
        <a:graphic>
          <a:graphicData uri="http://schemas.openxmlformats.org/drawingml/2006/table">
            <a:tbl>
              <a:tblPr firstRow="1" bandRow="1">
                <a:tableStyleId>{5C22544A-7EE6-4342-B048-85BDC9FD1C3A}</a:tableStyleId>
              </a:tblPr>
              <a:tblGrid>
                <a:gridCol w="2109196">
                  <a:extLst>
                    <a:ext uri="{9D8B030D-6E8A-4147-A177-3AD203B41FA5}">
                      <a16:colId xmlns:a16="http://schemas.microsoft.com/office/drawing/2014/main" val="557943012"/>
                    </a:ext>
                  </a:extLst>
                </a:gridCol>
                <a:gridCol w="4641352">
                  <a:extLst>
                    <a:ext uri="{9D8B030D-6E8A-4147-A177-3AD203B41FA5}">
                      <a16:colId xmlns:a16="http://schemas.microsoft.com/office/drawing/2014/main" val="1263190316"/>
                    </a:ext>
                  </a:extLst>
                </a:gridCol>
                <a:gridCol w="4164981">
                  <a:extLst>
                    <a:ext uri="{9D8B030D-6E8A-4147-A177-3AD203B41FA5}">
                      <a16:colId xmlns:a16="http://schemas.microsoft.com/office/drawing/2014/main" val="197192613"/>
                    </a:ext>
                  </a:extLst>
                </a:gridCol>
              </a:tblGrid>
              <a:tr h="370840">
                <a:tc>
                  <a:txBody>
                    <a:bodyPr/>
                    <a:lstStyle/>
                    <a:p>
                      <a:pPr algn="ctr"/>
                      <a:r>
                        <a:rPr lang="es-xl" sz="1400" dirty="0">
                          <a:solidFill>
                            <a:schemeClr val="tx1"/>
                          </a:solidFill>
                        </a:rPr>
                        <a:t>Perfil </a:t>
                      </a:r>
                      <a:br>
                        <a:rPr lang="en-US" sz="1400" dirty="0">
                          <a:solidFill>
                            <a:schemeClr val="tx1"/>
                          </a:solidFill>
                        </a:rPr>
                      </a:br>
                      <a:r>
                        <a:rPr lang="es-xl" sz="1400" dirty="0">
                          <a:solidFill>
                            <a:schemeClr val="tx1"/>
                          </a:solidFill>
                        </a:rPr>
                        <a:t>del cliente</a:t>
                      </a:r>
                    </a:p>
                  </a:txBody>
                  <a:tcPr/>
                </a:tc>
                <a:tc>
                  <a:txBody>
                    <a:bodyPr/>
                    <a:lstStyle/>
                    <a:p>
                      <a:pPr algn="ctr"/>
                      <a:r>
                        <a:rPr lang="es-xl" sz="1400" dirty="0">
                          <a:solidFill>
                            <a:schemeClr val="tx1"/>
                          </a:solidFill>
                        </a:rPr>
                        <a:t>Clientes de Microsoft 365</a:t>
                      </a:r>
                    </a:p>
                  </a:txBody>
                  <a:tcPr/>
                </a:tc>
                <a:tc>
                  <a:txBody>
                    <a:bodyPr/>
                    <a:lstStyle/>
                    <a:p>
                      <a:pPr algn="ctr"/>
                      <a:r>
                        <a:rPr lang="es-xl" sz="1400" dirty="0">
                          <a:solidFill>
                            <a:schemeClr val="tx1"/>
                          </a:solidFill>
                        </a:rPr>
                        <a:t>Clientes en las instalaciones</a:t>
                      </a:r>
                    </a:p>
                  </a:txBody>
                  <a:tcPr/>
                </a:tc>
                <a:extLst>
                  <a:ext uri="{0D108BD9-81ED-4DB2-BD59-A6C34878D82A}">
                    <a16:rowId xmlns:a16="http://schemas.microsoft.com/office/drawing/2014/main" val="3543290801"/>
                  </a:ext>
                </a:extLst>
              </a:tr>
              <a:tr h="422455">
                <a:tc>
                  <a:txBody>
                    <a:bodyPr/>
                    <a:lstStyle/>
                    <a:p>
                      <a:r>
                        <a:rPr lang="es-xl" sz="1400" b="1" dirty="0">
                          <a:solidFill>
                            <a:schemeClr val="tx1"/>
                          </a:solidFill>
                        </a:rPr>
                        <a:t>Necesidades </a:t>
                      </a:r>
                      <a:br>
                        <a:rPr lang="en-US" sz="1400" b="1" dirty="0">
                          <a:solidFill>
                            <a:schemeClr val="tx1"/>
                          </a:solidFill>
                        </a:rPr>
                      </a:br>
                      <a:r>
                        <a:rPr lang="es-xl" sz="1400" b="1" dirty="0">
                          <a:solidFill>
                            <a:schemeClr val="tx1"/>
                          </a:solidFill>
                        </a:rPr>
                        <a:t>del cliente</a:t>
                      </a:r>
                    </a:p>
                  </a:txBody>
                  <a:tcPr/>
                </a:tc>
                <a:tc>
                  <a:txBody>
                    <a:bodyPr/>
                    <a:lstStyle/>
                    <a:p>
                      <a:pPr marL="285750" indent="-285750">
                        <a:buFont typeface="Arial" panose="020B0604020202020204" pitchFamily="34" charset="0"/>
                        <a:buChar char="•"/>
                      </a:pPr>
                      <a:r>
                        <a:rPr lang="es-EC" sz="1400" dirty="0"/>
                        <a:t>Nuevos en </a:t>
                      </a:r>
                      <a:r>
                        <a:rPr lang="es-xl" sz="1400" dirty="0"/>
                        <a:t>Copilot para Microsoft 365</a:t>
                      </a:r>
                      <a:endParaRPr lang="en-US" sz="1400" dirty="0"/>
                    </a:p>
                    <a:p>
                      <a:pPr marL="285750" indent="-285750">
                        <a:buFont typeface="Arial" panose="020B0604020202020204" pitchFamily="34" charset="0"/>
                        <a:buChar char="•"/>
                      </a:pPr>
                      <a:r>
                        <a:rPr lang="es-xl" sz="1400" dirty="0"/>
                        <a:t>Busca</a:t>
                      </a:r>
                      <a:r>
                        <a:rPr lang="es-EC" sz="1400" dirty="0"/>
                        <a:t>n</a:t>
                      </a:r>
                      <a:r>
                        <a:rPr lang="es-xl" sz="1400" dirty="0"/>
                        <a:t> adoptar la IA generativa rápidamente</a:t>
                      </a:r>
                    </a:p>
                  </a:txBody>
                  <a:tcPr/>
                </a:tc>
                <a:tc>
                  <a:txBody>
                    <a:bodyPr/>
                    <a:lstStyle/>
                    <a:p>
                      <a:pPr marL="285750" indent="-285750">
                        <a:buFont typeface="Arial" panose="020B0604020202020204" pitchFamily="34" charset="0"/>
                        <a:buChar char="•"/>
                      </a:pPr>
                      <a:r>
                        <a:rPr lang="es-xl" sz="1400" dirty="0"/>
                        <a:t>No tiene licencias de Microsoft 365 </a:t>
                      </a:r>
                      <a:endParaRPr lang="es-EC" sz="1400" dirty="0"/>
                    </a:p>
                    <a:p>
                      <a:pPr marL="285750" indent="-285750">
                        <a:buFont typeface="Arial" panose="020B0604020202020204" pitchFamily="34" charset="0"/>
                        <a:buChar char="•"/>
                      </a:pPr>
                      <a:r>
                        <a:rPr lang="es-xl" sz="1400" dirty="0"/>
                        <a:t>Busca pasar a una suite </a:t>
                      </a:r>
                      <a:r>
                        <a:rPr lang="es-EC" sz="1400" dirty="0"/>
                        <a:t>de productividad </a:t>
                      </a:r>
                      <a:r>
                        <a:rPr lang="es-xl" sz="1400" dirty="0"/>
                        <a:t>y </a:t>
                      </a:r>
                      <a:r>
                        <a:rPr lang="es-EC" sz="1400" dirty="0"/>
                        <a:t>migrar</a:t>
                      </a:r>
                      <a:r>
                        <a:rPr lang="es-xl" sz="1400" dirty="0"/>
                        <a:t> a la nube</a:t>
                      </a:r>
                    </a:p>
                  </a:txBody>
                  <a:tcPr/>
                </a:tc>
                <a:extLst>
                  <a:ext uri="{0D108BD9-81ED-4DB2-BD59-A6C34878D82A}">
                    <a16:rowId xmlns:a16="http://schemas.microsoft.com/office/drawing/2014/main" val="1806381176"/>
                  </a:ext>
                </a:extLst>
              </a:tr>
              <a:tr h="370840">
                <a:tc>
                  <a:txBody>
                    <a:bodyPr/>
                    <a:lstStyle/>
                    <a:p>
                      <a:r>
                        <a:rPr lang="es-EC" sz="1400" b="1" dirty="0">
                          <a:solidFill>
                            <a:schemeClr val="tx1"/>
                          </a:solidFill>
                        </a:rPr>
                        <a:t>Guía</a:t>
                      </a:r>
                      <a:br>
                        <a:rPr lang="en-US" sz="1400" b="1" dirty="0">
                          <a:solidFill>
                            <a:schemeClr val="tx1"/>
                          </a:solidFill>
                        </a:rPr>
                      </a:br>
                      <a:r>
                        <a:rPr lang="es-xl" sz="1400" b="1" dirty="0">
                          <a:solidFill>
                            <a:schemeClr val="tx1"/>
                          </a:solidFill>
                        </a:rPr>
                        <a:t>de ventas</a:t>
                      </a:r>
                    </a:p>
                  </a:txBody>
                  <a:tcPr/>
                </a:tc>
                <a:tc>
                  <a:txBody>
                    <a:bodyPr/>
                    <a:lstStyle/>
                    <a:p>
                      <a:pPr marL="285750" indent="-285750">
                        <a:buFont typeface="Arial" panose="020B0604020202020204" pitchFamily="34" charset="0"/>
                        <a:buChar char="•"/>
                      </a:pPr>
                      <a:r>
                        <a:rPr lang="es-xl" sz="1400" dirty="0"/>
                        <a:t>Empie</a:t>
                      </a:r>
                      <a:r>
                        <a:rPr lang="es-EC" sz="1400" dirty="0" err="1"/>
                        <a:t>za</a:t>
                      </a:r>
                      <a:r>
                        <a:rPr lang="es-xl" sz="1400" dirty="0"/>
                        <a:t> con la propuesta de valor de Copilot para Microsoft 365 </a:t>
                      </a:r>
                    </a:p>
                    <a:p>
                      <a:pPr marL="285750" indent="-285750">
                        <a:buFont typeface="Arial" panose="020B0604020202020204" pitchFamily="34" charset="0"/>
                        <a:buChar char="•"/>
                      </a:pPr>
                      <a:r>
                        <a:rPr lang="es-xl" sz="1400" dirty="0"/>
                        <a:t>Integr</a:t>
                      </a:r>
                      <a:r>
                        <a:rPr lang="es-EC" sz="1400" dirty="0"/>
                        <a:t>a</a:t>
                      </a:r>
                      <a:r>
                        <a:rPr lang="es-xl" sz="1400" dirty="0"/>
                        <a:t> la IA generativa en las aplicaciones de productividad que el cliente utiliza a diario para </a:t>
                      </a:r>
                      <a:br>
                        <a:rPr lang="en-US" sz="1400" dirty="0"/>
                      </a:br>
                      <a:r>
                        <a:rPr lang="es-xl" sz="1400" dirty="0"/>
                        <a:t>dar rienda suelta a la creatividad, desbloquear la productividad y mejorar </a:t>
                      </a:r>
                      <a:r>
                        <a:rPr lang="es-EC" sz="1400" dirty="0"/>
                        <a:t>sus</a:t>
                      </a:r>
                      <a:r>
                        <a:rPr lang="es-xl" sz="1400" dirty="0"/>
                        <a:t> habilidades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1400" b="0" i="0" u="none" strike="noStrike" cap="none" spc="-20" dirty="0">
                          <a:latin typeface="+mn-lt"/>
                          <a:ea typeface="+mn-ea"/>
                          <a:cs typeface="Segoe UI"/>
                        </a:rPr>
                        <a:t>Impuls</a:t>
                      </a:r>
                      <a:r>
                        <a:rPr lang="es-EC" sz="1400" b="0" i="0" u="none" strike="noStrike" cap="none" spc="-20" dirty="0">
                          <a:latin typeface="+mn-lt"/>
                          <a:ea typeface="+mn-ea"/>
                          <a:cs typeface="Segoe UI"/>
                        </a:rPr>
                        <a:t>a</a:t>
                      </a:r>
                      <a:r>
                        <a:rPr lang="es-xl" sz="1400" b="0" i="0" u="none" strike="noStrike" cap="none" spc="-20" dirty="0">
                          <a:latin typeface="+mn-lt"/>
                          <a:ea typeface="+mn-ea"/>
                          <a:cs typeface="Segoe UI"/>
                        </a:rPr>
                        <a:t> la adopción de Microsoft</a:t>
                      </a:r>
                      <a:r>
                        <a:rPr lang="en-IN" sz="1400" b="0" i="0" u="none" strike="noStrike" cap="none" spc="-20" baseline="0" dirty="0">
                          <a:latin typeface="+mn-lt"/>
                          <a:ea typeface="+mn-ea"/>
                          <a:cs typeface="Segoe UI"/>
                        </a:rPr>
                        <a:t> </a:t>
                      </a:r>
                      <a:r>
                        <a:rPr lang="es-xl" sz="1400" b="0" i="0" u="none" strike="noStrike" cap="none" spc="-20" dirty="0">
                          <a:latin typeface="+mn-lt"/>
                          <a:ea typeface="+mn-ea"/>
                          <a:cs typeface="Segoe UI"/>
                        </a:rPr>
                        <a:t>365 (Copilot usa la información disponible para los usuarios en MS Graph para recuperar sus datos empresariales)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400" b="0" i="0" u="none" strike="noStrike" kern="1200" cap="none" spc="0" normalizeH="0" baseline="0" noProof="0" dirty="0">
                          <a:ln>
                            <a:noFill/>
                          </a:ln>
                          <a:solidFill>
                            <a:srgbClr val="000000"/>
                          </a:solidFill>
                          <a:effectLst/>
                          <a:uLnTx/>
                          <a:uFillTx/>
                          <a:latin typeface="+mn-lt"/>
                          <a:ea typeface="+mn-ea"/>
                          <a:cs typeface="Segoe UI"/>
                        </a:rPr>
                        <a:t>Servicios de implementación de </a:t>
                      </a:r>
                      <a:r>
                        <a:rPr kumimoji="0" lang="es-EC" sz="1400" b="0" i="0" u="none" strike="noStrike" kern="1200" cap="none" spc="0" normalizeH="0" baseline="0" noProof="0" dirty="0" err="1">
                          <a:ln>
                            <a:noFill/>
                          </a:ln>
                          <a:solidFill>
                            <a:srgbClr val="000000"/>
                          </a:solidFill>
                          <a:effectLst/>
                          <a:uLnTx/>
                          <a:uFillTx/>
                          <a:latin typeface="+mn-lt"/>
                          <a:ea typeface="+mn-ea"/>
                          <a:cs typeface="Segoe UI"/>
                        </a:rPr>
                        <a:t>Copilot</a:t>
                      </a:r>
                      <a:r>
                        <a:rPr kumimoji="0" lang="es-EC" sz="1400" b="0" i="0" u="none" strike="noStrike" kern="1200" cap="none" spc="0" normalizeH="0" baseline="0" noProof="0" dirty="0">
                          <a:ln>
                            <a:noFill/>
                          </a:ln>
                          <a:solidFill>
                            <a:srgbClr val="000000"/>
                          </a:solidFill>
                          <a:effectLst/>
                          <a:uLnTx/>
                          <a:uFillTx/>
                          <a:latin typeface="+mn-lt"/>
                          <a:ea typeface="+mn-ea"/>
                          <a:cs typeface="Segoe UI"/>
                        </a:rPr>
                        <a:t> para Microsoft 365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C" sz="1400" b="0" i="0" u="none" strike="noStrike" kern="1200" cap="none" spc="0" normalizeH="0" baseline="0" noProof="0" dirty="0">
                          <a:ln>
                            <a:noFill/>
                          </a:ln>
                          <a:solidFill>
                            <a:srgbClr val="000000"/>
                          </a:solidFill>
                          <a:effectLst/>
                          <a:uLnTx/>
                          <a:uFillTx/>
                          <a:latin typeface="+mn-lt"/>
                          <a:ea typeface="+mn-ea"/>
                          <a:cs typeface="Segoe UI"/>
                        </a:rPr>
                        <a:t>Servicios alrededor de Gestión del Cambio y Adopción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s-EC" sz="1400" b="0" i="0" u="none" strike="noStrike" kern="1200" cap="none" spc="0" normalizeH="0" baseline="0" noProof="0" dirty="0">
                        <a:ln>
                          <a:noFill/>
                        </a:ln>
                        <a:solidFill>
                          <a:srgbClr val="000000"/>
                        </a:solidFill>
                        <a:effectLst/>
                        <a:uLnTx/>
                        <a:uFillTx/>
                        <a:latin typeface="+mn-lt"/>
                        <a:ea typeface="+mn-ea"/>
                        <a:cs typeface="Segoe 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xl" sz="1400" b="0" i="0" u="none" strike="noStrike" kern="1200" cap="none" spc="0" normalizeH="0" baseline="0" noProof="0" dirty="0">
                          <a:ln>
                            <a:noFill/>
                          </a:ln>
                          <a:solidFill>
                            <a:srgbClr val="000000"/>
                          </a:solidFill>
                          <a:effectLst/>
                          <a:uLnTx/>
                          <a:uFillTx/>
                          <a:latin typeface="+mn-lt"/>
                          <a:ea typeface="+mn-ea"/>
                          <a:cs typeface="Segoe UI"/>
                        </a:rPr>
                        <a:t>Aprovech</a:t>
                      </a:r>
                      <a:r>
                        <a:rPr kumimoji="0" lang="es-EC" sz="1400" b="0" i="0" u="none" strike="noStrike" kern="1200" cap="none" spc="0" normalizeH="0" baseline="0" noProof="0" dirty="0">
                          <a:ln>
                            <a:noFill/>
                          </a:ln>
                          <a:solidFill>
                            <a:srgbClr val="000000"/>
                          </a:solidFill>
                          <a:effectLst/>
                          <a:uLnTx/>
                          <a:uFillTx/>
                          <a:latin typeface="+mn-lt"/>
                          <a:ea typeface="+mn-ea"/>
                          <a:cs typeface="Segoe UI"/>
                        </a:rPr>
                        <a:t>a</a:t>
                      </a:r>
                      <a:r>
                        <a:rPr kumimoji="0" lang="es-xl" sz="1400" b="0" i="0" u="none" strike="noStrike" kern="1200" cap="none" spc="0" normalizeH="0" baseline="0" noProof="0" dirty="0">
                          <a:ln>
                            <a:noFill/>
                          </a:ln>
                          <a:solidFill>
                            <a:srgbClr val="000000"/>
                          </a:solidFill>
                          <a:effectLst/>
                          <a:uLnTx/>
                          <a:uFillTx/>
                          <a:latin typeface="+mn-lt"/>
                          <a:ea typeface="+mn-ea"/>
                          <a:cs typeface="Segoe UI"/>
                        </a:rPr>
                        <a:t> </a:t>
                      </a:r>
                      <a:r>
                        <a:rPr lang="es-xl" sz="1400" dirty="0">
                          <a:solidFill>
                            <a:srgbClr val="00B0F0"/>
                          </a:solidFill>
                          <a:cs typeface="Segoe UI"/>
                          <a:hlinkClick r:id="rId3"/>
                        </a:rPr>
                        <a:t>los recursos de implementación y adopción</a:t>
                      </a:r>
                      <a:endParaRPr lang="en-US" sz="1400" dirty="0">
                        <a:solidFill>
                          <a:srgbClr val="00B0F0"/>
                        </a:solidFill>
                      </a:endParaRPr>
                    </a:p>
                  </a:txBody>
                  <a:tcPr/>
                </a:tc>
                <a:tc>
                  <a:txBody>
                    <a:bodyPr/>
                    <a:lstStyle/>
                    <a:p>
                      <a:pPr marL="285750" indent="-285750">
                        <a:buFont typeface="Arial" panose="020B0604020202020204" pitchFamily="34" charset="0"/>
                        <a:buChar char="•"/>
                      </a:pPr>
                      <a:r>
                        <a:rPr lang="es-xl" sz="1400" dirty="0"/>
                        <a:t>Comien</a:t>
                      </a:r>
                      <a:r>
                        <a:rPr lang="es-EC" sz="1400" dirty="0" err="1"/>
                        <a:t>za</a:t>
                      </a:r>
                      <a:r>
                        <a:rPr lang="es-xl" sz="1400" dirty="0"/>
                        <a:t> con </a:t>
                      </a:r>
                      <a:r>
                        <a:rPr lang="es-EC" sz="1400" dirty="0"/>
                        <a:t>la </a:t>
                      </a:r>
                      <a:r>
                        <a:rPr lang="es-xl" sz="1400" dirty="0"/>
                        <a:t>productividad segura</a:t>
                      </a:r>
                      <a:r>
                        <a:rPr lang="es-EC" sz="1400" dirty="0"/>
                        <a:t> (Todo en una ÚNICA plataforma)</a:t>
                      </a:r>
                      <a:r>
                        <a:rPr lang="es-xl" sz="1400" dirty="0"/>
                        <a:t> y Copilot para Microsoft 365</a:t>
                      </a:r>
                      <a:endParaRPr lang="en-US" sz="1400" dirty="0"/>
                    </a:p>
                    <a:p>
                      <a:pPr marL="285750" indent="-285750">
                        <a:buFont typeface="Arial" panose="020B0604020202020204" pitchFamily="34" charset="0"/>
                        <a:buChar char="•"/>
                      </a:pPr>
                      <a:r>
                        <a:rPr lang="es-xl" sz="1400" dirty="0"/>
                        <a:t>Copilot hereda las políticas </a:t>
                      </a:r>
                      <a:br>
                        <a:rPr lang="en-US" sz="1400" dirty="0"/>
                      </a:br>
                      <a:r>
                        <a:rPr lang="es-xl" sz="1400" dirty="0"/>
                        <a:t>de seguridad, cumplimiento </a:t>
                      </a:r>
                      <a:br>
                        <a:rPr lang="en-US" sz="1400" dirty="0"/>
                      </a:br>
                      <a:r>
                        <a:rPr lang="es-xl" sz="1400" dirty="0"/>
                        <a:t>y privacidad del cliente </a:t>
                      </a:r>
                      <a:br>
                        <a:rPr lang="en-US" sz="1400" dirty="0"/>
                      </a:br>
                      <a:r>
                        <a:rPr lang="es-xl" sz="1400" dirty="0"/>
                        <a:t>de Microsoft 365.</a:t>
                      </a:r>
                    </a:p>
                    <a:p>
                      <a:pPr marL="285750" indent="-285750">
                        <a:buFont typeface="Arial" panose="020B0604020202020204" pitchFamily="34" charset="0"/>
                        <a:buChar char="•"/>
                      </a:pPr>
                      <a:r>
                        <a:rPr lang="es-xl" sz="1400" dirty="0"/>
                        <a:t>Estableca una base sólida </a:t>
                      </a:r>
                      <a:br>
                        <a:rPr lang="en-US" sz="1400" dirty="0"/>
                      </a:br>
                      <a:r>
                        <a:rPr lang="es-xl" sz="1400" dirty="0"/>
                        <a:t>de </a:t>
                      </a:r>
                      <a:r>
                        <a:rPr lang="es-EC" sz="1400" dirty="0"/>
                        <a:t>Zero-Trust</a:t>
                      </a:r>
                      <a:r>
                        <a:rPr lang="es-xl" sz="1400" dirty="0"/>
                        <a:t>, optimi</a:t>
                      </a:r>
                      <a:r>
                        <a:rPr lang="es-EC" sz="1400" dirty="0" err="1"/>
                        <a:t>za</a:t>
                      </a:r>
                      <a:r>
                        <a:rPr lang="es-xl" sz="1400" dirty="0"/>
                        <a:t> </a:t>
                      </a:r>
                      <a:br>
                        <a:rPr lang="en-US" sz="1400" dirty="0"/>
                      </a:br>
                      <a:r>
                        <a:rPr lang="es-xl" sz="1400" dirty="0"/>
                        <a:t>la administración de </a:t>
                      </a:r>
                      <a:r>
                        <a:rPr lang="es-EC" sz="1400" dirty="0" err="1"/>
                        <a:t>EndPoints</a:t>
                      </a:r>
                      <a:r>
                        <a:rPr lang="es-xl" sz="1400" dirty="0"/>
                        <a:t> y aument</a:t>
                      </a:r>
                      <a:r>
                        <a:rPr lang="es-EC" sz="1400" dirty="0"/>
                        <a:t>a</a:t>
                      </a:r>
                      <a:r>
                        <a:rPr lang="es-xl" sz="1400" dirty="0"/>
                        <a:t> </a:t>
                      </a:r>
                      <a:br>
                        <a:rPr lang="en-US" sz="1400" dirty="0"/>
                      </a:br>
                      <a:r>
                        <a:rPr lang="es-xl" sz="1400" dirty="0"/>
                        <a:t>la productividad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xl" sz="1400" b="0" i="0" u="none" strike="noStrike" cap="none" dirty="0">
                          <a:latin typeface="+mn-lt"/>
                          <a:ea typeface="+mn-ea"/>
                          <a:cs typeface="Segoe UI"/>
                        </a:rPr>
                        <a:t>Microsoft 365 es fundamental </a:t>
                      </a:r>
                      <a:br>
                        <a:rPr lang="en-US" sz="1400" b="0" i="0" u="none" strike="noStrike" cap="none" dirty="0">
                          <a:latin typeface="+mn-lt"/>
                          <a:ea typeface="+mn-ea"/>
                          <a:cs typeface="Segoe UI"/>
                        </a:rPr>
                      </a:br>
                      <a:r>
                        <a:rPr lang="es-xl" sz="1400" b="0" i="0" u="none" strike="noStrike" cap="none" dirty="0">
                          <a:latin typeface="+mn-lt"/>
                          <a:ea typeface="+mn-ea"/>
                          <a:cs typeface="Segoe UI"/>
                        </a:rPr>
                        <a:t>para estar preparado para la IA</a:t>
                      </a:r>
                      <a:endParaRPr lang="es-EC" sz="1400" b="0" i="0" u="none" strike="noStrike" cap="none" dirty="0">
                        <a:latin typeface="+mn-lt"/>
                        <a:ea typeface="+mn-ea"/>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C" sz="1400" b="0" i="0" u="none" strike="noStrike" kern="1200" cap="none" spc="0" normalizeH="0" baseline="0" noProof="0" dirty="0">
                        <a:ln>
                          <a:noFill/>
                        </a:ln>
                        <a:solidFill>
                          <a:srgbClr val="000000"/>
                        </a:solidFill>
                        <a:effectLst/>
                        <a:uLnTx/>
                        <a:uFillTx/>
                        <a:latin typeface="+mn-lt"/>
                        <a:ea typeface="+mn-ea"/>
                        <a:cs typeface="Segoe 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xl" sz="1400" b="0" i="0" u="none" strike="noStrike" kern="1200" cap="none" spc="0" normalizeH="0" baseline="0" noProof="0" dirty="0">
                          <a:ln>
                            <a:noFill/>
                          </a:ln>
                          <a:solidFill>
                            <a:srgbClr val="000000"/>
                          </a:solidFill>
                          <a:effectLst/>
                          <a:uLnTx/>
                          <a:uFillTx/>
                          <a:latin typeface="+mn-lt"/>
                          <a:ea typeface="+mn-ea"/>
                          <a:cs typeface="Segoe UI"/>
                        </a:rPr>
                        <a:t>Aprovech</a:t>
                      </a:r>
                      <a:r>
                        <a:rPr kumimoji="0" lang="es-EC" sz="1400" b="0" i="0" u="none" strike="noStrike" kern="1200" cap="none" spc="0" normalizeH="0" baseline="0" noProof="0" dirty="0">
                          <a:ln>
                            <a:noFill/>
                          </a:ln>
                          <a:solidFill>
                            <a:srgbClr val="000000"/>
                          </a:solidFill>
                          <a:effectLst/>
                          <a:uLnTx/>
                          <a:uFillTx/>
                          <a:latin typeface="+mn-lt"/>
                          <a:ea typeface="+mn-ea"/>
                          <a:cs typeface="Segoe UI"/>
                        </a:rPr>
                        <a:t>a</a:t>
                      </a:r>
                      <a:r>
                        <a:rPr kumimoji="0" lang="es-xl" sz="1400" b="0" i="0" u="none" strike="noStrike" kern="1200" cap="none" spc="0" normalizeH="0" baseline="0" noProof="0" dirty="0">
                          <a:ln>
                            <a:noFill/>
                          </a:ln>
                          <a:solidFill>
                            <a:srgbClr val="000000"/>
                          </a:solidFill>
                          <a:effectLst/>
                          <a:uLnTx/>
                          <a:uFillTx/>
                          <a:latin typeface="+mn-lt"/>
                          <a:ea typeface="+mn-ea"/>
                          <a:cs typeface="Segoe UI"/>
                        </a:rPr>
                        <a:t> </a:t>
                      </a:r>
                      <a:r>
                        <a:rPr kumimoji="0" lang="es-xl" sz="1400" b="0" i="0" u="none" strike="noStrike" kern="1200" cap="none" spc="0" normalizeH="0" baseline="0" noProof="0" dirty="0">
                          <a:ln>
                            <a:noFill/>
                          </a:ln>
                          <a:solidFill>
                            <a:srgbClr val="000000"/>
                          </a:solidFill>
                          <a:effectLst/>
                          <a:uLnTx/>
                          <a:uFillTx/>
                          <a:latin typeface="+mn-lt"/>
                          <a:ea typeface="+mn-ea"/>
                          <a:cs typeface="Segoe UI"/>
                          <a:hlinkClick r:id="rId4"/>
                        </a:rPr>
                        <a:t>las ofertas y promociones de ME3</a:t>
                      </a:r>
                      <a:endParaRPr kumimoji="0" lang="en-US" sz="1400" b="0" i="0" u="none" strike="noStrike" kern="1200" cap="none" spc="0" normalizeH="0" baseline="0" noProof="0" dirty="0">
                        <a:ln>
                          <a:noFill/>
                        </a:ln>
                        <a:solidFill>
                          <a:srgbClr val="000000"/>
                        </a:solidFill>
                        <a:effectLst/>
                        <a:uLnTx/>
                        <a:uFillTx/>
                        <a:latin typeface="+mn-lt"/>
                        <a:ea typeface="+mn-ea"/>
                        <a:cs typeface="Segoe UI"/>
                      </a:endParaRPr>
                    </a:p>
                  </a:txBody>
                  <a:tcPr marR="36000"/>
                </a:tc>
                <a:extLst>
                  <a:ext uri="{0D108BD9-81ED-4DB2-BD59-A6C34878D82A}">
                    <a16:rowId xmlns:a16="http://schemas.microsoft.com/office/drawing/2014/main" val="1470250237"/>
                  </a:ext>
                </a:extLst>
              </a:tr>
            </a:tbl>
          </a:graphicData>
        </a:graphic>
      </p:graphicFrame>
    </p:spTree>
    <p:extLst>
      <p:ext uri="{BB962C8B-B14F-4D97-AF65-F5344CB8AC3E}">
        <p14:creationId xmlns:p14="http://schemas.microsoft.com/office/powerpoint/2010/main" val="2325514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44FA9-BD31-0241-DB8F-CB8F868A537A}"/>
              </a:ext>
            </a:extLst>
          </p:cNvPr>
          <p:cNvSpPr>
            <a:spLocks noGrp="1"/>
          </p:cNvSpPr>
          <p:nvPr>
            <p:ph type="title"/>
          </p:nvPr>
        </p:nvSpPr>
        <p:spPr>
          <a:xfrm>
            <a:off x="1249364" y="2690337"/>
            <a:ext cx="5781356" cy="1477328"/>
          </a:xfr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spc="-50" dirty="0" err="1">
                <a:gradFill>
                  <a:gsLst>
                    <a:gs pos="21000">
                      <a:srgbClr val="0078D4"/>
                    </a:gs>
                    <a:gs pos="100000">
                      <a:srgbClr val="C03BC4"/>
                    </a:gs>
                  </a:gsLst>
                </a:gradFill>
                <a:cs typeface="Segoe UI" pitchFamily="34" charset="0"/>
              </a:rPr>
              <a:t>Oportunidad</a:t>
            </a:r>
            <a:r>
              <a:rPr lang="en-US" spc="-50" dirty="0">
                <a:gradFill>
                  <a:gsLst>
                    <a:gs pos="21000">
                      <a:srgbClr val="0078D4"/>
                    </a:gs>
                    <a:gs pos="100000">
                      <a:srgbClr val="C03BC4"/>
                    </a:gs>
                  </a:gsLst>
                </a:gradFill>
                <a:cs typeface="Segoe UI" pitchFamily="34" charset="0"/>
              </a:rPr>
              <a:t> de </a:t>
            </a:r>
            <a:r>
              <a:rPr lang="en-US" spc="-50" dirty="0" err="1">
                <a:gradFill>
                  <a:gsLst>
                    <a:gs pos="21000">
                      <a:srgbClr val="0078D4"/>
                    </a:gs>
                    <a:gs pos="100000">
                      <a:srgbClr val="C03BC4"/>
                    </a:gs>
                  </a:gsLst>
                </a:gradFill>
                <a:cs typeface="Segoe UI" pitchFamily="34" charset="0"/>
              </a:rPr>
              <a:t>negocio</a:t>
            </a:r>
            <a:r>
              <a:rPr lang="en-US" spc="-50" dirty="0">
                <a:gradFill>
                  <a:gsLst>
                    <a:gs pos="21000">
                      <a:srgbClr val="0078D4"/>
                    </a:gs>
                    <a:gs pos="100000">
                      <a:srgbClr val="C03BC4"/>
                    </a:gs>
                  </a:gsLst>
                </a:gradFill>
                <a:cs typeface="Segoe UI" pitchFamily="34" charset="0"/>
              </a:rPr>
              <a:t> con Copilot para Microsoft 365 </a:t>
            </a:r>
            <a:br>
              <a:rPr lang="en-US" spc="-50" dirty="0">
                <a:gradFill>
                  <a:gsLst>
                    <a:gs pos="21000">
                      <a:srgbClr val="0078D4"/>
                    </a:gs>
                    <a:gs pos="100000">
                      <a:srgbClr val="C03BC4"/>
                    </a:gs>
                  </a:gsLst>
                </a:gradFill>
                <a:cs typeface="Segoe UI" pitchFamily="34" charset="0"/>
              </a:rPr>
            </a:br>
            <a:r>
              <a:rPr lang="en-US" spc="-50" dirty="0">
                <a:gradFill>
                  <a:gsLst>
                    <a:gs pos="21000">
                      <a:srgbClr val="0078D4"/>
                    </a:gs>
                    <a:gs pos="100000">
                      <a:srgbClr val="C03BC4"/>
                    </a:gs>
                  </a:gsLst>
                </a:gradFill>
                <a:cs typeface="Segoe UI" pitchFamily="34" charset="0"/>
              </a:rPr>
              <a:t>para Partners</a:t>
            </a:r>
            <a:endParaRPr lang="en-US" sz="2800" spc="-50" dirty="0">
              <a:gradFill>
                <a:gsLst>
                  <a:gs pos="21000">
                    <a:srgbClr val="0078D4"/>
                  </a:gs>
                  <a:gs pos="100000">
                    <a:srgbClr val="C03BC4"/>
                  </a:gs>
                </a:gsLst>
              </a:gradFill>
              <a:cs typeface="Segoe UI" pitchFamily="34" charset="0"/>
            </a:endParaRPr>
          </a:p>
        </p:txBody>
      </p:sp>
    </p:spTree>
    <p:extLst>
      <p:ext uri="{BB962C8B-B14F-4D97-AF65-F5344CB8AC3E}">
        <p14:creationId xmlns:p14="http://schemas.microsoft.com/office/powerpoint/2010/main" val="35434303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F4D9D58E-46A6-BF9A-534D-81A27407567A}"/>
              </a:ext>
              <a:ext uri="{C183D7F6-B498-43B3-948B-1728B52AA6E4}">
                <adec:decorative xmlns:adec="http://schemas.microsoft.com/office/drawing/2017/decorative" val="1"/>
              </a:ext>
            </a:extLst>
          </p:cNvPr>
          <p:cNvSpPr/>
          <p:nvPr/>
        </p:nvSpPr>
        <p:spPr>
          <a:xfrm flipV="1">
            <a:off x="0" y="-1"/>
            <a:ext cx="12191999" cy="3472405"/>
          </a:xfrm>
          <a:prstGeom prst="rect">
            <a:avLst/>
          </a:prstGeom>
          <a:gradFill flip="none" rotWithShape="1">
            <a:gsLst>
              <a:gs pos="0">
                <a:schemeClr val="accent2">
                  <a:alpha val="0"/>
                </a:schemeClr>
              </a:gs>
              <a:gs pos="100000">
                <a:schemeClr val="accent6">
                  <a:alpha val="16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5" name="Rectangle: Top Corners Rounded 94">
            <a:extLst>
              <a:ext uri="{FF2B5EF4-FFF2-40B4-BE49-F238E27FC236}">
                <a16:creationId xmlns:a16="http://schemas.microsoft.com/office/drawing/2014/main" id="{DDCB8936-1DEF-4997-FF36-1F9C75AB3B4F}"/>
              </a:ext>
              <a:ext uri="{C183D7F6-B498-43B3-948B-1728B52AA6E4}">
                <adec:decorative xmlns:adec="http://schemas.microsoft.com/office/drawing/2017/decorative" val="1"/>
              </a:ext>
            </a:extLst>
          </p:cNvPr>
          <p:cNvSpPr/>
          <p:nvPr/>
        </p:nvSpPr>
        <p:spPr>
          <a:xfrm rot="16200000">
            <a:off x="7140083" y="-1220387"/>
            <a:ext cx="1714431" cy="7212884"/>
          </a:xfrm>
          <a:prstGeom prst="round2SameRect">
            <a:avLst>
              <a:gd name="adj1" fmla="val 50000"/>
              <a:gd name="adj2" fmla="val 0"/>
            </a:avLst>
          </a:prstGeom>
          <a:gradFill flip="none" rotWithShape="1">
            <a:gsLst>
              <a:gs pos="64000">
                <a:schemeClr val="bg1">
                  <a:alpha val="37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E5DCF27E-A679-B466-2B49-96D0264CBCCE}"/>
              </a:ext>
            </a:extLst>
          </p:cNvPr>
          <p:cNvSpPr>
            <a:spLocks noGrp="1"/>
          </p:cNvSpPr>
          <p:nvPr>
            <p:ph type="title"/>
          </p:nvPr>
        </p:nvSpPr>
        <p:spPr>
          <a:xfrm>
            <a:off x="588263" y="509156"/>
            <a:ext cx="11018521" cy="430887"/>
          </a:xfrm>
        </p:spPr>
        <p:txBody>
          <a:bodyPr>
            <a:noAutofit/>
          </a:bodyPr>
          <a:lstStyle/>
          <a:p>
            <a:r>
              <a:rPr lang="es-ES" dirty="0"/>
              <a:t>Ayuda a las pymes en su viaje hacia la IA en cada paso del camino</a:t>
            </a:r>
            <a:endParaRPr lang="en-US" dirty="0"/>
          </a:p>
        </p:txBody>
      </p:sp>
      <p:sp>
        <p:nvSpPr>
          <p:cNvPr id="96" name="TextBox 95">
            <a:extLst>
              <a:ext uri="{FF2B5EF4-FFF2-40B4-BE49-F238E27FC236}">
                <a16:creationId xmlns:a16="http://schemas.microsoft.com/office/drawing/2014/main" id="{E2598EA6-E0CB-2C52-1AA4-E52070C8E5BD}"/>
              </a:ext>
            </a:extLst>
          </p:cNvPr>
          <p:cNvSpPr txBox="1"/>
          <p:nvPr/>
        </p:nvSpPr>
        <p:spPr>
          <a:xfrm>
            <a:off x="6484692" y="2261039"/>
            <a:ext cx="3442397" cy="30777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C03BC4"/>
                </a:solidFill>
                <a:effectLst/>
                <a:uLnTx/>
                <a:uFillTx/>
                <a:latin typeface="Segoe UI Semibold"/>
                <a:ea typeface="+mn-ea"/>
                <a:cs typeface="Segoe UI Semilight"/>
              </a:rPr>
              <a:t>Desbloquea Copilot para Microsoft 365</a:t>
            </a:r>
            <a:endParaRPr kumimoji="0" lang="en-US" sz="1400" b="0" i="0" u="none" strike="noStrike" kern="1200" cap="none" spc="0" normalizeH="0" baseline="0" noProof="0" dirty="0">
              <a:ln>
                <a:noFill/>
              </a:ln>
              <a:solidFill>
                <a:srgbClr val="C03BC4"/>
              </a:solidFill>
              <a:effectLst/>
              <a:uLnTx/>
              <a:uFillTx/>
              <a:latin typeface="Segoe UI Semibold"/>
              <a:ea typeface="+mn-ea"/>
              <a:cs typeface="Segoe UI Semilight"/>
            </a:endParaRPr>
          </a:p>
        </p:txBody>
      </p:sp>
      <p:sp>
        <p:nvSpPr>
          <p:cNvPr id="97" name="TextBox 96">
            <a:extLst>
              <a:ext uri="{FF2B5EF4-FFF2-40B4-BE49-F238E27FC236}">
                <a16:creationId xmlns:a16="http://schemas.microsoft.com/office/drawing/2014/main" id="{BEF43F98-F16E-EE74-18A0-22E33E9C0380}"/>
              </a:ext>
            </a:extLst>
          </p:cNvPr>
          <p:cNvSpPr txBox="1"/>
          <p:nvPr/>
        </p:nvSpPr>
        <p:spPr>
          <a:xfrm>
            <a:off x="588263" y="3677075"/>
            <a:ext cx="2086211" cy="64028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63668"/>
                </a:solidFill>
                <a:effectLst/>
                <a:uLnTx/>
                <a:uFillTx/>
                <a:latin typeface="Segoe UI Semibold"/>
                <a:ea typeface="+mn-ea"/>
                <a:cs typeface="Segoe UI Semilight"/>
              </a:rPr>
              <a:t>Productividad</a:t>
            </a:r>
            <a:r>
              <a:rPr kumimoji="0" lang="en-US" sz="1800" b="0" i="0" u="none" strike="noStrike" kern="1200" cap="none" spc="0" normalizeH="0" baseline="0" noProof="0" dirty="0">
                <a:ln>
                  <a:noFill/>
                </a:ln>
                <a:solidFill>
                  <a:srgbClr val="463668"/>
                </a:solidFill>
                <a:effectLst/>
                <a:uLnTx/>
                <a:uFillTx/>
                <a:latin typeface="Segoe UI Semibold"/>
                <a:ea typeface="+mn-ea"/>
                <a:cs typeface="Segoe UI Semilight"/>
              </a:rPr>
              <a:t> fundamental</a:t>
            </a:r>
          </a:p>
        </p:txBody>
      </p:sp>
      <p:grpSp>
        <p:nvGrpSpPr>
          <p:cNvPr id="53" name="Group 52">
            <a:extLst>
              <a:ext uri="{FF2B5EF4-FFF2-40B4-BE49-F238E27FC236}">
                <a16:creationId xmlns:a16="http://schemas.microsoft.com/office/drawing/2014/main" id="{8E5DFEA1-F8DC-1714-7CE7-CB16A21D5639}"/>
              </a:ext>
              <a:ext uri="{C183D7F6-B498-43B3-948B-1728B52AA6E4}">
                <adec:decorative xmlns:adec="http://schemas.microsoft.com/office/drawing/2017/decorative" val="1"/>
              </a:ext>
            </a:extLst>
          </p:cNvPr>
          <p:cNvGrpSpPr/>
          <p:nvPr/>
        </p:nvGrpSpPr>
        <p:grpSpPr>
          <a:xfrm>
            <a:off x="4825989" y="1968731"/>
            <a:ext cx="1435052" cy="788348"/>
            <a:chOff x="10312993" y="1998444"/>
            <a:chExt cx="1293220" cy="710432"/>
          </a:xfrm>
        </p:grpSpPr>
        <p:sp>
          <p:nvSpPr>
            <p:cNvPr id="24" name="Freeform 6">
              <a:extLst>
                <a:ext uri="{FF2B5EF4-FFF2-40B4-BE49-F238E27FC236}">
                  <a16:creationId xmlns:a16="http://schemas.microsoft.com/office/drawing/2014/main" id="{7FF5DB1B-5DC2-7F63-A383-B7B1FE25671C}"/>
                </a:ext>
              </a:extLst>
            </p:cNvPr>
            <p:cNvSpPr>
              <a:spLocks/>
            </p:cNvSpPr>
            <p:nvPr/>
          </p:nvSpPr>
          <p:spPr bwMode="auto">
            <a:xfrm>
              <a:off x="10312993" y="1998444"/>
              <a:ext cx="1293220" cy="710432"/>
            </a:xfrm>
            <a:custGeom>
              <a:avLst/>
              <a:gdLst>
                <a:gd name="T0" fmla="*/ 270 w 313"/>
                <a:gd name="T1" fmla="*/ 60 h 172"/>
                <a:gd name="T2" fmla="*/ 270 w 313"/>
                <a:gd name="T3" fmla="*/ 60 h 172"/>
                <a:gd name="T4" fmla="*/ 260 w 313"/>
                <a:gd name="T5" fmla="*/ 43 h 172"/>
                <a:gd name="T6" fmla="*/ 243 w 313"/>
                <a:gd name="T7" fmla="*/ 31 h 172"/>
                <a:gd name="T8" fmla="*/ 207 w 313"/>
                <a:gd name="T9" fmla="*/ 29 h 172"/>
                <a:gd name="T10" fmla="*/ 193 w 313"/>
                <a:gd name="T11" fmla="*/ 34 h 172"/>
                <a:gd name="T12" fmla="*/ 187 w 313"/>
                <a:gd name="T13" fmla="*/ 37 h 172"/>
                <a:gd name="T14" fmla="*/ 183 w 313"/>
                <a:gd name="T15" fmla="*/ 31 h 172"/>
                <a:gd name="T16" fmla="*/ 159 w 313"/>
                <a:gd name="T17" fmla="*/ 8 h 172"/>
                <a:gd name="T18" fmla="*/ 127 w 313"/>
                <a:gd name="T19" fmla="*/ 0 h 172"/>
                <a:gd name="T20" fmla="*/ 108 w 313"/>
                <a:gd name="T21" fmla="*/ 3 h 172"/>
                <a:gd name="T22" fmla="*/ 89 w 313"/>
                <a:gd name="T23" fmla="*/ 11 h 172"/>
                <a:gd name="T24" fmla="*/ 74 w 313"/>
                <a:gd name="T25" fmla="*/ 25 h 172"/>
                <a:gd name="T26" fmla="*/ 63 w 313"/>
                <a:gd name="T27" fmla="*/ 44 h 172"/>
                <a:gd name="T28" fmla="*/ 58 w 313"/>
                <a:gd name="T29" fmla="*/ 65 h 172"/>
                <a:gd name="T30" fmla="*/ 58 w 313"/>
                <a:gd name="T31" fmla="*/ 71 h 172"/>
                <a:gd name="T32" fmla="*/ 51 w 313"/>
                <a:gd name="T33" fmla="*/ 72 h 172"/>
                <a:gd name="T34" fmla="*/ 31 w 313"/>
                <a:gd name="T35" fmla="*/ 75 h 172"/>
                <a:gd name="T36" fmla="*/ 15 w 313"/>
                <a:gd name="T37" fmla="*/ 85 h 172"/>
                <a:gd name="T38" fmla="*/ 4 w 313"/>
                <a:gd name="T39" fmla="*/ 99 h 172"/>
                <a:gd name="T40" fmla="*/ 0 w 313"/>
                <a:gd name="T41" fmla="*/ 118 h 172"/>
                <a:gd name="T42" fmla="*/ 4 w 313"/>
                <a:gd name="T43" fmla="*/ 141 h 172"/>
                <a:gd name="T44" fmla="*/ 14 w 313"/>
                <a:gd name="T45" fmla="*/ 158 h 172"/>
                <a:gd name="T46" fmla="*/ 30 w 313"/>
                <a:gd name="T47" fmla="*/ 168 h 172"/>
                <a:gd name="T48" fmla="*/ 53 w 313"/>
                <a:gd name="T49" fmla="*/ 172 h 172"/>
                <a:gd name="T50" fmla="*/ 279 w 313"/>
                <a:gd name="T51" fmla="*/ 172 h 172"/>
                <a:gd name="T52" fmla="*/ 292 w 313"/>
                <a:gd name="T53" fmla="*/ 169 h 172"/>
                <a:gd name="T54" fmla="*/ 303 w 313"/>
                <a:gd name="T55" fmla="*/ 160 h 172"/>
                <a:gd name="T56" fmla="*/ 311 w 313"/>
                <a:gd name="T57" fmla="*/ 147 h 172"/>
                <a:gd name="T58" fmla="*/ 313 w 313"/>
                <a:gd name="T59" fmla="*/ 133 h 172"/>
                <a:gd name="T60" fmla="*/ 311 w 313"/>
                <a:gd name="T61" fmla="*/ 119 h 172"/>
                <a:gd name="T62" fmla="*/ 304 w 313"/>
                <a:gd name="T63" fmla="*/ 107 h 172"/>
                <a:gd name="T64" fmla="*/ 294 w 313"/>
                <a:gd name="T65" fmla="*/ 98 h 172"/>
                <a:gd name="T66" fmla="*/ 281 w 313"/>
                <a:gd name="T67" fmla="*/ 94 h 172"/>
                <a:gd name="T68" fmla="*/ 273 w 313"/>
                <a:gd name="T69" fmla="*/ 94 h 172"/>
                <a:gd name="T70" fmla="*/ 274 w 313"/>
                <a:gd name="T71" fmla="*/ 82 h 172"/>
                <a:gd name="T72" fmla="*/ 270 w 313"/>
                <a:gd name="T73" fmla="*/ 6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3" h="172">
                  <a:moveTo>
                    <a:pt x="270" y="60"/>
                  </a:moveTo>
                  <a:lnTo>
                    <a:pt x="270" y="60"/>
                  </a:lnTo>
                  <a:cubicBezTo>
                    <a:pt x="268" y="53"/>
                    <a:pt x="264" y="47"/>
                    <a:pt x="260" y="43"/>
                  </a:cubicBezTo>
                  <a:cubicBezTo>
                    <a:pt x="255" y="38"/>
                    <a:pt x="250" y="34"/>
                    <a:pt x="243" y="31"/>
                  </a:cubicBezTo>
                  <a:cubicBezTo>
                    <a:pt x="233" y="27"/>
                    <a:pt x="222" y="25"/>
                    <a:pt x="207" y="29"/>
                  </a:cubicBezTo>
                  <a:cubicBezTo>
                    <a:pt x="201" y="30"/>
                    <a:pt x="197" y="32"/>
                    <a:pt x="193" y="34"/>
                  </a:cubicBezTo>
                  <a:lnTo>
                    <a:pt x="187" y="37"/>
                  </a:lnTo>
                  <a:lnTo>
                    <a:pt x="183" y="31"/>
                  </a:lnTo>
                  <a:cubicBezTo>
                    <a:pt x="176" y="21"/>
                    <a:pt x="168" y="14"/>
                    <a:pt x="159" y="8"/>
                  </a:cubicBezTo>
                  <a:cubicBezTo>
                    <a:pt x="150" y="3"/>
                    <a:pt x="139" y="0"/>
                    <a:pt x="127" y="0"/>
                  </a:cubicBezTo>
                  <a:cubicBezTo>
                    <a:pt x="121" y="0"/>
                    <a:pt x="114" y="1"/>
                    <a:pt x="108" y="3"/>
                  </a:cubicBezTo>
                  <a:cubicBezTo>
                    <a:pt x="101" y="4"/>
                    <a:pt x="94" y="7"/>
                    <a:pt x="89" y="11"/>
                  </a:cubicBezTo>
                  <a:cubicBezTo>
                    <a:pt x="83" y="15"/>
                    <a:pt x="78" y="20"/>
                    <a:pt x="74" y="25"/>
                  </a:cubicBezTo>
                  <a:cubicBezTo>
                    <a:pt x="69" y="31"/>
                    <a:pt x="66" y="37"/>
                    <a:pt x="63" y="44"/>
                  </a:cubicBezTo>
                  <a:cubicBezTo>
                    <a:pt x="60" y="50"/>
                    <a:pt x="59" y="57"/>
                    <a:pt x="58" y="65"/>
                  </a:cubicBezTo>
                  <a:lnTo>
                    <a:pt x="58" y="71"/>
                  </a:lnTo>
                  <a:lnTo>
                    <a:pt x="51" y="72"/>
                  </a:lnTo>
                  <a:cubicBezTo>
                    <a:pt x="44" y="72"/>
                    <a:pt x="37" y="73"/>
                    <a:pt x="31" y="75"/>
                  </a:cubicBezTo>
                  <a:cubicBezTo>
                    <a:pt x="25" y="77"/>
                    <a:pt x="20" y="81"/>
                    <a:pt x="15" y="85"/>
                  </a:cubicBezTo>
                  <a:cubicBezTo>
                    <a:pt x="11" y="89"/>
                    <a:pt x="7" y="93"/>
                    <a:pt x="4" y="99"/>
                  </a:cubicBezTo>
                  <a:cubicBezTo>
                    <a:pt x="2" y="104"/>
                    <a:pt x="0" y="111"/>
                    <a:pt x="0" y="118"/>
                  </a:cubicBezTo>
                  <a:cubicBezTo>
                    <a:pt x="0" y="127"/>
                    <a:pt x="2" y="134"/>
                    <a:pt x="4" y="141"/>
                  </a:cubicBezTo>
                  <a:cubicBezTo>
                    <a:pt x="6" y="147"/>
                    <a:pt x="10" y="153"/>
                    <a:pt x="14" y="158"/>
                  </a:cubicBezTo>
                  <a:cubicBezTo>
                    <a:pt x="18" y="162"/>
                    <a:pt x="24" y="166"/>
                    <a:pt x="30" y="168"/>
                  </a:cubicBezTo>
                  <a:cubicBezTo>
                    <a:pt x="37" y="171"/>
                    <a:pt x="44" y="172"/>
                    <a:pt x="53" y="172"/>
                  </a:cubicBezTo>
                  <a:lnTo>
                    <a:pt x="279" y="172"/>
                  </a:lnTo>
                  <a:cubicBezTo>
                    <a:pt x="284" y="172"/>
                    <a:pt x="288" y="171"/>
                    <a:pt x="292" y="169"/>
                  </a:cubicBezTo>
                  <a:cubicBezTo>
                    <a:pt x="296" y="166"/>
                    <a:pt x="300" y="164"/>
                    <a:pt x="303" y="160"/>
                  </a:cubicBezTo>
                  <a:cubicBezTo>
                    <a:pt x="306" y="156"/>
                    <a:pt x="309" y="152"/>
                    <a:pt x="311" y="147"/>
                  </a:cubicBezTo>
                  <a:cubicBezTo>
                    <a:pt x="312" y="143"/>
                    <a:pt x="313" y="138"/>
                    <a:pt x="313" y="133"/>
                  </a:cubicBezTo>
                  <a:cubicBezTo>
                    <a:pt x="313" y="128"/>
                    <a:pt x="312" y="123"/>
                    <a:pt x="311" y="119"/>
                  </a:cubicBezTo>
                  <a:cubicBezTo>
                    <a:pt x="309" y="114"/>
                    <a:pt x="307" y="110"/>
                    <a:pt x="304" y="107"/>
                  </a:cubicBezTo>
                  <a:cubicBezTo>
                    <a:pt x="302" y="103"/>
                    <a:pt x="298" y="100"/>
                    <a:pt x="294" y="98"/>
                  </a:cubicBezTo>
                  <a:cubicBezTo>
                    <a:pt x="290" y="96"/>
                    <a:pt x="286" y="95"/>
                    <a:pt x="281" y="94"/>
                  </a:cubicBezTo>
                  <a:lnTo>
                    <a:pt x="273" y="94"/>
                  </a:lnTo>
                  <a:lnTo>
                    <a:pt x="274" y="82"/>
                  </a:lnTo>
                  <a:cubicBezTo>
                    <a:pt x="274" y="74"/>
                    <a:pt x="273" y="67"/>
                    <a:pt x="270" y="60"/>
                  </a:cubicBezTo>
                  <a:close/>
                </a:path>
              </a:pathLst>
            </a:custGeom>
            <a:solidFill>
              <a:schemeClr val="bg1">
                <a:alpha val="61000"/>
              </a:schemeClr>
            </a:solidFill>
            <a:ln>
              <a:solidFill>
                <a:schemeClr val="bg1">
                  <a:lumMod val="95000"/>
                </a:schemeClr>
              </a:solidFill>
            </a:ln>
            <a:effectLst>
              <a:outerShdw blurRad="139700" dist="38100" dir="2700000" algn="tl" rotWithShape="0">
                <a:srgbClr val="BC56CA">
                  <a:alpha val="3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52" name="!Copilot" descr="Copilot icon">
              <a:extLst>
                <a:ext uri="{FF2B5EF4-FFF2-40B4-BE49-F238E27FC236}">
                  <a16:creationId xmlns:a16="http://schemas.microsoft.com/office/drawing/2014/main" id="{42735475-A2F8-027E-A189-211F10120D91}"/>
                </a:ext>
              </a:extLst>
            </p:cNvPr>
            <p:cNvPicPr>
              <a:picLocks noChangeAspect="1"/>
            </p:cNvPicPr>
            <p:nvPr/>
          </p:nvPicPr>
          <p:blipFill>
            <a:blip r:embed="rId3"/>
            <a:stretch>
              <a:fillRect/>
            </a:stretch>
          </p:blipFill>
          <p:spPr>
            <a:xfrm>
              <a:off x="10691874" y="2141370"/>
              <a:ext cx="535458" cy="535456"/>
            </a:xfrm>
            <a:prstGeom prst="rect">
              <a:avLst/>
            </a:prstGeom>
            <a:noFill/>
            <a:ln>
              <a:noFill/>
              <a:headEnd type="none" w="med" len="med"/>
              <a:tailEnd type="none" w="med" len="med"/>
            </a:ln>
            <a:effectLst/>
          </p:spPr>
        </p:pic>
      </p:grpSp>
      <p:sp>
        <p:nvSpPr>
          <p:cNvPr id="5" name="Freeform: Shape 4">
            <a:extLst>
              <a:ext uri="{FF2B5EF4-FFF2-40B4-BE49-F238E27FC236}">
                <a16:creationId xmlns:a16="http://schemas.microsoft.com/office/drawing/2014/main" id="{14BD3B2D-DFDC-9285-633C-3959AA5BEE38}"/>
              </a:ext>
              <a:ext uri="{C183D7F6-B498-43B3-948B-1728B52AA6E4}">
                <adec:decorative xmlns:adec="http://schemas.microsoft.com/office/drawing/2017/decorative" val="1"/>
              </a:ext>
            </a:extLst>
          </p:cNvPr>
          <p:cNvSpPr/>
          <p:nvPr/>
        </p:nvSpPr>
        <p:spPr>
          <a:xfrm>
            <a:off x="6167026" y="1585959"/>
            <a:ext cx="4827401" cy="5574880"/>
          </a:xfrm>
          <a:custGeom>
            <a:avLst/>
            <a:gdLst>
              <a:gd name="connsiteX0" fmla="*/ 0 w 4872941"/>
              <a:gd name="connsiteY0" fmla="*/ 4051139 h 4051139"/>
              <a:gd name="connsiteX1" fmla="*/ 3113590 w 4872941"/>
              <a:gd name="connsiteY1" fmla="*/ 2280213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349661 w 4548850"/>
              <a:gd name="connsiteY1" fmla="*/ 3090441 h 4294207"/>
              <a:gd name="connsiteX2" fmla="*/ 4548850 w 4548850"/>
              <a:gd name="connsiteY2" fmla="*/ 0 h 4294207"/>
              <a:gd name="connsiteX0" fmla="*/ 0 w 4490976"/>
              <a:gd name="connsiteY0" fmla="*/ 4004840 h 4004840"/>
              <a:gd name="connsiteX1" fmla="*/ 2349661 w 4490976"/>
              <a:gd name="connsiteY1" fmla="*/ 2801074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Lst>
            <a:ahLst/>
            <a:cxnLst>
              <a:cxn ang="0">
                <a:pos x="connsiteX0" y="connsiteY0"/>
              </a:cxn>
              <a:cxn ang="0">
                <a:pos x="connsiteX1" y="connsiteY1"/>
              </a:cxn>
              <a:cxn ang="0">
                <a:pos x="connsiteX2" y="connsiteY2"/>
              </a:cxn>
            </a:cxnLst>
            <a:rect l="l" t="t" r="r" b="b"/>
            <a:pathLst>
              <a:path w="4490976" h="4004840">
                <a:moveTo>
                  <a:pt x="0" y="4004840"/>
                </a:moveTo>
                <a:cubicBezTo>
                  <a:pt x="977094" y="3954683"/>
                  <a:pt x="2077998" y="3582527"/>
                  <a:pt x="2824223" y="2766351"/>
                </a:cubicBezTo>
                <a:cubicBezTo>
                  <a:pt x="3854464" y="1639536"/>
                  <a:pt x="4257553" y="763930"/>
                  <a:pt x="4490976" y="0"/>
                </a:cubicBezTo>
              </a:path>
            </a:pathLst>
          </a:custGeom>
          <a:ln w="34925">
            <a:gradFill flip="none" rotWithShape="1">
              <a:gsLst>
                <a:gs pos="88000">
                  <a:srgbClr val="9756C5">
                    <a:alpha val="5000"/>
                  </a:srgbClr>
                </a:gs>
                <a:gs pos="84000">
                  <a:schemeClr val="accent2">
                    <a:alpha val="0"/>
                  </a:schemeClr>
                </a:gs>
                <a:gs pos="100000">
                  <a:schemeClr val="accent6">
                    <a:alpha val="48000"/>
                  </a:schemeClr>
                </a:gs>
              </a:gsLst>
              <a:lin ang="0" scaled="1"/>
              <a:tileRect/>
            </a:gra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3" name="TextBox 2">
            <a:extLst>
              <a:ext uri="{FF2B5EF4-FFF2-40B4-BE49-F238E27FC236}">
                <a16:creationId xmlns:a16="http://schemas.microsoft.com/office/drawing/2014/main" id="{DC2586EC-FCD6-B2E4-1137-A0E5AD30F34D}"/>
              </a:ext>
              <a:ext uri="{C183D7F6-B498-43B3-948B-1728B52AA6E4}">
                <adec:decorative xmlns:adec="http://schemas.microsoft.com/office/drawing/2017/decorative" val="1"/>
              </a:ext>
            </a:extLst>
          </p:cNvPr>
          <p:cNvSpPr txBox="1"/>
          <p:nvPr/>
        </p:nvSpPr>
        <p:spPr>
          <a:xfrm rot="18073002">
            <a:off x="9344334" y="4294312"/>
            <a:ext cx="1555850"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3BC4"/>
                </a:solidFill>
                <a:effectLst/>
                <a:uLnTx/>
                <a:uFillTx/>
                <a:latin typeface="Segoe UI Semibold"/>
                <a:ea typeface="+mn-ea"/>
                <a:cs typeface="Segoe UI Semilight"/>
              </a:rPr>
              <a:t>Opportunity</a:t>
            </a:r>
          </a:p>
        </p:txBody>
      </p:sp>
      <p:sp>
        <p:nvSpPr>
          <p:cNvPr id="4" name="Freeform: Shape 3">
            <a:extLst>
              <a:ext uri="{FF2B5EF4-FFF2-40B4-BE49-F238E27FC236}">
                <a16:creationId xmlns:a16="http://schemas.microsoft.com/office/drawing/2014/main" id="{6B5C27E2-EE2F-155A-4242-2945B3A5AEA2}"/>
              </a:ext>
              <a:ext uri="{C183D7F6-B498-43B3-948B-1728B52AA6E4}">
                <adec:decorative xmlns:adec="http://schemas.microsoft.com/office/drawing/2017/decorative" val="1"/>
              </a:ext>
            </a:extLst>
          </p:cNvPr>
          <p:cNvSpPr/>
          <p:nvPr/>
        </p:nvSpPr>
        <p:spPr>
          <a:xfrm>
            <a:off x="7249560" y="3460517"/>
            <a:ext cx="3121356" cy="2792309"/>
          </a:xfrm>
          <a:custGeom>
            <a:avLst/>
            <a:gdLst>
              <a:gd name="connsiteX0" fmla="*/ 0 w 4872941"/>
              <a:gd name="connsiteY0" fmla="*/ 4051139 h 4051139"/>
              <a:gd name="connsiteX1" fmla="*/ 3113590 w 4872941"/>
              <a:gd name="connsiteY1" fmla="*/ 2280213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872941"/>
              <a:gd name="connsiteY0" fmla="*/ 4051139 h 4051139"/>
              <a:gd name="connsiteX1" fmla="*/ 2951545 w 4872941"/>
              <a:gd name="connsiteY1" fmla="*/ 2534856 h 4051139"/>
              <a:gd name="connsiteX2" fmla="*/ 4872941 w 4872941"/>
              <a:gd name="connsiteY2" fmla="*/ 0 h 4051139"/>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951545 w 4548850"/>
              <a:gd name="connsiteY1" fmla="*/ 2777924 h 4294207"/>
              <a:gd name="connsiteX2" fmla="*/ 4548850 w 4548850"/>
              <a:gd name="connsiteY2" fmla="*/ 0 h 4294207"/>
              <a:gd name="connsiteX0" fmla="*/ 0 w 4548850"/>
              <a:gd name="connsiteY0" fmla="*/ 4294207 h 4294207"/>
              <a:gd name="connsiteX1" fmla="*/ 2349661 w 4548850"/>
              <a:gd name="connsiteY1" fmla="*/ 3090441 h 4294207"/>
              <a:gd name="connsiteX2" fmla="*/ 4548850 w 4548850"/>
              <a:gd name="connsiteY2" fmla="*/ 0 h 4294207"/>
              <a:gd name="connsiteX0" fmla="*/ 0 w 4490976"/>
              <a:gd name="connsiteY0" fmla="*/ 4004840 h 4004840"/>
              <a:gd name="connsiteX1" fmla="*/ 2349661 w 4490976"/>
              <a:gd name="connsiteY1" fmla="*/ 2801074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604304 w 4490976"/>
              <a:gd name="connsiteY1" fmla="*/ 2858948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 name="connsiteX0" fmla="*/ 0 w 4490976"/>
              <a:gd name="connsiteY0" fmla="*/ 4004840 h 4004840"/>
              <a:gd name="connsiteX1" fmla="*/ 2824223 w 4490976"/>
              <a:gd name="connsiteY1" fmla="*/ 2766351 h 4004840"/>
              <a:gd name="connsiteX2" fmla="*/ 4490976 w 4490976"/>
              <a:gd name="connsiteY2" fmla="*/ 0 h 4004840"/>
            </a:gdLst>
            <a:ahLst/>
            <a:cxnLst>
              <a:cxn ang="0">
                <a:pos x="connsiteX0" y="connsiteY0"/>
              </a:cxn>
              <a:cxn ang="0">
                <a:pos x="connsiteX1" y="connsiteY1"/>
              </a:cxn>
              <a:cxn ang="0">
                <a:pos x="connsiteX2" y="connsiteY2"/>
              </a:cxn>
            </a:cxnLst>
            <a:rect l="l" t="t" r="r" b="b"/>
            <a:pathLst>
              <a:path w="4490976" h="4004840">
                <a:moveTo>
                  <a:pt x="0" y="4004840"/>
                </a:moveTo>
                <a:cubicBezTo>
                  <a:pt x="977094" y="3954683"/>
                  <a:pt x="2077998" y="3582527"/>
                  <a:pt x="2824223" y="2766351"/>
                </a:cubicBezTo>
                <a:cubicBezTo>
                  <a:pt x="3854464" y="1639536"/>
                  <a:pt x="4257553" y="763930"/>
                  <a:pt x="4490976" y="0"/>
                </a:cubicBezTo>
              </a:path>
            </a:pathLst>
          </a:custGeom>
          <a:ln w="34925">
            <a:gradFill flip="none" rotWithShape="1">
              <a:gsLst>
                <a:gs pos="40000">
                  <a:srgbClr val="9756C5">
                    <a:alpha val="34000"/>
                  </a:srgbClr>
                </a:gs>
                <a:gs pos="0">
                  <a:schemeClr val="accent2">
                    <a:alpha val="7000"/>
                  </a:schemeClr>
                </a:gs>
                <a:gs pos="100000">
                  <a:schemeClr val="accent6"/>
                </a:gs>
              </a:gsLst>
              <a:lin ang="0" scaled="1"/>
              <a:tileRect/>
            </a:gra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nvGrpSpPr>
          <p:cNvPr id="54" name="Group 53">
            <a:extLst>
              <a:ext uri="{FF2B5EF4-FFF2-40B4-BE49-F238E27FC236}">
                <a16:creationId xmlns:a16="http://schemas.microsoft.com/office/drawing/2014/main" id="{CB327246-6E25-4FF3-7541-32B6B7FA38F8}"/>
              </a:ext>
              <a:ext uri="{C183D7F6-B498-43B3-948B-1728B52AA6E4}">
                <adec:decorative xmlns:adec="http://schemas.microsoft.com/office/drawing/2017/decorative" val="1"/>
              </a:ext>
            </a:extLst>
          </p:cNvPr>
          <p:cNvGrpSpPr/>
          <p:nvPr/>
        </p:nvGrpSpPr>
        <p:grpSpPr>
          <a:xfrm>
            <a:off x="647085" y="3784697"/>
            <a:ext cx="9953622" cy="2564149"/>
            <a:chOff x="585788" y="2119495"/>
            <a:chExt cx="13381162" cy="3447115"/>
          </a:xfrm>
        </p:grpSpPr>
        <p:sp>
          <p:nvSpPr>
            <p:cNvPr id="37" name="Rectangle: Top Corners Rounded 36">
              <a:extLst>
                <a:ext uri="{FF2B5EF4-FFF2-40B4-BE49-F238E27FC236}">
                  <a16:creationId xmlns:a16="http://schemas.microsoft.com/office/drawing/2014/main" id="{49A1DFCE-9394-BC05-7DFD-CC769053AAD4}"/>
                </a:ext>
                <a:ext uri="{C183D7F6-B498-43B3-948B-1728B52AA6E4}">
                  <adec:decorative xmlns:adec="http://schemas.microsoft.com/office/drawing/2017/decorative" val="1"/>
                </a:ext>
              </a:extLst>
            </p:cNvPr>
            <p:cNvSpPr/>
            <p:nvPr/>
          </p:nvSpPr>
          <p:spPr>
            <a:xfrm rot="16200000">
              <a:off x="5864532" y="-861172"/>
              <a:ext cx="1149038" cy="11706526"/>
            </a:xfrm>
            <a:prstGeom prst="round2SameRect">
              <a:avLst>
                <a:gd name="adj1" fmla="val 50000"/>
                <a:gd name="adj2" fmla="val 0"/>
              </a:avLst>
            </a:prstGeom>
            <a:gradFill flip="none" rotWithShape="1">
              <a:gsLst>
                <a:gs pos="66000">
                  <a:schemeClr val="accent6">
                    <a:alpha val="63000"/>
                  </a:schemeClr>
                </a:gs>
                <a:gs pos="35000">
                  <a:schemeClr val="accent2"/>
                </a:gs>
                <a:gs pos="100000">
                  <a:schemeClr val="bg1">
                    <a:alpha val="0"/>
                  </a:schemeClr>
                </a:gs>
              </a:gsLst>
              <a:lin ang="5400000" scaled="1"/>
              <a:tileRect/>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mn-ea"/>
                <a:cs typeface="+mn-cs"/>
              </a:endParaRPr>
            </a:p>
          </p:txBody>
        </p:sp>
        <p:sp>
          <p:nvSpPr>
            <p:cNvPr id="38" name="Rectangle: Top Corners Rounded 37">
              <a:extLst>
                <a:ext uri="{FF2B5EF4-FFF2-40B4-BE49-F238E27FC236}">
                  <a16:creationId xmlns:a16="http://schemas.microsoft.com/office/drawing/2014/main" id="{E9D92C4D-2F55-26FD-8A88-773C22C73D98}"/>
                </a:ext>
                <a:ext uri="{C183D7F6-B498-43B3-948B-1728B52AA6E4}">
                  <adec:decorative xmlns:adec="http://schemas.microsoft.com/office/drawing/2017/decorative" val="1"/>
                </a:ext>
              </a:extLst>
            </p:cNvPr>
            <p:cNvSpPr/>
            <p:nvPr/>
          </p:nvSpPr>
          <p:spPr>
            <a:xfrm rot="16200000">
              <a:off x="6840856" y="-1794077"/>
              <a:ext cx="1149038" cy="11274258"/>
            </a:xfrm>
            <a:prstGeom prst="round2SameRect">
              <a:avLst>
                <a:gd name="adj1" fmla="val 50000"/>
                <a:gd name="adj2" fmla="val 0"/>
              </a:avLst>
            </a:prstGeom>
            <a:gradFill flip="none" rotWithShape="1">
              <a:gsLst>
                <a:gs pos="66000">
                  <a:schemeClr val="accent6">
                    <a:alpha val="63000"/>
                  </a:schemeClr>
                </a:gs>
                <a:gs pos="35000">
                  <a:schemeClr val="accent2"/>
                </a:gs>
                <a:gs pos="100000">
                  <a:schemeClr val="bg1">
                    <a:alpha val="0"/>
                  </a:schemeClr>
                </a:gs>
              </a:gsLst>
              <a:lin ang="5400000" scaled="1"/>
              <a:tileRect/>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mn-ea"/>
                <a:cs typeface="+mn-cs"/>
              </a:endParaRPr>
            </a:p>
          </p:txBody>
        </p:sp>
        <p:sp>
          <p:nvSpPr>
            <p:cNvPr id="39" name="Rectangle: Top Corners Rounded 38">
              <a:extLst>
                <a:ext uri="{FF2B5EF4-FFF2-40B4-BE49-F238E27FC236}">
                  <a16:creationId xmlns:a16="http://schemas.microsoft.com/office/drawing/2014/main" id="{6B1F486A-4594-BC35-AD22-EEC79A867C9E}"/>
                </a:ext>
                <a:ext uri="{C183D7F6-B498-43B3-948B-1728B52AA6E4}">
                  <adec:decorative xmlns:adec="http://schemas.microsoft.com/office/drawing/2017/decorative" val="1"/>
                </a:ext>
              </a:extLst>
            </p:cNvPr>
            <p:cNvSpPr/>
            <p:nvPr/>
          </p:nvSpPr>
          <p:spPr>
            <a:xfrm rot="16200000">
              <a:off x="7947992" y="-2750426"/>
              <a:ext cx="1149038" cy="10888879"/>
            </a:xfrm>
            <a:prstGeom prst="round2SameRect">
              <a:avLst>
                <a:gd name="adj1" fmla="val 50000"/>
                <a:gd name="adj2" fmla="val 0"/>
              </a:avLst>
            </a:prstGeom>
            <a:gradFill flip="none" rotWithShape="1">
              <a:gsLst>
                <a:gs pos="66000">
                  <a:schemeClr val="accent6">
                    <a:alpha val="63000"/>
                  </a:schemeClr>
                </a:gs>
                <a:gs pos="35000">
                  <a:schemeClr val="accent2"/>
                </a:gs>
                <a:gs pos="100000">
                  <a:schemeClr val="bg1">
                    <a:alpha val="0"/>
                  </a:schemeClr>
                </a:gs>
              </a:gsLst>
              <a:lin ang="5400000" scaled="1"/>
              <a:tileRect/>
            </a:gra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a:ea typeface="+mn-ea"/>
                <a:cs typeface="+mn-cs"/>
              </a:endParaRPr>
            </a:p>
          </p:txBody>
        </p:sp>
        <p:grpSp>
          <p:nvGrpSpPr>
            <p:cNvPr id="40" name="Group 39">
              <a:extLst>
                <a:ext uri="{FF2B5EF4-FFF2-40B4-BE49-F238E27FC236}">
                  <a16:creationId xmlns:a16="http://schemas.microsoft.com/office/drawing/2014/main" id="{6689A7ED-2111-75F4-BC26-B545633743AA}"/>
                </a:ext>
                <a:ext uri="{C183D7F6-B498-43B3-948B-1728B52AA6E4}">
                  <adec:decorative xmlns:adec="http://schemas.microsoft.com/office/drawing/2017/decorative" val="1"/>
                </a:ext>
              </a:extLst>
            </p:cNvPr>
            <p:cNvGrpSpPr/>
            <p:nvPr/>
          </p:nvGrpSpPr>
          <p:grpSpPr>
            <a:xfrm>
              <a:off x="790730" y="4632567"/>
              <a:ext cx="719049" cy="719049"/>
              <a:chOff x="790731" y="5617192"/>
              <a:chExt cx="481584" cy="481584"/>
            </a:xfrm>
          </p:grpSpPr>
          <p:sp>
            <p:nvSpPr>
              <p:cNvPr id="41" name="Oval 40">
                <a:extLst>
                  <a:ext uri="{FF2B5EF4-FFF2-40B4-BE49-F238E27FC236}">
                    <a16:creationId xmlns:a16="http://schemas.microsoft.com/office/drawing/2014/main" id="{995A0132-2164-6AAF-C6EC-E602FCF506A2}"/>
                  </a:ext>
                </a:extLst>
              </p:cNvPr>
              <p:cNvSpPr/>
              <p:nvPr/>
            </p:nvSpPr>
            <p:spPr>
              <a:xfrm>
                <a:off x="790731" y="5617192"/>
                <a:ext cx="481584" cy="4815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42" name="Freeform 5">
                <a:extLst>
                  <a:ext uri="{FF2B5EF4-FFF2-40B4-BE49-F238E27FC236}">
                    <a16:creationId xmlns:a16="http://schemas.microsoft.com/office/drawing/2014/main" id="{0575B3D6-2BC2-911A-7D9E-EA82B2AB97EA}"/>
                  </a:ext>
                  <a:ext uri="{C183D7F6-B498-43B3-948B-1728B52AA6E4}">
                    <adec:decorative xmlns:adec="http://schemas.microsoft.com/office/drawing/2017/decorative" val="1"/>
                  </a:ext>
                </a:extLst>
              </p:cNvPr>
              <p:cNvSpPr>
                <a:spLocks/>
              </p:cNvSpPr>
              <p:nvPr/>
            </p:nvSpPr>
            <p:spPr bwMode="auto">
              <a:xfrm>
                <a:off x="902539" y="5742229"/>
                <a:ext cx="257969" cy="23151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bg1"/>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43" name="Group 42">
              <a:extLst>
                <a:ext uri="{FF2B5EF4-FFF2-40B4-BE49-F238E27FC236}">
                  <a16:creationId xmlns:a16="http://schemas.microsoft.com/office/drawing/2014/main" id="{10E7F178-1FD8-8537-8FF3-4C7B04E19E72}"/>
                </a:ext>
                <a:ext uri="{C183D7F6-B498-43B3-948B-1728B52AA6E4}">
                  <adec:decorative xmlns:adec="http://schemas.microsoft.com/office/drawing/2017/decorative" val="1"/>
                </a:ext>
              </a:extLst>
            </p:cNvPr>
            <p:cNvGrpSpPr/>
            <p:nvPr/>
          </p:nvGrpSpPr>
          <p:grpSpPr>
            <a:xfrm>
              <a:off x="2018235" y="3483527"/>
              <a:ext cx="719049" cy="719049"/>
              <a:chOff x="790731" y="5617192"/>
              <a:chExt cx="481584" cy="481584"/>
            </a:xfrm>
          </p:grpSpPr>
          <p:sp>
            <p:nvSpPr>
              <p:cNvPr id="44" name="Oval 43">
                <a:extLst>
                  <a:ext uri="{FF2B5EF4-FFF2-40B4-BE49-F238E27FC236}">
                    <a16:creationId xmlns:a16="http://schemas.microsoft.com/office/drawing/2014/main" id="{6FDDA2B4-D7E2-29D2-94FD-6035BDCC0376}"/>
                  </a:ext>
                </a:extLst>
              </p:cNvPr>
              <p:cNvSpPr/>
              <p:nvPr/>
            </p:nvSpPr>
            <p:spPr>
              <a:xfrm>
                <a:off x="790731" y="5617192"/>
                <a:ext cx="481584" cy="4815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45" name="Freeform 5">
                <a:extLst>
                  <a:ext uri="{FF2B5EF4-FFF2-40B4-BE49-F238E27FC236}">
                    <a16:creationId xmlns:a16="http://schemas.microsoft.com/office/drawing/2014/main" id="{C09C2AFD-D337-8FF4-37F3-937CE4A96DCA}"/>
                  </a:ext>
                  <a:ext uri="{C183D7F6-B498-43B3-948B-1728B52AA6E4}">
                    <adec:decorative xmlns:adec="http://schemas.microsoft.com/office/drawing/2017/decorative" val="1"/>
                  </a:ext>
                </a:extLst>
              </p:cNvPr>
              <p:cNvSpPr>
                <a:spLocks/>
              </p:cNvSpPr>
              <p:nvPr/>
            </p:nvSpPr>
            <p:spPr bwMode="auto">
              <a:xfrm>
                <a:off x="902539" y="5742229"/>
                <a:ext cx="257969" cy="23151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bg1"/>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46" name="Group 45">
              <a:extLst>
                <a:ext uri="{FF2B5EF4-FFF2-40B4-BE49-F238E27FC236}">
                  <a16:creationId xmlns:a16="http://schemas.microsoft.com/office/drawing/2014/main" id="{A34B719E-2F3C-98CA-B247-0379F3716DFB}"/>
                </a:ext>
                <a:ext uri="{C183D7F6-B498-43B3-948B-1728B52AA6E4}">
                  <adec:decorative xmlns:adec="http://schemas.microsoft.com/office/drawing/2017/decorative" val="1"/>
                </a:ext>
              </a:extLst>
            </p:cNvPr>
            <p:cNvGrpSpPr/>
            <p:nvPr/>
          </p:nvGrpSpPr>
          <p:grpSpPr>
            <a:xfrm>
              <a:off x="3259887" y="2334489"/>
              <a:ext cx="719049" cy="719049"/>
              <a:chOff x="790731" y="5617192"/>
              <a:chExt cx="481584" cy="481584"/>
            </a:xfrm>
          </p:grpSpPr>
          <p:sp>
            <p:nvSpPr>
              <p:cNvPr id="47" name="Oval 46">
                <a:extLst>
                  <a:ext uri="{FF2B5EF4-FFF2-40B4-BE49-F238E27FC236}">
                    <a16:creationId xmlns:a16="http://schemas.microsoft.com/office/drawing/2014/main" id="{2DB040FF-777E-95F3-16A3-BF202F463337}"/>
                  </a:ext>
                </a:extLst>
              </p:cNvPr>
              <p:cNvSpPr/>
              <p:nvPr/>
            </p:nvSpPr>
            <p:spPr>
              <a:xfrm>
                <a:off x="790731" y="5617192"/>
                <a:ext cx="481584" cy="481584"/>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48" name="Freeform 5">
                <a:extLst>
                  <a:ext uri="{FF2B5EF4-FFF2-40B4-BE49-F238E27FC236}">
                    <a16:creationId xmlns:a16="http://schemas.microsoft.com/office/drawing/2014/main" id="{E69A24E1-6AE5-0530-7E91-A8BADF243237}"/>
                  </a:ext>
                  <a:ext uri="{C183D7F6-B498-43B3-948B-1728B52AA6E4}">
                    <adec:decorative xmlns:adec="http://schemas.microsoft.com/office/drawing/2017/decorative" val="1"/>
                  </a:ext>
                </a:extLst>
              </p:cNvPr>
              <p:cNvSpPr>
                <a:spLocks/>
              </p:cNvSpPr>
              <p:nvPr/>
            </p:nvSpPr>
            <p:spPr bwMode="auto">
              <a:xfrm>
                <a:off x="902539" y="5742229"/>
                <a:ext cx="257969" cy="231510"/>
              </a:xfrm>
              <a:custGeom>
                <a:avLst/>
                <a:gdLst>
                  <a:gd name="T0" fmla="*/ 211 w 262"/>
                  <a:gd name="T1" fmla="*/ 130 h 235"/>
                  <a:gd name="T2" fmla="*/ 211 w 262"/>
                  <a:gd name="T3" fmla="*/ 130 h 235"/>
                  <a:gd name="T4" fmla="*/ 125 w 262"/>
                  <a:gd name="T5" fmla="*/ 216 h 235"/>
                  <a:gd name="T6" fmla="*/ 144 w 262"/>
                  <a:gd name="T7" fmla="*/ 235 h 235"/>
                  <a:gd name="T8" fmla="*/ 262 w 262"/>
                  <a:gd name="T9" fmla="*/ 117 h 235"/>
                  <a:gd name="T10" fmla="*/ 145 w 262"/>
                  <a:gd name="T11" fmla="*/ 0 h 235"/>
                  <a:gd name="T12" fmla="*/ 126 w 262"/>
                  <a:gd name="T13" fmla="*/ 18 h 235"/>
                  <a:gd name="T14" fmla="*/ 211 w 262"/>
                  <a:gd name="T15" fmla="*/ 104 h 235"/>
                  <a:gd name="T16" fmla="*/ 0 w 262"/>
                  <a:gd name="T17" fmla="*/ 104 h 235"/>
                  <a:gd name="T18" fmla="*/ 0 w 262"/>
                  <a:gd name="T19" fmla="*/ 130 h 235"/>
                  <a:gd name="T20" fmla="*/ 211 w 262"/>
                  <a:gd name="T21" fmla="*/ 13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235">
                    <a:moveTo>
                      <a:pt x="211" y="130"/>
                    </a:moveTo>
                    <a:lnTo>
                      <a:pt x="211" y="130"/>
                    </a:lnTo>
                    <a:lnTo>
                      <a:pt x="125" y="216"/>
                    </a:lnTo>
                    <a:lnTo>
                      <a:pt x="144" y="235"/>
                    </a:lnTo>
                    <a:lnTo>
                      <a:pt x="262" y="117"/>
                    </a:lnTo>
                    <a:lnTo>
                      <a:pt x="145" y="0"/>
                    </a:lnTo>
                    <a:lnTo>
                      <a:pt x="126" y="18"/>
                    </a:lnTo>
                    <a:lnTo>
                      <a:pt x="211" y="104"/>
                    </a:lnTo>
                    <a:lnTo>
                      <a:pt x="0" y="104"/>
                    </a:lnTo>
                    <a:lnTo>
                      <a:pt x="0" y="130"/>
                    </a:lnTo>
                    <a:lnTo>
                      <a:pt x="211" y="130"/>
                    </a:lnTo>
                    <a:close/>
                  </a:path>
                </a:pathLst>
              </a:custGeom>
              <a:solidFill>
                <a:schemeClr val="bg1"/>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grpSp>
        <p:sp>
          <p:nvSpPr>
            <p:cNvPr id="49" name="TextBox 48">
              <a:extLst>
                <a:ext uri="{FF2B5EF4-FFF2-40B4-BE49-F238E27FC236}">
                  <a16:creationId xmlns:a16="http://schemas.microsoft.com/office/drawing/2014/main" id="{513D3523-38AA-EA91-BD13-236FEC25ACE3}"/>
                </a:ext>
              </a:extLst>
            </p:cNvPr>
            <p:cNvSpPr txBox="1"/>
            <p:nvPr/>
          </p:nvSpPr>
          <p:spPr>
            <a:xfrm>
              <a:off x="4203605" y="2363008"/>
              <a:ext cx="7777301" cy="66201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Segoe UI Semibold"/>
                  <a:ea typeface="+mn-ea"/>
                  <a:cs typeface="Segoe UI Semilight"/>
                </a:rPr>
                <a:t>Impulsa la gestión del cambio y la capacitación de usuarios en IA </a:t>
              </a:r>
              <a:r>
                <a:rPr kumimoji="0" lang="es-ES" sz="1200" b="0" i="0" u="none" strike="noStrike" kern="1200" cap="none" spc="0" normalizeH="0" baseline="0" noProof="0" dirty="0">
                  <a:ln>
                    <a:noFill/>
                  </a:ln>
                  <a:solidFill>
                    <a:prstClr val="white"/>
                  </a:solidFill>
                  <a:effectLst/>
                  <a:uLnTx/>
                  <a:uFillTx/>
                  <a:latin typeface="Segoe UI"/>
                  <a:ea typeface="+mn-ea"/>
                  <a:cs typeface="Segoe UI Semilight"/>
                </a:rPr>
                <a:t>Usuarios de </a:t>
              </a:r>
              <a:r>
                <a:rPr kumimoji="0" lang="es-ES" sz="1200" b="0" i="0" u="none" strike="noStrike" kern="1200" cap="none" spc="0" normalizeH="0" baseline="0" noProof="0" dirty="0" err="1">
                  <a:ln>
                    <a:noFill/>
                  </a:ln>
                  <a:solidFill>
                    <a:prstClr val="white"/>
                  </a:solidFill>
                  <a:effectLst/>
                  <a:uLnTx/>
                  <a:uFillTx/>
                  <a:latin typeface="Segoe UI"/>
                  <a:ea typeface="+mn-ea"/>
                  <a:cs typeface="Segoe UI Semilight"/>
                </a:rPr>
                <a:t>Copilot</a:t>
              </a:r>
              <a:r>
                <a:rPr kumimoji="0" lang="es-ES" sz="1200" b="0" i="0" u="none" strike="noStrike" kern="1200" cap="none" spc="0" normalizeH="0" baseline="0" noProof="0" dirty="0">
                  <a:ln>
                    <a:noFill/>
                  </a:ln>
                  <a:solidFill>
                    <a:prstClr val="white"/>
                  </a:solidFill>
                  <a:effectLst/>
                  <a:uLnTx/>
                  <a:uFillTx/>
                  <a:latin typeface="Segoe UI"/>
                  <a:ea typeface="+mn-ea"/>
                  <a:cs typeface="Segoe UI Semilight"/>
                </a:rPr>
                <a:t> en Microsoft 365 Business Standard/ Business Premium</a:t>
              </a:r>
              <a:endParaRPr kumimoji="0" lang="en-US" sz="1200" b="0" i="0" u="none" strike="noStrike" kern="1200" cap="none" spc="0" normalizeH="0" baseline="0" noProof="0" dirty="0">
                <a:ln>
                  <a:noFill/>
                </a:ln>
                <a:solidFill>
                  <a:prstClr val="white"/>
                </a:solidFill>
                <a:effectLst/>
                <a:uLnTx/>
                <a:uFillTx/>
                <a:latin typeface="Segoe UI"/>
                <a:ea typeface="+mn-ea"/>
                <a:cs typeface="Segoe UI Semilight"/>
              </a:endParaRPr>
            </a:p>
          </p:txBody>
        </p:sp>
        <p:sp>
          <p:nvSpPr>
            <p:cNvPr id="50" name="TextBox 49">
              <a:extLst>
                <a:ext uri="{FF2B5EF4-FFF2-40B4-BE49-F238E27FC236}">
                  <a16:creationId xmlns:a16="http://schemas.microsoft.com/office/drawing/2014/main" id="{C6FE6F12-7D53-E276-6386-E47FF0E148F4}"/>
                </a:ext>
              </a:extLst>
            </p:cNvPr>
            <p:cNvSpPr txBox="1"/>
            <p:nvPr/>
          </p:nvSpPr>
          <p:spPr>
            <a:xfrm>
              <a:off x="2966440" y="3512046"/>
              <a:ext cx="9014465" cy="66201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Segoe UI Semibold"/>
                  <a:ea typeface="+mn-ea"/>
                  <a:cs typeface="Segoe UI Semilight"/>
                </a:rPr>
                <a:t>Aumente las ventas a Business Premium y ofrece servicios gestionados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Segoe UI"/>
                  <a:ea typeface="+mn-ea"/>
                  <a:cs typeface="Segoe UI Semilight"/>
                </a:rPr>
                <a:t>Solución</a:t>
              </a:r>
              <a:r>
                <a:rPr kumimoji="0" lang="en-US" sz="1200" b="0" i="0" u="none" strike="noStrike" kern="1200" cap="none" spc="0" normalizeH="0" baseline="0" noProof="0" dirty="0">
                  <a:ln>
                    <a:noFill/>
                  </a:ln>
                  <a:solidFill>
                    <a:prstClr val="white"/>
                  </a:solidFill>
                  <a:effectLst/>
                  <a:uLnTx/>
                  <a:uFillTx/>
                  <a:latin typeface="Segoe UI"/>
                  <a:ea typeface="+mn-ea"/>
                  <a:cs typeface="Segoe UI Semilight"/>
                </a:rPr>
                <a:t> de </a:t>
              </a:r>
              <a:r>
                <a:rPr kumimoji="0" lang="en-US" sz="1200" b="0" i="0" u="none" strike="noStrike" kern="1200" cap="none" spc="0" normalizeH="0" baseline="0" noProof="0" dirty="0" err="1">
                  <a:ln>
                    <a:noFill/>
                  </a:ln>
                  <a:solidFill>
                    <a:prstClr val="white"/>
                  </a:solidFill>
                  <a:effectLst/>
                  <a:uLnTx/>
                  <a:uFillTx/>
                  <a:latin typeface="Segoe UI"/>
                  <a:ea typeface="+mn-ea"/>
                  <a:cs typeface="Segoe UI Semilight"/>
                </a:rPr>
                <a:t>nube</a:t>
              </a:r>
              <a:r>
                <a:rPr kumimoji="0" lang="en-US" sz="1200" b="0" i="0" u="none" strike="noStrike" kern="1200" cap="none" spc="0" normalizeH="0" baseline="0" noProof="0" dirty="0">
                  <a:ln>
                    <a:noFill/>
                  </a:ln>
                  <a:solidFill>
                    <a:prstClr val="white"/>
                  </a:solidFill>
                  <a:effectLst/>
                  <a:uLnTx/>
                  <a:uFillTx/>
                  <a:latin typeface="Segoe UI"/>
                  <a:ea typeface="+mn-ea"/>
                  <a:cs typeface="Segoe UI Semilight"/>
                </a:rPr>
                <a:t> M</a:t>
              </a:r>
              <a:r>
                <a:rPr kumimoji="0" lang="en-US" sz="1200" b="0" i="0" u="none" strike="noStrike" kern="1200" cap="none" spc="0" normalizeH="0" baseline="0" noProof="0" dirty="0" err="1">
                  <a:ln>
                    <a:noFill/>
                  </a:ln>
                  <a:solidFill>
                    <a:prstClr val="white"/>
                  </a:solidFill>
                  <a:effectLst/>
                  <a:uLnTx/>
                  <a:uFillTx/>
                  <a:latin typeface="Segoe UI"/>
                  <a:ea typeface="+mn-ea"/>
                  <a:cs typeface="Segoe UI Semilight"/>
                </a:rPr>
                <a:t>icrosoft</a:t>
              </a:r>
              <a:endParaRPr kumimoji="0" lang="en-US" sz="1200" b="0" i="0" u="none" strike="noStrike" kern="1200" cap="none" spc="0" normalizeH="0" baseline="0" noProof="0" dirty="0">
                <a:ln>
                  <a:noFill/>
                </a:ln>
                <a:solidFill>
                  <a:prstClr val="white"/>
                </a:solidFill>
                <a:effectLst/>
                <a:uLnTx/>
                <a:uFillTx/>
                <a:latin typeface="Segoe UI"/>
                <a:ea typeface="+mn-ea"/>
                <a:cs typeface="Segoe UI Semilight"/>
              </a:endParaRPr>
            </a:p>
          </p:txBody>
        </p:sp>
        <p:sp>
          <p:nvSpPr>
            <p:cNvPr id="51" name="TextBox 50">
              <a:extLst>
                <a:ext uri="{FF2B5EF4-FFF2-40B4-BE49-F238E27FC236}">
                  <a16:creationId xmlns:a16="http://schemas.microsoft.com/office/drawing/2014/main" id="{C4C67AB2-0BED-6EEB-8080-159F65E5AD9D}"/>
                </a:ext>
              </a:extLst>
            </p:cNvPr>
            <p:cNvSpPr txBox="1"/>
            <p:nvPr/>
          </p:nvSpPr>
          <p:spPr>
            <a:xfrm>
              <a:off x="1745271" y="4661085"/>
              <a:ext cx="9422270" cy="66201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Segoe UI Semibold"/>
                  <a:ea typeface="+mn-ea"/>
                  <a:cs typeface="Segoe UI Semilight"/>
                </a:rPr>
                <a:t>Ofrece a las pymes Business Premium para que estén listos para la IA</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white"/>
                  </a:solidFill>
                  <a:effectLst/>
                  <a:uLnTx/>
                  <a:uFillTx/>
                  <a:latin typeface="Segoe UI"/>
                  <a:ea typeface="+mn-ea"/>
                  <a:cs typeface="Segoe UI Semilight"/>
                </a:rPr>
                <a:t>Usuarios de soluciones </a:t>
              </a:r>
              <a:r>
                <a:rPr kumimoji="0" lang="es-ES" sz="1200" b="0" i="0" u="none" strike="noStrike" kern="1200" cap="none" spc="0" normalizeH="0" baseline="0" noProof="0" dirty="0" err="1">
                  <a:ln>
                    <a:noFill/>
                  </a:ln>
                  <a:solidFill>
                    <a:prstClr val="white"/>
                  </a:solidFill>
                  <a:effectLst/>
                  <a:uLnTx/>
                  <a:uFillTx/>
                  <a:latin typeface="Segoe UI"/>
                  <a:ea typeface="+mn-ea"/>
                  <a:cs typeface="Segoe UI Semilight"/>
                </a:rPr>
                <a:t>on</a:t>
              </a:r>
              <a:r>
                <a:rPr kumimoji="0" lang="es-ES" sz="1200" b="0" i="0" u="none" strike="noStrike" kern="1200" cap="none" spc="0" normalizeH="0" baseline="0" noProof="0" dirty="0">
                  <a:ln>
                    <a:noFill/>
                  </a:ln>
                  <a:solidFill>
                    <a:prstClr val="white"/>
                  </a:solidFill>
                  <a:effectLst/>
                  <a:uLnTx/>
                  <a:uFillTx/>
                  <a:latin typeface="Segoe UI"/>
                  <a:ea typeface="+mn-ea"/>
                  <a:cs typeface="Segoe UI Semilight"/>
                </a:rPr>
                <a:t>-premise o de la competencia</a:t>
              </a:r>
              <a:endParaRPr kumimoji="0" lang="en-US" sz="1200" b="0" i="0" u="none" strike="noStrike" kern="1200" cap="none" spc="0" normalizeH="0" baseline="0" noProof="0" dirty="0">
                <a:ln>
                  <a:noFill/>
                </a:ln>
                <a:solidFill>
                  <a:prstClr val="white"/>
                </a:solidFill>
                <a:effectLst/>
                <a:uLnTx/>
                <a:uFillTx/>
                <a:latin typeface="Segoe UI"/>
                <a:ea typeface="+mn-ea"/>
                <a:cs typeface="Segoe UI Semilight"/>
              </a:endParaRPr>
            </a:p>
          </p:txBody>
        </p:sp>
      </p:grpSp>
    </p:spTree>
    <p:extLst>
      <p:ext uri="{BB962C8B-B14F-4D97-AF65-F5344CB8AC3E}">
        <p14:creationId xmlns:p14="http://schemas.microsoft.com/office/powerpoint/2010/main" val="14494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750" fill="hold"/>
                                        <p:tgtEl>
                                          <p:spTgt spid="96"/>
                                        </p:tgtEl>
                                        <p:attrNameLst>
                                          <p:attrName>ppt_x</p:attrName>
                                        </p:attrNameLst>
                                      </p:cBhvr>
                                      <p:tavLst>
                                        <p:tav tm="0">
                                          <p:val>
                                            <p:strVal val="1+#ppt_w/2"/>
                                          </p:val>
                                        </p:tav>
                                        <p:tav tm="100000">
                                          <p:val>
                                            <p:strVal val="#ppt_x"/>
                                          </p:val>
                                        </p:tav>
                                      </p:tavLst>
                                    </p:anim>
                                    <p:anim calcmode="lin" valueType="num">
                                      <p:cBhvr additive="base">
                                        <p:cTn id="8" dur="750" fill="hold"/>
                                        <p:tgtEl>
                                          <p:spTgt spid="9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750" fill="hold"/>
                                        <p:tgtEl>
                                          <p:spTgt spid="95"/>
                                        </p:tgtEl>
                                        <p:attrNameLst>
                                          <p:attrName>ppt_x</p:attrName>
                                        </p:attrNameLst>
                                      </p:cBhvr>
                                      <p:tavLst>
                                        <p:tav tm="0">
                                          <p:val>
                                            <p:strVal val="1+#ppt_w/2"/>
                                          </p:val>
                                        </p:tav>
                                        <p:tav tm="100000">
                                          <p:val>
                                            <p:strVal val="#ppt_x"/>
                                          </p:val>
                                        </p:tav>
                                      </p:tavLst>
                                    </p:anim>
                                    <p:anim calcmode="lin" valueType="num">
                                      <p:cBhvr additive="base">
                                        <p:cTn id="12" dur="750" fill="hold"/>
                                        <p:tgtEl>
                                          <p:spTgt spid="95"/>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400"/>
                                        <p:tgtEl>
                                          <p:spTgt spid="53"/>
                                        </p:tgtEl>
                                      </p:cBhvr>
                                    </p:animEffect>
                                  </p:childTnLst>
                                </p:cTn>
                              </p:par>
                              <p:par>
                                <p:cTn id="16" presetID="6" presetClass="emph" presetSubtype="0" accel="100000" autoRev="1" fill="hold" nodeType="withEffect">
                                  <p:stCondLst>
                                    <p:cond delay="500"/>
                                  </p:stCondLst>
                                  <p:childTnLst>
                                    <p:animScale>
                                      <p:cBhvr>
                                        <p:cTn id="17" dur="400" fill="hold"/>
                                        <p:tgtEl>
                                          <p:spTgt spid="53"/>
                                        </p:tgtEl>
                                      </p:cBhvr>
                                      <p:by x="90000" y="90000"/>
                                    </p:animScale>
                                  </p:childTnLst>
                                </p:cTn>
                              </p:par>
                            </p:childTnLst>
                          </p:cTn>
                        </p:par>
                        <p:par>
                          <p:cTn id="18" fill="hold">
                            <p:stCondLst>
                              <p:cond delay="14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80A5D-746A-4EB0-B5CC-D692FB0B0F15}"/>
              </a:ext>
            </a:extLst>
          </p:cNvPr>
          <p:cNvSpPr>
            <a:spLocks noGrp="1"/>
          </p:cNvSpPr>
          <p:nvPr>
            <p:ph type="title"/>
          </p:nvPr>
        </p:nvSpPr>
        <p:spPr>
          <a:xfrm>
            <a:off x="574815" y="510988"/>
            <a:ext cx="7751037" cy="861774"/>
          </a:xfrm>
        </p:spPr>
        <p:txBody>
          <a:bodyPr/>
          <a:lstStyle/>
          <a:p>
            <a:r>
              <a:rPr lang="es-ES" dirty="0" err="1"/>
              <a:t>Copilot</a:t>
            </a:r>
            <a:r>
              <a:rPr lang="es-ES" dirty="0"/>
              <a:t> ofrece oportunidades adicionales de ingresos y rentabilidad</a:t>
            </a:r>
            <a:endParaRPr lang="en-US" dirty="0"/>
          </a:p>
        </p:txBody>
      </p:sp>
      <p:sp>
        <p:nvSpPr>
          <p:cNvPr id="89" name="Rectangle: Rounded Corners 4">
            <a:extLst>
              <a:ext uri="{FF2B5EF4-FFF2-40B4-BE49-F238E27FC236}">
                <a16:creationId xmlns:a16="http://schemas.microsoft.com/office/drawing/2014/main" id="{E209887F-3813-501B-66AC-86F61BFAF3D3}"/>
              </a:ext>
              <a:ext uri="{C183D7F6-B498-43B3-948B-1728B52AA6E4}">
                <adec:decorative xmlns:adec="http://schemas.microsoft.com/office/drawing/2017/decorative" val="1"/>
              </a:ext>
            </a:extLst>
          </p:cNvPr>
          <p:cNvSpPr/>
          <p:nvPr/>
        </p:nvSpPr>
        <p:spPr bwMode="auto">
          <a:xfrm>
            <a:off x="2705017" y="1488607"/>
            <a:ext cx="2847442" cy="3796936"/>
          </a:xfrm>
          <a:prstGeom prst="roundRect">
            <a:avLst>
              <a:gd name="adj" fmla="val 4460"/>
            </a:avLst>
          </a:prstGeom>
          <a:solidFill>
            <a:schemeClr val="bg1">
              <a:alpha val="53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
                <a:srgbClr val="243A5E"/>
              </a:buClr>
              <a:buSzPct val="110000"/>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Semibold" panose="020B0702040204020203" pitchFamily="34" charset="0"/>
            </a:endParaRPr>
          </a:p>
        </p:txBody>
      </p:sp>
      <p:sp>
        <p:nvSpPr>
          <p:cNvPr id="100" name="TextBox 99">
            <a:extLst>
              <a:ext uri="{FF2B5EF4-FFF2-40B4-BE49-F238E27FC236}">
                <a16:creationId xmlns:a16="http://schemas.microsoft.com/office/drawing/2014/main" id="{529B365B-82E3-5C17-7BDF-D439EB4FE7A9}"/>
              </a:ext>
            </a:extLst>
          </p:cNvPr>
          <p:cNvSpPr txBox="1"/>
          <p:nvPr/>
        </p:nvSpPr>
        <p:spPr>
          <a:xfrm>
            <a:off x="6019040" y="3108592"/>
            <a:ext cx="999910" cy="738664"/>
          </a:xfrm>
          <a:prstGeom prst="rect">
            <a:avLst/>
          </a:prstGeom>
          <a:noFill/>
        </p:spPr>
        <p:txBody>
          <a:bodyPr wrap="square" lIns="91440" tIns="0" rIns="0" bIns="0" rtlCol="0" anchor="ctr"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Segoe Sans Display Semibold"/>
                <a:ea typeface="+mn-ea"/>
                <a:cs typeface="+mn-cs"/>
              </a:rPr>
              <a:t>Servicios</a:t>
            </a:r>
            <a:r>
              <a:rPr kumimoji="0" lang="en-US" sz="1200" b="0" i="0" u="none" strike="noStrike" kern="1200" cap="none" spc="0" normalizeH="0" baseline="0" noProof="0" dirty="0">
                <a:ln>
                  <a:noFill/>
                </a:ln>
                <a:solidFill>
                  <a:prstClr val="black"/>
                </a:solidFill>
                <a:effectLst/>
                <a:uLnTx/>
                <a:uFillTx/>
                <a:latin typeface="Segoe Sans Display Semibold"/>
                <a:ea typeface="+mn-ea"/>
                <a:cs typeface="+mn-cs"/>
              </a:rPr>
              <a:t> </a:t>
            </a:r>
            <a:r>
              <a:rPr kumimoji="0" lang="en-US" sz="1200" b="0" i="0" u="none" strike="noStrike" kern="1200" cap="none" spc="0" normalizeH="0" baseline="0" noProof="0" dirty="0" err="1">
                <a:ln>
                  <a:noFill/>
                </a:ln>
                <a:solidFill>
                  <a:prstClr val="black"/>
                </a:solidFill>
                <a:effectLst/>
                <a:uLnTx/>
                <a:uFillTx/>
                <a:latin typeface="Segoe Sans Display Semibold"/>
                <a:ea typeface="+mn-ea"/>
                <a:cs typeface="+mn-cs"/>
              </a:rPr>
              <a:t>Manejados</a:t>
            </a:r>
            <a:r>
              <a:rPr kumimoji="0" lang="en-US" sz="1200" b="0" i="0" u="none" strike="noStrike" kern="1200" cap="none" spc="0" normalizeH="0" baseline="0" noProof="0" dirty="0">
                <a:ln>
                  <a:noFill/>
                </a:ln>
                <a:solidFill>
                  <a:prstClr val="black"/>
                </a:solidFill>
                <a:effectLst/>
                <a:uLnTx/>
                <a:uFillTx/>
                <a:latin typeface="Segoe Sans Display Semibold"/>
                <a:ea typeface="+mn-ea"/>
                <a:cs typeface="+mn-cs"/>
              </a:rPr>
              <a:t> Business Premium</a:t>
            </a:r>
          </a:p>
        </p:txBody>
      </p:sp>
      <p:sp>
        <p:nvSpPr>
          <p:cNvPr id="101" name="Right Brace 100">
            <a:extLst>
              <a:ext uri="{FF2B5EF4-FFF2-40B4-BE49-F238E27FC236}">
                <a16:creationId xmlns:a16="http://schemas.microsoft.com/office/drawing/2014/main" id="{557F5A49-98ED-6C92-41DB-B555194DE20A}"/>
              </a:ext>
              <a:ext uri="{C183D7F6-B498-43B3-948B-1728B52AA6E4}">
                <adec:decorative xmlns:adec="http://schemas.microsoft.com/office/drawing/2017/decorative" val="1"/>
              </a:ext>
            </a:extLst>
          </p:cNvPr>
          <p:cNvSpPr/>
          <p:nvPr/>
        </p:nvSpPr>
        <p:spPr>
          <a:xfrm>
            <a:off x="5678050" y="1629667"/>
            <a:ext cx="245880" cy="3696515"/>
          </a:xfrm>
          <a:prstGeom prst="rightBrace">
            <a:avLst>
              <a:gd name="adj1" fmla="val 0"/>
              <a:gd name="adj2" fmla="val 49748"/>
            </a:avLst>
          </a:prstGeom>
          <a:ln w="158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02" name="Plus Sign 101">
            <a:extLst>
              <a:ext uri="{FF2B5EF4-FFF2-40B4-BE49-F238E27FC236}">
                <a16:creationId xmlns:a16="http://schemas.microsoft.com/office/drawing/2014/main" id="{502722CD-219C-C35F-AA5A-9AD998F7B8A1}"/>
              </a:ext>
              <a:ext uri="{C183D7F6-B498-43B3-948B-1728B52AA6E4}">
                <adec:decorative xmlns:adec="http://schemas.microsoft.com/office/drawing/2017/decorative" val="1"/>
              </a:ext>
            </a:extLst>
          </p:cNvPr>
          <p:cNvSpPr/>
          <p:nvPr/>
        </p:nvSpPr>
        <p:spPr bwMode="auto">
          <a:xfrm>
            <a:off x="6389140" y="5716028"/>
            <a:ext cx="322530" cy="328385"/>
          </a:xfrm>
          <a:prstGeom prst="mathPlus">
            <a:avLst>
              <a:gd name="adj1" fmla="val 1291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43A5E"/>
              </a:solidFill>
              <a:effectLst/>
              <a:uLnTx/>
              <a:uFillTx/>
              <a:latin typeface="Segoe UI"/>
              <a:ea typeface="Segoe UI" pitchFamily="34" charset="0"/>
              <a:cs typeface="Segoe UI" pitchFamily="34" charset="0"/>
            </a:endParaRPr>
          </a:p>
        </p:txBody>
      </p:sp>
      <p:sp>
        <p:nvSpPr>
          <p:cNvPr id="103" name="Right Brace 102">
            <a:extLst>
              <a:ext uri="{FF2B5EF4-FFF2-40B4-BE49-F238E27FC236}">
                <a16:creationId xmlns:a16="http://schemas.microsoft.com/office/drawing/2014/main" id="{8B20A786-2A13-7757-230D-9F6EC0CED13D}"/>
              </a:ext>
              <a:ext uri="{C183D7F6-B498-43B3-948B-1728B52AA6E4}">
                <adec:decorative xmlns:adec="http://schemas.microsoft.com/office/drawing/2017/decorative" val="1"/>
              </a:ext>
            </a:extLst>
          </p:cNvPr>
          <p:cNvSpPr/>
          <p:nvPr/>
        </p:nvSpPr>
        <p:spPr>
          <a:xfrm>
            <a:off x="5674117" y="5395360"/>
            <a:ext cx="275364" cy="969721"/>
          </a:xfrm>
          <a:prstGeom prst="rightBrace">
            <a:avLst>
              <a:gd name="adj1" fmla="val 0"/>
              <a:gd name="adj2" fmla="val 50000"/>
            </a:avLst>
          </a:prstGeom>
          <a:ln w="15875">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82828"/>
              </a:solidFill>
              <a:effectLst/>
              <a:uLnTx/>
              <a:uFillTx/>
              <a:latin typeface="Segoe UI"/>
              <a:ea typeface="+mn-ea"/>
              <a:cs typeface="+mn-cs"/>
            </a:endParaRPr>
          </a:p>
        </p:txBody>
      </p:sp>
      <p:sp>
        <p:nvSpPr>
          <p:cNvPr id="104" name="Rectangle: Rounded Corners 4">
            <a:extLst>
              <a:ext uri="{FF2B5EF4-FFF2-40B4-BE49-F238E27FC236}">
                <a16:creationId xmlns:a16="http://schemas.microsoft.com/office/drawing/2014/main" id="{C1EE451B-DFF2-D8B9-83CE-2496C3CBCB59}"/>
              </a:ext>
              <a:ext uri="{C183D7F6-B498-43B3-948B-1728B52AA6E4}">
                <adec:decorative xmlns:adec="http://schemas.microsoft.com/office/drawing/2017/decorative" val="1"/>
              </a:ext>
            </a:extLst>
          </p:cNvPr>
          <p:cNvSpPr/>
          <p:nvPr/>
        </p:nvSpPr>
        <p:spPr bwMode="auto">
          <a:xfrm>
            <a:off x="7228424" y="1504044"/>
            <a:ext cx="3061860" cy="5000584"/>
          </a:xfrm>
          <a:prstGeom prst="roundRect">
            <a:avLst>
              <a:gd name="adj" fmla="val 4148"/>
            </a:avLst>
          </a:prstGeom>
          <a:gradFill flip="none" rotWithShape="1">
            <a:gsLst>
              <a:gs pos="89000">
                <a:schemeClr val="bg1">
                  <a:alpha val="52000"/>
                </a:schemeClr>
              </a:gs>
              <a:gs pos="100000">
                <a:schemeClr val="bg1">
                  <a:alpha val="8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06" name="Rectangle: Rounded Corners 105">
            <a:extLst>
              <a:ext uri="{FF2B5EF4-FFF2-40B4-BE49-F238E27FC236}">
                <a16:creationId xmlns:a16="http://schemas.microsoft.com/office/drawing/2014/main" id="{CCD41113-1E80-3506-FED9-609E9BD2E938}"/>
              </a:ext>
            </a:extLst>
          </p:cNvPr>
          <p:cNvSpPr/>
          <p:nvPr/>
        </p:nvSpPr>
        <p:spPr bwMode="auto">
          <a:xfrm>
            <a:off x="7437899" y="16066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a:ln>
                  <a:noFill/>
                </a:ln>
                <a:solidFill>
                  <a:srgbClr val="8661C5"/>
                </a:solidFill>
                <a:effectLst/>
                <a:uLnTx/>
                <a:uFillTx/>
                <a:latin typeface="Segoe Sans Display Semibold"/>
                <a:ea typeface="+mn-ea"/>
                <a:cs typeface="+mn-cs"/>
              </a:rPr>
              <a:t>Implementación de Microsoft </a:t>
            </a:r>
            <a:r>
              <a:rPr kumimoji="0" lang="es-ES" sz="1400" b="0" i="0" u="none" strike="noStrike" kern="1200" cap="none" spc="0" normalizeH="0" baseline="0" noProof="0" dirty="0" err="1">
                <a:ln>
                  <a:noFill/>
                </a:ln>
                <a:solidFill>
                  <a:srgbClr val="8661C5"/>
                </a:solidFill>
                <a:effectLst/>
                <a:uLnTx/>
                <a:uFillTx/>
                <a:latin typeface="Segoe Sans Display Semibold"/>
                <a:ea typeface="+mn-ea"/>
                <a:cs typeface="+mn-cs"/>
              </a:rPr>
              <a:t>Copilot</a:t>
            </a:r>
            <a:r>
              <a:rPr kumimoji="0" lang="es-ES" sz="1400" b="0" i="0" u="none" strike="noStrike" kern="1200" cap="none" spc="0" normalizeH="0" baseline="0" noProof="0" dirty="0">
                <a:ln>
                  <a:noFill/>
                </a:ln>
                <a:solidFill>
                  <a:srgbClr val="8661C5"/>
                </a:solidFill>
                <a:effectLst/>
                <a:uLnTx/>
                <a:uFillTx/>
                <a:latin typeface="Segoe Sans Display Semibold"/>
                <a:ea typeface="+mn-ea"/>
                <a:cs typeface="+mn-cs"/>
              </a:rPr>
              <a:t> para M365</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07" name="Rectangle: Rounded Corners 106">
            <a:extLst>
              <a:ext uri="{FF2B5EF4-FFF2-40B4-BE49-F238E27FC236}">
                <a16:creationId xmlns:a16="http://schemas.microsoft.com/office/drawing/2014/main" id="{28C3D534-9597-5AC3-0C3D-CBB359278FFB}"/>
              </a:ext>
            </a:extLst>
          </p:cNvPr>
          <p:cNvSpPr/>
          <p:nvPr/>
        </p:nvSpPr>
        <p:spPr bwMode="auto">
          <a:xfrm>
            <a:off x="7437899" y="22381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8661C5"/>
                </a:solidFill>
                <a:effectLst/>
                <a:uLnTx/>
                <a:uFillTx/>
                <a:latin typeface="Segoe Sans Display Semibold"/>
                <a:ea typeface="+mn-ea"/>
                <a:cs typeface="+mn-cs"/>
              </a:rPr>
              <a:t>Implementación</a:t>
            </a: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 de Microsoft Copilot</a:t>
            </a:r>
          </a:p>
        </p:txBody>
      </p:sp>
      <p:sp>
        <p:nvSpPr>
          <p:cNvPr id="108" name="Rectangle: Rounded Corners 107">
            <a:extLst>
              <a:ext uri="{FF2B5EF4-FFF2-40B4-BE49-F238E27FC236}">
                <a16:creationId xmlns:a16="http://schemas.microsoft.com/office/drawing/2014/main" id="{214D76A4-6384-D6DC-9553-DB57A0ADB3FA}"/>
              </a:ext>
            </a:extLst>
          </p:cNvPr>
          <p:cNvSpPr/>
          <p:nvPr/>
        </p:nvSpPr>
        <p:spPr bwMode="auto">
          <a:xfrm>
            <a:off x="7437899" y="28695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a:ln>
                  <a:noFill/>
                </a:ln>
                <a:solidFill>
                  <a:srgbClr val="8661C5"/>
                </a:solidFill>
                <a:effectLst/>
                <a:uLnTx/>
                <a:uFillTx/>
                <a:latin typeface="Segoe Sans Display Semibold"/>
                <a:ea typeface="+mn-ea"/>
                <a:cs typeface="+mn-cs"/>
              </a:rPr>
              <a:t>Protección, restricción y etiquetado de datos</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09" name="Rectangle: Rounded Corners 108">
            <a:extLst>
              <a:ext uri="{FF2B5EF4-FFF2-40B4-BE49-F238E27FC236}">
                <a16:creationId xmlns:a16="http://schemas.microsoft.com/office/drawing/2014/main" id="{739B19C9-C403-020C-BC7A-B0E1CAB9ED44}"/>
              </a:ext>
            </a:extLst>
          </p:cNvPr>
          <p:cNvSpPr/>
          <p:nvPr/>
        </p:nvSpPr>
        <p:spPr bwMode="auto">
          <a:xfrm>
            <a:off x="7437899" y="35010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8661C5"/>
                </a:solidFill>
                <a:effectLst/>
                <a:uLnTx/>
                <a:uFillTx/>
                <a:latin typeface="Segoe Sans Display Semibold"/>
                <a:ea typeface="+mn-ea"/>
                <a:cs typeface="+mn-cs"/>
              </a:rPr>
              <a:t>Guardar</a:t>
            </a: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 </a:t>
            </a:r>
            <a:r>
              <a:rPr kumimoji="0" lang="en-US" sz="1400" b="0" i="0" u="none" strike="noStrike" kern="1200" cap="none" spc="0" normalizeH="0" baseline="0" noProof="0" dirty="0" err="1">
                <a:ln>
                  <a:noFill/>
                </a:ln>
                <a:solidFill>
                  <a:srgbClr val="8661C5"/>
                </a:solidFill>
                <a:effectLst/>
                <a:uLnTx/>
                <a:uFillTx/>
                <a:latin typeface="Segoe Sans Display Semibold"/>
                <a:ea typeface="+mn-ea"/>
                <a:cs typeface="+mn-cs"/>
              </a:rPr>
              <a:t>datos</a:t>
            </a: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 </a:t>
            </a:r>
            <a:r>
              <a:rPr kumimoji="0" lang="en-US" sz="1400" b="0" i="0" u="none" strike="noStrike" kern="1200" cap="none" spc="0" normalizeH="0" baseline="0" noProof="0" dirty="0" err="1">
                <a:ln>
                  <a:noFill/>
                </a:ln>
                <a:solidFill>
                  <a:srgbClr val="8661C5"/>
                </a:solidFill>
                <a:effectLst/>
                <a:uLnTx/>
                <a:uFillTx/>
                <a:latin typeface="Segoe Sans Display Semibold"/>
                <a:ea typeface="+mn-ea"/>
                <a:cs typeface="+mn-cs"/>
              </a:rPr>
              <a:t>en</a:t>
            </a: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 OneDrive</a:t>
            </a:r>
          </a:p>
        </p:txBody>
      </p:sp>
      <p:sp>
        <p:nvSpPr>
          <p:cNvPr id="110" name="Rectangle: Rounded Corners 109">
            <a:extLst>
              <a:ext uri="{FF2B5EF4-FFF2-40B4-BE49-F238E27FC236}">
                <a16:creationId xmlns:a16="http://schemas.microsoft.com/office/drawing/2014/main" id="{0E236DCA-117D-2C5E-170B-F042F2EDF512}"/>
              </a:ext>
            </a:extLst>
          </p:cNvPr>
          <p:cNvSpPr/>
          <p:nvPr/>
        </p:nvSpPr>
        <p:spPr bwMode="auto">
          <a:xfrm>
            <a:off x="7437899" y="413246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I</a:t>
            </a:r>
            <a:r>
              <a:rPr kumimoji="0" lang="en-US" sz="1400" b="0" i="0" u="none" strike="noStrike" kern="1200" cap="none" spc="0" normalizeH="0" baseline="0" noProof="0" dirty="0" err="1">
                <a:ln>
                  <a:noFill/>
                </a:ln>
                <a:solidFill>
                  <a:srgbClr val="8661C5"/>
                </a:solidFill>
                <a:effectLst/>
                <a:uLnTx/>
                <a:uFillTx/>
                <a:latin typeface="Segoe Sans Display Semibold"/>
                <a:ea typeface="+mn-ea"/>
                <a:cs typeface="+mn-cs"/>
              </a:rPr>
              <a:t>mplementación</a:t>
            </a: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 de </a:t>
            </a:r>
            <a:r>
              <a:rPr kumimoji="0" lang="en-US" sz="1400" b="0" i="0" u="none" strike="noStrike" kern="1200" cap="none" spc="0" normalizeH="0" baseline="0" noProof="0" dirty="0" err="1">
                <a:ln>
                  <a:noFill/>
                </a:ln>
                <a:solidFill>
                  <a:srgbClr val="8661C5"/>
                </a:solidFill>
                <a:effectLst/>
                <a:uLnTx/>
                <a:uFillTx/>
                <a:latin typeface="Segoe Sans Display Semibold"/>
                <a:ea typeface="+mn-ea"/>
                <a:cs typeface="+mn-cs"/>
              </a:rPr>
              <a:t>productividad</a:t>
            </a: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 de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8661C5"/>
                </a:solidFill>
                <a:effectLst/>
                <a:uLnTx/>
                <a:uFillTx/>
                <a:latin typeface="Segoe Sans Display Semibold"/>
                <a:ea typeface="+mn-ea"/>
                <a:cs typeface="+mn-cs"/>
              </a:rPr>
              <a:t>fundamentos</a:t>
            </a: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 M365</a:t>
            </a:r>
          </a:p>
        </p:txBody>
      </p:sp>
      <p:sp>
        <p:nvSpPr>
          <p:cNvPr id="111" name="Rectangle: Rounded Corners 110">
            <a:extLst>
              <a:ext uri="{FF2B5EF4-FFF2-40B4-BE49-F238E27FC236}">
                <a16:creationId xmlns:a16="http://schemas.microsoft.com/office/drawing/2014/main" id="{BC572288-AE91-3191-E047-DE54C05BEB1A}"/>
              </a:ext>
            </a:extLst>
          </p:cNvPr>
          <p:cNvSpPr/>
          <p:nvPr/>
        </p:nvSpPr>
        <p:spPr bwMode="auto">
          <a:xfrm>
            <a:off x="7437899" y="4763912"/>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a:ln>
                  <a:noFill/>
                </a:ln>
                <a:solidFill>
                  <a:srgbClr val="8661C5"/>
                </a:solidFill>
                <a:effectLst/>
                <a:uLnTx/>
                <a:uFillTx/>
                <a:latin typeface="Segoe Sans Display Semibold"/>
                <a:ea typeface="+mn-ea"/>
                <a:cs typeface="+mn-cs"/>
              </a:rPr>
              <a:t>Evaluación de la preparación para la IA</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12" name="Rectangle: Rounded Corners 111">
            <a:extLst>
              <a:ext uri="{FF2B5EF4-FFF2-40B4-BE49-F238E27FC236}">
                <a16:creationId xmlns:a16="http://schemas.microsoft.com/office/drawing/2014/main" id="{02FEA0BB-5601-7B8F-DC3E-A991814E44B9}"/>
              </a:ext>
            </a:extLst>
          </p:cNvPr>
          <p:cNvSpPr/>
          <p:nvPr/>
        </p:nvSpPr>
        <p:spPr bwMode="auto">
          <a:xfrm>
            <a:off x="7437899" y="5395360"/>
            <a:ext cx="2642911" cy="956346"/>
          </a:xfrm>
          <a:prstGeom prst="roundRect">
            <a:avLst/>
          </a:prstGeom>
          <a:gradFill>
            <a:gsLst>
              <a:gs pos="20000">
                <a:srgbClr val="8661C5">
                  <a:lumMod val="90000"/>
                </a:srgbClr>
              </a:gs>
              <a:gs pos="100000">
                <a:srgbClr val="C03BC4">
                  <a:lumMod val="85000"/>
                  <a:lumOff val="15000"/>
                </a:srgbClr>
              </a:gs>
              <a:gs pos="100000">
                <a:srgbClr val="C03BC4"/>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rPr>
              <a:t>Copilot para M365</a:t>
            </a:r>
          </a:p>
        </p:txBody>
      </p:sp>
      <p:sp>
        <p:nvSpPr>
          <p:cNvPr id="113" name="TextBox 112">
            <a:extLst>
              <a:ext uri="{FF2B5EF4-FFF2-40B4-BE49-F238E27FC236}">
                <a16:creationId xmlns:a16="http://schemas.microsoft.com/office/drawing/2014/main" id="{75168610-9794-AD4F-D339-7881246FC220}"/>
              </a:ext>
            </a:extLst>
          </p:cNvPr>
          <p:cNvSpPr txBox="1"/>
          <p:nvPr/>
        </p:nvSpPr>
        <p:spPr>
          <a:xfrm>
            <a:off x="10819728" y="1672202"/>
            <a:ext cx="1123557" cy="1015663"/>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s-ES" sz="1200" b="0" i="0" u="none" strike="noStrike" kern="1200" cap="none" spc="0" normalizeH="0" baseline="0" noProof="0" dirty="0" err="1">
                <a:ln>
                  <a:noFill/>
                </a:ln>
                <a:solidFill>
                  <a:prstClr val="black"/>
                </a:solidFill>
                <a:effectLst/>
                <a:uLnTx/>
                <a:uFillTx/>
                <a:latin typeface="Segoe Sans Display Semibold"/>
                <a:ea typeface="+mn-ea"/>
                <a:cs typeface="+mn-cs"/>
              </a:rPr>
              <a:t>Copilot</a:t>
            </a:r>
            <a:r>
              <a:rPr kumimoji="0" lang="es-ES" sz="1200" b="0" i="0" u="none" strike="noStrike" kern="1200" cap="none" spc="0" normalizeH="0" baseline="0" noProof="0" dirty="0">
                <a:ln>
                  <a:noFill/>
                </a:ln>
                <a:solidFill>
                  <a:prstClr val="black"/>
                </a:solidFill>
                <a:effectLst/>
                <a:uLnTx/>
                <a:uFillTx/>
                <a:latin typeface="Segoe Sans Display Semibold"/>
                <a:ea typeface="+mn-ea"/>
                <a:cs typeface="+mn-cs"/>
              </a:rPr>
              <a:t> para servicios de implementación de M365</a:t>
            </a:r>
            <a:endParaRPr kumimoji="0" lang="en-US" sz="1200" b="0" i="0" u="none" strike="noStrike" kern="1200" cap="none" spc="0" normalizeH="0" baseline="0" noProof="0" dirty="0">
              <a:ln>
                <a:noFill/>
              </a:ln>
              <a:solidFill>
                <a:prstClr val="black"/>
              </a:solidFill>
              <a:effectLst/>
              <a:uLnTx/>
              <a:uFillTx/>
              <a:latin typeface="Segoe Sans Display Semibold"/>
              <a:ea typeface="+mn-ea"/>
              <a:cs typeface="+mn-cs"/>
            </a:endParaRPr>
          </a:p>
        </p:txBody>
      </p:sp>
      <p:sp>
        <p:nvSpPr>
          <p:cNvPr id="114" name="Right Brace 113">
            <a:extLst>
              <a:ext uri="{FF2B5EF4-FFF2-40B4-BE49-F238E27FC236}">
                <a16:creationId xmlns:a16="http://schemas.microsoft.com/office/drawing/2014/main" id="{8444447B-3160-E7ED-FFA0-57A30AC8EA40}"/>
              </a:ext>
              <a:ext uri="{C183D7F6-B498-43B3-948B-1728B52AA6E4}">
                <adec:decorative xmlns:adec="http://schemas.microsoft.com/office/drawing/2017/decorative" val="1"/>
              </a:ext>
            </a:extLst>
          </p:cNvPr>
          <p:cNvSpPr/>
          <p:nvPr/>
        </p:nvSpPr>
        <p:spPr>
          <a:xfrm>
            <a:off x="10385394" y="1504043"/>
            <a:ext cx="434334" cy="1303143"/>
          </a:xfrm>
          <a:prstGeom prst="rightBrace">
            <a:avLst>
              <a:gd name="adj1" fmla="val 0"/>
              <a:gd name="adj2" fmla="val 50334"/>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5C9FD9B2-5588-96B9-ABE0-9743E161EAE8}"/>
              </a:ext>
              <a:ext uri="{C183D7F6-B498-43B3-948B-1728B52AA6E4}">
                <adec:decorative xmlns:adec="http://schemas.microsoft.com/office/drawing/2017/decorative" val="1"/>
              </a:ext>
            </a:extLst>
          </p:cNvPr>
          <p:cNvSpPr/>
          <p:nvPr/>
        </p:nvSpPr>
        <p:spPr bwMode="auto">
          <a:xfrm>
            <a:off x="2705017" y="1488607"/>
            <a:ext cx="2847442" cy="3796936"/>
          </a:xfrm>
          <a:prstGeom prst="roundRect">
            <a:avLst>
              <a:gd name="adj" fmla="val 4460"/>
            </a:avLst>
          </a:prstGeom>
          <a:gradFill flip="none" rotWithShape="1">
            <a:gsLst>
              <a:gs pos="89000">
                <a:schemeClr val="bg1">
                  <a:alpha val="52000"/>
                </a:schemeClr>
              </a:gs>
              <a:gs pos="100000">
                <a:schemeClr val="bg1">
                  <a:alpha val="8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6" name="Rectangle: Rounded Corners 5">
            <a:extLst>
              <a:ext uri="{FF2B5EF4-FFF2-40B4-BE49-F238E27FC236}">
                <a16:creationId xmlns:a16="http://schemas.microsoft.com/office/drawing/2014/main" id="{433D64EB-86EC-5361-0963-8B1650A85D1B}"/>
              </a:ext>
              <a:ext uri="{C183D7F6-B498-43B3-948B-1728B52AA6E4}">
                <adec:decorative xmlns:adec="http://schemas.microsoft.com/office/drawing/2017/decorative" val="1"/>
              </a:ext>
            </a:extLst>
          </p:cNvPr>
          <p:cNvSpPr/>
          <p:nvPr/>
        </p:nvSpPr>
        <p:spPr bwMode="auto">
          <a:xfrm>
            <a:off x="2853400" y="1610841"/>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282828"/>
                </a:solidFill>
                <a:effectLst/>
                <a:uLnTx/>
                <a:uFillTx/>
                <a:latin typeface="Segoe UI"/>
                <a:ea typeface="+mn-ea"/>
                <a:cs typeface="+mn-cs"/>
              </a:rPr>
              <a:t>Teléfono</a:t>
            </a:r>
            <a:r>
              <a:rPr kumimoji="0" lang="en-US" sz="1100" b="0" i="0" u="none" strike="noStrike" kern="1200" cap="none" spc="0" normalizeH="0" baseline="0" noProof="0" dirty="0">
                <a:ln>
                  <a:noFill/>
                </a:ln>
                <a:solidFill>
                  <a:srgbClr val="282828"/>
                </a:solidFill>
                <a:effectLst/>
                <a:uLnTx/>
                <a:uFillTx/>
                <a:latin typeface="Segoe UI"/>
                <a:ea typeface="+mn-ea"/>
                <a:cs typeface="+mn-cs"/>
              </a:rPr>
              <a:t> de Teams</a:t>
            </a:r>
          </a:p>
        </p:txBody>
      </p:sp>
      <p:sp>
        <p:nvSpPr>
          <p:cNvPr id="7" name="Rectangle: Rounded Corners 6">
            <a:extLst>
              <a:ext uri="{FF2B5EF4-FFF2-40B4-BE49-F238E27FC236}">
                <a16:creationId xmlns:a16="http://schemas.microsoft.com/office/drawing/2014/main" id="{C0E6CEB0-8B62-4B3D-44FF-B75119FDE548}"/>
              </a:ext>
              <a:ext uri="{C183D7F6-B498-43B3-948B-1728B52AA6E4}">
                <adec:decorative xmlns:adec="http://schemas.microsoft.com/office/drawing/2017/decorative" val="1"/>
              </a:ext>
            </a:extLst>
          </p:cNvPr>
          <p:cNvSpPr/>
          <p:nvPr/>
        </p:nvSpPr>
        <p:spPr bwMode="auto">
          <a:xfrm>
            <a:off x="2853400" y="2009623"/>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82828"/>
                </a:solidFill>
                <a:effectLst/>
                <a:uLnTx/>
                <a:uFillTx/>
                <a:latin typeface="Segoe UI"/>
                <a:ea typeface="+mn-ea"/>
                <a:cs typeface="+mn-cs"/>
              </a:rPr>
              <a:t>Sala de </a:t>
            </a:r>
            <a:r>
              <a:rPr kumimoji="0" lang="en-US" sz="1100" b="0" i="0" u="none" strike="noStrike" kern="1200" cap="none" spc="0" normalizeH="0" baseline="0" noProof="0" dirty="0" err="1">
                <a:ln>
                  <a:noFill/>
                </a:ln>
                <a:solidFill>
                  <a:srgbClr val="282828"/>
                </a:solidFill>
                <a:effectLst/>
                <a:uLnTx/>
                <a:uFillTx/>
                <a:latin typeface="Segoe UI"/>
                <a:ea typeface="+mn-ea"/>
                <a:cs typeface="+mn-cs"/>
              </a:rPr>
              <a:t>reuniones</a:t>
            </a:r>
            <a:r>
              <a:rPr kumimoji="0" lang="en-US" sz="1100" b="0" i="0" u="none" strike="noStrike" kern="1200" cap="none" spc="0" normalizeH="0" baseline="0" noProof="0" dirty="0">
                <a:ln>
                  <a:noFill/>
                </a:ln>
                <a:solidFill>
                  <a:srgbClr val="282828"/>
                </a:solidFill>
                <a:effectLst/>
                <a:uLnTx/>
                <a:uFillTx/>
                <a:latin typeface="Segoe UI"/>
                <a:ea typeface="+mn-ea"/>
                <a:cs typeface="+mn-cs"/>
              </a:rPr>
              <a:t> de Teams</a:t>
            </a:r>
          </a:p>
        </p:txBody>
      </p:sp>
      <p:sp>
        <p:nvSpPr>
          <p:cNvPr id="8" name="Rectangle: Rounded Corners 7">
            <a:extLst>
              <a:ext uri="{FF2B5EF4-FFF2-40B4-BE49-F238E27FC236}">
                <a16:creationId xmlns:a16="http://schemas.microsoft.com/office/drawing/2014/main" id="{BEFF7835-08CF-B097-0E67-6458CD2B5A08}"/>
              </a:ext>
              <a:ext uri="{C183D7F6-B498-43B3-948B-1728B52AA6E4}">
                <adec:decorative xmlns:adec="http://schemas.microsoft.com/office/drawing/2017/decorative" val="1"/>
              </a:ext>
            </a:extLst>
          </p:cNvPr>
          <p:cNvSpPr/>
          <p:nvPr/>
        </p:nvSpPr>
        <p:spPr bwMode="auto">
          <a:xfrm>
            <a:off x="2853399" y="2408405"/>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282828"/>
                </a:solidFill>
                <a:effectLst/>
                <a:uLnTx/>
                <a:uFillTx/>
                <a:latin typeface="Segoe UI"/>
                <a:ea typeface="+mn-ea"/>
                <a:cs typeface="+mn-cs"/>
              </a:rPr>
              <a:t>Endpoint MDR/SOC </a:t>
            </a:r>
          </a:p>
        </p:txBody>
      </p:sp>
      <p:sp>
        <p:nvSpPr>
          <p:cNvPr id="9" name="Rectangle: Rounded Corners 8">
            <a:extLst>
              <a:ext uri="{FF2B5EF4-FFF2-40B4-BE49-F238E27FC236}">
                <a16:creationId xmlns:a16="http://schemas.microsoft.com/office/drawing/2014/main" id="{E3FEB3EE-BFD6-05A9-3DAB-C8165F7DC5BB}"/>
              </a:ext>
              <a:ext uri="{C183D7F6-B498-43B3-948B-1728B52AA6E4}">
                <adec:decorative xmlns:adec="http://schemas.microsoft.com/office/drawing/2017/decorative" val="1"/>
              </a:ext>
            </a:extLst>
          </p:cNvPr>
          <p:cNvSpPr/>
          <p:nvPr/>
        </p:nvSpPr>
        <p:spPr bwMode="auto">
          <a:xfrm>
            <a:off x="2853400" y="2807187"/>
            <a:ext cx="2557074" cy="578882"/>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282828"/>
                </a:solidFill>
                <a:effectLst/>
                <a:uLnTx/>
                <a:uFillTx/>
                <a:latin typeface="Segoe UI"/>
                <a:ea typeface="+mn-ea"/>
                <a:cs typeface="+mn-cs"/>
              </a:rPr>
              <a:t>NIST/CIS - </a:t>
            </a:r>
            <a:r>
              <a:rPr kumimoji="0" lang="es-ES" sz="1100" b="0" i="0" u="none" strike="noStrike" kern="1200" cap="none" spc="0" normalizeH="0" baseline="0" noProof="0" dirty="0">
                <a:ln>
                  <a:noFill/>
                </a:ln>
                <a:solidFill>
                  <a:srgbClr val="282828"/>
                </a:solidFill>
                <a:effectLst/>
                <a:uLnTx/>
                <a:uFillTx/>
                <a:latin typeface="Segoe UI"/>
                <a:ea typeface="+mn-ea"/>
                <a:cs typeface="+mn-cs"/>
              </a:rPr>
              <a:t>Estandarización de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282828"/>
                </a:solidFill>
                <a:effectLst/>
                <a:uLnTx/>
                <a:uFillTx/>
                <a:latin typeface="Segoe UI"/>
                <a:ea typeface="+mn-ea"/>
                <a:cs typeface="+mn-cs"/>
              </a:rPr>
              <a:t>marcos de seguridad</a:t>
            </a:r>
            <a:endParaRPr kumimoji="0" lang="en-US" sz="11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10" name="Rectangle: Rounded Corners 9">
            <a:extLst>
              <a:ext uri="{FF2B5EF4-FFF2-40B4-BE49-F238E27FC236}">
                <a16:creationId xmlns:a16="http://schemas.microsoft.com/office/drawing/2014/main" id="{CC797853-9DBC-95D7-EFE4-5479AE8112EB}"/>
              </a:ext>
              <a:ext uri="{C183D7F6-B498-43B3-948B-1728B52AA6E4}">
                <adec:decorative xmlns:adec="http://schemas.microsoft.com/office/drawing/2017/decorative" val="1"/>
              </a:ext>
            </a:extLst>
          </p:cNvPr>
          <p:cNvSpPr/>
          <p:nvPr/>
        </p:nvSpPr>
        <p:spPr bwMode="auto">
          <a:xfrm>
            <a:off x="2853400" y="3299612"/>
            <a:ext cx="2557074" cy="578882"/>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282828"/>
                </a:solidFill>
                <a:effectLst/>
                <a:uLnTx/>
                <a:uFillTx/>
                <a:latin typeface="Segoe UI"/>
                <a:ea typeface="+mn-ea"/>
                <a:cs typeface="+mn-cs"/>
              </a:rPr>
              <a:t>Evaluación de riesgos / valoración de seguridad</a:t>
            </a:r>
            <a:endParaRPr kumimoji="0" lang="en-US" sz="11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11" name="Rectangle: Rounded Corners 10">
            <a:extLst>
              <a:ext uri="{FF2B5EF4-FFF2-40B4-BE49-F238E27FC236}">
                <a16:creationId xmlns:a16="http://schemas.microsoft.com/office/drawing/2014/main" id="{7DDE9066-BC6A-DD29-4965-1AB58C1A64CC}"/>
              </a:ext>
              <a:ext uri="{C183D7F6-B498-43B3-948B-1728B52AA6E4}">
                <adec:decorative xmlns:adec="http://schemas.microsoft.com/office/drawing/2017/decorative" val="1"/>
              </a:ext>
            </a:extLst>
          </p:cNvPr>
          <p:cNvSpPr/>
          <p:nvPr/>
        </p:nvSpPr>
        <p:spPr bwMode="auto">
          <a:xfrm>
            <a:off x="2853400" y="3698394"/>
            <a:ext cx="2557074" cy="76616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282828"/>
                </a:solidFill>
                <a:effectLst/>
                <a:uLnTx/>
                <a:uFillTx/>
                <a:latin typeface="Segoe UI"/>
                <a:ea typeface="+mn-ea"/>
                <a:cs typeface="+mn-cs"/>
              </a:rPr>
              <a:t>Servicios</a:t>
            </a:r>
            <a:r>
              <a:rPr kumimoji="0" lang="en-US" sz="1100" b="0" i="0" u="none" strike="noStrike" kern="1200" cap="none" spc="0" normalizeH="0" baseline="0" noProof="0" dirty="0">
                <a:ln>
                  <a:noFill/>
                </a:ln>
                <a:solidFill>
                  <a:srgbClr val="282828"/>
                </a:solidFill>
                <a:effectLst/>
                <a:uLnTx/>
                <a:uFillTx/>
                <a:latin typeface="Segoe UI"/>
                <a:ea typeface="+mn-ea"/>
                <a:cs typeface="+mn-cs"/>
              </a:rPr>
              <a:t> de onboarding (email, endpoint, </a:t>
            </a:r>
            <a:r>
              <a:rPr kumimoji="0" lang="en-US" sz="1100" b="0" i="0" u="none" strike="noStrike" kern="1200" cap="none" spc="0" normalizeH="0" baseline="0" noProof="0" dirty="0" err="1">
                <a:ln>
                  <a:noFill/>
                </a:ln>
                <a:solidFill>
                  <a:srgbClr val="282828"/>
                </a:solidFill>
                <a:effectLst/>
                <a:uLnTx/>
                <a:uFillTx/>
                <a:latin typeface="Segoe UI"/>
                <a:ea typeface="+mn-ea"/>
                <a:cs typeface="+mn-cs"/>
              </a:rPr>
              <a:t>identidad</a:t>
            </a:r>
            <a:r>
              <a:rPr kumimoji="0" lang="en-US" sz="1100" b="0" i="0" u="none" strike="noStrike" kern="1200" cap="none" spc="0" normalizeH="0" baseline="0" noProof="0" dirty="0">
                <a:ln>
                  <a:noFill/>
                </a:ln>
                <a:solidFill>
                  <a:srgbClr val="282828"/>
                </a:solidFill>
                <a:effectLst/>
                <a:uLnTx/>
                <a:uFillTx/>
                <a:latin typeface="Segoe UI"/>
                <a:ea typeface="+mn-ea"/>
                <a:cs typeface="+mn-cs"/>
              </a:rPr>
              <a:t>, </a:t>
            </a:r>
            <a:r>
              <a:rPr kumimoji="0" lang="en-US" sz="1100" b="0" i="0" u="none" strike="noStrike" kern="1200" cap="none" spc="0" normalizeH="0" baseline="0" noProof="0" dirty="0" err="1">
                <a:ln>
                  <a:noFill/>
                </a:ln>
                <a:solidFill>
                  <a:srgbClr val="282828"/>
                </a:solidFill>
                <a:effectLst/>
                <a:uLnTx/>
                <a:uFillTx/>
                <a:latin typeface="Segoe UI"/>
                <a:ea typeface="+mn-ea"/>
                <a:cs typeface="+mn-cs"/>
              </a:rPr>
              <a:t>acceso</a:t>
            </a:r>
            <a:r>
              <a:rPr kumimoji="0" lang="en-US" sz="1100" b="0" i="0" u="none" strike="noStrike" kern="1200" cap="none" spc="0" normalizeH="0" baseline="0" noProof="0" dirty="0">
                <a:ln>
                  <a:noFill/>
                </a:ln>
                <a:solidFill>
                  <a:srgbClr val="282828"/>
                </a:solidFill>
                <a:effectLst/>
                <a:uLnTx/>
                <a:uFillTx/>
                <a:latin typeface="Segoe UI"/>
                <a:ea typeface="+mn-ea"/>
                <a:cs typeface="+mn-cs"/>
              </a:rPr>
              <a:t> </a:t>
            </a:r>
            <a:r>
              <a:rPr kumimoji="0" lang="en-US" sz="1100" b="0" i="0" u="none" strike="noStrike" kern="1200" cap="none" spc="0" normalizeH="0" baseline="0" noProof="0" dirty="0" err="1">
                <a:ln>
                  <a:noFill/>
                </a:ln>
                <a:solidFill>
                  <a:srgbClr val="282828"/>
                </a:solidFill>
                <a:effectLst/>
                <a:uLnTx/>
                <a:uFillTx/>
                <a:latin typeface="Segoe UI"/>
                <a:ea typeface="+mn-ea"/>
                <a:cs typeface="+mn-cs"/>
              </a:rPr>
              <a:t>remoto</a:t>
            </a:r>
            <a:r>
              <a:rPr kumimoji="0" lang="en-US" sz="1100" b="0" i="0" u="none" strike="noStrike" kern="1200" cap="none" spc="0" normalizeH="0" baseline="0" noProof="0" dirty="0">
                <a:ln>
                  <a:noFill/>
                </a:ln>
                <a:solidFill>
                  <a:srgbClr val="282828"/>
                </a:solidFill>
                <a:effectLst/>
                <a:uLnTx/>
                <a:uFillTx/>
                <a:latin typeface="Segoe UI"/>
                <a:ea typeface="+mn-ea"/>
                <a:cs typeface="+mn-cs"/>
              </a:rPr>
              <a:t>, etc.)</a:t>
            </a:r>
          </a:p>
        </p:txBody>
      </p:sp>
      <p:sp>
        <p:nvSpPr>
          <p:cNvPr id="12" name="Rectangle: Rounded Corners 11">
            <a:extLst>
              <a:ext uri="{FF2B5EF4-FFF2-40B4-BE49-F238E27FC236}">
                <a16:creationId xmlns:a16="http://schemas.microsoft.com/office/drawing/2014/main" id="{4CABDCD0-05B5-2DF6-121E-CB40B809C89F}"/>
              </a:ext>
              <a:ext uri="{C183D7F6-B498-43B3-948B-1728B52AA6E4}">
                <adec:decorative xmlns:adec="http://schemas.microsoft.com/office/drawing/2017/decorative" val="1"/>
              </a:ext>
            </a:extLst>
          </p:cNvPr>
          <p:cNvSpPr/>
          <p:nvPr/>
        </p:nvSpPr>
        <p:spPr bwMode="auto">
          <a:xfrm>
            <a:off x="2853400" y="4284461"/>
            <a:ext cx="2557074" cy="578882"/>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282828"/>
                </a:solidFill>
                <a:effectLst/>
                <a:uLnTx/>
                <a:uFillTx/>
                <a:latin typeface="Segoe UI"/>
                <a:ea typeface="+mn-ea"/>
                <a:cs typeface="+mn-cs"/>
              </a:rPr>
              <a:t>Gestión del ciclo de vida de los dispositivos</a:t>
            </a:r>
            <a:endParaRPr kumimoji="0" lang="en-US" sz="11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13" name="Rectangle: Rounded Corners 12">
            <a:extLst>
              <a:ext uri="{FF2B5EF4-FFF2-40B4-BE49-F238E27FC236}">
                <a16:creationId xmlns:a16="http://schemas.microsoft.com/office/drawing/2014/main" id="{A247DB41-2C65-39EE-5B3D-4099F82721D7}"/>
              </a:ext>
              <a:ext uri="{C183D7F6-B498-43B3-948B-1728B52AA6E4}">
                <adec:decorative xmlns:adec="http://schemas.microsoft.com/office/drawing/2017/decorative" val="1"/>
              </a:ext>
            </a:extLst>
          </p:cNvPr>
          <p:cNvSpPr/>
          <p:nvPr/>
        </p:nvSpPr>
        <p:spPr bwMode="auto">
          <a:xfrm>
            <a:off x="2853399" y="4776882"/>
            <a:ext cx="2557074" cy="391597"/>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282828"/>
                </a:solidFill>
                <a:effectLst/>
                <a:uLnTx/>
                <a:uFillTx/>
                <a:latin typeface="Segoe UI"/>
                <a:ea typeface="+mn-ea"/>
                <a:cs typeface="+mn-cs"/>
              </a:rPr>
              <a:t>Soporte</a:t>
            </a:r>
            <a:endParaRPr kumimoji="0" lang="en-US" sz="1100" b="0" i="0" u="none" strike="noStrike" kern="1200" cap="none" spc="0" normalizeH="0" baseline="0" noProof="0" dirty="0">
              <a:ln>
                <a:noFill/>
              </a:ln>
              <a:solidFill>
                <a:srgbClr val="282828"/>
              </a:solidFill>
              <a:effectLst/>
              <a:uLnTx/>
              <a:uFillTx/>
              <a:latin typeface="Segoe UI"/>
              <a:ea typeface="+mn-ea"/>
              <a:cs typeface="+mn-cs"/>
            </a:endParaRPr>
          </a:p>
        </p:txBody>
      </p:sp>
      <p:sp>
        <p:nvSpPr>
          <p:cNvPr id="14" name="Rectangle: Rounded Corners 13">
            <a:extLst>
              <a:ext uri="{FF2B5EF4-FFF2-40B4-BE49-F238E27FC236}">
                <a16:creationId xmlns:a16="http://schemas.microsoft.com/office/drawing/2014/main" id="{31B81E2E-F311-54EB-19B9-D6E9DF7A4888}"/>
              </a:ext>
              <a:ext uri="{C183D7F6-B498-43B3-948B-1728B52AA6E4}">
                <adec:decorative xmlns:adec="http://schemas.microsoft.com/office/drawing/2017/decorative" val="1"/>
              </a:ext>
            </a:extLst>
          </p:cNvPr>
          <p:cNvSpPr/>
          <p:nvPr/>
        </p:nvSpPr>
        <p:spPr bwMode="auto">
          <a:xfrm>
            <a:off x="2853400" y="5395361"/>
            <a:ext cx="2557074" cy="951651"/>
          </a:xfrm>
          <a:prstGeom prst="roundRect">
            <a:avLst/>
          </a:prstGeom>
          <a:solidFill>
            <a:schemeClr val="accent4"/>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Segoe Sans Display Semibold"/>
                <a:ea typeface="+mn-ea"/>
                <a:cs typeface="+mn-cs"/>
              </a:rPr>
              <a:t>Servicios</a:t>
            </a:r>
            <a:r>
              <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rPr>
              <a:t> </a:t>
            </a:r>
            <a:r>
              <a:rPr kumimoji="0" lang="en-US" sz="1400" b="0" i="0" u="none" strike="noStrike" kern="1200" cap="none" spc="0" normalizeH="0" baseline="0" noProof="0" dirty="0" err="1">
                <a:ln>
                  <a:noFill/>
                </a:ln>
                <a:solidFill>
                  <a:srgbClr val="FFFFFF"/>
                </a:solidFill>
                <a:effectLst/>
                <a:uLnTx/>
                <a:uFillTx/>
                <a:latin typeface="Segoe Sans Display Semibold"/>
                <a:ea typeface="+mn-ea"/>
                <a:cs typeface="+mn-cs"/>
              </a:rPr>
              <a:t>estándares</a:t>
            </a:r>
            <a:endPar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rPr>
              <a:t>De Microsoft 365 </a:t>
            </a:r>
            <a:br>
              <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rPr>
            </a:br>
            <a:r>
              <a:rPr kumimoji="0" lang="en-US" sz="1400" b="0" i="0" u="none" strike="noStrike" kern="1200" cap="none" spc="0" normalizeH="0" baseline="0" noProof="0" dirty="0">
                <a:ln>
                  <a:noFill/>
                </a:ln>
                <a:solidFill>
                  <a:srgbClr val="FFFFFF"/>
                </a:solidFill>
                <a:effectLst/>
                <a:uLnTx/>
                <a:uFillTx/>
                <a:latin typeface="Segoe Sans Display Semibold"/>
                <a:ea typeface="+mn-ea"/>
                <a:cs typeface="+mn-cs"/>
              </a:rPr>
              <a:t>Business Premium </a:t>
            </a:r>
          </a:p>
        </p:txBody>
      </p:sp>
      <p:sp>
        <p:nvSpPr>
          <p:cNvPr id="2" name="TextBox 1">
            <a:extLst>
              <a:ext uri="{FF2B5EF4-FFF2-40B4-BE49-F238E27FC236}">
                <a16:creationId xmlns:a16="http://schemas.microsoft.com/office/drawing/2014/main" id="{F7257102-DD5C-2936-4201-4F6107FE4B5C}"/>
              </a:ext>
              <a:ext uri="{C183D7F6-B498-43B3-948B-1728B52AA6E4}">
                <adec:decorative xmlns:adec="http://schemas.microsoft.com/office/drawing/2017/decorative" val="0"/>
              </a:ext>
            </a:extLst>
          </p:cNvPr>
          <p:cNvSpPr txBox="1"/>
          <p:nvPr/>
        </p:nvSpPr>
        <p:spPr>
          <a:xfrm>
            <a:off x="10819728" y="3729986"/>
            <a:ext cx="1123557" cy="683264"/>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Sans Display Semibold"/>
                <a:ea typeface="+mn-ea"/>
                <a:cs typeface="+mn-cs"/>
              </a:rPr>
              <a:t>Aliste los servicios para la IA</a:t>
            </a:r>
            <a:endParaRPr kumimoji="0" lang="en-US" sz="1200" b="0" i="0" u="none" strike="noStrike" kern="1200" cap="none" spc="0" normalizeH="0" baseline="0" noProof="0" dirty="0">
              <a:ln>
                <a:noFill/>
              </a:ln>
              <a:solidFill>
                <a:prstClr val="black"/>
              </a:solidFill>
              <a:effectLst/>
              <a:uLnTx/>
              <a:uFillTx/>
              <a:latin typeface="Segoe Sans Display Semibold"/>
              <a:ea typeface="+mn-ea"/>
              <a:cs typeface="+mn-cs"/>
            </a:endParaRPr>
          </a:p>
        </p:txBody>
      </p:sp>
      <p:sp>
        <p:nvSpPr>
          <p:cNvPr id="15" name="Right Brace 14">
            <a:extLst>
              <a:ext uri="{FF2B5EF4-FFF2-40B4-BE49-F238E27FC236}">
                <a16:creationId xmlns:a16="http://schemas.microsoft.com/office/drawing/2014/main" id="{19FDBB9D-52C7-2523-A922-EA952D165874}"/>
              </a:ext>
              <a:ext uri="{C183D7F6-B498-43B3-948B-1728B52AA6E4}">
                <adec:decorative xmlns:adec="http://schemas.microsoft.com/office/drawing/2017/decorative" val="1"/>
              </a:ext>
            </a:extLst>
          </p:cNvPr>
          <p:cNvSpPr/>
          <p:nvPr/>
        </p:nvSpPr>
        <p:spPr>
          <a:xfrm>
            <a:off x="10385394" y="2884886"/>
            <a:ext cx="421644" cy="2400657"/>
          </a:xfrm>
          <a:prstGeom prst="rightBrace">
            <a:avLst>
              <a:gd name="adj1" fmla="val 0"/>
              <a:gd name="adj2" fmla="val 50334"/>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5CBA586B-19C4-0657-04B0-D1BB4A77E77E}"/>
              </a:ext>
              <a:ext uri="{C183D7F6-B498-43B3-948B-1728B52AA6E4}">
                <adec:decorative xmlns:adec="http://schemas.microsoft.com/office/drawing/2017/decorative" val="1"/>
              </a:ext>
            </a:extLst>
          </p:cNvPr>
          <p:cNvSpPr txBox="1"/>
          <p:nvPr/>
        </p:nvSpPr>
        <p:spPr>
          <a:xfrm>
            <a:off x="7318469" y="2821432"/>
            <a:ext cx="2885813" cy="2546769"/>
          </a:xfrm>
          <a:prstGeom prst="roundRect">
            <a:avLst>
              <a:gd name="adj" fmla="val 6068"/>
            </a:avLst>
          </a:prstGeom>
          <a:noFill/>
          <a:ln w="57150">
            <a:solidFill>
              <a:schemeClr val="accent2"/>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noFill/>
              <a:effectLst/>
              <a:uLnTx/>
              <a:uFillTx/>
              <a:latin typeface="Segoe Sans Display"/>
              <a:ea typeface="+mn-ea"/>
              <a:cs typeface="+mn-cs"/>
            </a:endParaRPr>
          </a:p>
        </p:txBody>
      </p:sp>
      <p:sp>
        <p:nvSpPr>
          <p:cNvPr id="17" name="TextBox 16">
            <a:extLst>
              <a:ext uri="{FF2B5EF4-FFF2-40B4-BE49-F238E27FC236}">
                <a16:creationId xmlns:a16="http://schemas.microsoft.com/office/drawing/2014/main" id="{8B1C8F18-4706-A00A-5710-A75476DDC6FD}"/>
              </a:ext>
              <a:ext uri="{C183D7F6-B498-43B3-948B-1728B52AA6E4}">
                <adec:decorative xmlns:adec="http://schemas.microsoft.com/office/drawing/2017/decorative" val="1"/>
              </a:ext>
            </a:extLst>
          </p:cNvPr>
          <p:cNvSpPr txBox="1"/>
          <p:nvPr/>
        </p:nvSpPr>
        <p:spPr>
          <a:xfrm>
            <a:off x="7316447" y="1520209"/>
            <a:ext cx="2885813" cy="3865349"/>
          </a:xfrm>
          <a:prstGeom prst="roundRect">
            <a:avLst>
              <a:gd name="adj" fmla="val 6068"/>
            </a:avLst>
          </a:prstGeom>
          <a:noFill/>
          <a:ln w="57150">
            <a:solidFill>
              <a:schemeClr val="accent2"/>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noFill/>
              <a:effectLst/>
              <a:uLnTx/>
              <a:uFillTx/>
              <a:latin typeface="Segoe Sans Display"/>
              <a:ea typeface="+mn-ea"/>
              <a:cs typeface="+mn-cs"/>
            </a:endParaRPr>
          </a:p>
        </p:txBody>
      </p:sp>
      <p:sp>
        <p:nvSpPr>
          <p:cNvPr id="4" name="Speech Bubble: Rectangle with Corners Rounded 3">
            <a:extLst>
              <a:ext uri="{FF2B5EF4-FFF2-40B4-BE49-F238E27FC236}">
                <a16:creationId xmlns:a16="http://schemas.microsoft.com/office/drawing/2014/main" id="{1A399147-0751-3F0D-54A6-4616D0D4FAD0}"/>
              </a:ext>
              <a:ext uri="{C183D7F6-B498-43B3-948B-1728B52AA6E4}">
                <adec:decorative xmlns:adec="http://schemas.microsoft.com/office/drawing/2017/decorative" val="1"/>
              </a:ext>
            </a:extLst>
          </p:cNvPr>
          <p:cNvSpPr/>
          <p:nvPr/>
        </p:nvSpPr>
        <p:spPr bwMode="auto">
          <a:xfrm>
            <a:off x="574815" y="3052485"/>
            <a:ext cx="1613447" cy="1634490"/>
          </a:xfrm>
          <a:prstGeom prst="wedgeRoundRectCallout">
            <a:avLst>
              <a:gd name="adj1" fmla="val 89750"/>
              <a:gd name="adj2" fmla="val -41981"/>
              <a:gd name="adj3" fmla="val 16667"/>
            </a:avLst>
          </a:prstGeom>
          <a:solidFill>
            <a:schemeClr val="bg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1A1A1A"/>
                </a:solidFill>
                <a:effectLst/>
                <a:uLnTx/>
                <a:uFillTx/>
                <a:latin typeface="Segoe Sans Display Semibold"/>
                <a:ea typeface="+mn-ea"/>
                <a:cs typeface="+mn-cs"/>
              </a:rPr>
              <a:t>La oportunidad de servicios para socios es de 2-3x del precio de licencia Business Premium</a:t>
            </a:r>
            <a:endParaRPr kumimoji="0" lang="en-US" sz="1200" b="0" i="0" u="none" strike="noStrike" kern="1200" cap="none" spc="0" normalizeH="0" baseline="0" noProof="0" dirty="0">
              <a:ln>
                <a:noFill/>
              </a:ln>
              <a:solidFill>
                <a:srgbClr val="1A1A1A"/>
              </a:solidFill>
              <a:effectLst/>
              <a:uLnTx/>
              <a:uFillTx/>
              <a:latin typeface="Segoe Sans Display Semibold"/>
              <a:ea typeface="+mn-ea"/>
              <a:cs typeface="+mn-cs"/>
            </a:endParaRPr>
          </a:p>
        </p:txBody>
      </p:sp>
      <p:pic>
        <p:nvPicPr>
          <p:cNvPr id="18" name="Picture 17">
            <a:extLst>
              <a:ext uri="{FF2B5EF4-FFF2-40B4-BE49-F238E27FC236}">
                <a16:creationId xmlns:a16="http://schemas.microsoft.com/office/drawing/2014/main" id="{5244E44E-6B05-DB26-54EA-ADBA3B668555}"/>
              </a:ext>
              <a:ext uri="{C183D7F6-B498-43B3-948B-1728B52AA6E4}">
                <adec:decorative xmlns:adec="http://schemas.microsoft.com/office/drawing/2017/decorative" val="1"/>
              </a:ext>
            </a:extLst>
          </p:cNvPr>
          <p:cNvPicPr>
            <a:picLocks noChangeAspect="1"/>
          </p:cNvPicPr>
          <p:nvPr/>
        </p:nvPicPr>
        <p:blipFill rotWithShape="1">
          <a:blip r:embed="rId3" cstate="screen">
            <a:alphaModFix amt="70000"/>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a:stretch/>
        </p:blipFill>
        <p:spPr>
          <a:xfrm>
            <a:off x="281825" y="1372762"/>
            <a:ext cx="6885873" cy="5204293"/>
          </a:xfrm>
          <a:prstGeom prst="rect">
            <a:avLst/>
          </a:prstGeom>
        </p:spPr>
      </p:pic>
    </p:spTree>
    <p:extLst>
      <p:ext uri="{BB962C8B-B14F-4D97-AF65-F5344CB8AC3E}">
        <p14:creationId xmlns:p14="http://schemas.microsoft.com/office/powerpoint/2010/main" val="416573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42" presetClass="path" presetSubtype="0" decel="100000" fill="hold" grpId="1" nodeType="withEffect">
                                  <p:stCondLst>
                                    <p:cond delay="0"/>
                                  </p:stCondLst>
                                  <p:childTnLst>
                                    <p:animMotion origin="layout" path="M -2.70833E-6 2.96296E-6 L -2.70833E-6 -0.03704 " pathEditMode="relative" rAng="0" ptsTypes="AA">
                                      <p:cBhvr>
                                        <p:cTn id="9" dur="750" spd="-100000" fill="hold"/>
                                        <p:tgtEl>
                                          <p:spTgt spid="107"/>
                                        </p:tgtEl>
                                        <p:attrNameLst>
                                          <p:attrName>ppt_x</p:attrName>
                                          <p:attrName>ppt_y</p:attrName>
                                        </p:attrNameLst>
                                      </p:cBhvr>
                                      <p:rCtr x="0" y="-1852"/>
                                    </p:animMotion>
                                  </p:childTnLst>
                                </p:cTn>
                              </p:par>
                              <p:par>
                                <p:cTn id="10" presetID="10" presetClass="entr" presetSubtype="0" fill="hold" grpId="0" nodeType="withEffect">
                                  <p:stCondLst>
                                    <p:cond delay="10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500"/>
                                        <p:tgtEl>
                                          <p:spTgt spid="106"/>
                                        </p:tgtEl>
                                      </p:cBhvr>
                                    </p:animEffect>
                                  </p:childTnLst>
                                </p:cTn>
                              </p:par>
                              <p:par>
                                <p:cTn id="13" presetID="42" presetClass="path" presetSubtype="0" decel="100000" fill="hold" grpId="1" nodeType="withEffect">
                                  <p:stCondLst>
                                    <p:cond delay="100"/>
                                  </p:stCondLst>
                                  <p:childTnLst>
                                    <p:animMotion origin="layout" path="M -2.70833E-6 2.96296E-6 L -2.70833E-6 -0.03704 " pathEditMode="relative" rAng="0" ptsTypes="AA">
                                      <p:cBhvr>
                                        <p:cTn id="14" dur="750" spd="-100000" fill="hold"/>
                                        <p:tgtEl>
                                          <p:spTgt spid="106"/>
                                        </p:tgtEl>
                                        <p:attrNameLst>
                                          <p:attrName>ppt_x</p:attrName>
                                          <p:attrName>ppt_y</p:attrName>
                                        </p:attrNameLst>
                                      </p:cBhvr>
                                      <p:rCtr x="0" y="-1852"/>
                                    </p:animMotion>
                                  </p:childTnLst>
                                </p:cTn>
                              </p:par>
                              <p:par>
                                <p:cTn id="15" presetID="10" presetClass="exit" presetSubtype="0" fill="hold" grpId="0" nodeType="withEffect">
                                  <p:stCondLst>
                                    <p:cond delay="10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22" presetClass="entr" presetSubtype="4" fill="hold" grpId="0" nodeType="withEffect">
                                  <p:stCondLst>
                                    <p:cond delay="10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par>
                          <p:cTn id="21" fill="hold">
                            <p:stCondLst>
                              <p:cond delay="850"/>
                            </p:stCondLst>
                            <p:childTnLst>
                              <p:par>
                                <p:cTn id="22" presetID="16" presetClass="entr" presetSubtype="26" fill="hold" grpId="0" nodeType="after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barn(inHorizontal)">
                                      <p:cBhvr>
                                        <p:cTn id="24" dur="500"/>
                                        <p:tgtEl>
                                          <p:spTgt spid="114"/>
                                        </p:tgtEl>
                                      </p:cBhvr>
                                    </p:animEffect>
                                  </p:childTnLst>
                                </p:cTn>
                              </p:par>
                              <p:par>
                                <p:cTn id="25" presetID="10" presetClass="entr" presetSubtype="0" fill="hold" grpId="0" nodeType="withEffect">
                                  <p:stCondLst>
                                    <p:cond delay="100"/>
                                  </p:stCondLst>
                                  <p:childTnLst>
                                    <p:set>
                                      <p:cBhvr>
                                        <p:cTn id="26" dur="1" fill="hold">
                                          <p:stCondLst>
                                            <p:cond delay="0"/>
                                          </p:stCondLst>
                                        </p:cTn>
                                        <p:tgtEl>
                                          <p:spTgt spid="113"/>
                                        </p:tgtEl>
                                        <p:attrNameLst>
                                          <p:attrName>style.visibility</p:attrName>
                                        </p:attrNameLst>
                                      </p:cBhvr>
                                      <p:to>
                                        <p:strVal val="visible"/>
                                      </p:to>
                                    </p:set>
                                    <p:animEffect transition="in" filter="fade">
                                      <p:cBhvr>
                                        <p:cTn id="27" dur="500"/>
                                        <p:tgtEl>
                                          <p:spTgt spid="113"/>
                                        </p:tgtEl>
                                      </p:cBhvr>
                                    </p:animEffect>
                                  </p:childTnLst>
                                </p:cTn>
                              </p:par>
                              <p:par>
                                <p:cTn id="28" presetID="42" presetClass="path" presetSubtype="0" decel="100000" fill="hold" grpId="1" nodeType="withEffect">
                                  <p:stCondLst>
                                    <p:cond delay="100"/>
                                  </p:stCondLst>
                                  <p:childTnLst>
                                    <p:animMotion origin="layout" path="M -3.54167E-6 -4.07407E-6 L -0.02591 -4.07407E-6 " pathEditMode="relative" rAng="0" ptsTypes="AA">
                                      <p:cBhvr>
                                        <p:cTn id="29" dur="750" spd="-100000" fill="hold"/>
                                        <p:tgtEl>
                                          <p:spTgt spid="113"/>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6" grpId="1" animBg="1"/>
      <p:bldP spid="107" grpId="0" animBg="1"/>
      <p:bldP spid="107" grpId="1" animBg="1"/>
      <p:bldP spid="113" grpId="0"/>
      <p:bldP spid="113" grpId="1"/>
      <p:bldP spid="114"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80A5D-746A-4EB0-B5CC-D692FB0B0F15}"/>
              </a:ext>
            </a:extLst>
          </p:cNvPr>
          <p:cNvSpPr>
            <a:spLocks noGrp="1"/>
          </p:cNvSpPr>
          <p:nvPr>
            <p:ph type="title"/>
          </p:nvPr>
        </p:nvSpPr>
        <p:spPr>
          <a:xfrm>
            <a:off x="574816" y="510988"/>
            <a:ext cx="3990253" cy="430887"/>
          </a:xfrm>
        </p:spPr>
        <p:txBody>
          <a:bodyPr/>
          <a:lstStyle/>
          <a:p>
            <a:r>
              <a:rPr lang="en-US" dirty="0" err="1"/>
              <a:t>Ejemplo</a:t>
            </a:r>
            <a:r>
              <a:rPr lang="en-US" dirty="0"/>
              <a:t> de </a:t>
            </a:r>
            <a:r>
              <a:rPr lang="en-US" dirty="0" err="1"/>
              <a:t>servicios</a:t>
            </a:r>
            <a:r>
              <a:rPr lang="en-US" dirty="0"/>
              <a:t> </a:t>
            </a:r>
            <a:r>
              <a:rPr lang="en-US" dirty="0" err="1"/>
              <a:t>gestionados</a:t>
            </a:r>
            <a:r>
              <a:rPr lang="en-US" dirty="0"/>
              <a:t> de Copilot para Microsoft 365</a:t>
            </a:r>
          </a:p>
        </p:txBody>
      </p:sp>
      <p:sp>
        <p:nvSpPr>
          <p:cNvPr id="8" name="!!Glass2">
            <a:extLst>
              <a:ext uri="{FF2B5EF4-FFF2-40B4-BE49-F238E27FC236}">
                <a16:creationId xmlns:a16="http://schemas.microsoft.com/office/drawing/2014/main" id="{CFF49826-6054-AC42-74A6-C74E93114319}"/>
              </a:ext>
              <a:ext uri="{C183D7F6-B498-43B3-948B-1728B52AA6E4}">
                <adec:decorative xmlns:adec="http://schemas.microsoft.com/office/drawing/2017/decorative" val="1"/>
              </a:ext>
            </a:extLst>
          </p:cNvPr>
          <p:cNvSpPr/>
          <p:nvPr/>
        </p:nvSpPr>
        <p:spPr bwMode="auto">
          <a:xfrm>
            <a:off x="4864800" y="1160584"/>
            <a:ext cx="3061860" cy="4884615"/>
          </a:xfrm>
          <a:prstGeom prst="roundRect">
            <a:avLst>
              <a:gd name="adj" fmla="val 4148"/>
            </a:avLst>
          </a:prstGeom>
          <a:gradFill flip="none" rotWithShape="1">
            <a:gsLst>
              <a:gs pos="89000">
                <a:schemeClr val="bg1">
                  <a:alpha val="52000"/>
                </a:schemeClr>
              </a:gs>
              <a:gs pos="100000">
                <a:schemeClr val="bg1">
                  <a:alpha val="8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20" name="Speech Bubble: Rectangle with Corners Rounded 19">
            <a:extLst>
              <a:ext uri="{FF2B5EF4-FFF2-40B4-BE49-F238E27FC236}">
                <a16:creationId xmlns:a16="http://schemas.microsoft.com/office/drawing/2014/main" id="{1F9BE3BC-F07C-FE65-3ABE-DEE74536A361}"/>
              </a:ext>
            </a:extLst>
          </p:cNvPr>
          <p:cNvSpPr/>
          <p:nvPr/>
        </p:nvSpPr>
        <p:spPr bwMode="auto">
          <a:xfrm>
            <a:off x="1325095" y="2353890"/>
            <a:ext cx="2950397" cy="1225868"/>
          </a:xfrm>
          <a:prstGeom prst="wedgeRoundRectCallout">
            <a:avLst>
              <a:gd name="adj1" fmla="val 74790"/>
              <a:gd name="adj2" fmla="val -68491"/>
              <a:gd name="adj3" fmla="val 16667"/>
            </a:avLst>
          </a:prstGeom>
          <a:solidFill>
            <a:schemeClr val="bg1"/>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1A1A1A"/>
                </a:solidFill>
                <a:effectLst/>
                <a:uLnTx/>
                <a:uFillTx/>
                <a:latin typeface="Segoe UI Semibold"/>
                <a:ea typeface="+mn-ea"/>
                <a:cs typeface="+mn-cs"/>
              </a:rPr>
              <a:t>Políticas DLP, restricciones de SharePoint, políticas de retención de datos y clasificación automática de datos</a:t>
            </a:r>
            <a:endParaRPr kumimoji="0" lang="en-US" sz="1200" b="0" i="0" u="none" strike="noStrike" kern="1200" cap="none" spc="0" normalizeH="0" baseline="0" noProof="0" dirty="0">
              <a:ln>
                <a:noFill/>
              </a:ln>
              <a:solidFill>
                <a:srgbClr val="1A1A1A"/>
              </a:solidFill>
              <a:effectLst/>
              <a:uLnTx/>
              <a:uFillTx/>
              <a:latin typeface="Segoe UI Semibold"/>
              <a:ea typeface="+mn-ea"/>
              <a:cs typeface="+mn-cs"/>
            </a:endParaRPr>
          </a:p>
        </p:txBody>
      </p:sp>
      <p:sp>
        <p:nvSpPr>
          <p:cNvPr id="21" name="Speech Bubble: Rectangle with Corners Rounded 20">
            <a:extLst>
              <a:ext uri="{FF2B5EF4-FFF2-40B4-BE49-F238E27FC236}">
                <a16:creationId xmlns:a16="http://schemas.microsoft.com/office/drawing/2014/main" id="{44BD3755-3B2E-687E-441C-27CD7A23E647}"/>
              </a:ext>
            </a:extLst>
          </p:cNvPr>
          <p:cNvSpPr/>
          <p:nvPr/>
        </p:nvSpPr>
        <p:spPr bwMode="auto">
          <a:xfrm>
            <a:off x="1327497" y="3509998"/>
            <a:ext cx="2950397" cy="817245"/>
          </a:xfrm>
          <a:prstGeom prst="wedgeRoundRectCallout">
            <a:avLst>
              <a:gd name="adj1" fmla="val 74034"/>
              <a:gd name="adj2" fmla="val 21565"/>
              <a:gd name="adj3" fmla="val 16667"/>
            </a:avLst>
          </a:prstGeom>
          <a:solidFill>
            <a:schemeClr val="bg1"/>
          </a:solidFill>
          <a:ln w="19050">
            <a:solidFill>
              <a:schemeClr val="accent1"/>
            </a:solid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1A1A1A"/>
                </a:solidFill>
                <a:effectLst/>
                <a:uLnTx/>
                <a:uFillTx/>
                <a:latin typeface="Segoe UI Semibold"/>
                <a:ea typeface="+mn-ea"/>
                <a:cs typeface="+mn-cs"/>
              </a:rPr>
              <a:t>Utilice la evaluación de IA para evaluar el recorrido de </a:t>
            </a:r>
            <a:r>
              <a:rPr kumimoji="0" lang="es-ES" sz="1200" b="0" i="0" u="none" strike="noStrike" kern="1200" cap="none" spc="0" normalizeH="0" baseline="0" noProof="0" dirty="0" err="1">
                <a:ln>
                  <a:noFill/>
                </a:ln>
                <a:solidFill>
                  <a:srgbClr val="1A1A1A"/>
                </a:solidFill>
                <a:effectLst/>
                <a:uLnTx/>
                <a:uFillTx/>
                <a:latin typeface="Segoe UI Semibold"/>
                <a:ea typeface="+mn-ea"/>
                <a:cs typeface="+mn-cs"/>
              </a:rPr>
              <a:t>Copilot</a:t>
            </a:r>
            <a:r>
              <a:rPr kumimoji="0" lang="es-ES" sz="1200" b="0" i="0" u="none" strike="noStrike" kern="1200" cap="none" spc="0" normalizeH="0" baseline="0" noProof="0" dirty="0">
                <a:ln>
                  <a:noFill/>
                </a:ln>
                <a:solidFill>
                  <a:srgbClr val="1A1A1A"/>
                </a:solidFill>
                <a:effectLst/>
                <a:uLnTx/>
                <a:uFillTx/>
                <a:latin typeface="Segoe UI Semibold"/>
                <a:ea typeface="+mn-ea"/>
                <a:cs typeface="+mn-cs"/>
              </a:rPr>
              <a:t> IA del cliente</a:t>
            </a:r>
            <a:endParaRPr kumimoji="0" lang="en-US" sz="1200" b="0" i="0" u="none" strike="noStrike" kern="1200" cap="none" spc="0" normalizeH="0" baseline="0" noProof="0" dirty="0">
              <a:ln>
                <a:noFill/>
              </a:ln>
              <a:solidFill>
                <a:srgbClr val="1A1A1A"/>
              </a:solidFill>
              <a:effectLst/>
              <a:uLnTx/>
              <a:uFillTx/>
              <a:latin typeface="Segoe UI Semibold"/>
              <a:ea typeface="+mn-ea"/>
              <a:cs typeface="+mn-cs"/>
            </a:endParaRPr>
          </a:p>
        </p:txBody>
      </p:sp>
      <p:sp>
        <p:nvSpPr>
          <p:cNvPr id="17" name="Rectangle: Rounded Corners 16">
            <a:extLst>
              <a:ext uri="{FF2B5EF4-FFF2-40B4-BE49-F238E27FC236}">
                <a16:creationId xmlns:a16="http://schemas.microsoft.com/office/drawing/2014/main" id="{F96AED09-4B0B-45DC-C139-83E69FC0B39A}"/>
              </a:ext>
            </a:extLst>
          </p:cNvPr>
          <p:cNvSpPr/>
          <p:nvPr/>
        </p:nvSpPr>
        <p:spPr bwMode="auto">
          <a:xfrm>
            <a:off x="5074275" y="1317237"/>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a:ln>
                  <a:noFill/>
                </a:ln>
                <a:solidFill>
                  <a:srgbClr val="8661C5"/>
                </a:solidFill>
                <a:effectLst/>
                <a:uLnTx/>
                <a:uFillTx/>
                <a:latin typeface="Segoe Sans Display Semibold"/>
                <a:ea typeface="+mn-ea"/>
                <a:cs typeface="+mn-cs"/>
              </a:rPr>
              <a:t>Implementación de Microsoft </a:t>
            </a:r>
            <a:r>
              <a:rPr kumimoji="0" lang="es-ES" sz="1400" b="0" i="0" u="none" strike="noStrike" kern="1200" cap="none" spc="0" normalizeH="0" baseline="0" noProof="0" dirty="0" err="1">
                <a:ln>
                  <a:noFill/>
                </a:ln>
                <a:solidFill>
                  <a:srgbClr val="8661C5"/>
                </a:solidFill>
                <a:effectLst/>
                <a:uLnTx/>
                <a:uFillTx/>
                <a:latin typeface="Segoe Sans Display Semibold"/>
                <a:ea typeface="+mn-ea"/>
                <a:cs typeface="+mn-cs"/>
              </a:rPr>
              <a:t>Copilot</a:t>
            </a:r>
            <a:r>
              <a:rPr kumimoji="0" lang="es-ES" sz="1400" b="0" i="0" u="none" strike="noStrike" kern="1200" cap="none" spc="0" normalizeH="0" baseline="0" noProof="0" dirty="0">
                <a:ln>
                  <a:noFill/>
                </a:ln>
                <a:solidFill>
                  <a:srgbClr val="8661C5"/>
                </a:solidFill>
                <a:effectLst/>
                <a:uLnTx/>
                <a:uFillTx/>
                <a:latin typeface="Segoe Sans Display Semibold"/>
                <a:ea typeface="+mn-ea"/>
                <a:cs typeface="+mn-cs"/>
              </a:rPr>
              <a:t> para M365</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9" name="Rectangle: Rounded Corners 8">
            <a:extLst>
              <a:ext uri="{FF2B5EF4-FFF2-40B4-BE49-F238E27FC236}">
                <a16:creationId xmlns:a16="http://schemas.microsoft.com/office/drawing/2014/main" id="{59C2998A-0479-6B11-861D-C550013BAD0D}"/>
              </a:ext>
            </a:extLst>
          </p:cNvPr>
          <p:cNvSpPr/>
          <p:nvPr/>
        </p:nvSpPr>
        <p:spPr bwMode="auto">
          <a:xfrm>
            <a:off x="5074275" y="1958826"/>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a:ln>
                  <a:noFill/>
                </a:ln>
                <a:solidFill>
                  <a:srgbClr val="8661C5"/>
                </a:solidFill>
                <a:effectLst/>
                <a:uLnTx/>
                <a:uFillTx/>
                <a:latin typeface="Segoe Sans Display Semibold"/>
                <a:ea typeface="+mn-ea"/>
                <a:cs typeface="+mn-cs"/>
              </a:rPr>
              <a:t>Protección de datos y etiquetado</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0" name="Rectangle: Rounded Corners 9">
            <a:extLst>
              <a:ext uri="{FF2B5EF4-FFF2-40B4-BE49-F238E27FC236}">
                <a16:creationId xmlns:a16="http://schemas.microsoft.com/office/drawing/2014/main" id="{ADF34B14-0D98-601A-6ECE-87219568D86F}"/>
              </a:ext>
            </a:extLst>
          </p:cNvPr>
          <p:cNvSpPr/>
          <p:nvPr/>
        </p:nvSpPr>
        <p:spPr bwMode="auto">
          <a:xfrm>
            <a:off x="5074275" y="2600415"/>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8661C5"/>
                </a:solidFill>
                <a:effectLst/>
                <a:uLnTx/>
                <a:uFillTx/>
                <a:latin typeface="Segoe Sans Display Semibold"/>
                <a:ea typeface="+mn-ea"/>
                <a:cs typeface="+mn-cs"/>
              </a:rPr>
              <a:t>Estructuración</a:t>
            </a: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 de </a:t>
            </a:r>
            <a:r>
              <a:rPr kumimoji="0" lang="en-US" sz="1400" b="0" i="0" u="none" strike="noStrike" kern="1200" cap="none" spc="0" normalizeH="0" baseline="0" noProof="0" dirty="0" err="1">
                <a:ln>
                  <a:noFill/>
                </a:ln>
                <a:solidFill>
                  <a:srgbClr val="8661C5"/>
                </a:solidFill>
                <a:effectLst/>
                <a:uLnTx/>
                <a:uFillTx/>
                <a:latin typeface="Segoe Sans Display Semibold"/>
                <a:ea typeface="+mn-ea"/>
                <a:cs typeface="+mn-cs"/>
              </a:rPr>
              <a:t>datos</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1" name="Rectangle: Rounded Corners 10">
            <a:extLst>
              <a:ext uri="{FF2B5EF4-FFF2-40B4-BE49-F238E27FC236}">
                <a16:creationId xmlns:a16="http://schemas.microsoft.com/office/drawing/2014/main" id="{0CEBE4AD-65DB-523A-90C9-D3D52E8BFF7D}"/>
              </a:ext>
            </a:extLst>
          </p:cNvPr>
          <p:cNvSpPr/>
          <p:nvPr/>
        </p:nvSpPr>
        <p:spPr bwMode="auto">
          <a:xfrm>
            <a:off x="5074275" y="3242004"/>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I</a:t>
            </a:r>
            <a:r>
              <a:rPr kumimoji="0" lang="en-US" sz="1400" b="0" i="0" u="none" strike="noStrike" kern="1200" cap="none" spc="0" normalizeH="0" baseline="0" noProof="0" dirty="0" err="1">
                <a:ln>
                  <a:noFill/>
                </a:ln>
                <a:solidFill>
                  <a:srgbClr val="8661C5"/>
                </a:solidFill>
                <a:effectLst/>
                <a:uLnTx/>
                <a:uFillTx/>
                <a:latin typeface="Segoe Sans Display Semibold"/>
                <a:ea typeface="+mn-ea"/>
                <a:cs typeface="+mn-cs"/>
              </a:rPr>
              <a:t>mplementación</a:t>
            </a: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 de </a:t>
            </a:r>
            <a:r>
              <a:rPr kumimoji="0" lang="en-US" sz="1400" b="0" i="0" u="none" strike="noStrike" kern="1200" cap="none" spc="0" normalizeH="0" baseline="0" noProof="0" dirty="0" err="1">
                <a:ln>
                  <a:noFill/>
                </a:ln>
                <a:solidFill>
                  <a:srgbClr val="8661C5"/>
                </a:solidFill>
                <a:effectLst/>
                <a:uLnTx/>
                <a:uFillTx/>
                <a:latin typeface="Segoe Sans Display Semibold"/>
                <a:ea typeface="+mn-ea"/>
                <a:cs typeface="+mn-cs"/>
              </a:rPr>
              <a:t>productividad</a:t>
            </a: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 de </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8661C5"/>
                </a:solidFill>
                <a:effectLst/>
                <a:uLnTx/>
                <a:uFillTx/>
                <a:latin typeface="Segoe Sans Display Semibold"/>
                <a:ea typeface="+mn-ea"/>
                <a:cs typeface="+mn-cs"/>
              </a:rPr>
              <a:t>fundamentos</a:t>
            </a:r>
            <a:r>
              <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rPr>
              <a:t> M365</a:t>
            </a:r>
          </a:p>
        </p:txBody>
      </p:sp>
      <p:sp>
        <p:nvSpPr>
          <p:cNvPr id="12" name="Rectangle: Rounded Corners 11">
            <a:extLst>
              <a:ext uri="{FF2B5EF4-FFF2-40B4-BE49-F238E27FC236}">
                <a16:creationId xmlns:a16="http://schemas.microsoft.com/office/drawing/2014/main" id="{FAC20EBC-B97C-FF00-2A69-BC16FBFDBFA5}"/>
              </a:ext>
            </a:extLst>
          </p:cNvPr>
          <p:cNvSpPr/>
          <p:nvPr/>
        </p:nvSpPr>
        <p:spPr bwMode="auto">
          <a:xfrm>
            <a:off x="5074275" y="3883593"/>
            <a:ext cx="2642911" cy="548640"/>
          </a:xfrm>
          <a:prstGeom prst="roundRect">
            <a:avLst/>
          </a:prstGeom>
          <a:solidFill>
            <a:schemeClr val="bg1"/>
          </a:solidFill>
          <a:ln w="12700">
            <a:solidFill>
              <a:schemeClr val="accent1"/>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a:ln>
                  <a:noFill/>
                </a:ln>
                <a:solidFill>
                  <a:srgbClr val="8661C5"/>
                </a:solidFill>
                <a:effectLst/>
                <a:uLnTx/>
                <a:uFillTx/>
                <a:latin typeface="Segoe Sans Display Semibold"/>
                <a:ea typeface="+mn-ea"/>
                <a:cs typeface="+mn-cs"/>
              </a:rPr>
              <a:t>Evaluación de la preparación para la IA</a:t>
            </a:r>
            <a:endParaRPr kumimoji="0" lang="en-US" sz="1400" b="0" i="0" u="none" strike="noStrike" kern="1200" cap="none" spc="0" normalizeH="0" baseline="0" noProof="0" dirty="0">
              <a:ln>
                <a:noFill/>
              </a:ln>
              <a:solidFill>
                <a:srgbClr val="8661C5"/>
              </a:solidFill>
              <a:effectLst/>
              <a:uLnTx/>
              <a:uFillTx/>
              <a:latin typeface="Segoe Sans Display Semibold"/>
              <a:ea typeface="+mn-ea"/>
              <a:cs typeface="+mn-cs"/>
            </a:endParaRPr>
          </a:p>
        </p:txBody>
      </p:sp>
      <p:sp>
        <p:nvSpPr>
          <p:cNvPr id="19" name="Plus Sign 18" descr="Plus">
            <a:extLst>
              <a:ext uri="{FF2B5EF4-FFF2-40B4-BE49-F238E27FC236}">
                <a16:creationId xmlns:a16="http://schemas.microsoft.com/office/drawing/2014/main" id="{AD805A15-A17F-C635-3FAE-22B3BE1DEF84}"/>
              </a:ext>
              <a:ext uri="{C183D7F6-B498-43B3-948B-1728B52AA6E4}">
                <adec:decorative xmlns:adec="http://schemas.microsoft.com/office/drawing/2017/decorative" val="0"/>
              </a:ext>
            </a:extLst>
          </p:cNvPr>
          <p:cNvSpPr/>
          <p:nvPr/>
        </p:nvSpPr>
        <p:spPr bwMode="auto">
          <a:xfrm>
            <a:off x="6235076" y="4525182"/>
            <a:ext cx="321308" cy="328385"/>
          </a:xfrm>
          <a:prstGeom prst="mathPlus">
            <a:avLst>
              <a:gd name="adj1" fmla="val 1291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43A5E"/>
              </a:solidFill>
              <a:effectLst/>
              <a:uLnTx/>
              <a:uFillTx/>
              <a:latin typeface="Segoe UI"/>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5CFB3EF2-1B99-EF0C-8EBC-B610ED0F59C2}"/>
              </a:ext>
            </a:extLst>
          </p:cNvPr>
          <p:cNvSpPr/>
          <p:nvPr/>
        </p:nvSpPr>
        <p:spPr bwMode="auto">
          <a:xfrm>
            <a:off x="5074275" y="4946519"/>
            <a:ext cx="2642911" cy="956346"/>
          </a:xfrm>
          <a:prstGeom prst="roundRect">
            <a:avLst/>
          </a:prstGeom>
          <a:gradFill>
            <a:gsLst>
              <a:gs pos="20000">
                <a:srgbClr val="8661C5">
                  <a:lumMod val="90000"/>
                </a:srgbClr>
              </a:gs>
              <a:gs pos="100000">
                <a:srgbClr val="C03BC4">
                  <a:lumMod val="85000"/>
                  <a:lumOff val="15000"/>
                </a:srgbClr>
              </a:gs>
              <a:gs pos="100000">
                <a:srgbClr val="C03BC4"/>
              </a:gs>
            </a:gsLs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Segoe UI Semibold"/>
                <a:ea typeface="+mn-ea"/>
                <a:cs typeface="+mn-cs"/>
              </a:rPr>
              <a:t>Copiloto</a:t>
            </a: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 para M365</a:t>
            </a:r>
          </a:p>
        </p:txBody>
      </p:sp>
      <p:sp>
        <p:nvSpPr>
          <p:cNvPr id="7" name="Speech Bubble: Rectangle with Corners Rounded 6">
            <a:extLst>
              <a:ext uri="{FF2B5EF4-FFF2-40B4-BE49-F238E27FC236}">
                <a16:creationId xmlns:a16="http://schemas.microsoft.com/office/drawing/2014/main" id="{D60192BC-6BDB-3190-08B0-2D7C07DDB00F}"/>
              </a:ext>
            </a:extLst>
          </p:cNvPr>
          <p:cNvSpPr/>
          <p:nvPr/>
        </p:nvSpPr>
        <p:spPr bwMode="auto">
          <a:xfrm>
            <a:off x="8686800" y="1299477"/>
            <a:ext cx="2743200" cy="1021556"/>
          </a:xfrm>
          <a:prstGeom prst="wedgeRoundRectCallout">
            <a:avLst>
              <a:gd name="adj1" fmla="val -83841"/>
              <a:gd name="adj2" fmla="val -20461"/>
              <a:gd name="adj3" fmla="val 16667"/>
            </a:avLst>
          </a:prstGeom>
          <a:solidFill>
            <a:schemeClr val="bg1"/>
          </a:solidFill>
          <a:ln w="19050">
            <a:solidFill>
              <a:schemeClr val="accent1"/>
            </a:solid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1A1A1A"/>
                </a:solidFill>
                <a:effectLst/>
                <a:uLnTx/>
                <a:uFillTx/>
                <a:latin typeface="Segoe UI Semibold"/>
                <a:ea typeface="+mn-ea"/>
                <a:cs typeface="+mn-cs"/>
              </a:rPr>
              <a:t>Uso de la lista de comprobación de implementación de </a:t>
            </a:r>
            <a:r>
              <a:rPr kumimoji="0" lang="es-ES" sz="1200" b="0" i="0" u="none" strike="noStrike" kern="1200" cap="none" spc="0" normalizeH="0" baseline="0" noProof="0" dirty="0" err="1">
                <a:ln>
                  <a:noFill/>
                </a:ln>
                <a:solidFill>
                  <a:srgbClr val="1A1A1A"/>
                </a:solidFill>
                <a:effectLst/>
                <a:uLnTx/>
                <a:uFillTx/>
                <a:latin typeface="Segoe UI Semibold"/>
                <a:ea typeface="+mn-ea"/>
                <a:cs typeface="+mn-cs"/>
              </a:rPr>
              <a:t>Copilot</a:t>
            </a:r>
            <a:r>
              <a:rPr kumimoji="0" lang="es-ES" sz="1200" b="0" i="0" u="none" strike="noStrike" kern="1200" cap="none" spc="0" normalizeH="0" baseline="0" noProof="0" dirty="0">
                <a:ln>
                  <a:noFill/>
                </a:ln>
                <a:solidFill>
                  <a:srgbClr val="1A1A1A"/>
                </a:solidFill>
                <a:effectLst/>
                <a:uLnTx/>
                <a:uFillTx/>
                <a:latin typeface="Segoe UI Semibold"/>
                <a:ea typeface="+mn-ea"/>
                <a:cs typeface="+mn-cs"/>
              </a:rPr>
              <a:t> para implementar </a:t>
            </a:r>
            <a:r>
              <a:rPr kumimoji="0" lang="es-ES" sz="1200" b="0" i="0" u="none" strike="noStrike" kern="1200" cap="none" spc="0" normalizeH="0" baseline="0" noProof="0" dirty="0" err="1">
                <a:ln>
                  <a:noFill/>
                </a:ln>
                <a:solidFill>
                  <a:srgbClr val="1A1A1A"/>
                </a:solidFill>
                <a:effectLst/>
                <a:uLnTx/>
                <a:uFillTx/>
                <a:latin typeface="Segoe UI Semibold"/>
                <a:ea typeface="+mn-ea"/>
                <a:cs typeface="+mn-cs"/>
              </a:rPr>
              <a:t>Copilot</a:t>
            </a:r>
            <a:r>
              <a:rPr kumimoji="0" lang="es-ES" sz="1200" b="0" i="0" u="none" strike="noStrike" kern="1200" cap="none" spc="0" normalizeH="0" baseline="0" noProof="0" dirty="0">
                <a:ln>
                  <a:noFill/>
                </a:ln>
                <a:solidFill>
                  <a:srgbClr val="1A1A1A"/>
                </a:solidFill>
                <a:effectLst/>
                <a:uLnTx/>
                <a:uFillTx/>
                <a:latin typeface="Segoe UI Semibold"/>
                <a:ea typeface="+mn-ea"/>
                <a:cs typeface="+mn-cs"/>
              </a:rPr>
              <a:t> para M365</a:t>
            </a:r>
            <a:endParaRPr kumimoji="0" lang="en-US" sz="1200" b="0" i="0" u="none" strike="noStrike" kern="1200" cap="none" spc="0" normalizeH="0" baseline="0" noProof="0" dirty="0">
              <a:ln>
                <a:noFill/>
              </a:ln>
              <a:solidFill>
                <a:srgbClr val="1A1A1A"/>
              </a:solidFill>
              <a:effectLst/>
              <a:uLnTx/>
              <a:uFillTx/>
              <a:latin typeface="Segoe UI Semibold"/>
              <a:ea typeface="+mn-ea"/>
              <a:cs typeface="+mn-cs"/>
            </a:endParaRPr>
          </a:p>
        </p:txBody>
      </p:sp>
      <p:sp>
        <p:nvSpPr>
          <p:cNvPr id="35" name="Rectangle: Rounded Corners 34">
            <a:extLst>
              <a:ext uri="{FF2B5EF4-FFF2-40B4-BE49-F238E27FC236}">
                <a16:creationId xmlns:a16="http://schemas.microsoft.com/office/drawing/2014/main" id="{A7CA044D-C856-66A9-2A5F-DF859A83F12A}"/>
              </a:ext>
            </a:extLst>
          </p:cNvPr>
          <p:cNvSpPr/>
          <p:nvPr/>
        </p:nvSpPr>
        <p:spPr bwMode="auto">
          <a:xfrm>
            <a:off x="4061820" y="6150463"/>
            <a:ext cx="4689505" cy="388601"/>
          </a:xfrm>
          <a:prstGeom prst="roundRect">
            <a:avLst>
              <a:gd name="adj" fmla="val 17341"/>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400" b="1" i="0" u="none" strike="noStrike" kern="1200" cap="none" spc="0" normalizeH="0" baseline="0" noProof="0" dirty="0">
                <a:ln>
                  <a:noFill/>
                </a:ln>
                <a:solidFill>
                  <a:srgbClr val="463668"/>
                </a:solidFill>
                <a:effectLst/>
                <a:uLnTx/>
                <a:uFillTx/>
                <a:latin typeface="Segoe Sans Display Semibold"/>
                <a:ea typeface="Segoe UI" pitchFamily="34" charset="0"/>
                <a:cs typeface="Segoe UI" pitchFamily="34" charset="0"/>
              </a:rPr>
              <a:t>Gestión </a:t>
            </a:r>
            <a:r>
              <a:rPr kumimoji="0" lang="es-ES" sz="1400" b="1" i="0" u="none" strike="noStrike" kern="1200" cap="none" spc="0" normalizeH="0" baseline="0" noProof="0" dirty="0" err="1">
                <a:ln>
                  <a:noFill/>
                </a:ln>
                <a:solidFill>
                  <a:srgbClr val="463668"/>
                </a:solidFill>
                <a:effectLst/>
                <a:uLnTx/>
                <a:uFillTx/>
                <a:latin typeface="Segoe Sans Display Semibold"/>
                <a:ea typeface="Segoe UI" pitchFamily="34" charset="0"/>
                <a:cs typeface="Segoe UI" pitchFamily="34" charset="0"/>
              </a:rPr>
              <a:t>multicliente</a:t>
            </a:r>
            <a:r>
              <a:rPr kumimoji="0" lang="es-ES" sz="1400" b="1" i="0" u="none" strike="noStrike" kern="1200" cap="none" spc="0" normalizeH="0" baseline="0" noProof="0" dirty="0">
                <a:ln>
                  <a:noFill/>
                </a:ln>
                <a:solidFill>
                  <a:srgbClr val="463668"/>
                </a:solidFill>
                <a:effectLst/>
                <a:uLnTx/>
                <a:uFillTx/>
                <a:latin typeface="Segoe Sans Display Semibold"/>
                <a:ea typeface="Segoe UI" pitchFamily="34" charset="0"/>
                <a:cs typeface="Segoe UI" pitchFamily="34" charset="0"/>
              </a:rPr>
              <a:t> de M365 </a:t>
            </a:r>
            <a:r>
              <a:rPr kumimoji="0" lang="es-ES" sz="1400" b="1" i="0" u="none" strike="noStrike" kern="1200" cap="none" spc="0" normalizeH="0" baseline="0" noProof="0" dirty="0" err="1">
                <a:ln>
                  <a:noFill/>
                </a:ln>
                <a:solidFill>
                  <a:srgbClr val="463668"/>
                </a:solidFill>
                <a:effectLst/>
                <a:uLnTx/>
                <a:uFillTx/>
                <a:latin typeface="Segoe Sans Display Semibold"/>
                <a:ea typeface="Segoe UI" pitchFamily="34" charset="0"/>
                <a:cs typeface="Segoe UI" pitchFamily="34" charset="0"/>
              </a:rPr>
              <a:t>Lighthouse</a:t>
            </a:r>
            <a:endParaRPr kumimoji="0" lang="en-US" sz="1400" b="0" i="0" u="none" strike="noStrike" kern="1200" cap="none" spc="0" normalizeH="0" baseline="0" noProof="0" dirty="0">
              <a:ln>
                <a:noFill/>
              </a:ln>
              <a:solidFill>
                <a:srgbClr val="463668"/>
              </a:solidFill>
              <a:effectLst/>
              <a:uLnTx/>
              <a:uFillTx/>
              <a:latin typeface="Segoe Sans Display Semibold"/>
              <a:ea typeface="Segoe UI" pitchFamily="34" charset="0"/>
              <a:cs typeface="Segoe UI" pitchFamily="34" charset="0"/>
            </a:endParaRPr>
          </a:p>
        </p:txBody>
      </p:sp>
      <p:sp>
        <p:nvSpPr>
          <p:cNvPr id="67" name="TextBox 66">
            <a:extLst>
              <a:ext uri="{FF2B5EF4-FFF2-40B4-BE49-F238E27FC236}">
                <a16:creationId xmlns:a16="http://schemas.microsoft.com/office/drawing/2014/main" id="{3DDD1CAC-EA2E-4CA0-8017-1DDC8601DC88}"/>
              </a:ext>
            </a:extLst>
          </p:cNvPr>
          <p:cNvSpPr txBox="1"/>
          <p:nvPr/>
        </p:nvSpPr>
        <p:spPr>
          <a:xfrm>
            <a:off x="8265747" y="2616202"/>
            <a:ext cx="1123557" cy="517065"/>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err="1">
                <a:ln>
                  <a:noFill/>
                </a:ln>
                <a:solidFill>
                  <a:srgbClr val="282828"/>
                </a:solidFill>
                <a:effectLst/>
                <a:uLnTx/>
                <a:uFillTx/>
                <a:latin typeface="Segoe UI Semibold"/>
                <a:ea typeface="+mn-ea"/>
                <a:cs typeface="+mn-cs"/>
              </a:rPr>
              <a:t>Servicios</a:t>
            </a:r>
            <a:r>
              <a:rPr kumimoji="0" lang="en-US" sz="1200" b="0" i="0" u="none" strike="noStrike" kern="1200" cap="none" spc="0" normalizeH="0" baseline="0" noProof="0" dirty="0">
                <a:ln>
                  <a:noFill/>
                </a:ln>
                <a:solidFill>
                  <a:srgbClr val="282828"/>
                </a:solidFill>
                <a:effectLst/>
                <a:uLnTx/>
                <a:uFillTx/>
                <a:latin typeface="Segoe UI Semibold"/>
                <a:ea typeface="+mn-ea"/>
                <a:cs typeface="+mn-cs"/>
              </a:rPr>
              <a:t> de CSP</a:t>
            </a:r>
          </a:p>
        </p:txBody>
      </p:sp>
      <p:sp>
        <p:nvSpPr>
          <p:cNvPr id="71" name="Right Brace 70">
            <a:extLst>
              <a:ext uri="{FF2B5EF4-FFF2-40B4-BE49-F238E27FC236}">
                <a16:creationId xmlns:a16="http://schemas.microsoft.com/office/drawing/2014/main" id="{1262AFFF-7FB8-4B85-B94D-1FDE1A72C92E}"/>
              </a:ext>
              <a:ext uri="{C183D7F6-B498-43B3-948B-1728B52AA6E4}">
                <adec:decorative xmlns:adec="http://schemas.microsoft.com/office/drawing/2017/decorative" val="1"/>
              </a:ext>
            </a:extLst>
          </p:cNvPr>
          <p:cNvSpPr/>
          <p:nvPr/>
        </p:nvSpPr>
        <p:spPr>
          <a:xfrm>
            <a:off x="8005455" y="1317237"/>
            <a:ext cx="260292" cy="3114996"/>
          </a:xfrm>
          <a:prstGeom prst="rightBrace">
            <a:avLst>
              <a:gd name="adj1" fmla="val 0"/>
              <a:gd name="adj2" fmla="val 50025"/>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24" name="Speech Bubble: Rectangle with Corners Rounded 23">
            <a:extLst>
              <a:ext uri="{FF2B5EF4-FFF2-40B4-BE49-F238E27FC236}">
                <a16:creationId xmlns:a16="http://schemas.microsoft.com/office/drawing/2014/main" id="{A695478A-9DFF-C620-B60B-C181F579B151}"/>
              </a:ext>
            </a:extLst>
          </p:cNvPr>
          <p:cNvSpPr/>
          <p:nvPr/>
        </p:nvSpPr>
        <p:spPr bwMode="auto">
          <a:xfrm>
            <a:off x="8686800" y="3577052"/>
            <a:ext cx="2743200" cy="1225868"/>
          </a:xfrm>
          <a:prstGeom prst="wedgeRoundRectCallout">
            <a:avLst>
              <a:gd name="adj1" fmla="val -83280"/>
              <a:gd name="adj2" fmla="val -56470"/>
              <a:gd name="adj3" fmla="val 16667"/>
            </a:avLst>
          </a:prstGeom>
          <a:solidFill>
            <a:schemeClr val="bg1"/>
          </a:solidFill>
          <a:ln w="19050">
            <a:solidFill>
              <a:schemeClr val="accent1"/>
            </a:solid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horz" wrap="square" lIns="91440" tIns="182880" rIns="91440" bIns="18288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1A1A1A"/>
                </a:solidFill>
                <a:effectLst/>
                <a:uLnTx/>
                <a:uFillTx/>
                <a:latin typeface="Segoe UI Semibold"/>
                <a:ea typeface="+mn-ea"/>
                <a:cs typeface="+mn-cs"/>
              </a:rPr>
              <a:t>Implemente la productividad básica con Business Standard y Business Premium y lleve los datos de los clientes a OneDrive</a:t>
            </a:r>
            <a:endParaRPr kumimoji="0" lang="en-US" sz="1200" b="0" i="0" u="none" strike="noStrike" kern="1200" cap="none" spc="0" normalizeH="0" baseline="0" noProof="0" dirty="0">
              <a:ln>
                <a:noFill/>
              </a:ln>
              <a:solidFill>
                <a:srgbClr val="1A1A1A"/>
              </a:solidFill>
              <a:effectLst/>
              <a:uLnTx/>
              <a:uFillTx/>
              <a:latin typeface="Segoe UI Semibold"/>
              <a:ea typeface="+mn-ea"/>
              <a:cs typeface="+mn-cs"/>
            </a:endParaRPr>
          </a:p>
        </p:txBody>
      </p:sp>
      <p:sp>
        <p:nvSpPr>
          <p:cNvPr id="68" name="TextBox 67">
            <a:extLst>
              <a:ext uri="{FF2B5EF4-FFF2-40B4-BE49-F238E27FC236}">
                <a16:creationId xmlns:a16="http://schemas.microsoft.com/office/drawing/2014/main" id="{99F1DFFF-35DF-44A6-B337-35B82CDC2F75}"/>
              </a:ext>
            </a:extLst>
          </p:cNvPr>
          <p:cNvSpPr txBox="1"/>
          <p:nvPr/>
        </p:nvSpPr>
        <p:spPr>
          <a:xfrm>
            <a:off x="8266813" y="4924801"/>
            <a:ext cx="1160602" cy="683264"/>
          </a:xfrm>
          <a:prstGeom prst="rect">
            <a:avLst/>
          </a:prstGeom>
          <a:noFill/>
        </p:spPr>
        <p:txBody>
          <a:bodyPr wrap="square" lIns="137160" tIns="91440" rIns="91440" bIns="91440" rtlCol="0" anchor="ctr" anchorCtr="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err="1">
                <a:ln>
                  <a:noFill/>
                </a:ln>
                <a:solidFill>
                  <a:srgbClr val="1A1A1A"/>
                </a:solidFill>
                <a:effectLst/>
                <a:uLnTx/>
                <a:uFillTx/>
                <a:latin typeface="Segoe UI Semibold"/>
                <a:ea typeface="+mn-ea"/>
                <a:cs typeface="+mn-cs"/>
              </a:rPr>
              <a:t>Copiloto</a:t>
            </a:r>
            <a:r>
              <a:rPr kumimoji="0" lang="en-US" sz="1200" b="0" i="0" u="none" strike="noStrike" kern="1200" cap="none" spc="0" normalizeH="0" baseline="0" noProof="0" dirty="0">
                <a:ln>
                  <a:noFill/>
                </a:ln>
                <a:solidFill>
                  <a:srgbClr val="1A1A1A"/>
                </a:solidFill>
                <a:effectLst/>
                <a:uLnTx/>
                <a:uFillTx/>
                <a:latin typeface="Segoe UI Semibold"/>
                <a:ea typeface="+mn-ea"/>
                <a:cs typeface="+mn-cs"/>
              </a:rPr>
              <a:t> para </a:t>
            </a:r>
            <a:r>
              <a:rPr kumimoji="0" lang="en-US" sz="1200" b="0" i="0" u="none" strike="noStrike" kern="1200" cap="none" spc="0" normalizeH="0" baseline="0" noProof="0" dirty="0" err="1">
                <a:ln>
                  <a:noFill/>
                </a:ln>
                <a:solidFill>
                  <a:srgbClr val="1A1A1A"/>
                </a:solidFill>
                <a:effectLst/>
                <a:uLnTx/>
                <a:uFillTx/>
                <a:latin typeface="Segoe UI Semibold"/>
                <a:ea typeface="+mn-ea"/>
                <a:cs typeface="+mn-cs"/>
              </a:rPr>
              <a:t>licencia</a:t>
            </a:r>
            <a:r>
              <a:rPr kumimoji="0" lang="en-US" sz="1200" b="0" i="0" u="none" strike="noStrike" kern="1200" cap="none" spc="0" normalizeH="0" baseline="0" noProof="0" dirty="0">
                <a:ln>
                  <a:noFill/>
                </a:ln>
                <a:solidFill>
                  <a:srgbClr val="1A1A1A"/>
                </a:solidFill>
                <a:effectLst/>
                <a:uLnTx/>
                <a:uFillTx/>
                <a:latin typeface="Segoe UI Semibold"/>
                <a:ea typeface="+mn-ea"/>
                <a:cs typeface="+mn-cs"/>
              </a:rPr>
              <a:t> M365</a:t>
            </a:r>
          </a:p>
        </p:txBody>
      </p:sp>
      <p:sp>
        <p:nvSpPr>
          <p:cNvPr id="13" name="Right Brace 12">
            <a:extLst>
              <a:ext uri="{FF2B5EF4-FFF2-40B4-BE49-F238E27FC236}">
                <a16:creationId xmlns:a16="http://schemas.microsoft.com/office/drawing/2014/main" id="{08E46FE4-21AC-AC9B-5AA2-AAE1FE5158D4}"/>
              </a:ext>
              <a:ext uri="{C183D7F6-B498-43B3-948B-1728B52AA6E4}">
                <adec:decorative xmlns:adec="http://schemas.microsoft.com/office/drawing/2017/decorative" val="1"/>
              </a:ext>
            </a:extLst>
          </p:cNvPr>
          <p:cNvSpPr/>
          <p:nvPr/>
        </p:nvSpPr>
        <p:spPr>
          <a:xfrm>
            <a:off x="8005455" y="4514776"/>
            <a:ext cx="261358" cy="1503313"/>
          </a:xfrm>
          <a:prstGeom prst="rightBrace">
            <a:avLst>
              <a:gd name="adj1" fmla="val 0"/>
              <a:gd name="adj2" fmla="val 50000"/>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2610981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42" presetClass="path" presetSubtype="0" decel="100000" fill="hold" grpId="1" nodeType="withEffect">
                                  <p:stCondLst>
                                    <p:cond delay="0"/>
                                  </p:stCondLst>
                                  <p:childTnLst>
                                    <p:animMotion origin="layout" path="M 2.29167E-6 -2.96296E-6 L -0.02591 -2.96296E-6 " pathEditMode="relative" rAng="0" ptsTypes="AA">
                                      <p:cBhvr>
                                        <p:cTn id="9" dur="750" spd="-100000" fill="hold"/>
                                        <p:tgtEl>
                                          <p:spTgt spid="71"/>
                                        </p:tgtEl>
                                        <p:attrNameLst>
                                          <p:attrName>ppt_x</p:attrName>
                                          <p:attrName>ppt_y</p:attrName>
                                        </p:attrNameLst>
                                      </p:cBhvr>
                                      <p:rCtr x="-1302" y="0"/>
                                    </p:animMotion>
                                  </p:childTnLst>
                                </p:cTn>
                              </p:par>
                              <p:par>
                                <p:cTn id="10" presetID="10" presetClass="entr" presetSubtype="0" fill="hold" grpId="0"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par>
                                <p:cTn id="13" presetID="42" presetClass="path" presetSubtype="0" decel="100000" fill="hold" grpId="1" nodeType="withEffect">
                                  <p:stCondLst>
                                    <p:cond delay="0"/>
                                  </p:stCondLst>
                                  <p:childTnLst>
                                    <p:animMotion origin="layout" path="M 1.45833E-6 -1.48148E-6 L -0.02591 -1.48148E-6 " pathEditMode="relative" rAng="0" ptsTypes="AA">
                                      <p:cBhvr>
                                        <p:cTn id="14" dur="750" spd="-100000" fill="hold"/>
                                        <p:tgtEl>
                                          <p:spTgt spid="67"/>
                                        </p:tgtEl>
                                        <p:attrNameLst>
                                          <p:attrName>ppt_x</p:attrName>
                                          <p:attrName>ppt_y</p:attrName>
                                        </p:attrNameLst>
                                      </p:cBhvr>
                                      <p:rCtr x="-1302" y="0"/>
                                    </p:animMotion>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grpId="1" nodeType="withEffect">
                                  <p:stCondLst>
                                    <p:cond delay="0"/>
                                  </p:stCondLst>
                                  <p:childTnLst>
                                    <p:animMotion origin="layout" path="M 2.29167E-6 -4.07407E-6 L -0.02591 -4.07407E-6 " pathEditMode="relative" rAng="0" ptsTypes="AA">
                                      <p:cBhvr>
                                        <p:cTn id="19" dur="750" spd="-100000" fill="hold"/>
                                        <p:tgtEl>
                                          <p:spTgt spid="13"/>
                                        </p:tgtEl>
                                        <p:attrNameLst>
                                          <p:attrName>ppt_x</p:attrName>
                                          <p:attrName>ppt_y</p:attrName>
                                        </p:attrNameLst>
                                      </p:cBhvr>
                                      <p:rCtr x="-1302" y="0"/>
                                    </p:animMotion>
                                  </p:childTnLst>
                                </p:cTn>
                              </p:par>
                              <p:par>
                                <p:cTn id="20" presetID="10"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42" presetClass="path" presetSubtype="0" decel="100000" fill="hold" grpId="1" nodeType="withEffect">
                                  <p:stCondLst>
                                    <p:cond delay="0"/>
                                  </p:stCondLst>
                                  <p:childTnLst>
                                    <p:animMotion origin="layout" path="M -1.04167E-6 -4.07407E-6 L -0.02591 -4.07407E-6 " pathEditMode="relative" rAng="0" ptsTypes="AA">
                                      <p:cBhvr>
                                        <p:cTn id="24" dur="750" spd="-100000" fill="hold"/>
                                        <p:tgtEl>
                                          <p:spTgt spid="68"/>
                                        </p:tgtEl>
                                        <p:attrNameLst>
                                          <p:attrName>ppt_x</p:attrName>
                                          <p:attrName>ppt_y</p:attrName>
                                        </p:attrNameLst>
                                      </p:cBhvr>
                                      <p:rCtr x="-1302" y="0"/>
                                    </p:animMotion>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42" presetClass="path" presetSubtype="0" decel="100000" fill="hold" grpId="1" nodeType="withEffect">
                                  <p:stCondLst>
                                    <p:cond delay="0"/>
                                  </p:stCondLst>
                                  <p:childTnLst>
                                    <p:animMotion origin="layout" path="M -2.70833E-6 2.96296E-6 L -2.70833E-6 -0.03704 " pathEditMode="relative" rAng="0" ptsTypes="AA">
                                      <p:cBhvr>
                                        <p:cTn id="29" dur="750" spd="-100000" fill="hold"/>
                                        <p:tgtEl>
                                          <p:spTgt spid="35"/>
                                        </p:tgtEl>
                                        <p:attrNameLst>
                                          <p:attrName>ppt_x</p:attrName>
                                          <p:attrName>ppt_y</p:attrName>
                                        </p:attrNameLst>
                                      </p:cBhvr>
                                      <p:rCtr x="0" y="-1852"/>
                                    </p:animMotion>
                                  </p:childTnLst>
                                </p:cTn>
                              </p:par>
                            </p:childTnLst>
                          </p:cTn>
                        </p:par>
                        <p:par>
                          <p:cTn id="30" fill="hold">
                            <p:stCondLst>
                              <p:cond delay="750"/>
                            </p:stCondLst>
                            <p:childTnLst>
                              <p:par>
                                <p:cTn id="31" presetID="10"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42" presetClass="path" presetSubtype="0" decel="100000" fill="hold" grpId="1" nodeType="withEffect">
                                  <p:stCondLst>
                                    <p:cond delay="0"/>
                                  </p:stCondLst>
                                  <p:childTnLst>
                                    <p:animMotion origin="layout" path="M -3.54167E-6 2.96296E-6 L 0.02344 2.96296E-6 " pathEditMode="relative" rAng="0" ptsTypes="AA">
                                      <p:cBhvr>
                                        <p:cTn id="35" dur="750" spd="-100000" fill="hold"/>
                                        <p:tgtEl>
                                          <p:spTgt spid="20"/>
                                        </p:tgtEl>
                                        <p:attrNameLst>
                                          <p:attrName>ppt_x</p:attrName>
                                          <p:attrName>ppt_y</p:attrName>
                                        </p:attrNameLst>
                                      </p:cBhvr>
                                      <p:rCtr x="1172" y="0"/>
                                    </p:animMotion>
                                  </p:childTnLst>
                                </p:cTn>
                              </p:par>
                              <p:par>
                                <p:cTn id="36" presetID="10" presetClass="entr" presetSubtype="0" fill="hold" grpId="0" nodeType="withEffect">
                                  <p:stCondLst>
                                    <p:cond delay="25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42" presetClass="path" presetSubtype="0" decel="100000" fill="hold" grpId="1" nodeType="withEffect">
                                  <p:stCondLst>
                                    <p:cond delay="250"/>
                                  </p:stCondLst>
                                  <p:childTnLst>
                                    <p:animMotion origin="layout" path="M -3.54167E-6 2.96296E-6 L 0.02344 2.96296E-6 " pathEditMode="relative" rAng="0" ptsTypes="AA">
                                      <p:cBhvr>
                                        <p:cTn id="40" dur="750" spd="-100000" fill="hold"/>
                                        <p:tgtEl>
                                          <p:spTgt spid="21"/>
                                        </p:tgtEl>
                                        <p:attrNameLst>
                                          <p:attrName>ppt_x</p:attrName>
                                          <p:attrName>ppt_y</p:attrName>
                                        </p:attrNameLst>
                                      </p:cBhvr>
                                      <p:rCtr x="1172" y="0"/>
                                    </p:animMotion>
                                  </p:childTnLst>
                                </p:cTn>
                              </p:par>
                              <p:par>
                                <p:cTn id="41" presetID="10" presetClass="entr" presetSubtype="0" fill="hold" grpId="0" nodeType="withEffect">
                                  <p:stCondLst>
                                    <p:cond delay="25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42" presetClass="path" presetSubtype="0" decel="100000" fill="hold" grpId="1" nodeType="withEffect">
                                  <p:stCondLst>
                                    <p:cond delay="250"/>
                                  </p:stCondLst>
                                  <p:childTnLst>
                                    <p:animMotion origin="layout" path="M 1.11022E-16 1.11111E-6 L -0.02591 1.11111E-6 " pathEditMode="relative" rAng="0" ptsTypes="AA">
                                      <p:cBhvr>
                                        <p:cTn id="45" dur="750" spd="-100000" fill="hold"/>
                                        <p:tgtEl>
                                          <p:spTgt spid="7"/>
                                        </p:tgtEl>
                                        <p:attrNameLst>
                                          <p:attrName>ppt_x</p:attrName>
                                          <p:attrName>ppt_y</p:attrName>
                                        </p:attrNameLst>
                                      </p:cBhvr>
                                      <p:rCtr x="-1302" y="0"/>
                                    </p:animMotion>
                                  </p:childTnLst>
                                </p:cTn>
                              </p:par>
                              <p:par>
                                <p:cTn id="46" presetID="10" presetClass="entr" presetSubtype="0" fill="hold" grpId="0" nodeType="withEffect">
                                  <p:stCondLst>
                                    <p:cond delay="5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42" presetClass="path" presetSubtype="0" decel="100000" fill="hold" grpId="1" nodeType="withEffect">
                                  <p:stCondLst>
                                    <p:cond delay="500"/>
                                  </p:stCondLst>
                                  <p:childTnLst>
                                    <p:animMotion origin="layout" path="M -2.5E-6 2.96296E-6 L -0.02591 2.96296E-6 " pathEditMode="relative" rAng="0" ptsTypes="AA">
                                      <p:cBhvr>
                                        <p:cTn id="50" dur="750" spd="-100000" fill="hold"/>
                                        <p:tgtEl>
                                          <p:spTgt spid="24"/>
                                        </p:tgtEl>
                                        <p:attrNameLst>
                                          <p:attrName>ppt_x</p:attrName>
                                          <p:attrName>ppt_y</p:attrName>
                                        </p:attrNameLst>
                                      </p:cBhvr>
                                      <p:rCtr x="-13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7" grpId="0" animBg="1"/>
      <p:bldP spid="7" grpId="1" animBg="1"/>
      <p:bldP spid="35" grpId="0"/>
      <p:bldP spid="35" grpId="1"/>
      <p:bldP spid="67" grpId="0"/>
      <p:bldP spid="67" grpId="1"/>
      <p:bldP spid="71" grpId="0" animBg="1"/>
      <p:bldP spid="71" grpId="1" animBg="1"/>
      <p:bldP spid="24" grpId="0" animBg="1"/>
      <p:bldP spid="24" grpId="1" animBg="1"/>
      <p:bldP spid="68" grpId="0"/>
      <p:bldP spid="68" grpId="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F049B58-DB30-AD92-E8A5-2FF441142F0D}"/>
              </a:ext>
              <a:ext uri="{C183D7F6-B498-43B3-948B-1728B52AA6E4}">
                <adec:decorative xmlns:adec="http://schemas.microsoft.com/office/drawing/2017/decorative" val="1"/>
              </a:ext>
            </a:extLst>
          </p:cNvPr>
          <p:cNvSpPr/>
          <p:nvPr/>
        </p:nvSpPr>
        <p:spPr>
          <a:xfrm>
            <a:off x="-8966" y="3158047"/>
            <a:ext cx="12200965" cy="3699952"/>
          </a:xfrm>
          <a:prstGeom prst="rect">
            <a:avLst/>
          </a:prstGeom>
          <a:gradFill flip="none" rotWithShape="1">
            <a:gsLst>
              <a:gs pos="20000">
                <a:srgbClr val="8661C5">
                  <a:lumMod val="90000"/>
                </a:srgbClr>
              </a:gs>
              <a:gs pos="100000">
                <a:srgbClr val="C03BC4"/>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11111055-A20C-260C-8723-38E9AB76FADC}"/>
              </a:ext>
            </a:extLst>
          </p:cNvPr>
          <p:cNvSpPr>
            <a:spLocks noGrp="1"/>
          </p:cNvSpPr>
          <p:nvPr>
            <p:ph type="title"/>
          </p:nvPr>
        </p:nvSpPr>
        <p:spPr>
          <a:xfrm>
            <a:off x="588263" y="509156"/>
            <a:ext cx="11433691" cy="430887"/>
          </a:xfrm>
        </p:spPr>
        <p:txBody>
          <a:bodyPr>
            <a:noAutofit/>
          </a:bodyPr>
          <a:lstStyle/>
          <a:p>
            <a:r>
              <a:rPr lang="es-ES" dirty="0"/>
              <a:t>Llega a pymes nuevas y existentes que están emocionadas por la IA </a:t>
            </a:r>
            <a:r>
              <a:rPr lang="es-ES" dirty="0" err="1"/>
              <a:t>Copilot</a:t>
            </a:r>
            <a:r>
              <a:rPr lang="es-ES" dirty="0"/>
              <a:t> para Microsoft 365</a:t>
            </a:r>
            <a:endParaRPr lang="en-US" dirty="0"/>
          </a:p>
        </p:txBody>
      </p:sp>
      <p:sp>
        <p:nvSpPr>
          <p:cNvPr id="4" name="Rectangle: Rounded Corners 3">
            <a:extLst>
              <a:ext uri="{FF2B5EF4-FFF2-40B4-BE49-F238E27FC236}">
                <a16:creationId xmlns:a16="http://schemas.microsoft.com/office/drawing/2014/main" id="{AB8A32F4-70EE-3ADA-C801-8189CD785550}"/>
              </a:ext>
              <a:ext uri="{C183D7F6-B498-43B3-948B-1728B52AA6E4}">
                <adec:decorative xmlns:adec="http://schemas.microsoft.com/office/drawing/2017/decorative" val="0"/>
              </a:ext>
            </a:extLst>
          </p:cNvPr>
          <p:cNvSpPr>
            <a:spLocks/>
          </p:cNvSpPr>
          <p:nvPr/>
        </p:nvSpPr>
        <p:spPr bwMode="auto">
          <a:xfrm>
            <a:off x="588963" y="1645878"/>
            <a:ext cx="3561471" cy="1049840"/>
          </a:xfrm>
          <a:prstGeom prst="roundRect">
            <a:avLst>
              <a:gd name="adj" fmla="val 12097"/>
            </a:avLst>
          </a:prstGeom>
          <a:gradFill flip="none" rotWithShape="1">
            <a:gsLst>
              <a:gs pos="54000">
                <a:schemeClr val="bg1">
                  <a:alpha val="27000"/>
                </a:schemeClr>
              </a:gs>
              <a:gs pos="100000">
                <a:schemeClr val="bg1">
                  <a:alpha val="31000"/>
                </a:schemeClr>
              </a:gs>
            </a:gsLst>
            <a:path path="rect">
              <a:fillToRect l="50000" t="50000" r="50000" b="50000"/>
            </a:path>
            <a:tileRect/>
          </a:gradFill>
          <a:ln>
            <a:solidFill>
              <a:schemeClr val="bg1">
                <a:lumMod val="85000"/>
              </a:schemeClr>
            </a:solidFill>
          </a:ln>
          <a:extLst>
            <a:ext uri="{53640926-AAD7-44D8-BBD7-CCE9431645EC}">
              <a14:shadowObscured xmlns:a14="http://schemas.microsoft.com/office/drawing/2010/main"/>
            </a:ext>
          </a:extLst>
        </p:spPr>
        <p:style>
          <a:lnRef idx="2">
            <a:schemeClr val="accent1">
              <a:shade val="15000"/>
            </a:schemeClr>
          </a:lnRef>
          <a:fillRef idx="1">
            <a:schemeClr val="accent1"/>
          </a:fillRef>
          <a:effectRef idx="0">
            <a:schemeClr val="accent1"/>
          </a:effectRef>
          <a:fontRef idx="minor">
            <a:schemeClr val="lt1"/>
          </a:fontRef>
        </p:style>
        <p:txBody>
          <a:bodyPr lIns="914400" tIns="0" rIns="182880" bIns="0" rtlCol="0" anchor="ctr" anchorCtr="0"/>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Segoe UI Semibold"/>
                <a:ea typeface="+mn-ea"/>
                <a:cs typeface="+mn-cs"/>
              </a:rPr>
              <a:t>Clientes locales (</a:t>
            </a:r>
            <a:r>
              <a:rPr kumimoji="0" lang="es-ES" sz="1600" b="0" i="0" u="none" strike="noStrike" kern="1200" cap="none" spc="0" normalizeH="0" baseline="0" noProof="0" dirty="0" err="1">
                <a:ln>
                  <a:noFill/>
                </a:ln>
                <a:solidFill>
                  <a:prstClr val="black"/>
                </a:solidFill>
                <a:effectLst/>
                <a:uLnTx/>
                <a:uFillTx/>
                <a:latin typeface="Segoe UI Semibold"/>
                <a:ea typeface="+mn-ea"/>
                <a:cs typeface="+mn-cs"/>
              </a:rPr>
              <a:t>On</a:t>
            </a:r>
            <a:r>
              <a:rPr kumimoji="0" lang="es-ES" sz="1600" b="0" i="0" u="none" strike="noStrike" kern="1200" cap="none" spc="0" normalizeH="0" baseline="0" noProof="0" dirty="0">
                <a:ln>
                  <a:noFill/>
                </a:ln>
                <a:solidFill>
                  <a:prstClr val="black"/>
                </a:solidFill>
                <a:effectLst/>
                <a:uLnTx/>
                <a:uFillTx/>
                <a:latin typeface="Segoe UI Semibold"/>
                <a:ea typeface="+mn-ea"/>
                <a:cs typeface="+mn-cs"/>
              </a:rPr>
              <a:t>-premise) listos para la migración a la nube</a:t>
            </a:r>
            <a:endParaRPr kumimoji="0" lang="en-US" sz="1600" b="0" i="0" u="none" strike="noStrike" kern="1200" cap="none" spc="0" normalizeH="0" baseline="0" noProof="0" dirty="0">
              <a:ln>
                <a:noFill/>
              </a:ln>
              <a:solidFill>
                <a:prstClr val="black"/>
              </a:solidFill>
              <a:effectLst/>
              <a:uLnTx/>
              <a:uFillTx/>
              <a:latin typeface="Segoe UI Semibold"/>
              <a:ea typeface="+mn-ea"/>
              <a:cs typeface="+mn-cs"/>
            </a:endParaRPr>
          </a:p>
        </p:txBody>
      </p:sp>
      <p:sp>
        <p:nvSpPr>
          <p:cNvPr id="30" name="TextBox 29">
            <a:extLst>
              <a:ext uri="{FF2B5EF4-FFF2-40B4-BE49-F238E27FC236}">
                <a16:creationId xmlns:a16="http://schemas.microsoft.com/office/drawing/2014/main" id="{35F2C243-10D8-97F4-7F69-6A4B962B2E94}"/>
              </a:ext>
            </a:extLst>
          </p:cNvPr>
          <p:cNvSpPr txBox="1"/>
          <p:nvPr/>
        </p:nvSpPr>
        <p:spPr>
          <a:xfrm>
            <a:off x="1150143" y="3754335"/>
            <a:ext cx="3861116" cy="430887"/>
          </a:xfrm>
          <a:prstGeom prst="rect">
            <a:avLst/>
          </a:prstGeom>
          <a:noFill/>
        </p:spPr>
        <p:txBody>
          <a:bodyPr wrap="square" lIns="182880" tIns="0" rIns="18288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Segoe UI"/>
                <a:ea typeface="+mn-ea"/>
                <a:cs typeface="+mn-cs"/>
              </a:rPr>
              <a:t>Atraer nuevos clientes a la nube de Microsoft</a:t>
            </a: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1" name="TextBox 30">
            <a:extLst>
              <a:ext uri="{FF2B5EF4-FFF2-40B4-BE49-F238E27FC236}">
                <a16:creationId xmlns:a16="http://schemas.microsoft.com/office/drawing/2014/main" id="{D9D2FB3A-4D89-34BB-8D65-807F755CB3C1}"/>
              </a:ext>
            </a:extLst>
          </p:cNvPr>
          <p:cNvSpPr txBox="1"/>
          <p:nvPr/>
        </p:nvSpPr>
        <p:spPr>
          <a:xfrm>
            <a:off x="1150143" y="4966294"/>
            <a:ext cx="3221145" cy="215444"/>
          </a:xfrm>
          <a:prstGeom prst="rect">
            <a:avLst/>
          </a:prstGeom>
          <a:noFill/>
        </p:spPr>
        <p:txBody>
          <a:bodyPr wrap="square" lIns="182880" tIns="0" rIns="18288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Segoe UI"/>
                <a:ea typeface="+mn-ea"/>
                <a:cs typeface="+mn-cs"/>
              </a:rPr>
              <a:t>Migración</a:t>
            </a:r>
            <a:r>
              <a:rPr kumimoji="0" lang="en-US" sz="1400" b="0" i="0" u="none" strike="noStrike" kern="1200" cap="none" spc="0" normalizeH="0" baseline="0" noProof="0" dirty="0">
                <a:ln>
                  <a:noFill/>
                </a:ln>
                <a:solidFill>
                  <a:prstClr val="white"/>
                </a:solidFill>
                <a:effectLst/>
                <a:uLnTx/>
                <a:uFillTx/>
                <a:latin typeface="Segoe UI"/>
                <a:ea typeface="+mn-ea"/>
                <a:cs typeface="+mn-cs"/>
              </a:rPr>
              <a:t> de </a:t>
            </a:r>
            <a:r>
              <a:rPr kumimoji="0" lang="en-US" sz="1400" b="0" i="0" u="none" strike="noStrike" kern="1200" cap="none" spc="0" normalizeH="0" baseline="0" noProof="0" dirty="0" err="1">
                <a:ln>
                  <a:noFill/>
                </a:ln>
                <a:solidFill>
                  <a:prstClr val="white"/>
                </a:solidFill>
                <a:effectLst/>
                <a:uLnTx/>
                <a:uFillTx/>
                <a:latin typeface="Segoe UI"/>
                <a:ea typeface="+mn-ea"/>
                <a:cs typeface="+mn-cs"/>
              </a:rPr>
              <a:t>servidores</a:t>
            </a:r>
            <a:r>
              <a:rPr kumimoji="0" lang="en-US" sz="1400" b="0" i="0" u="none" strike="noStrike" kern="1200" cap="none" spc="0" normalizeH="0" baseline="0" noProof="0" dirty="0">
                <a:ln>
                  <a:noFill/>
                </a:ln>
                <a:solidFill>
                  <a:prstClr val="white"/>
                </a:solidFill>
                <a:effectLst/>
                <a:uLnTx/>
                <a:uFillTx/>
                <a:latin typeface="Segoe UI"/>
                <a:ea typeface="+mn-ea"/>
                <a:cs typeface="+mn-cs"/>
              </a:rPr>
              <a:t> locales</a:t>
            </a:r>
          </a:p>
        </p:txBody>
      </p:sp>
      <p:sp>
        <p:nvSpPr>
          <p:cNvPr id="5" name="Rectangle: Rounded Corners 4">
            <a:extLst>
              <a:ext uri="{FF2B5EF4-FFF2-40B4-BE49-F238E27FC236}">
                <a16:creationId xmlns:a16="http://schemas.microsoft.com/office/drawing/2014/main" id="{2E3CF410-E8A0-62B0-8B51-2835C09DC536}"/>
              </a:ext>
              <a:ext uri="{C183D7F6-B498-43B3-948B-1728B52AA6E4}">
                <adec:decorative xmlns:adec="http://schemas.microsoft.com/office/drawing/2017/decorative" val="0"/>
              </a:ext>
            </a:extLst>
          </p:cNvPr>
          <p:cNvSpPr/>
          <p:nvPr/>
        </p:nvSpPr>
        <p:spPr bwMode="auto">
          <a:xfrm>
            <a:off x="4315265" y="1645878"/>
            <a:ext cx="3561471" cy="1049840"/>
          </a:xfrm>
          <a:prstGeom prst="roundRect">
            <a:avLst>
              <a:gd name="adj" fmla="val 12097"/>
            </a:avLst>
          </a:prstGeom>
          <a:gradFill flip="none" rotWithShape="1">
            <a:gsLst>
              <a:gs pos="54000">
                <a:schemeClr val="bg1">
                  <a:alpha val="27000"/>
                </a:schemeClr>
              </a:gs>
              <a:gs pos="100000">
                <a:schemeClr val="bg1">
                  <a:alpha val="31000"/>
                </a:schemeClr>
              </a:gs>
            </a:gsLst>
            <a:path path="rect">
              <a:fillToRect l="50000" t="50000" r="50000" b="50000"/>
            </a:path>
            <a:tileRect/>
          </a:gradFill>
          <a:ln>
            <a:solidFill>
              <a:schemeClr val="bg1">
                <a:lumMod val="85000"/>
              </a:schemeClr>
            </a:solidFill>
          </a:ln>
          <a:extLst>
            <a:ext uri="{53640926-AAD7-44D8-BBD7-CCE9431645EC}">
              <a14:shadowObscured xmlns:a14="http://schemas.microsoft.com/office/drawing/2010/main"/>
            </a:ext>
          </a:extLst>
        </p:spPr>
        <p:style>
          <a:lnRef idx="2">
            <a:schemeClr val="accent1">
              <a:shade val="15000"/>
            </a:schemeClr>
          </a:lnRef>
          <a:fillRef idx="1">
            <a:schemeClr val="accent1"/>
          </a:fillRef>
          <a:effectRef idx="0">
            <a:schemeClr val="accent1"/>
          </a:effectRef>
          <a:fontRef idx="minor">
            <a:schemeClr val="lt1"/>
          </a:fontRef>
        </p:style>
        <p:txBody>
          <a:bodyPr lIns="914400" tIns="0" rIns="182880" bIns="0" rtlCol="0" anchor="ctr" anchorCtr="0"/>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Segoe UI Semibold"/>
                <a:ea typeface="+mn-ea"/>
                <a:cs typeface="+mn-cs"/>
              </a:rPr>
              <a:t>Clientes que buscan consolidar aplicaciones y software en una sola solución</a:t>
            </a:r>
            <a:endParaRPr kumimoji="0" lang="en-US" sz="1600" b="0" i="0" u="none" strike="noStrike" kern="1200" cap="none" spc="0" normalizeH="0" baseline="0" noProof="0" dirty="0">
              <a:ln>
                <a:noFill/>
              </a:ln>
              <a:solidFill>
                <a:prstClr val="black"/>
              </a:solidFill>
              <a:effectLst/>
              <a:uLnTx/>
              <a:uFillTx/>
              <a:latin typeface="Segoe UI Semibold"/>
              <a:ea typeface="+mn-ea"/>
              <a:cs typeface="+mn-cs"/>
            </a:endParaRPr>
          </a:p>
        </p:txBody>
      </p:sp>
      <p:sp>
        <p:nvSpPr>
          <p:cNvPr id="32" name="TextBox 31">
            <a:extLst>
              <a:ext uri="{FF2B5EF4-FFF2-40B4-BE49-F238E27FC236}">
                <a16:creationId xmlns:a16="http://schemas.microsoft.com/office/drawing/2014/main" id="{EB419BB0-0D5E-E9F9-2938-38BB1800F389}"/>
              </a:ext>
            </a:extLst>
          </p:cNvPr>
          <p:cNvSpPr txBox="1"/>
          <p:nvPr/>
        </p:nvSpPr>
        <p:spPr>
          <a:xfrm>
            <a:off x="1150143" y="5975588"/>
            <a:ext cx="4196947" cy="646331"/>
          </a:xfrm>
          <a:prstGeom prst="rect">
            <a:avLst/>
          </a:prstGeom>
          <a:noFill/>
        </p:spPr>
        <p:txBody>
          <a:bodyPr wrap="square" lIns="182880" tIns="0" rIns="18288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Segoe UI"/>
                <a:ea typeface="+mn-ea"/>
                <a:cs typeface="+mn-cs"/>
              </a:rPr>
              <a:t>Corregir</a:t>
            </a:r>
            <a:r>
              <a:rPr kumimoji="0" lang="en-US" sz="1400" b="0" i="0" u="none" strike="noStrike" kern="1200" cap="none" spc="0" normalizeH="0" baseline="0" noProof="0" dirty="0">
                <a:ln>
                  <a:noFill/>
                </a:ln>
                <a:solidFill>
                  <a:prstClr val="white"/>
                </a:solidFill>
                <a:effectLst/>
                <a:uLnTx/>
                <a:uFillTx/>
                <a:latin typeface="Segoe UI"/>
                <a:ea typeface="+mn-ea"/>
                <a:cs typeface="+mn-cs"/>
              </a:rPr>
              <a:t> </a:t>
            </a:r>
            <a:r>
              <a:rPr kumimoji="0" lang="en-US" sz="1400" b="0" i="0" u="none" strike="noStrike" kern="1200" cap="none" spc="0" normalizeH="0" baseline="0" noProof="0" dirty="0" err="1">
                <a:ln>
                  <a:noFill/>
                </a:ln>
                <a:solidFill>
                  <a:prstClr val="white"/>
                </a:solidFill>
                <a:effectLst/>
                <a:uLnTx/>
                <a:uFillTx/>
                <a:latin typeface="Segoe UI"/>
                <a:ea typeface="+mn-ea"/>
                <a:cs typeface="+mn-cs"/>
              </a:rPr>
              <a:t>los</a:t>
            </a:r>
            <a:r>
              <a:rPr kumimoji="0" lang="en-US" sz="1400" b="0" i="0" u="none" strike="noStrike" kern="1200" cap="none" spc="0" normalizeH="0" baseline="0" noProof="0" dirty="0">
                <a:ln>
                  <a:noFill/>
                </a:ln>
                <a:solidFill>
                  <a:prstClr val="white"/>
                </a:solidFill>
                <a:effectLst/>
                <a:uLnTx/>
                <a:uFillTx/>
                <a:latin typeface="Segoe UI"/>
                <a:ea typeface="+mn-ea"/>
                <a:cs typeface="+mn-cs"/>
              </a:rPr>
              <a:t> </a:t>
            </a:r>
            <a:r>
              <a:rPr kumimoji="0" lang="en-US" sz="1400" b="0" i="0" u="none" strike="noStrike" kern="1200" cap="none" spc="0" normalizeH="0" baseline="0" noProof="0" dirty="0" err="1">
                <a:ln>
                  <a:noFill/>
                </a:ln>
                <a:solidFill>
                  <a:prstClr val="white"/>
                </a:solidFill>
                <a:effectLst/>
                <a:uLnTx/>
                <a:uFillTx/>
                <a:latin typeface="Segoe UI"/>
                <a:ea typeface="+mn-ea"/>
                <a:cs typeface="+mn-cs"/>
              </a:rPr>
              <a:t>recursos</a:t>
            </a:r>
            <a:r>
              <a:rPr kumimoji="0" lang="en-US" sz="1400" b="0" i="0" u="none" strike="noStrike" kern="1200" cap="none" spc="0" normalizeH="0" baseline="0" noProof="0" dirty="0">
                <a:ln>
                  <a:noFill/>
                </a:ln>
                <a:solidFill>
                  <a:prstClr val="white"/>
                </a:solidFill>
                <a:effectLst/>
                <a:uLnTx/>
                <a:uFillTx/>
                <a:latin typeface="Segoe UI"/>
                <a:ea typeface="+mn-ea"/>
                <a:cs typeface="+mn-cs"/>
              </a:rPr>
              <a:t> </a:t>
            </a:r>
            <a:r>
              <a:rPr kumimoji="0" lang="en-US" sz="1400" b="0" i="0" u="none" strike="noStrike" kern="1200" cap="none" spc="0" normalizeH="0" baseline="0" noProof="0" dirty="0" err="1">
                <a:ln>
                  <a:noFill/>
                </a:ln>
                <a:solidFill>
                  <a:prstClr val="white"/>
                </a:solidFill>
                <a:effectLst/>
                <a:uLnTx/>
                <a:uFillTx/>
                <a:latin typeface="Segoe UI"/>
                <a:ea typeface="+mn-ea"/>
                <a:cs typeface="+mn-cs"/>
              </a:rPr>
              <a:t>compartidos</a:t>
            </a:r>
            <a:r>
              <a:rPr kumimoji="0" lang="en-US" sz="1400" b="0" i="0" u="none" strike="noStrike" kern="1200" cap="none" spc="0" normalizeH="0" baseline="0" noProof="0" dirty="0">
                <a:ln>
                  <a:noFill/>
                </a:ln>
                <a:solidFill>
                  <a:prstClr val="white"/>
                </a:solidFill>
                <a:effectLst/>
                <a:uLnTx/>
                <a:uFillTx/>
                <a:latin typeface="Segoe UI"/>
                <a:ea typeface="+mn-ea"/>
                <a:cs typeface="+mn-cs"/>
              </a:rPr>
              <a:t> de </a:t>
            </a:r>
            <a:r>
              <a:rPr kumimoji="0" lang="en-US" sz="1400" b="0" i="0" u="none" strike="noStrike" kern="1200" cap="none" spc="0" normalizeH="0" baseline="0" noProof="0" dirty="0" err="1">
                <a:ln>
                  <a:noFill/>
                </a:ln>
                <a:solidFill>
                  <a:prstClr val="white"/>
                </a:solidFill>
                <a:effectLst/>
                <a:uLnTx/>
                <a:uFillTx/>
                <a:latin typeface="Segoe UI"/>
                <a:ea typeface="+mn-ea"/>
                <a:cs typeface="+mn-cs"/>
              </a:rPr>
              <a:t>archivos</a:t>
            </a:r>
            <a:r>
              <a:rPr kumimoji="0" lang="en-US" sz="1400" b="0" i="0" u="none" strike="noStrike" kern="1200" cap="none" spc="0" normalizeH="0" baseline="0" noProof="0" dirty="0">
                <a:ln>
                  <a:noFill/>
                </a:ln>
                <a:solidFill>
                  <a:prstClr val="white"/>
                </a:solidFill>
                <a:effectLst/>
                <a:uLnTx/>
                <a:uFillTx/>
                <a:latin typeface="Segoe UI"/>
                <a:ea typeface="+mn-ea"/>
                <a:cs typeface="+mn-cs"/>
              </a:rPr>
              <a:t> </a:t>
            </a:r>
            <a:r>
              <a:rPr kumimoji="0" lang="en-US" sz="1400" b="0" i="0" u="none" strike="noStrike" kern="1200" cap="none" spc="0" normalizeH="0" baseline="0" noProof="0" dirty="0" err="1">
                <a:ln>
                  <a:noFill/>
                </a:ln>
                <a:solidFill>
                  <a:prstClr val="white"/>
                </a:solidFill>
                <a:effectLst/>
                <a:uLnTx/>
                <a:uFillTx/>
                <a:latin typeface="Segoe UI"/>
                <a:ea typeface="+mn-ea"/>
                <a:cs typeface="+mn-cs"/>
              </a:rPr>
              <a:t>heredados</a:t>
            </a:r>
            <a:r>
              <a:rPr kumimoji="0" lang="en-US" sz="1400" b="0" i="0" u="none" strike="noStrike" kern="1200" cap="none" spc="0" normalizeH="0" baseline="0" noProof="0" dirty="0">
                <a:ln>
                  <a:noFill/>
                </a:ln>
                <a:solidFill>
                  <a:prstClr val="white"/>
                </a:solidFill>
                <a:effectLst/>
                <a:uLnTx/>
                <a:uFillTx/>
                <a:latin typeface="Segoe UI"/>
                <a:ea typeface="+mn-ea"/>
                <a:cs typeface="+mn-cs"/>
              </a:rPr>
              <a:t>. Usar SharePoint/OneDrive para </a:t>
            </a:r>
            <a:r>
              <a:rPr kumimoji="0" lang="en-US" sz="1400" b="0" i="0" u="none" strike="noStrike" kern="1200" cap="none" spc="0" normalizeH="0" baseline="0" noProof="0" dirty="0" err="1">
                <a:ln>
                  <a:noFill/>
                </a:ln>
                <a:solidFill>
                  <a:prstClr val="white"/>
                </a:solidFill>
                <a:effectLst/>
                <a:uLnTx/>
                <a:uFillTx/>
                <a:latin typeface="Segoe UI"/>
                <a:ea typeface="+mn-ea"/>
                <a:cs typeface="+mn-cs"/>
              </a:rPr>
              <a:t>almacenar</a:t>
            </a:r>
            <a:r>
              <a:rPr kumimoji="0" lang="en-US" sz="1400" b="0" i="0" u="none" strike="noStrike" kern="1200" cap="none" spc="0" normalizeH="0" baseline="0" noProof="0" dirty="0">
                <a:ln>
                  <a:noFill/>
                </a:ln>
                <a:solidFill>
                  <a:prstClr val="white"/>
                </a:solidFill>
                <a:effectLst/>
                <a:uLnTx/>
                <a:uFillTx/>
                <a:latin typeface="Segoe UI"/>
                <a:ea typeface="+mn-ea"/>
                <a:cs typeface="+mn-cs"/>
              </a:rPr>
              <a:t> y </a:t>
            </a:r>
            <a:r>
              <a:rPr kumimoji="0" lang="en-US" sz="1400" b="0" i="0" u="none" strike="noStrike" kern="1200" cap="none" spc="0" normalizeH="0" baseline="0" noProof="0" dirty="0" err="1">
                <a:ln>
                  <a:noFill/>
                </a:ln>
                <a:solidFill>
                  <a:prstClr val="white"/>
                </a:solidFill>
                <a:effectLst/>
                <a:uLnTx/>
                <a:uFillTx/>
                <a:latin typeface="Segoe UI"/>
                <a:ea typeface="+mn-ea"/>
                <a:cs typeface="+mn-cs"/>
              </a:rPr>
              <a:t>compartir</a:t>
            </a:r>
            <a:r>
              <a:rPr kumimoji="0" lang="en-US" sz="1400" b="0" i="0" u="none" strike="noStrike" kern="1200" cap="none" spc="0" normalizeH="0" baseline="0" noProof="0" dirty="0">
                <a:ln>
                  <a:noFill/>
                </a:ln>
                <a:solidFill>
                  <a:prstClr val="white"/>
                </a:solidFill>
                <a:effectLst/>
                <a:uLnTx/>
                <a:uFillTx/>
                <a:latin typeface="Segoe UI"/>
                <a:ea typeface="+mn-ea"/>
                <a:cs typeface="+mn-cs"/>
              </a:rPr>
              <a:t> </a:t>
            </a:r>
            <a:r>
              <a:rPr kumimoji="0" lang="en-US" sz="1400" b="0" i="0" u="none" strike="noStrike" kern="1200" cap="none" spc="0" normalizeH="0" baseline="0" noProof="0" dirty="0" err="1">
                <a:ln>
                  <a:noFill/>
                </a:ln>
                <a:solidFill>
                  <a:prstClr val="white"/>
                </a:solidFill>
                <a:effectLst/>
                <a:uLnTx/>
                <a:uFillTx/>
                <a:latin typeface="Segoe UI"/>
                <a:ea typeface="+mn-ea"/>
                <a:cs typeface="+mn-cs"/>
              </a:rPr>
              <a:t>archivos</a:t>
            </a:r>
            <a:endParaRPr kumimoji="0" lang="en-US" sz="1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6" name="Rectangle: Rounded Corners 5">
            <a:extLst>
              <a:ext uri="{FF2B5EF4-FFF2-40B4-BE49-F238E27FC236}">
                <a16:creationId xmlns:a16="http://schemas.microsoft.com/office/drawing/2014/main" id="{E47B0682-34F4-974B-0EEF-00F5503898C3}"/>
              </a:ext>
              <a:ext uri="{C183D7F6-B498-43B3-948B-1728B52AA6E4}">
                <adec:decorative xmlns:adec="http://schemas.microsoft.com/office/drawing/2017/decorative" val="0"/>
              </a:ext>
            </a:extLst>
          </p:cNvPr>
          <p:cNvSpPr/>
          <p:nvPr/>
        </p:nvSpPr>
        <p:spPr bwMode="auto">
          <a:xfrm>
            <a:off x="8041566" y="1645878"/>
            <a:ext cx="3561471" cy="1049840"/>
          </a:xfrm>
          <a:prstGeom prst="roundRect">
            <a:avLst>
              <a:gd name="adj" fmla="val 12097"/>
            </a:avLst>
          </a:prstGeom>
          <a:gradFill flip="none" rotWithShape="1">
            <a:gsLst>
              <a:gs pos="54000">
                <a:schemeClr val="bg1">
                  <a:alpha val="27000"/>
                </a:schemeClr>
              </a:gs>
              <a:gs pos="100000">
                <a:schemeClr val="bg1">
                  <a:alpha val="31000"/>
                </a:schemeClr>
              </a:gs>
            </a:gsLst>
            <a:path path="rect">
              <a:fillToRect l="50000" t="50000" r="50000" b="50000"/>
            </a:path>
            <a:tileRect/>
          </a:gradFill>
          <a:ln>
            <a:solidFill>
              <a:schemeClr val="bg1">
                <a:lumMod val="85000"/>
              </a:schemeClr>
            </a:solidFill>
          </a:ln>
          <a:extLst>
            <a:ext uri="{53640926-AAD7-44D8-BBD7-CCE9431645EC}">
              <a14:shadowObscured xmlns:a14="http://schemas.microsoft.com/office/drawing/2010/main"/>
            </a:ext>
          </a:extLst>
        </p:spPr>
        <p:style>
          <a:lnRef idx="2">
            <a:schemeClr val="accent1">
              <a:shade val="15000"/>
            </a:schemeClr>
          </a:lnRef>
          <a:fillRef idx="1">
            <a:schemeClr val="accent1"/>
          </a:fillRef>
          <a:effectRef idx="0">
            <a:schemeClr val="accent1"/>
          </a:effectRef>
          <a:fontRef idx="minor">
            <a:schemeClr val="lt1"/>
          </a:fontRef>
        </p:style>
        <p:txBody>
          <a:bodyPr lIns="914400" tIns="0" rIns="182880" bIns="0" rtlCol="0" anchor="ctr" anchorCtr="0"/>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Segoe UI Semibold"/>
                <a:ea typeface="+mn-ea"/>
                <a:cs typeface="+mn-cs"/>
              </a:rPr>
              <a:t>Clientes en soluciones de la competencia</a:t>
            </a:r>
            <a:endParaRPr kumimoji="0" lang="en-US" sz="1600" b="0" i="0" u="none" strike="noStrike" kern="1200" cap="none" spc="0" normalizeH="0" baseline="0" noProof="0" dirty="0">
              <a:ln>
                <a:noFill/>
              </a:ln>
              <a:solidFill>
                <a:prstClr val="black"/>
              </a:solidFill>
              <a:effectLst/>
              <a:uLnTx/>
              <a:uFillTx/>
              <a:latin typeface="Segoe UI Semibold"/>
              <a:ea typeface="+mn-ea"/>
              <a:cs typeface="+mn-cs"/>
            </a:endParaRPr>
          </a:p>
        </p:txBody>
      </p:sp>
      <p:grpSp>
        <p:nvGrpSpPr>
          <p:cNvPr id="12" name="ICON 2">
            <a:extLst>
              <a:ext uri="{FF2B5EF4-FFF2-40B4-BE49-F238E27FC236}">
                <a16:creationId xmlns:a16="http://schemas.microsoft.com/office/drawing/2014/main" id="{B67A164E-6562-D1EE-9C68-C0FA69D4AA0C}"/>
              </a:ext>
              <a:ext uri="{C183D7F6-B498-43B3-948B-1728B52AA6E4}">
                <adec:decorative xmlns:adec="http://schemas.microsoft.com/office/drawing/2017/decorative" val="1"/>
              </a:ext>
            </a:extLst>
          </p:cNvPr>
          <p:cNvGrpSpPr/>
          <p:nvPr/>
        </p:nvGrpSpPr>
        <p:grpSpPr>
          <a:xfrm>
            <a:off x="4588025" y="1955224"/>
            <a:ext cx="480971" cy="431148"/>
            <a:chOff x="3671863" y="1732489"/>
            <a:chExt cx="577165" cy="517377"/>
          </a:xfrm>
          <a:gradFill>
            <a:gsLst>
              <a:gs pos="20000">
                <a:srgbClr val="8661C5"/>
              </a:gs>
              <a:gs pos="100000">
                <a:srgbClr val="C03BC4"/>
              </a:gs>
            </a:gsLst>
            <a:lin ang="0" scaled="1"/>
          </a:gradFill>
        </p:grpSpPr>
        <p:sp>
          <p:nvSpPr>
            <p:cNvPr id="13" name="Freeform 15">
              <a:extLst>
                <a:ext uri="{FF2B5EF4-FFF2-40B4-BE49-F238E27FC236}">
                  <a16:creationId xmlns:a16="http://schemas.microsoft.com/office/drawing/2014/main" id="{42B8E69B-9FEB-A84B-3622-DC822B24B245}"/>
                </a:ext>
              </a:extLst>
            </p:cNvPr>
            <p:cNvSpPr>
              <a:spLocks noEditPoints="1"/>
            </p:cNvSpPr>
            <p:nvPr/>
          </p:nvSpPr>
          <p:spPr bwMode="auto">
            <a:xfrm>
              <a:off x="3671863" y="1732489"/>
              <a:ext cx="577165" cy="397795"/>
            </a:xfrm>
            <a:custGeom>
              <a:avLst/>
              <a:gdLst>
                <a:gd name="T0" fmla="*/ 120 w 425"/>
                <a:gd name="T1" fmla="*/ 253 h 293"/>
                <a:gd name="T2" fmla="*/ 120 w 425"/>
                <a:gd name="T3" fmla="*/ 253 h 293"/>
                <a:gd name="T4" fmla="*/ 27 w 425"/>
                <a:gd name="T5" fmla="*/ 253 h 293"/>
                <a:gd name="T6" fmla="*/ 27 w 425"/>
                <a:gd name="T7" fmla="*/ 93 h 293"/>
                <a:gd name="T8" fmla="*/ 120 w 425"/>
                <a:gd name="T9" fmla="*/ 93 h 293"/>
                <a:gd name="T10" fmla="*/ 120 w 425"/>
                <a:gd name="T11" fmla="*/ 253 h 293"/>
                <a:gd name="T12" fmla="*/ 94 w 425"/>
                <a:gd name="T13" fmla="*/ 280 h 293"/>
                <a:gd name="T14" fmla="*/ 94 w 425"/>
                <a:gd name="T15" fmla="*/ 280 h 293"/>
                <a:gd name="T16" fmla="*/ 54 w 425"/>
                <a:gd name="T17" fmla="*/ 280 h 293"/>
                <a:gd name="T18" fmla="*/ 54 w 425"/>
                <a:gd name="T19" fmla="*/ 266 h 293"/>
                <a:gd name="T20" fmla="*/ 94 w 425"/>
                <a:gd name="T21" fmla="*/ 266 h 293"/>
                <a:gd name="T22" fmla="*/ 94 w 425"/>
                <a:gd name="T23" fmla="*/ 280 h 293"/>
                <a:gd name="T24" fmla="*/ 421 w 425"/>
                <a:gd name="T25" fmla="*/ 226 h 293"/>
                <a:gd name="T26" fmla="*/ 421 w 425"/>
                <a:gd name="T27" fmla="*/ 226 h 293"/>
                <a:gd name="T28" fmla="*/ 387 w 425"/>
                <a:gd name="T29" fmla="*/ 193 h 293"/>
                <a:gd name="T30" fmla="*/ 387 w 425"/>
                <a:gd name="T31" fmla="*/ 26 h 293"/>
                <a:gd name="T32" fmla="*/ 385 w 425"/>
                <a:gd name="T33" fmla="*/ 16 h 293"/>
                <a:gd name="T34" fmla="*/ 379 w 425"/>
                <a:gd name="T35" fmla="*/ 7 h 293"/>
                <a:gd name="T36" fmla="*/ 371 w 425"/>
                <a:gd name="T37" fmla="*/ 2 h 293"/>
                <a:gd name="T38" fmla="*/ 360 w 425"/>
                <a:gd name="T39" fmla="*/ 0 h 293"/>
                <a:gd name="T40" fmla="*/ 94 w 425"/>
                <a:gd name="T41" fmla="*/ 0 h 293"/>
                <a:gd name="T42" fmla="*/ 83 w 425"/>
                <a:gd name="T43" fmla="*/ 2 h 293"/>
                <a:gd name="T44" fmla="*/ 75 w 425"/>
                <a:gd name="T45" fmla="*/ 7 h 293"/>
                <a:gd name="T46" fmla="*/ 69 w 425"/>
                <a:gd name="T47" fmla="*/ 16 h 293"/>
                <a:gd name="T48" fmla="*/ 67 w 425"/>
                <a:gd name="T49" fmla="*/ 26 h 293"/>
                <a:gd name="T50" fmla="*/ 67 w 425"/>
                <a:gd name="T51" fmla="*/ 66 h 293"/>
                <a:gd name="T52" fmla="*/ 27 w 425"/>
                <a:gd name="T53" fmla="*/ 66 h 293"/>
                <a:gd name="T54" fmla="*/ 17 w 425"/>
                <a:gd name="T55" fmla="*/ 68 h 293"/>
                <a:gd name="T56" fmla="*/ 8 w 425"/>
                <a:gd name="T57" fmla="*/ 74 h 293"/>
                <a:gd name="T58" fmla="*/ 2 w 425"/>
                <a:gd name="T59" fmla="*/ 82 h 293"/>
                <a:gd name="T60" fmla="*/ 0 w 425"/>
                <a:gd name="T61" fmla="*/ 93 h 293"/>
                <a:gd name="T62" fmla="*/ 0 w 425"/>
                <a:gd name="T63" fmla="*/ 266 h 293"/>
                <a:gd name="T64" fmla="*/ 2 w 425"/>
                <a:gd name="T65" fmla="*/ 277 h 293"/>
                <a:gd name="T66" fmla="*/ 8 w 425"/>
                <a:gd name="T67" fmla="*/ 285 h 293"/>
                <a:gd name="T68" fmla="*/ 17 w 425"/>
                <a:gd name="T69" fmla="*/ 291 h 293"/>
                <a:gd name="T70" fmla="*/ 27 w 425"/>
                <a:gd name="T71" fmla="*/ 293 h 293"/>
                <a:gd name="T72" fmla="*/ 120 w 425"/>
                <a:gd name="T73" fmla="*/ 293 h 293"/>
                <a:gd name="T74" fmla="*/ 131 w 425"/>
                <a:gd name="T75" fmla="*/ 291 h 293"/>
                <a:gd name="T76" fmla="*/ 139 w 425"/>
                <a:gd name="T77" fmla="*/ 285 h 293"/>
                <a:gd name="T78" fmla="*/ 145 w 425"/>
                <a:gd name="T79" fmla="*/ 277 h 293"/>
                <a:gd name="T80" fmla="*/ 147 w 425"/>
                <a:gd name="T81" fmla="*/ 266 h 293"/>
                <a:gd name="T82" fmla="*/ 147 w 425"/>
                <a:gd name="T83" fmla="*/ 93 h 293"/>
                <a:gd name="T84" fmla="*/ 145 w 425"/>
                <a:gd name="T85" fmla="*/ 82 h 293"/>
                <a:gd name="T86" fmla="*/ 139 w 425"/>
                <a:gd name="T87" fmla="*/ 74 h 293"/>
                <a:gd name="T88" fmla="*/ 131 w 425"/>
                <a:gd name="T89" fmla="*/ 68 h 293"/>
                <a:gd name="T90" fmla="*/ 120 w 425"/>
                <a:gd name="T91" fmla="*/ 66 h 293"/>
                <a:gd name="T92" fmla="*/ 94 w 425"/>
                <a:gd name="T93" fmla="*/ 66 h 293"/>
                <a:gd name="T94" fmla="*/ 94 w 425"/>
                <a:gd name="T95" fmla="*/ 26 h 293"/>
                <a:gd name="T96" fmla="*/ 360 w 425"/>
                <a:gd name="T97" fmla="*/ 26 h 293"/>
                <a:gd name="T98" fmla="*/ 360 w 425"/>
                <a:gd name="T99" fmla="*/ 186 h 293"/>
                <a:gd name="T100" fmla="*/ 179 w 425"/>
                <a:gd name="T101" fmla="*/ 186 h 293"/>
                <a:gd name="T102" fmla="*/ 197 w 425"/>
                <a:gd name="T103" fmla="*/ 253 h 293"/>
                <a:gd name="T104" fmla="*/ 412 w 425"/>
                <a:gd name="T105" fmla="*/ 253 h 293"/>
                <a:gd name="T106" fmla="*/ 423 w 425"/>
                <a:gd name="T107" fmla="*/ 248 h 293"/>
                <a:gd name="T108" fmla="*/ 425 w 425"/>
                <a:gd name="T109" fmla="*/ 236 h 293"/>
                <a:gd name="T110" fmla="*/ 424 w 425"/>
                <a:gd name="T111" fmla="*/ 230 h 293"/>
                <a:gd name="T112" fmla="*/ 421 w 425"/>
                <a:gd name="T113" fmla="*/ 22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5" h="293">
                  <a:moveTo>
                    <a:pt x="120" y="253"/>
                  </a:moveTo>
                  <a:lnTo>
                    <a:pt x="120" y="253"/>
                  </a:lnTo>
                  <a:lnTo>
                    <a:pt x="27" y="253"/>
                  </a:lnTo>
                  <a:lnTo>
                    <a:pt x="27" y="93"/>
                  </a:lnTo>
                  <a:lnTo>
                    <a:pt x="120" y="93"/>
                  </a:lnTo>
                  <a:lnTo>
                    <a:pt x="120" y="253"/>
                  </a:lnTo>
                  <a:close/>
                  <a:moveTo>
                    <a:pt x="94" y="280"/>
                  </a:moveTo>
                  <a:lnTo>
                    <a:pt x="94" y="280"/>
                  </a:lnTo>
                  <a:lnTo>
                    <a:pt x="54" y="280"/>
                  </a:lnTo>
                  <a:lnTo>
                    <a:pt x="54" y="266"/>
                  </a:lnTo>
                  <a:lnTo>
                    <a:pt x="94" y="266"/>
                  </a:lnTo>
                  <a:lnTo>
                    <a:pt x="94" y="280"/>
                  </a:lnTo>
                  <a:close/>
                  <a:moveTo>
                    <a:pt x="421" y="226"/>
                  </a:moveTo>
                  <a:lnTo>
                    <a:pt x="421" y="226"/>
                  </a:lnTo>
                  <a:lnTo>
                    <a:pt x="387" y="193"/>
                  </a:lnTo>
                  <a:lnTo>
                    <a:pt x="387" y="26"/>
                  </a:lnTo>
                  <a:cubicBezTo>
                    <a:pt x="387" y="22"/>
                    <a:pt x="386" y="19"/>
                    <a:pt x="385" y="16"/>
                  </a:cubicBezTo>
                  <a:cubicBezTo>
                    <a:pt x="384" y="13"/>
                    <a:pt x="382" y="10"/>
                    <a:pt x="379" y="7"/>
                  </a:cubicBezTo>
                  <a:cubicBezTo>
                    <a:pt x="377" y="5"/>
                    <a:pt x="374" y="3"/>
                    <a:pt x="371" y="2"/>
                  </a:cubicBezTo>
                  <a:cubicBezTo>
                    <a:pt x="368" y="0"/>
                    <a:pt x="364" y="0"/>
                    <a:pt x="360" y="0"/>
                  </a:cubicBezTo>
                  <a:lnTo>
                    <a:pt x="94" y="0"/>
                  </a:lnTo>
                  <a:cubicBezTo>
                    <a:pt x="90" y="0"/>
                    <a:pt x="86" y="0"/>
                    <a:pt x="83" y="2"/>
                  </a:cubicBezTo>
                  <a:cubicBezTo>
                    <a:pt x="80" y="3"/>
                    <a:pt x="77" y="5"/>
                    <a:pt x="75" y="7"/>
                  </a:cubicBezTo>
                  <a:cubicBezTo>
                    <a:pt x="72" y="10"/>
                    <a:pt x="70" y="13"/>
                    <a:pt x="69" y="16"/>
                  </a:cubicBezTo>
                  <a:cubicBezTo>
                    <a:pt x="68" y="19"/>
                    <a:pt x="67" y="22"/>
                    <a:pt x="67" y="26"/>
                  </a:cubicBezTo>
                  <a:lnTo>
                    <a:pt x="67" y="66"/>
                  </a:lnTo>
                  <a:lnTo>
                    <a:pt x="27" y="66"/>
                  </a:lnTo>
                  <a:cubicBezTo>
                    <a:pt x="23" y="66"/>
                    <a:pt x="20" y="67"/>
                    <a:pt x="17" y="68"/>
                  </a:cubicBezTo>
                  <a:cubicBezTo>
                    <a:pt x="13" y="70"/>
                    <a:pt x="11" y="72"/>
                    <a:pt x="8" y="74"/>
                  </a:cubicBezTo>
                  <a:cubicBezTo>
                    <a:pt x="6" y="76"/>
                    <a:pt x="4" y="79"/>
                    <a:pt x="2" y="82"/>
                  </a:cubicBezTo>
                  <a:cubicBezTo>
                    <a:pt x="1" y="86"/>
                    <a:pt x="0" y="89"/>
                    <a:pt x="0" y="93"/>
                  </a:cubicBezTo>
                  <a:lnTo>
                    <a:pt x="0" y="266"/>
                  </a:lnTo>
                  <a:cubicBezTo>
                    <a:pt x="0" y="270"/>
                    <a:pt x="1" y="273"/>
                    <a:pt x="2" y="277"/>
                  </a:cubicBezTo>
                  <a:cubicBezTo>
                    <a:pt x="4" y="280"/>
                    <a:pt x="6" y="283"/>
                    <a:pt x="8" y="285"/>
                  </a:cubicBezTo>
                  <a:cubicBezTo>
                    <a:pt x="11" y="287"/>
                    <a:pt x="13" y="289"/>
                    <a:pt x="17" y="291"/>
                  </a:cubicBezTo>
                  <a:cubicBezTo>
                    <a:pt x="20" y="292"/>
                    <a:pt x="23" y="293"/>
                    <a:pt x="27" y="293"/>
                  </a:cubicBezTo>
                  <a:lnTo>
                    <a:pt x="120" y="293"/>
                  </a:lnTo>
                  <a:cubicBezTo>
                    <a:pt x="124" y="293"/>
                    <a:pt x="128" y="292"/>
                    <a:pt x="131" y="291"/>
                  </a:cubicBezTo>
                  <a:cubicBezTo>
                    <a:pt x="134" y="289"/>
                    <a:pt x="137" y="287"/>
                    <a:pt x="139" y="285"/>
                  </a:cubicBezTo>
                  <a:cubicBezTo>
                    <a:pt x="142" y="283"/>
                    <a:pt x="144" y="280"/>
                    <a:pt x="145" y="277"/>
                  </a:cubicBezTo>
                  <a:cubicBezTo>
                    <a:pt x="146" y="273"/>
                    <a:pt x="147" y="270"/>
                    <a:pt x="147" y="266"/>
                  </a:cubicBezTo>
                  <a:lnTo>
                    <a:pt x="147" y="93"/>
                  </a:lnTo>
                  <a:cubicBezTo>
                    <a:pt x="147" y="89"/>
                    <a:pt x="146" y="86"/>
                    <a:pt x="145" y="82"/>
                  </a:cubicBezTo>
                  <a:cubicBezTo>
                    <a:pt x="144" y="79"/>
                    <a:pt x="142" y="76"/>
                    <a:pt x="139" y="74"/>
                  </a:cubicBezTo>
                  <a:cubicBezTo>
                    <a:pt x="137" y="72"/>
                    <a:pt x="134" y="70"/>
                    <a:pt x="131" y="68"/>
                  </a:cubicBezTo>
                  <a:cubicBezTo>
                    <a:pt x="128" y="67"/>
                    <a:pt x="124" y="66"/>
                    <a:pt x="120" y="66"/>
                  </a:cubicBezTo>
                  <a:lnTo>
                    <a:pt x="94" y="66"/>
                  </a:lnTo>
                  <a:lnTo>
                    <a:pt x="94" y="26"/>
                  </a:lnTo>
                  <a:lnTo>
                    <a:pt x="360" y="26"/>
                  </a:lnTo>
                  <a:lnTo>
                    <a:pt x="360" y="186"/>
                  </a:lnTo>
                  <a:lnTo>
                    <a:pt x="179" y="186"/>
                  </a:lnTo>
                  <a:lnTo>
                    <a:pt x="197" y="253"/>
                  </a:lnTo>
                  <a:lnTo>
                    <a:pt x="412" y="253"/>
                  </a:lnTo>
                  <a:cubicBezTo>
                    <a:pt x="417" y="253"/>
                    <a:pt x="421" y="251"/>
                    <a:pt x="423" y="248"/>
                  </a:cubicBezTo>
                  <a:cubicBezTo>
                    <a:pt x="424" y="244"/>
                    <a:pt x="425" y="240"/>
                    <a:pt x="425" y="236"/>
                  </a:cubicBezTo>
                  <a:cubicBezTo>
                    <a:pt x="425" y="234"/>
                    <a:pt x="425" y="232"/>
                    <a:pt x="424" y="230"/>
                  </a:cubicBezTo>
                  <a:cubicBezTo>
                    <a:pt x="423" y="229"/>
                    <a:pt x="422" y="227"/>
                    <a:pt x="421" y="226"/>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282828"/>
                </a:solidFill>
                <a:effectLst/>
                <a:uLnTx/>
                <a:uFillTx/>
                <a:latin typeface="Segoe UI"/>
                <a:ea typeface="+mn-ea"/>
                <a:cs typeface="+mn-cs"/>
              </a:endParaRPr>
            </a:p>
          </p:txBody>
        </p:sp>
        <p:grpSp>
          <p:nvGrpSpPr>
            <p:cNvPr id="14" name="Group 13">
              <a:extLst>
                <a:ext uri="{FF2B5EF4-FFF2-40B4-BE49-F238E27FC236}">
                  <a16:creationId xmlns:a16="http://schemas.microsoft.com/office/drawing/2014/main" id="{52A05868-7E38-FD1E-DB23-0AA55D622496}"/>
                </a:ext>
              </a:extLst>
            </p:cNvPr>
            <p:cNvGrpSpPr/>
            <p:nvPr/>
          </p:nvGrpSpPr>
          <p:grpSpPr>
            <a:xfrm>
              <a:off x="3803915" y="1952251"/>
              <a:ext cx="297615" cy="297615"/>
              <a:chOff x="10108884" y="2533653"/>
              <a:chExt cx="581978" cy="581978"/>
            </a:xfrm>
            <a:grpFill/>
          </p:grpSpPr>
          <p:sp>
            <p:nvSpPr>
              <p:cNvPr id="15" name="Oval 14">
                <a:extLst>
                  <a:ext uri="{FF2B5EF4-FFF2-40B4-BE49-F238E27FC236}">
                    <a16:creationId xmlns:a16="http://schemas.microsoft.com/office/drawing/2014/main" id="{3F9CE972-F231-93E2-11D2-CCE86FF0D787}"/>
                  </a:ext>
                </a:extLst>
              </p:cNvPr>
              <p:cNvSpPr/>
              <p:nvPr/>
            </p:nvSpPr>
            <p:spPr bwMode="auto">
              <a:xfrm>
                <a:off x="10108884" y="2533653"/>
                <a:ext cx="581978" cy="581978"/>
              </a:xfrm>
              <a:prstGeom prst="ellipse">
                <a:avLst/>
              </a:prstGeom>
              <a:solidFill>
                <a:srgbClr val="EDF2F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marL="0" marR="0" lvl="0" indent="0" algn="l" defTabSz="777029" rtl="0" eaLnBrk="1" fontAlgn="base" latinLnBrk="0" hangingPunct="1">
                  <a:lnSpc>
                    <a:spcPct val="100000"/>
                  </a:lnSpc>
                  <a:spcBef>
                    <a:spcPct val="0"/>
                  </a:spcBef>
                  <a:spcAft>
                    <a:spcPct val="0"/>
                  </a:spcAft>
                  <a:buClrTx/>
                  <a:buSzTx/>
                  <a:buFontTx/>
                  <a:buNone/>
                  <a:tabLst/>
                  <a:defRPr/>
                </a:pPr>
                <a:endParaRPr kumimoji="0" lang="en-US" sz="1667"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Freeform 10">
                <a:extLst>
                  <a:ext uri="{FF2B5EF4-FFF2-40B4-BE49-F238E27FC236}">
                    <a16:creationId xmlns:a16="http://schemas.microsoft.com/office/drawing/2014/main" id="{AD5A0606-DFBB-7DD7-4852-1552965DFE91}"/>
                  </a:ext>
                </a:extLst>
              </p:cNvPr>
              <p:cNvSpPr>
                <a:spLocks noEditPoints="1"/>
              </p:cNvSpPr>
              <p:nvPr/>
            </p:nvSpPr>
            <p:spPr bwMode="auto">
              <a:xfrm>
                <a:off x="10190321" y="2615088"/>
                <a:ext cx="419101" cy="419101"/>
              </a:xfrm>
              <a:custGeom>
                <a:avLst/>
                <a:gdLst>
                  <a:gd name="T0" fmla="*/ 173 w 426"/>
                  <a:gd name="T1" fmla="*/ 298 h 426"/>
                  <a:gd name="T2" fmla="*/ 173 w 426"/>
                  <a:gd name="T3" fmla="*/ 298 h 426"/>
                  <a:gd name="T4" fmla="*/ 97 w 426"/>
                  <a:gd name="T5" fmla="*/ 222 h 426"/>
                  <a:gd name="T6" fmla="*/ 116 w 426"/>
                  <a:gd name="T7" fmla="*/ 203 h 426"/>
                  <a:gd name="T8" fmla="*/ 173 w 426"/>
                  <a:gd name="T9" fmla="*/ 260 h 426"/>
                  <a:gd name="T10" fmla="*/ 310 w 426"/>
                  <a:gd name="T11" fmla="*/ 123 h 426"/>
                  <a:gd name="T12" fmla="*/ 329 w 426"/>
                  <a:gd name="T13" fmla="*/ 142 h 426"/>
                  <a:gd name="T14" fmla="*/ 173 w 426"/>
                  <a:gd name="T15" fmla="*/ 298 h 426"/>
                  <a:gd name="T16" fmla="*/ 397 w 426"/>
                  <a:gd name="T17" fmla="*/ 104 h 426"/>
                  <a:gd name="T18" fmla="*/ 397 w 426"/>
                  <a:gd name="T19" fmla="*/ 104 h 426"/>
                  <a:gd name="T20" fmla="*/ 364 w 426"/>
                  <a:gd name="T21" fmla="*/ 61 h 426"/>
                  <a:gd name="T22" fmla="*/ 321 w 426"/>
                  <a:gd name="T23" fmla="*/ 28 h 426"/>
                  <a:gd name="T24" fmla="*/ 269 w 426"/>
                  <a:gd name="T25" fmla="*/ 6 h 426"/>
                  <a:gd name="T26" fmla="*/ 213 w 426"/>
                  <a:gd name="T27" fmla="*/ 0 h 426"/>
                  <a:gd name="T28" fmla="*/ 156 w 426"/>
                  <a:gd name="T29" fmla="*/ 6 h 426"/>
                  <a:gd name="T30" fmla="*/ 105 w 426"/>
                  <a:gd name="T31" fmla="*/ 28 h 426"/>
                  <a:gd name="T32" fmla="*/ 62 w 426"/>
                  <a:gd name="T33" fmla="*/ 61 h 426"/>
                  <a:gd name="T34" fmla="*/ 29 w 426"/>
                  <a:gd name="T35" fmla="*/ 104 h 426"/>
                  <a:gd name="T36" fmla="*/ 7 w 426"/>
                  <a:gd name="T37" fmla="*/ 156 h 426"/>
                  <a:gd name="T38" fmla="*/ 0 w 426"/>
                  <a:gd name="T39" fmla="*/ 212 h 426"/>
                  <a:gd name="T40" fmla="*/ 7 w 426"/>
                  <a:gd name="T41" fmla="*/ 269 h 426"/>
                  <a:gd name="T42" fmla="*/ 29 w 426"/>
                  <a:gd name="T43" fmla="*/ 320 h 426"/>
                  <a:gd name="T44" fmla="*/ 62 w 426"/>
                  <a:gd name="T45" fmla="*/ 363 h 426"/>
                  <a:gd name="T46" fmla="*/ 105 w 426"/>
                  <a:gd name="T47" fmla="*/ 396 h 426"/>
                  <a:gd name="T48" fmla="*/ 156 w 426"/>
                  <a:gd name="T49" fmla="*/ 418 h 426"/>
                  <a:gd name="T50" fmla="*/ 213 w 426"/>
                  <a:gd name="T51" fmla="*/ 426 h 426"/>
                  <a:gd name="T52" fmla="*/ 269 w 426"/>
                  <a:gd name="T53" fmla="*/ 418 h 426"/>
                  <a:gd name="T54" fmla="*/ 321 w 426"/>
                  <a:gd name="T55" fmla="*/ 396 h 426"/>
                  <a:gd name="T56" fmla="*/ 364 w 426"/>
                  <a:gd name="T57" fmla="*/ 363 h 426"/>
                  <a:gd name="T58" fmla="*/ 397 w 426"/>
                  <a:gd name="T59" fmla="*/ 320 h 426"/>
                  <a:gd name="T60" fmla="*/ 419 w 426"/>
                  <a:gd name="T61" fmla="*/ 269 h 426"/>
                  <a:gd name="T62" fmla="*/ 426 w 426"/>
                  <a:gd name="T63" fmla="*/ 212 h 426"/>
                  <a:gd name="T64" fmla="*/ 419 w 426"/>
                  <a:gd name="T65" fmla="*/ 156 h 426"/>
                  <a:gd name="T66" fmla="*/ 397 w 426"/>
                  <a:gd name="T67" fmla="*/ 10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426">
                    <a:moveTo>
                      <a:pt x="173" y="298"/>
                    </a:moveTo>
                    <a:lnTo>
                      <a:pt x="173" y="298"/>
                    </a:lnTo>
                    <a:lnTo>
                      <a:pt x="97" y="222"/>
                    </a:lnTo>
                    <a:lnTo>
                      <a:pt x="116" y="203"/>
                    </a:lnTo>
                    <a:lnTo>
                      <a:pt x="173" y="260"/>
                    </a:lnTo>
                    <a:lnTo>
                      <a:pt x="310" y="123"/>
                    </a:lnTo>
                    <a:lnTo>
                      <a:pt x="329" y="142"/>
                    </a:lnTo>
                    <a:lnTo>
                      <a:pt x="173" y="298"/>
                    </a:lnTo>
                    <a:close/>
                    <a:moveTo>
                      <a:pt x="397" y="104"/>
                    </a:moveTo>
                    <a:lnTo>
                      <a:pt x="397" y="104"/>
                    </a:lnTo>
                    <a:cubicBezTo>
                      <a:pt x="388" y="89"/>
                      <a:pt x="377" y="74"/>
                      <a:pt x="364" y="61"/>
                    </a:cubicBezTo>
                    <a:cubicBezTo>
                      <a:pt x="351" y="48"/>
                      <a:pt x="336" y="37"/>
                      <a:pt x="321" y="28"/>
                    </a:cubicBezTo>
                    <a:cubicBezTo>
                      <a:pt x="305" y="19"/>
                      <a:pt x="288" y="12"/>
                      <a:pt x="269" y="6"/>
                    </a:cubicBezTo>
                    <a:cubicBezTo>
                      <a:pt x="251" y="2"/>
                      <a:pt x="232" y="0"/>
                      <a:pt x="213" y="0"/>
                    </a:cubicBezTo>
                    <a:cubicBezTo>
                      <a:pt x="193" y="0"/>
                      <a:pt x="174" y="2"/>
                      <a:pt x="156" y="6"/>
                    </a:cubicBezTo>
                    <a:cubicBezTo>
                      <a:pt x="138" y="12"/>
                      <a:pt x="121" y="19"/>
                      <a:pt x="105" y="28"/>
                    </a:cubicBezTo>
                    <a:cubicBezTo>
                      <a:pt x="89" y="37"/>
                      <a:pt x="75" y="48"/>
                      <a:pt x="62" y="61"/>
                    </a:cubicBezTo>
                    <a:cubicBezTo>
                      <a:pt x="49" y="74"/>
                      <a:pt x="38" y="89"/>
                      <a:pt x="29" y="104"/>
                    </a:cubicBezTo>
                    <a:cubicBezTo>
                      <a:pt x="19" y="120"/>
                      <a:pt x="12" y="137"/>
                      <a:pt x="7" y="156"/>
                    </a:cubicBezTo>
                    <a:cubicBezTo>
                      <a:pt x="2" y="174"/>
                      <a:pt x="0" y="193"/>
                      <a:pt x="0" y="212"/>
                    </a:cubicBezTo>
                    <a:cubicBezTo>
                      <a:pt x="0" y="232"/>
                      <a:pt x="2" y="251"/>
                      <a:pt x="7" y="269"/>
                    </a:cubicBezTo>
                    <a:cubicBezTo>
                      <a:pt x="12" y="287"/>
                      <a:pt x="19" y="304"/>
                      <a:pt x="29" y="320"/>
                    </a:cubicBezTo>
                    <a:cubicBezTo>
                      <a:pt x="38" y="336"/>
                      <a:pt x="49" y="350"/>
                      <a:pt x="62" y="363"/>
                    </a:cubicBezTo>
                    <a:cubicBezTo>
                      <a:pt x="75" y="376"/>
                      <a:pt x="89" y="387"/>
                      <a:pt x="105" y="396"/>
                    </a:cubicBezTo>
                    <a:cubicBezTo>
                      <a:pt x="121" y="406"/>
                      <a:pt x="138" y="413"/>
                      <a:pt x="156" y="418"/>
                    </a:cubicBezTo>
                    <a:cubicBezTo>
                      <a:pt x="174" y="423"/>
                      <a:pt x="193" y="426"/>
                      <a:pt x="213" y="426"/>
                    </a:cubicBezTo>
                    <a:cubicBezTo>
                      <a:pt x="232" y="426"/>
                      <a:pt x="251" y="423"/>
                      <a:pt x="269" y="418"/>
                    </a:cubicBezTo>
                    <a:cubicBezTo>
                      <a:pt x="288" y="413"/>
                      <a:pt x="305" y="406"/>
                      <a:pt x="321" y="396"/>
                    </a:cubicBezTo>
                    <a:cubicBezTo>
                      <a:pt x="336" y="387"/>
                      <a:pt x="351" y="376"/>
                      <a:pt x="364" y="363"/>
                    </a:cubicBezTo>
                    <a:cubicBezTo>
                      <a:pt x="377" y="350"/>
                      <a:pt x="388" y="336"/>
                      <a:pt x="397" y="320"/>
                    </a:cubicBezTo>
                    <a:cubicBezTo>
                      <a:pt x="406" y="304"/>
                      <a:pt x="413" y="287"/>
                      <a:pt x="419" y="269"/>
                    </a:cubicBezTo>
                    <a:cubicBezTo>
                      <a:pt x="424" y="251"/>
                      <a:pt x="426" y="232"/>
                      <a:pt x="426" y="212"/>
                    </a:cubicBezTo>
                    <a:cubicBezTo>
                      <a:pt x="426" y="193"/>
                      <a:pt x="424" y="174"/>
                      <a:pt x="419" y="156"/>
                    </a:cubicBezTo>
                    <a:cubicBezTo>
                      <a:pt x="413" y="137"/>
                      <a:pt x="406" y="120"/>
                      <a:pt x="397" y="104"/>
                    </a:cubicBezTo>
                    <a:close/>
                  </a:path>
                </a:pathLst>
              </a:custGeom>
              <a:grp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761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282828"/>
                  </a:solidFill>
                  <a:effectLst/>
                  <a:uLnTx/>
                  <a:uFillTx/>
                  <a:latin typeface="Segoe UI"/>
                  <a:ea typeface="+mn-ea"/>
                  <a:cs typeface="+mn-cs"/>
                </a:endParaRPr>
              </a:p>
            </p:txBody>
          </p:sp>
        </p:grpSp>
      </p:grpSp>
      <p:grpSp>
        <p:nvGrpSpPr>
          <p:cNvPr id="42" name="Group 41">
            <a:extLst>
              <a:ext uri="{FF2B5EF4-FFF2-40B4-BE49-F238E27FC236}">
                <a16:creationId xmlns:a16="http://schemas.microsoft.com/office/drawing/2014/main" id="{4F6507A5-D3C7-5C6F-1945-4C686C0BEF55}"/>
              </a:ext>
              <a:ext uri="{C183D7F6-B498-43B3-948B-1728B52AA6E4}">
                <adec:decorative xmlns:adec="http://schemas.microsoft.com/office/drawing/2017/decorative" val="1"/>
              </a:ext>
            </a:extLst>
          </p:cNvPr>
          <p:cNvGrpSpPr/>
          <p:nvPr/>
        </p:nvGrpSpPr>
        <p:grpSpPr>
          <a:xfrm>
            <a:off x="859250" y="1976498"/>
            <a:ext cx="457995" cy="388601"/>
            <a:chOff x="1635449" y="2123830"/>
            <a:chExt cx="392907" cy="333375"/>
          </a:xfrm>
        </p:grpSpPr>
        <p:sp>
          <p:nvSpPr>
            <p:cNvPr id="40" name="Freeform 5">
              <a:extLst>
                <a:ext uri="{FF2B5EF4-FFF2-40B4-BE49-F238E27FC236}">
                  <a16:creationId xmlns:a16="http://schemas.microsoft.com/office/drawing/2014/main" id="{7AE51C77-391E-5942-3CCE-79F39E628928}"/>
                </a:ext>
              </a:extLst>
            </p:cNvPr>
            <p:cNvSpPr>
              <a:spLocks/>
            </p:cNvSpPr>
            <p:nvPr/>
          </p:nvSpPr>
          <p:spPr bwMode="auto">
            <a:xfrm>
              <a:off x="1635449" y="2123830"/>
              <a:ext cx="392907" cy="246063"/>
            </a:xfrm>
            <a:custGeom>
              <a:avLst/>
              <a:gdLst>
                <a:gd name="T0" fmla="*/ 100 w 400"/>
                <a:gd name="T1" fmla="*/ 50 h 250"/>
                <a:gd name="T2" fmla="*/ 100 w 400"/>
                <a:gd name="T3" fmla="*/ 50 h 250"/>
                <a:gd name="T4" fmla="*/ 61 w 400"/>
                <a:gd name="T5" fmla="*/ 58 h 250"/>
                <a:gd name="T6" fmla="*/ 29 w 400"/>
                <a:gd name="T7" fmla="*/ 79 h 250"/>
                <a:gd name="T8" fmla="*/ 8 w 400"/>
                <a:gd name="T9" fmla="*/ 111 h 250"/>
                <a:gd name="T10" fmla="*/ 0 w 400"/>
                <a:gd name="T11" fmla="*/ 150 h 250"/>
                <a:gd name="T12" fmla="*/ 8 w 400"/>
                <a:gd name="T13" fmla="*/ 189 h 250"/>
                <a:gd name="T14" fmla="*/ 29 w 400"/>
                <a:gd name="T15" fmla="*/ 221 h 250"/>
                <a:gd name="T16" fmla="*/ 61 w 400"/>
                <a:gd name="T17" fmla="*/ 242 h 250"/>
                <a:gd name="T18" fmla="*/ 100 w 400"/>
                <a:gd name="T19" fmla="*/ 250 h 250"/>
                <a:gd name="T20" fmla="*/ 106 w 400"/>
                <a:gd name="T21" fmla="*/ 250 h 250"/>
                <a:gd name="T22" fmla="*/ 200 w 400"/>
                <a:gd name="T23" fmla="*/ 156 h 250"/>
                <a:gd name="T24" fmla="*/ 294 w 400"/>
                <a:gd name="T25" fmla="*/ 250 h 250"/>
                <a:gd name="T26" fmla="*/ 325 w 400"/>
                <a:gd name="T27" fmla="*/ 250 h 250"/>
                <a:gd name="T28" fmla="*/ 354 w 400"/>
                <a:gd name="T29" fmla="*/ 244 h 250"/>
                <a:gd name="T30" fmla="*/ 378 w 400"/>
                <a:gd name="T31" fmla="*/ 228 h 250"/>
                <a:gd name="T32" fmla="*/ 394 w 400"/>
                <a:gd name="T33" fmla="*/ 204 h 250"/>
                <a:gd name="T34" fmla="*/ 400 w 400"/>
                <a:gd name="T35" fmla="*/ 175 h 250"/>
                <a:gd name="T36" fmla="*/ 394 w 400"/>
                <a:gd name="T37" fmla="*/ 146 h 250"/>
                <a:gd name="T38" fmla="*/ 378 w 400"/>
                <a:gd name="T39" fmla="*/ 122 h 250"/>
                <a:gd name="T40" fmla="*/ 354 w 400"/>
                <a:gd name="T41" fmla="*/ 106 h 250"/>
                <a:gd name="T42" fmla="*/ 324 w 400"/>
                <a:gd name="T43" fmla="*/ 100 h 250"/>
                <a:gd name="T44" fmla="*/ 312 w 400"/>
                <a:gd name="T45" fmla="*/ 60 h 250"/>
                <a:gd name="T46" fmla="*/ 287 w 400"/>
                <a:gd name="T47" fmla="*/ 29 h 250"/>
                <a:gd name="T48" fmla="*/ 253 w 400"/>
                <a:gd name="T49" fmla="*/ 8 h 250"/>
                <a:gd name="T50" fmla="*/ 212 w 400"/>
                <a:gd name="T51" fmla="*/ 0 h 250"/>
                <a:gd name="T52" fmla="*/ 184 w 400"/>
                <a:gd name="T53" fmla="*/ 4 h 250"/>
                <a:gd name="T54" fmla="*/ 158 w 400"/>
                <a:gd name="T55" fmla="*/ 14 h 250"/>
                <a:gd name="T56" fmla="*/ 136 w 400"/>
                <a:gd name="T57" fmla="*/ 30 h 250"/>
                <a:gd name="T58" fmla="*/ 118 w 400"/>
                <a:gd name="T59" fmla="*/ 52 h 250"/>
                <a:gd name="T60" fmla="*/ 100 w 400"/>
                <a:gd name="T61" fmla="*/ 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0" h="250">
                  <a:moveTo>
                    <a:pt x="100" y="50"/>
                  </a:moveTo>
                  <a:lnTo>
                    <a:pt x="100" y="50"/>
                  </a:lnTo>
                  <a:cubicBezTo>
                    <a:pt x="86" y="50"/>
                    <a:pt x="73" y="53"/>
                    <a:pt x="61" y="58"/>
                  </a:cubicBezTo>
                  <a:cubicBezTo>
                    <a:pt x="49" y="63"/>
                    <a:pt x="38" y="70"/>
                    <a:pt x="29" y="79"/>
                  </a:cubicBezTo>
                  <a:cubicBezTo>
                    <a:pt x="20" y="88"/>
                    <a:pt x="13" y="99"/>
                    <a:pt x="8" y="111"/>
                  </a:cubicBezTo>
                  <a:cubicBezTo>
                    <a:pt x="2" y="123"/>
                    <a:pt x="0" y="136"/>
                    <a:pt x="0" y="150"/>
                  </a:cubicBezTo>
                  <a:cubicBezTo>
                    <a:pt x="0" y="164"/>
                    <a:pt x="2" y="177"/>
                    <a:pt x="8" y="189"/>
                  </a:cubicBezTo>
                  <a:cubicBezTo>
                    <a:pt x="13" y="201"/>
                    <a:pt x="20" y="212"/>
                    <a:pt x="29" y="221"/>
                  </a:cubicBezTo>
                  <a:cubicBezTo>
                    <a:pt x="38" y="230"/>
                    <a:pt x="49" y="237"/>
                    <a:pt x="61" y="242"/>
                  </a:cubicBezTo>
                  <a:cubicBezTo>
                    <a:pt x="73" y="247"/>
                    <a:pt x="86" y="250"/>
                    <a:pt x="100" y="250"/>
                  </a:cubicBezTo>
                  <a:lnTo>
                    <a:pt x="106" y="250"/>
                  </a:lnTo>
                  <a:lnTo>
                    <a:pt x="200" y="156"/>
                  </a:lnTo>
                  <a:lnTo>
                    <a:pt x="294" y="250"/>
                  </a:lnTo>
                  <a:lnTo>
                    <a:pt x="325" y="250"/>
                  </a:lnTo>
                  <a:cubicBezTo>
                    <a:pt x="335" y="250"/>
                    <a:pt x="345" y="248"/>
                    <a:pt x="354" y="244"/>
                  </a:cubicBezTo>
                  <a:cubicBezTo>
                    <a:pt x="363" y="240"/>
                    <a:pt x="371" y="235"/>
                    <a:pt x="378" y="228"/>
                  </a:cubicBezTo>
                  <a:cubicBezTo>
                    <a:pt x="385" y="221"/>
                    <a:pt x="390" y="213"/>
                    <a:pt x="394" y="204"/>
                  </a:cubicBezTo>
                  <a:cubicBezTo>
                    <a:pt x="398" y="195"/>
                    <a:pt x="400" y="185"/>
                    <a:pt x="400" y="175"/>
                  </a:cubicBezTo>
                  <a:cubicBezTo>
                    <a:pt x="400" y="164"/>
                    <a:pt x="398" y="155"/>
                    <a:pt x="394" y="146"/>
                  </a:cubicBezTo>
                  <a:cubicBezTo>
                    <a:pt x="390" y="136"/>
                    <a:pt x="384" y="129"/>
                    <a:pt x="378" y="122"/>
                  </a:cubicBezTo>
                  <a:cubicBezTo>
                    <a:pt x="371" y="115"/>
                    <a:pt x="363" y="110"/>
                    <a:pt x="354" y="106"/>
                  </a:cubicBezTo>
                  <a:cubicBezTo>
                    <a:pt x="344" y="102"/>
                    <a:pt x="335" y="100"/>
                    <a:pt x="324" y="100"/>
                  </a:cubicBezTo>
                  <a:cubicBezTo>
                    <a:pt x="322" y="86"/>
                    <a:pt x="318" y="73"/>
                    <a:pt x="312" y="60"/>
                  </a:cubicBezTo>
                  <a:cubicBezTo>
                    <a:pt x="305" y="48"/>
                    <a:pt x="297" y="38"/>
                    <a:pt x="287" y="29"/>
                  </a:cubicBezTo>
                  <a:cubicBezTo>
                    <a:pt x="277" y="20"/>
                    <a:pt x="266" y="13"/>
                    <a:pt x="253" y="8"/>
                  </a:cubicBezTo>
                  <a:cubicBezTo>
                    <a:pt x="240" y="3"/>
                    <a:pt x="227" y="0"/>
                    <a:pt x="212" y="0"/>
                  </a:cubicBezTo>
                  <a:cubicBezTo>
                    <a:pt x="203" y="0"/>
                    <a:pt x="193" y="1"/>
                    <a:pt x="184" y="4"/>
                  </a:cubicBezTo>
                  <a:cubicBezTo>
                    <a:pt x="175" y="6"/>
                    <a:pt x="166" y="9"/>
                    <a:pt x="158" y="14"/>
                  </a:cubicBezTo>
                  <a:cubicBezTo>
                    <a:pt x="150" y="18"/>
                    <a:pt x="143" y="24"/>
                    <a:pt x="136" y="30"/>
                  </a:cubicBezTo>
                  <a:cubicBezTo>
                    <a:pt x="129" y="36"/>
                    <a:pt x="123" y="44"/>
                    <a:pt x="118" y="52"/>
                  </a:cubicBezTo>
                  <a:cubicBezTo>
                    <a:pt x="112" y="51"/>
                    <a:pt x="106" y="50"/>
                    <a:pt x="100" y="50"/>
                  </a:cubicBezTo>
                  <a:close/>
                </a:path>
              </a:pathLst>
            </a:custGeom>
            <a:noFill/>
            <a:ln w="28575">
              <a:gradFill flip="none" rotWithShape="1">
                <a:gsLst>
                  <a:gs pos="0">
                    <a:schemeClr val="accent2"/>
                  </a:gs>
                  <a:gs pos="100000">
                    <a:schemeClr val="accent6"/>
                  </a:gs>
                </a:gsLst>
                <a:lin ang="2700000" scaled="1"/>
                <a:tileRect/>
              </a:grad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sp>
          <p:nvSpPr>
            <p:cNvPr id="41" name="Freeform 6">
              <a:extLst>
                <a:ext uri="{FF2B5EF4-FFF2-40B4-BE49-F238E27FC236}">
                  <a16:creationId xmlns:a16="http://schemas.microsoft.com/office/drawing/2014/main" id="{CC89A87D-5754-C5D6-B8C0-2C55F95B9C18}"/>
                </a:ext>
              </a:extLst>
            </p:cNvPr>
            <p:cNvSpPr>
              <a:spLocks/>
            </p:cNvSpPr>
            <p:nvPr/>
          </p:nvSpPr>
          <p:spPr bwMode="auto">
            <a:xfrm>
              <a:off x="1770387" y="2320945"/>
              <a:ext cx="123031" cy="136260"/>
            </a:xfrm>
            <a:custGeom>
              <a:avLst/>
              <a:gdLst>
                <a:gd name="T0" fmla="*/ 76 w 126"/>
                <a:gd name="T1" fmla="*/ 138 h 138"/>
                <a:gd name="T2" fmla="*/ 76 w 126"/>
                <a:gd name="T3" fmla="*/ 138 h 138"/>
                <a:gd name="T4" fmla="*/ 76 w 126"/>
                <a:gd name="T5" fmla="*/ 51 h 138"/>
                <a:gd name="T6" fmla="*/ 107 w 126"/>
                <a:gd name="T7" fmla="*/ 81 h 138"/>
                <a:gd name="T8" fmla="*/ 126 w 126"/>
                <a:gd name="T9" fmla="*/ 62 h 138"/>
                <a:gd name="T10" fmla="*/ 63 w 126"/>
                <a:gd name="T11" fmla="*/ 0 h 138"/>
                <a:gd name="T12" fmla="*/ 0 w 126"/>
                <a:gd name="T13" fmla="*/ 62 h 138"/>
                <a:gd name="T14" fmla="*/ 19 w 126"/>
                <a:gd name="T15" fmla="*/ 81 h 138"/>
                <a:gd name="T16" fmla="*/ 49 w 126"/>
                <a:gd name="T17" fmla="*/ 51 h 138"/>
                <a:gd name="T18" fmla="*/ 49 w 126"/>
                <a:gd name="T19" fmla="*/ 138 h 138"/>
                <a:gd name="T20" fmla="*/ 76 w 126"/>
                <a:gd name="T21"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38">
                  <a:moveTo>
                    <a:pt x="76" y="138"/>
                  </a:moveTo>
                  <a:lnTo>
                    <a:pt x="76" y="138"/>
                  </a:lnTo>
                  <a:lnTo>
                    <a:pt x="76" y="51"/>
                  </a:lnTo>
                  <a:lnTo>
                    <a:pt x="107" y="81"/>
                  </a:lnTo>
                  <a:lnTo>
                    <a:pt x="126" y="62"/>
                  </a:lnTo>
                  <a:lnTo>
                    <a:pt x="63" y="0"/>
                  </a:lnTo>
                  <a:lnTo>
                    <a:pt x="0" y="62"/>
                  </a:lnTo>
                  <a:lnTo>
                    <a:pt x="19" y="81"/>
                  </a:lnTo>
                  <a:lnTo>
                    <a:pt x="49" y="51"/>
                  </a:lnTo>
                  <a:lnTo>
                    <a:pt x="49" y="138"/>
                  </a:lnTo>
                  <a:lnTo>
                    <a:pt x="76" y="138"/>
                  </a:lnTo>
                  <a:close/>
                </a:path>
              </a:pathLst>
            </a:custGeom>
            <a:solidFill>
              <a:schemeClr val="accent6"/>
            </a:solidFill>
            <a:ln w="0">
              <a:noFill/>
              <a:prstDash val="solid"/>
              <a:round/>
              <a:headEnd/>
              <a:tailEnd/>
            </a:ln>
          </p:spPr>
          <p:txBody>
            <a:bodyPr vert="horz" wrap="square" lIns="76200" tIns="38100" rIns="76200" bIns="3810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71"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1" name="Group 50">
            <a:extLst>
              <a:ext uri="{FF2B5EF4-FFF2-40B4-BE49-F238E27FC236}">
                <a16:creationId xmlns:a16="http://schemas.microsoft.com/office/drawing/2014/main" id="{93D1C19F-AE3E-3D1C-0E95-71C26C5869AA}"/>
              </a:ext>
              <a:ext uri="{C183D7F6-B498-43B3-948B-1728B52AA6E4}">
                <adec:decorative xmlns:adec="http://schemas.microsoft.com/office/drawing/2017/decorative" val="1"/>
              </a:ext>
            </a:extLst>
          </p:cNvPr>
          <p:cNvGrpSpPr/>
          <p:nvPr/>
        </p:nvGrpSpPr>
        <p:grpSpPr>
          <a:xfrm>
            <a:off x="8393379" y="1972372"/>
            <a:ext cx="396853" cy="396853"/>
            <a:chOff x="8686706" y="2027906"/>
            <a:chExt cx="396853" cy="396853"/>
          </a:xfrm>
          <a:gradFill flip="none" rotWithShape="1">
            <a:gsLst>
              <a:gs pos="20000">
                <a:srgbClr val="8661C5"/>
              </a:gs>
              <a:gs pos="100000">
                <a:srgbClr val="C03BC4"/>
              </a:gs>
            </a:gsLst>
            <a:lin ang="2700000" scaled="1"/>
            <a:tileRect/>
          </a:gradFill>
        </p:grpSpPr>
        <p:sp>
          <p:nvSpPr>
            <p:cNvPr id="46" name="Freeform: Shape 45">
              <a:extLst>
                <a:ext uri="{FF2B5EF4-FFF2-40B4-BE49-F238E27FC236}">
                  <a16:creationId xmlns:a16="http://schemas.microsoft.com/office/drawing/2014/main" id="{04150C52-24DE-1EB6-AB7D-5994639CDDEC}"/>
                </a:ext>
              </a:extLst>
            </p:cNvPr>
            <p:cNvSpPr/>
            <p:nvPr/>
          </p:nvSpPr>
          <p:spPr>
            <a:xfrm>
              <a:off x="8686706" y="2027906"/>
              <a:ext cx="396678" cy="396853"/>
            </a:xfrm>
            <a:custGeom>
              <a:avLst/>
              <a:gdLst>
                <a:gd name="connsiteX0" fmla="*/ 396679 w 396678"/>
                <a:gd name="connsiteY0" fmla="*/ 385182 h 396853"/>
                <a:gd name="connsiteX1" fmla="*/ 11672 w 396678"/>
                <a:gd name="connsiteY1" fmla="*/ 385182 h 396853"/>
                <a:gd name="connsiteX2" fmla="*/ 11672 w 396678"/>
                <a:gd name="connsiteY2" fmla="*/ 0 h 396853"/>
                <a:gd name="connsiteX3" fmla="*/ 0 w 396678"/>
                <a:gd name="connsiteY3" fmla="*/ 0 h 396853"/>
                <a:gd name="connsiteX4" fmla="*/ 0 w 396678"/>
                <a:gd name="connsiteY4" fmla="*/ 396854 h 396853"/>
                <a:gd name="connsiteX5" fmla="*/ 396679 w 396678"/>
                <a:gd name="connsiteY5" fmla="*/ 396854 h 396853"/>
                <a:gd name="connsiteX6" fmla="*/ 396679 w 396678"/>
                <a:gd name="connsiteY6" fmla="*/ 385182 h 39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678" h="396853">
                  <a:moveTo>
                    <a:pt x="396679" y="385182"/>
                  </a:moveTo>
                  <a:lnTo>
                    <a:pt x="11672" y="385182"/>
                  </a:lnTo>
                  <a:lnTo>
                    <a:pt x="11672" y="0"/>
                  </a:lnTo>
                  <a:lnTo>
                    <a:pt x="0" y="0"/>
                  </a:lnTo>
                  <a:lnTo>
                    <a:pt x="0" y="396854"/>
                  </a:lnTo>
                  <a:lnTo>
                    <a:pt x="396679" y="396854"/>
                  </a:lnTo>
                  <a:lnTo>
                    <a:pt x="396679" y="385182"/>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47" name="Freeform: Shape 46">
              <a:extLst>
                <a:ext uri="{FF2B5EF4-FFF2-40B4-BE49-F238E27FC236}">
                  <a16:creationId xmlns:a16="http://schemas.microsoft.com/office/drawing/2014/main" id="{D2DB77ED-07B8-855B-3451-A673B2039557}"/>
                </a:ext>
              </a:extLst>
            </p:cNvPr>
            <p:cNvSpPr/>
            <p:nvPr/>
          </p:nvSpPr>
          <p:spPr>
            <a:xfrm>
              <a:off x="8990182" y="2027906"/>
              <a:ext cx="93377" cy="350165"/>
            </a:xfrm>
            <a:custGeom>
              <a:avLst/>
              <a:gdLst>
                <a:gd name="connsiteX0" fmla="*/ 93377 w 93377"/>
                <a:gd name="connsiteY0" fmla="*/ 0 h 350165"/>
                <a:gd name="connsiteX1" fmla="*/ 0 w 93377"/>
                <a:gd name="connsiteY1" fmla="*/ 0 h 350165"/>
                <a:gd name="connsiteX2" fmla="*/ 0 w 93377"/>
                <a:gd name="connsiteY2" fmla="*/ 350165 h 350165"/>
                <a:gd name="connsiteX3" fmla="*/ 93377 w 93377"/>
                <a:gd name="connsiteY3" fmla="*/ 350165 h 350165"/>
                <a:gd name="connsiteX4" fmla="*/ 81705 w 93377"/>
                <a:gd name="connsiteY4" fmla="*/ 338493 h 350165"/>
                <a:gd name="connsiteX5" fmla="*/ 11672 w 93377"/>
                <a:gd name="connsiteY5" fmla="*/ 338493 h 350165"/>
                <a:gd name="connsiteX6" fmla="*/ 11672 w 93377"/>
                <a:gd name="connsiteY6" fmla="*/ 11672 h 350165"/>
                <a:gd name="connsiteX7" fmla="*/ 81705 w 93377"/>
                <a:gd name="connsiteY7" fmla="*/ 11672 h 35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7" h="350165">
                  <a:moveTo>
                    <a:pt x="93377" y="0"/>
                  </a:moveTo>
                  <a:lnTo>
                    <a:pt x="0" y="0"/>
                  </a:lnTo>
                  <a:lnTo>
                    <a:pt x="0" y="350165"/>
                  </a:lnTo>
                  <a:lnTo>
                    <a:pt x="93377" y="350165"/>
                  </a:lnTo>
                  <a:close/>
                  <a:moveTo>
                    <a:pt x="81705" y="338493"/>
                  </a:moveTo>
                  <a:lnTo>
                    <a:pt x="11672" y="338493"/>
                  </a:lnTo>
                  <a:lnTo>
                    <a:pt x="11672" y="11672"/>
                  </a:lnTo>
                  <a:lnTo>
                    <a:pt x="81705" y="11672"/>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48" name="Freeform: Shape 47">
              <a:extLst>
                <a:ext uri="{FF2B5EF4-FFF2-40B4-BE49-F238E27FC236}">
                  <a16:creationId xmlns:a16="http://schemas.microsoft.com/office/drawing/2014/main" id="{60ED8327-A4D2-BC26-7D14-69A401ED63F7}"/>
                </a:ext>
              </a:extLst>
            </p:cNvPr>
            <p:cNvSpPr/>
            <p:nvPr/>
          </p:nvSpPr>
          <p:spPr>
            <a:xfrm>
              <a:off x="8861788" y="2156300"/>
              <a:ext cx="93377" cy="221771"/>
            </a:xfrm>
            <a:custGeom>
              <a:avLst/>
              <a:gdLst>
                <a:gd name="connsiteX0" fmla="*/ 0 w 93377"/>
                <a:gd name="connsiteY0" fmla="*/ 221771 h 221771"/>
                <a:gd name="connsiteX1" fmla="*/ 93377 w 93377"/>
                <a:gd name="connsiteY1" fmla="*/ 221771 h 221771"/>
                <a:gd name="connsiteX2" fmla="*/ 93377 w 93377"/>
                <a:gd name="connsiteY2" fmla="*/ 0 h 221771"/>
                <a:gd name="connsiteX3" fmla="*/ 0 w 93377"/>
                <a:gd name="connsiteY3" fmla="*/ 0 h 221771"/>
                <a:gd name="connsiteX4" fmla="*/ 11672 w 93377"/>
                <a:gd name="connsiteY4" fmla="*/ 11672 h 221771"/>
                <a:gd name="connsiteX5" fmla="*/ 81705 w 93377"/>
                <a:gd name="connsiteY5" fmla="*/ 11672 h 221771"/>
                <a:gd name="connsiteX6" fmla="*/ 81705 w 93377"/>
                <a:gd name="connsiteY6" fmla="*/ 210099 h 221771"/>
                <a:gd name="connsiteX7" fmla="*/ 11672 w 93377"/>
                <a:gd name="connsiteY7" fmla="*/ 210099 h 22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7" h="221771">
                  <a:moveTo>
                    <a:pt x="0" y="221771"/>
                  </a:moveTo>
                  <a:lnTo>
                    <a:pt x="93377" y="221771"/>
                  </a:lnTo>
                  <a:lnTo>
                    <a:pt x="93377" y="0"/>
                  </a:lnTo>
                  <a:lnTo>
                    <a:pt x="0" y="0"/>
                  </a:lnTo>
                  <a:close/>
                  <a:moveTo>
                    <a:pt x="11672" y="11672"/>
                  </a:moveTo>
                  <a:lnTo>
                    <a:pt x="81705" y="11672"/>
                  </a:lnTo>
                  <a:lnTo>
                    <a:pt x="81705" y="210099"/>
                  </a:lnTo>
                  <a:lnTo>
                    <a:pt x="11672" y="210099"/>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49" name="Freeform: Shape 48">
              <a:extLst>
                <a:ext uri="{FF2B5EF4-FFF2-40B4-BE49-F238E27FC236}">
                  <a16:creationId xmlns:a16="http://schemas.microsoft.com/office/drawing/2014/main" id="{759959CA-FE06-FE49-8037-FEAA939DF509}"/>
                </a:ext>
              </a:extLst>
            </p:cNvPr>
            <p:cNvSpPr/>
            <p:nvPr/>
          </p:nvSpPr>
          <p:spPr>
            <a:xfrm>
              <a:off x="8733394" y="2261349"/>
              <a:ext cx="93377" cy="116721"/>
            </a:xfrm>
            <a:custGeom>
              <a:avLst/>
              <a:gdLst>
                <a:gd name="connsiteX0" fmla="*/ 0 w 93377"/>
                <a:gd name="connsiteY0" fmla="*/ 116722 h 116721"/>
                <a:gd name="connsiteX1" fmla="*/ 93377 w 93377"/>
                <a:gd name="connsiteY1" fmla="*/ 116722 h 116721"/>
                <a:gd name="connsiteX2" fmla="*/ 93377 w 93377"/>
                <a:gd name="connsiteY2" fmla="*/ 0 h 116721"/>
                <a:gd name="connsiteX3" fmla="*/ 0 w 93377"/>
                <a:gd name="connsiteY3" fmla="*/ 0 h 116721"/>
                <a:gd name="connsiteX4" fmla="*/ 11672 w 93377"/>
                <a:gd name="connsiteY4" fmla="*/ 11672 h 116721"/>
                <a:gd name="connsiteX5" fmla="*/ 81705 w 93377"/>
                <a:gd name="connsiteY5" fmla="*/ 11672 h 116721"/>
                <a:gd name="connsiteX6" fmla="*/ 81705 w 93377"/>
                <a:gd name="connsiteY6" fmla="*/ 105050 h 116721"/>
                <a:gd name="connsiteX7" fmla="*/ 11672 w 93377"/>
                <a:gd name="connsiteY7" fmla="*/ 105050 h 11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7" h="116721">
                  <a:moveTo>
                    <a:pt x="0" y="116722"/>
                  </a:moveTo>
                  <a:lnTo>
                    <a:pt x="93377" y="116722"/>
                  </a:lnTo>
                  <a:lnTo>
                    <a:pt x="93377" y="0"/>
                  </a:lnTo>
                  <a:lnTo>
                    <a:pt x="0" y="0"/>
                  </a:lnTo>
                  <a:close/>
                  <a:moveTo>
                    <a:pt x="11672" y="11672"/>
                  </a:moveTo>
                  <a:lnTo>
                    <a:pt x="81705" y="11672"/>
                  </a:lnTo>
                  <a:lnTo>
                    <a:pt x="81705" y="105050"/>
                  </a:lnTo>
                  <a:lnTo>
                    <a:pt x="11672" y="105050"/>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Shape 49">
              <a:extLst>
                <a:ext uri="{FF2B5EF4-FFF2-40B4-BE49-F238E27FC236}">
                  <a16:creationId xmlns:a16="http://schemas.microsoft.com/office/drawing/2014/main" id="{560CE86A-7E2F-C768-D3F3-7A5653719839}"/>
                </a:ext>
              </a:extLst>
            </p:cNvPr>
            <p:cNvSpPr/>
            <p:nvPr/>
          </p:nvSpPr>
          <p:spPr>
            <a:xfrm>
              <a:off x="8729268" y="2027906"/>
              <a:ext cx="190898" cy="190880"/>
            </a:xfrm>
            <a:custGeom>
              <a:avLst/>
              <a:gdLst>
                <a:gd name="connsiteX0" fmla="*/ 8252 w 190898"/>
                <a:gd name="connsiteY0" fmla="*/ 190881 h 190880"/>
                <a:gd name="connsiteX1" fmla="*/ 179127 w 190898"/>
                <a:gd name="connsiteY1" fmla="*/ 20006 h 190880"/>
                <a:gd name="connsiteX2" fmla="*/ 179209 w 190898"/>
                <a:gd name="connsiteY2" fmla="*/ 20007 h 190880"/>
                <a:gd name="connsiteX3" fmla="*/ 179226 w 190898"/>
                <a:gd name="connsiteY3" fmla="*/ 20047 h 190880"/>
                <a:gd name="connsiteX4" fmla="*/ 179226 w 190898"/>
                <a:gd name="connsiteY4" fmla="*/ 75869 h 190880"/>
                <a:gd name="connsiteX5" fmla="*/ 190898 w 190898"/>
                <a:gd name="connsiteY5" fmla="*/ 75869 h 190880"/>
                <a:gd name="connsiteX6" fmla="*/ 190898 w 190898"/>
                <a:gd name="connsiteY6" fmla="*/ 0 h 190880"/>
                <a:gd name="connsiteX7" fmla="*/ 115187 w 190898"/>
                <a:gd name="connsiteY7" fmla="*/ 0 h 190880"/>
                <a:gd name="connsiteX8" fmla="*/ 115187 w 190898"/>
                <a:gd name="connsiteY8" fmla="*/ 11672 h 190880"/>
                <a:gd name="connsiteX9" fmla="*/ 170816 w 190898"/>
                <a:gd name="connsiteY9" fmla="*/ 11672 h 190880"/>
                <a:gd name="connsiteX10" fmla="*/ 170874 w 190898"/>
                <a:gd name="connsiteY10" fmla="*/ 11731 h 190880"/>
                <a:gd name="connsiteX11" fmla="*/ 170857 w 190898"/>
                <a:gd name="connsiteY11" fmla="*/ 11771 h 190880"/>
                <a:gd name="connsiteX12" fmla="*/ 0 w 190898"/>
                <a:gd name="connsiteY12" fmla="*/ 182629 h 19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898" h="190880">
                  <a:moveTo>
                    <a:pt x="8252" y="190881"/>
                  </a:moveTo>
                  <a:lnTo>
                    <a:pt x="179127" y="20006"/>
                  </a:lnTo>
                  <a:cubicBezTo>
                    <a:pt x="179150" y="19983"/>
                    <a:pt x="179187" y="19984"/>
                    <a:pt x="179209" y="20007"/>
                  </a:cubicBezTo>
                  <a:cubicBezTo>
                    <a:pt x="179220" y="20018"/>
                    <a:pt x="179226" y="20032"/>
                    <a:pt x="179226" y="20047"/>
                  </a:cubicBezTo>
                  <a:lnTo>
                    <a:pt x="179226" y="75869"/>
                  </a:lnTo>
                  <a:lnTo>
                    <a:pt x="190898" y="75869"/>
                  </a:lnTo>
                  <a:lnTo>
                    <a:pt x="190898" y="0"/>
                  </a:lnTo>
                  <a:lnTo>
                    <a:pt x="115187" y="0"/>
                  </a:lnTo>
                  <a:lnTo>
                    <a:pt x="115187" y="11672"/>
                  </a:lnTo>
                  <a:lnTo>
                    <a:pt x="170816" y="11672"/>
                  </a:lnTo>
                  <a:cubicBezTo>
                    <a:pt x="170848" y="11673"/>
                    <a:pt x="170874" y="11699"/>
                    <a:pt x="170874" y="11731"/>
                  </a:cubicBezTo>
                  <a:cubicBezTo>
                    <a:pt x="170874" y="11746"/>
                    <a:pt x="170868" y="11761"/>
                    <a:pt x="170857" y="11771"/>
                  </a:cubicBezTo>
                  <a:lnTo>
                    <a:pt x="0" y="182629"/>
                  </a:lnTo>
                  <a:close/>
                </a:path>
              </a:pathLst>
            </a:custGeom>
            <a:grpFill/>
            <a:ln w="12700" cap="flat">
              <a:gradFill flip="none" rotWithShape="1">
                <a:gsLst>
                  <a:gs pos="0">
                    <a:schemeClr val="accent2"/>
                  </a:gs>
                  <a:gs pos="95000">
                    <a:schemeClr val="accent6"/>
                  </a:gs>
                </a:gsLst>
                <a:lin ang="2700000" scaled="1"/>
                <a:tileRect/>
              </a:gra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6FC0DCF6-B608-3E87-B5B0-FBA90471552E}"/>
              </a:ext>
              <a:ext uri="{C183D7F6-B498-43B3-948B-1728B52AA6E4}">
                <adec:decorative xmlns:adec="http://schemas.microsoft.com/office/drawing/2017/decorative" val="1"/>
              </a:ext>
            </a:extLst>
          </p:cNvPr>
          <p:cNvGrpSpPr/>
          <p:nvPr/>
        </p:nvGrpSpPr>
        <p:grpSpPr>
          <a:xfrm>
            <a:off x="588263" y="3337343"/>
            <a:ext cx="3922777" cy="246221"/>
            <a:chOff x="601168" y="6121489"/>
            <a:chExt cx="3723101" cy="246221"/>
          </a:xfrm>
        </p:grpSpPr>
        <p:sp>
          <p:nvSpPr>
            <p:cNvPr id="22" name="TextBox 21">
              <a:extLst>
                <a:ext uri="{FF2B5EF4-FFF2-40B4-BE49-F238E27FC236}">
                  <a16:creationId xmlns:a16="http://schemas.microsoft.com/office/drawing/2014/main" id="{72CF059A-EF9A-5386-2C83-1513CE0B6D40}"/>
                </a:ext>
              </a:extLst>
            </p:cNvPr>
            <p:cNvSpPr txBox="1"/>
            <p:nvPr/>
          </p:nvSpPr>
          <p:spPr>
            <a:xfrm>
              <a:off x="601168" y="6121489"/>
              <a:ext cx="2743200" cy="246221"/>
            </a:xfrm>
            <a:prstGeom prst="rect">
              <a:avLst/>
            </a:prstGeom>
            <a:noFill/>
          </p:spPr>
          <p:txBody>
            <a:bodyPr wrap="square" lIns="18288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a:ea typeface="+mn-ea"/>
                  <a:cs typeface="+mn-cs"/>
                </a:rPr>
                <a:t>Partner </a:t>
              </a:r>
              <a:r>
                <a:rPr kumimoji="0" lang="en-US" sz="1600" b="0" i="0" u="none" strike="noStrike" kern="1200" cap="none" spc="0" normalizeH="0" baseline="0" noProof="0" dirty="0" err="1">
                  <a:ln>
                    <a:noFill/>
                  </a:ln>
                  <a:solidFill>
                    <a:prstClr val="white"/>
                  </a:solidFill>
                  <a:effectLst/>
                  <a:uLnTx/>
                  <a:uFillTx/>
                  <a:latin typeface="Segoe UI Semibold"/>
                  <a:ea typeface="+mn-ea"/>
                  <a:cs typeface="+mn-cs"/>
                </a:rPr>
                <a:t>podrán</a:t>
              </a:r>
              <a:r>
                <a:rPr kumimoji="0" lang="en-US" sz="1600" b="0" i="0" u="none" strike="noStrike" kern="1200" cap="none" spc="0" normalizeH="0" baseline="0" noProof="0" dirty="0">
                  <a:ln>
                    <a:noFill/>
                  </a:ln>
                  <a:solidFill>
                    <a:prstClr val="white"/>
                  </a:solidFill>
                  <a:effectLst/>
                  <a:uLnTx/>
                  <a:uFillTx/>
                  <a:latin typeface="Segoe UI Semibold"/>
                  <a:ea typeface="+mn-ea"/>
                  <a:cs typeface="+mn-cs"/>
                </a:rPr>
                <a:t>:</a:t>
              </a:r>
            </a:p>
          </p:txBody>
        </p:sp>
        <p:cxnSp>
          <p:nvCxnSpPr>
            <p:cNvPr id="7" name="Straight Connector 6">
              <a:extLst>
                <a:ext uri="{FF2B5EF4-FFF2-40B4-BE49-F238E27FC236}">
                  <a16:creationId xmlns:a16="http://schemas.microsoft.com/office/drawing/2014/main" id="{D4D20C11-01B4-E6FE-FFF2-6155968A7DD2}"/>
                </a:ext>
              </a:extLst>
            </p:cNvPr>
            <p:cNvCxnSpPr>
              <a:cxnSpLocks/>
            </p:cNvCxnSpPr>
            <p:nvPr/>
          </p:nvCxnSpPr>
          <p:spPr>
            <a:xfrm>
              <a:off x="2822096" y="6290822"/>
              <a:ext cx="1502173"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661C2E72-B723-B6C0-E2EF-741CBDE1A0C4}"/>
              </a:ext>
              <a:ext uri="{C183D7F6-B498-43B3-948B-1728B52AA6E4}">
                <adec:decorative xmlns:adec="http://schemas.microsoft.com/office/drawing/2017/decorative" val="1"/>
              </a:ext>
            </a:extLst>
          </p:cNvPr>
          <p:cNvGrpSpPr/>
          <p:nvPr/>
        </p:nvGrpSpPr>
        <p:grpSpPr>
          <a:xfrm>
            <a:off x="5428033" y="3337343"/>
            <a:ext cx="6239248" cy="338554"/>
            <a:chOff x="2682534" y="6141720"/>
            <a:chExt cx="6239248" cy="338554"/>
          </a:xfrm>
        </p:grpSpPr>
        <p:sp>
          <p:nvSpPr>
            <p:cNvPr id="37" name="TextBox 36">
              <a:extLst>
                <a:ext uri="{FF2B5EF4-FFF2-40B4-BE49-F238E27FC236}">
                  <a16:creationId xmlns:a16="http://schemas.microsoft.com/office/drawing/2014/main" id="{C1636BE9-618E-0369-548D-75EE4D9AF789}"/>
                </a:ext>
              </a:extLst>
            </p:cNvPr>
            <p:cNvSpPr txBox="1"/>
            <p:nvPr/>
          </p:nvSpPr>
          <p:spPr>
            <a:xfrm>
              <a:off x="2682534" y="6141720"/>
              <a:ext cx="1944246" cy="33855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a:ea typeface="+mn-ea"/>
                  <a:cs typeface="+mn-cs"/>
                </a:rPr>
                <a:t>Microsoft Graph</a:t>
              </a:r>
            </a:p>
          </p:txBody>
        </p:sp>
        <p:cxnSp>
          <p:nvCxnSpPr>
            <p:cNvPr id="38" name="Straight Connector 37">
              <a:extLst>
                <a:ext uri="{FF2B5EF4-FFF2-40B4-BE49-F238E27FC236}">
                  <a16:creationId xmlns:a16="http://schemas.microsoft.com/office/drawing/2014/main" id="{32F46D2A-91AC-6EAA-635D-A18DAC6D7CA2}"/>
                </a:ext>
              </a:extLst>
            </p:cNvPr>
            <p:cNvCxnSpPr>
              <a:cxnSpLocks/>
            </p:cNvCxnSpPr>
            <p:nvPr/>
          </p:nvCxnSpPr>
          <p:spPr>
            <a:xfrm>
              <a:off x="4556563" y="6324600"/>
              <a:ext cx="4365219"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BC4FA609-D30F-6EAD-971E-EFEE7EB91B21}"/>
              </a:ext>
              <a:ext uri="{C183D7F6-B498-43B3-948B-1728B52AA6E4}">
                <adec:decorative xmlns:adec="http://schemas.microsoft.com/office/drawing/2017/decorative" val="1"/>
              </a:ext>
            </a:extLst>
          </p:cNvPr>
          <p:cNvSpPr/>
          <p:nvPr/>
        </p:nvSpPr>
        <p:spPr>
          <a:xfrm>
            <a:off x="5740628" y="3996847"/>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Segoe UI Semibold"/>
                <a:ea typeface="+mn-ea"/>
                <a:cs typeface="+mn-cs"/>
              </a:rPr>
              <a:t>Mensajes</a:t>
            </a:r>
            <a:endParaRPr kumimoji="0" lang="en-US" sz="12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28" name="Oval 27">
            <a:extLst>
              <a:ext uri="{FF2B5EF4-FFF2-40B4-BE49-F238E27FC236}">
                <a16:creationId xmlns:a16="http://schemas.microsoft.com/office/drawing/2014/main" id="{1982450D-962A-000F-B0DC-126F4C0D63A7}"/>
              </a:ext>
              <a:ext uri="{C183D7F6-B498-43B3-948B-1728B52AA6E4}">
                <adec:decorative xmlns:adec="http://schemas.microsoft.com/office/drawing/2017/decorative" val="1"/>
              </a:ext>
            </a:extLst>
          </p:cNvPr>
          <p:cNvSpPr/>
          <p:nvPr/>
        </p:nvSpPr>
        <p:spPr>
          <a:xfrm>
            <a:off x="7555304" y="3996847"/>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Segoe UI Semibold"/>
                <a:ea typeface="+mn-ea"/>
                <a:cs typeface="+mn-cs"/>
              </a:rPr>
              <a:t>Reuniones</a:t>
            </a:r>
            <a:endParaRPr kumimoji="0" lang="en-US" sz="12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39" name="Oval 38">
            <a:extLst>
              <a:ext uri="{FF2B5EF4-FFF2-40B4-BE49-F238E27FC236}">
                <a16:creationId xmlns:a16="http://schemas.microsoft.com/office/drawing/2014/main" id="{883166FF-66A4-FAD3-7E58-D7DF4E013B72}"/>
              </a:ext>
              <a:ext uri="{C183D7F6-B498-43B3-948B-1728B52AA6E4}">
                <adec:decorative xmlns:adec="http://schemas.microsoft.com/office/drawing/2017/decorative" val="1"/>
              </a:ext>
            </a:extLst>
          </p:cNvPr>
          <p:cNvSpPr/>
          <p:nvPr/>
        </p:nvSpPr>
        <p:spPr>
          <a:xfrm>
            <a:off x="9369977" y="3996847"/>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Chats</a:t>
            </a:r>
          </a:p>
        </p:txBody>
      </p:sp>
      <p:sp>
        <p:nvSpPr>
          <p:cNvPr id="43" name="Oval 42">
            <a:extLst>
              <a:ext uri="{FF2B5EF4-FFF2-40B4-BE49-F238E27FC236}">
                <a16:creationId xmlns:a16="http://schemas.microsoft.com/office/drawing/2014/main" id="{3BA2349E-99F8-DB24-8E82-480FFC636845}"/>
              </a:ext>
              <a:ext uri="{C183D7F6-B498-43B3-948B-1728B52AA6E4}">
                <adec:decorative xmlns:adec="http://schemas.microsoft.com/office/drawing/2017/decorative" val="1"/>
              </a:ext>
            </a:extLst>
          </p:cNvPr>
          <p:cNvSpPr/>
          <p:nvPr/>
        </p:nvSpPr>
        <p:spPr>
          <a:xfrm>
            <a:off x="6647965" y="5376154"/>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Segoe UI Semibold"/>
                <a:ea typeface="+mn-ea"/>
                <a:cs typeface="+mn-cs"/>
              </a:rPr>
              <a:t>Uso</a:t>
            </a:r>
            <a:r>
              <a:rPr kumimoji="0" lang="en-US" sz="1200" b="0" i="0" u="none" strike="noStrike" kern="1200" cap="none" spc="0" normalizeH="0" baseline="0" noProof="0" dirty="0">
                <a:ln>
                  <a:noFill/>
                </a:ln>
                <a:solidFill>
                  <a:prstClr val="white"/>
                </a:solidFill>
                <a:effectLst/>
                <a:uLnTx/>
                <a:uFillTx/>
                <a:latin typeface="Segoe UI Semibold"/>
                <a:ea typeface="+mn-ea"/>
                <a:cs typeface="+mn-cs"/>
              </a:rPr>
              <a:t> </a:t>
            </a:r>
            <a:r>
              <a:rPr kumimoji="0" lang="en-US" sz="1200" b="0" i="0" u="none" strike="noStrike" kern="1200" cap="none" spc="0" normalizeH="0" baseline="0" noProof="0" dirty="0" err="1">
                <a:ln>
                  <a:noFill/>
                </a:ln>
                <a:solidFill>
                  <a:prstClr val="white"/>
                </a:solidFill>
                <a:effectLst/>
                <a:uLnTx/>
                <a:uFillTx/>
                <a:latin typeface="Segoe UI Semibold"/>
                <a:ea typeface="+mn-ea"/>
                <a:cs typeface="+mn-cs"/>
              </a:rPr>
              <a:t>compartido</a:t>
            </a:r>
            <a:r>
              <a:rPr kumimoji="0" lang="en-US" sz="1200" b="0" i="0" u="none" strike="noStrike" kern="1200" cap="none" spc="0" normalizeH="0" baseline="0" noProof="0" dirty="0">
                <a:ln>
                  <a:noFill/>
                </a:ln>
                <a:solidFill>
                  <a:prstClr val="white"/>
                </a:solidFill>
                <a:effectLst/>
                <a:uLnTx/>
                <a:uFillTx/>
                <a:latin typeface="Segoe UI Semibold"/>
                <a:ea typeface="+mn-ea"/>
                <a:cs typeface="+mn-cs"/>
              </a:rPr>
              <a:t>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Semibold"/>
                <a:ea typeface="+mn-ea"/>
                <a:cs typeface="+mn-cs"/>
              </a:rPr>
              <a:t>de </a:t>
            </a:r>
            <a:r>
              <a:rPr kumimoji="0" lang="en-US" sz="1200" b="0" i="0" u="none" strike="noStrike" kern="1200" cap="none" spc="0" normalizeH="0" baseline="0" noProof="0" dirty="0" err="1">
                <a:ln>
                  <a:noFill/>
                </a:ln>
                <a:solidFill>
                  <a:prstClr val="white"/>
                </a:solidFill>
                <a:effectLst/>
                <a:uLnTx/>
                <a:uFillTx/>
                <a:latin typeface="Segoe UI Semibold"/>
                <a:ea typeface="+mn-ea"/>
                <a:cs typeface="+mn-cs"/>
              </a:rPr>
              <a:t>archivos</a:t>
            </a:r>
            <a:endParaRPr kumimoji="0" lang="en-US" sz="12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44" name="Oval 43">
            <a:extLst>
              <a:ext uri="{FF2B5EF4-FFF2-40B4-BE49-F238E27FC236}">
                <a16:creationId xmlns:a16="http://schemas.microsoft.com/office/drawing/2014/main" id="{92D43C65-33A6-8CED-CF14-750FE840A6E2}"/>
              </a:ext>
              <a:ext uri="{C183D7F6-B498-43B3-948B-1728B52AA6E4}">
                <adec:decorative xmlns:adec="http://schemas.microsoft.com/office/drawing/2017/decorative" val="1"/>
              </a:ext>
            </a:extLst>
          </p:cNvPr>
          <p:cNvSpPr/>
          <p:nvPr/>
        </p:nvSpPr>
        <p:spPr>
          <a:xfrm>
            <a:off x="8462639" y="5376154"/>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Segoe UI Semibold"/>
                <a:ea typeface="+mn-ea"/>
                <a:cs typeface="+mn-cs"/>
              </a:rPr>
              <a:t>Usuario</a:t>
            </a:r>
            <a:endParaRPr kumimoji="0" lang="en-US" sz="1200" b="0" i="0" u="none" strike="noStrike" kern="1200" cap="none" spc="0" normalizeH="0" baseline="0" noProof="0" dirty="0">
              <a:ln>
                <a:noFill/>
              </a:ln>
              <a:solidFill>
                <a:prstClr val="white"/>
              </a:solidFill>
              <a:effectLst/>
              <a:uLnTx/>
              <a:uFillTx/>
              <a:latin typeface="Segoe UI Semibold"/>
              <a:ea typeface="+mn-ea"/>
              <a:cs typeface="+mn-cs"/>
            </a:endParaRPr>
          </a:p>
        </p:txBody>
      </p:sp>
      <p:cxnSp>
        <p:nvCxnSpPr>
          <p:cNvPr id="45" name="Straight Connector 44">
            <a:extLst>
              <a:ext uri="{FF2B5EF4-FFF2-40B4-BE49-F238E27FC236}">
                <a16:creationId xmlns:a16="http://schemas.microsoft.com/office/drawing/2014/main" id="{BA398FA4-570C-22CB-7335-59D5F861A951}"/>
              </a:ext>
              <a:ext uri="{C183D7F6-B498-43B3-948B-1728B52AA6E4}">
                <adec:decorative xmlns:adec="http://schemas.microsoft.com/office/drawing/2017/decorative" val="1"/>
              </a:ext>
            </a:extLst>
          </p:cNvPr>
          <p:cNvCxnSpPr>
            <a:cxnSpLocks/>
          </p:cNvCxnSpPr>
          <p:nvPr/>
        </p:nvCxnSpPr>
        <p:spPr>
          <a:xfrm>
            <a:off x="6792434" y="4489490"/>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2" name="Straight Connector 51">
            <a:extLst>
              <a:ext uri="{FF2B5EF4-FFF2-40B4-BE49-F238E27FC236}">
                <a16:creationId xmlns:a16="http://schemas.microsoft.com/office/drawing/2014/main" id="{A818E002-FB29-57E6-B8D6-093A9044C149}"/>
              </a:ext>
              <a:ext uri="{C183D7F6-B498-43B3-948B-1728B52AA6E4}">
                <adec:decorative xmlns:adec="http://schemas.microsoft.com/office/drawing/2017/decorative" val="1"/>
              </a:ext>
            </a:extLst>
          </p:cNvPr>
          <p:cNvCxnSpPr>
            <a:cxnSpLocks/>
          </p:cNvCxnSpPr>
          <p:nvPr/>
        </p:nvCxnSpPr>
        <p:spPr>
          <a:xfrm>
            <a:off x="8607109" y="4489490"/>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3" name="Straight Connector 52">
            <a:extLst>
              <a:ext uri="{FF2B5EF4-FFF2-40B4-BE49-F238E27FC236}">
                <a16:creationId xmlns:a16="http://schemas.microsoft.com/office/drawing/2014/main" id="{A279A4C4-FEA2-035E-8EE0-5CF896E52B06}"/>
              </a:ext>
              <a:ext uri="{C183D7F6-B498-43B3-948B-1728B52AA6E4}">
                <adec:decorative xmlns:adec="http://schemas.microsoft.com/office/drawing/2017/decorative" val="1"/>
              </a:ext>
            </a:extLst>
          </p:cNvPr>
          <p:cNvCxnSpPr>
            <a:cxnSpLocks/>
          </p:cNvCxnSpPr>
          <p:nvPr/>
        </p:nvCxnSpPr>
        <p:spPr>
          <a:xfrm>
            <a:off x="7699770" y="5851048"/>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4" name="Straight Connector 53">
            <a:extLst>
              <a:ext uri="{FF2B5EF4-FFF2-40B4-BE49-F238E27FC236}">
                <a16:creationId xmlns:a16="http://schemas.microsoft.com/office/drawing/2014/main" id="{75DB3E20-00AD-DB65-CBDA-8015AB24A8CF}"/>
              </a:ext>
              <a:ext uri="{C183D7F6-B498-43B3-948B-1728B52AA6E4}">
                <adec:decorative xmlns:adec="http://schemas.microsoft.com/office/drawing/2017/decorative" val="1"/>
              </a:ext>
            </a:extLst>
          </p:cNvPr>
          <p:cNvCxnSpPr>
            <a:cxnSpLocks/>
          </p:cNvCxnSpPr>
          <p:nvPr/>
        </p:nvCxnSpPr>
        <p:spPr>
          <a:xfrm>
            <a:off x="6472980" y="50032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5" name="Straight Connector 54">
            <a:extLst>
              <a:ext uri="{FF2B5EF4-FFF2-40B4-BE49-F238E27FC236}">
                <a16:creationId xmlns:a16="http://schemas.microsoft.com/office/drawing/2014/main" id="{5446A8AC-2B22-5043-1FDC-7685DE535544}"/>
              </a:ext>
              <a:ext uri="{C183D7F6-B498-43B3-948B-1728B52AA6E4}">
                <adec:decorative xmlns:adec="http://schemas.microsoft.com/office/drawing/2017/decorative" val="1"/>
              </a:ext>
            </a:extLst>
          </p:cNvPr>
          <p:cNvCxnSpPr>
            <a:cxnSpLocks/>
          </p:cNvCxnSpPr>
          <p:nvPr/>
        </p:nvCxnSpPr>
        <p:spPr>
          <a:xfrm>
            <a:off x="8387296" y="49651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DF844FFD-382C-4542-9804-8377840F3144}"/>
              </a:ext>
              <a:ext uri="{C183D7F6-B498-43B3-948B-1728B52AA6E4}">
                <adec:decorative xmlns:adec="http://schemas.microsoft.com/office/drawing/2017/decorative" val="1"/>
              </a:ext>
            </a:extLst>
          </p:cNvPr>
          <p:cNvCxnSpPr>
            <a:cxnSpLocks/>
          </p:cNvCxnSpPr>
          <p:nvPr/>
        </p:nvCxnSpPr>
        <p:spPr>
          <a:xfrm flipH="1">
            <a:off x="7445593" y="49651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58" name="Straight Connector 57">
            <a:extLst>
              <a:ext uri="{FF2B5EF4-FFF2-40B4-BE49-F238E27FC236}">
                <a16:creationId xmlns:a16="http://schemas.microsoft.com/office/drawing/2014/main" id="{701E537B-4859-6401-836F-18580D80EF9E}"/>
              </a:ext>
              <a:ext uri="{C183D7F6-B498-43B3-948B-1728B52AA6E4}">
                <adec:decorative xmlns:adec="http://schemas.microsoft.com/office/drawing/2017/decorative" val="1"/>
              </a:ext>
            </a:extLst>
          </p:cNvPr>
          <p:cNvCxnSpPr>
            <a:cxnSpLocks/>
          </p:cNvCxnSpPr>
          <p:nvPr/>
        </p:nvCxnSpPr>
        <p:spPr>
          <a:xfrm flipH="1">
            <a:off x="9294633" y="49651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sp>
        <p:nvSpPr>
          <p:cNvPr id="59" name="Oval 58">
            <a:extLst>
              <a:ext uri="{FF2B5EF4-FFF2-40B4-BE49-F238E27FC236}">
                <a16:creationId xmlns:a16="http://schemas.microsoft.com/office/drawing/2014/main" id="{1DD94649-A58C-6179-8F65-2222FB36B855}"/>
              </a:ext>
              <a:ext uri="{C183D7F6-B498-43B3-948B-1728B52AA6E4}">
                <adec:decorative xmlns:adec="http://schemas.microsoft.com/office/drawing/2017/decorative" val="1"/>
              </a:ext>
            </a:extLst>
          </p:cNvPr>
          <p:cNvSpPr/>
          <p:nvPr/>
        </p:nvSpPr>
        <p:spPr>
          <a:xfrm>
            <a:off x="10277312" y="5376154"/>
            <a:ext cx="959970" cy="959970"/>
          </a:xfrm>
          <a:prstGeom prst="ellipse">
            <a:avLst/>
          </a:prstGeom>
          <a:gradFill flip="none" rotWithShape="1">
            <a:gsLst>
              <a:gs pos="32000">
                <a:schemeClr val="bg1">
                  <a:alpha val="0"/>
                </a:schemeClr>
              </a:gs>
              <a:gs pos="100000">
                <a:schemeClr val="bg1">
                  <a:alpha val="48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Segoe UI Semibold"/>
                <a:ea typeface="+mn-ea"/>
                <a:cs typeface="+mn-cs"/>
              </a:rPr>
              <a:t>Calendario</a:t>
            </a:r>
            <a:endParaRPr kumimoji="0" lang="en-US" sz="1200" b="0" i="0" u="none" strike="noStrike" kern="1200" cap="none" spc="0" normalizeH="0" baseline="0" noProof="0" dirty="0">
              <a:ln>
                <a:noFill/>
              </a:ln>
              <a:solidFill>
                <a:prstClr val="white"/>
              </a:solidFill>
              <a:effectLst/>
              <a:uLnTx/>
              <a:uFillTx/>
              <a:latin typeface="Segoe UI Semibold"/>
              <a:ea typeface="+mn-ea"/>
              <a:cs typeface="+mn-cs"/>
            </a:endParaRPr>
          </a:p>
        </p:txBody>
      </p:sp>
      <p:cxnSp>
        <p:nvCxnSpPr>
          <p:cNvPr id="60" name="Straight Connector 59">
            <a:extLst>
              <a:ext uri="{FF2B5EF4-FFF2-40B4-BE49-F238E27FC236}">
                <a16:creationId xmlns:a16="http://schemas.microsoft.com/office/drawing/2014/main" id="{FAB587CE-F4E3-EA92-CFB7-E72B15239F2A}"/>
              </a:ext>
              <a:ext uri="{C183D7F6-B498-43B3-948B-1728B52AA6E4}">
                <adec:decorative xmlns:adec="http://schemas.microsoft.com/office/drawing/2017/decorative" val="1"/>
              </a:ext>
            </a:extLst>
          </p:cNvPr>
          <p:cNvCxnSpPr>
            <a:cxnSpLocks/>
          </p:cNvCxnSpPr>
          <p:nvPr/>
        </p:nvCxnSpPr>
        <p:spPr>
          <a:xfrm>
            <a:off x="10201969" y="4965104"/>
            <a:ext cx="255953" cy="402762"/>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cxnSp>
        <p:nvCxnSpPr>
          <p:cNvPr id="61" name="Straight Connector 60">
            <a:extLst>
              <a:ext uri="{FF2B5EF4-FFF2-40B4-BE49-F238E27FC236}">
                <a16:creationId xmlns:a16="http://schemas.microsoft.com/office/drawing/2014/main" id="{D854D37D-B9B7-D944-5E0C-99754D3A7F86}"/>
              </a:ext>
              <a:ext uri="{C183D7F6-B498-43B3-948B-1728B52AA6E4}">
                <adec:decorative xmlns:adec="http://schemas.microsoft.com/office/drawing/2017/decorative" val="1"/>
              </a:ext>
            </a:extLst>
          </p:cNvPr>
          <p:cNvCxnSpPr>
            <a:cxnSpLocks/>
          </p:cNvCxnSpPr>
          <p:nvPr/>
        </p:nvCxnSpPr>
        <p:spPr>
          <a:xfrm>
            <a:off x="9514443" y="5851048"/>
            <a:ext cx="671034" cy="0"/>
          </a:xfrm>
          <a:prstGeom prst="line">
            <a:avLst/>
          </a:prstGeom>
          <a:gradFill flip="none" rotWithShape="1">
            <a:gsLst>
              <a:gs pos="32000">
                <a:schemeClr val="bg1">
                  <a:alpha val="0"/>
                </a:schemeClr>
              </a:gs>
              <a:gs pos="100000">
                <a:schemeClr val="bg1">
                  <a:alpha val="8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cxnSp>
      <p:grpSp>
        <p:nvGrpSpPr>
          <p:cNvPr id="70" name="Group 69">
            <a:extLst>
              <a:ext uri="{FF2B5EF4-FFF2-40B4-BE49-F238E27FC236}">
                <a16:creationId xmlns:a16="http://schemas.microsoft.com/office/drawing/2014/main" id="{94B627BB-19FF-7422-ED3E-C4AFD651E0E4}"/>
              </a:ext>
              <a:ext uri="{C183D7F6-B498-43B3-948B-1728B52AA6E4}">
                <adec:decorative xmlns:adec="http://schemas.microsoft.com/office/drawing/2017/decorative" val="1"/>
              </a:ext>
            </a:extLst>
          </p:cNvPr>
          <p:cNvGrpSpPr/>
          <p:nvPr/>
        </p:nvGrpSpPr>
        <p:grpSpPr>
          <a:xfrm>
            <a:off x="930968" y="3848523"/>
            <a:ext cx="290893" cy="245394"/>
            <a:chOff x="3777615" y="3983783"/>
            <a:chExt cx="282147" cy="185627"/>
          </a:xfrm>
        </p:grpSpPr>
        <p:cxnSp>
          <p:nvCxnSpPr>
            <p:cNvPr id="71" name="Straight Connector 70">
              <a:extLst>
                <a:ext uri="{FF2B5EF4-FFF2-40B4-BE49-F238E27FC236}">
                  <a16:creationId xmlns:a16="http://schemas.microsoft.com/office/drawing/2014/main" id="{F33BB3A1-83AD-7033-0A0D-B374F4F3CB55}"/>
                </a:ext>
              </a:extLst>
            </p:cNvPr>
            <p:cNvCxnSpPr/>
            <p:nvPr/>
          </p:nvCxnSpPr>
          <p:spPr>
            <a:xfrm>
              <a:off x="3777615" y="4072890"/>
              <a:ext cx="96520" cy="96520"/>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1630F71-E43B-6A33-6272-76D25EEAEFC4}"/>
                </a:ext>
              </a:extLst>
            </p:cNvPr>
            <p:cNvCxnSpPr>
              <a:cxnSpLocks/>
            </p:cNvCxnSpPr>
            <p:nvPr/>
          </p:nvCxnSpPr>
          <p:spPr>
            <a:xfrm flipV="1">
              <a:off x="3874135" y="3983783"/>
              <a:ext cx="185627" cy="185627"/>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1F12AF7D-42F1-B4F6-6D71-F331093ED6D7}"/>
              </a:ext>
              <a:ext uri="{C183D7F6-B498-43B3-948B-1728B52AA6E4}">
                <adec:decorative xmlns:adec="http://schemas.microsoft.com/office/drawing/2017/decorative" val="1"/>
              </a:ext>
            </a:extLst>
          </p:cNvPr>
          <p:cNvGrpSpPr/>
          <p:nvPr/>
        </p:nvGrpSpPr>
        <p:grpSpPr>
          <a:xfrm>
            <a:off x="930968" y="4949122"/>
            <a:ext cx="290893" cy="245394"/>
            <a:chOff x="3777615" y="3983783"/>
            <a:chExt cx="282147" cy="185627"/>
          </a:xfrm>
        </p:grpSpPr>
        <p:cxnSp>
          <p:nvCxnSpPr>
            <p:cNvPr id="74" name="Straight Connector 73">
              <a:extLst>
                <a:ext uri="{FF2B5EF4-FFF2-40B4-BE49-F238E27FC236}">
                  <a16:creationId xmlns:a16="http://schemas.microsoft.com/office/drawing/2014/main" id="{CDBDB3BB-FF1A-89A0-CF8A-C29E842E066F}"/>
                </a:ext>
              </a:extLst>
            </p:cNvPr>
            <p:cNvCxnSpPr/>
            <p:nvPr/>
          </p:nvCxnSpPr>
          <p:spPr>
            <a:xfrm>
              <a:off x="3777615" y="4072890"/>
              <a:ext cx="96520" cy="96520"/>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EE95BB7-9F15-3561-5F57-FF5559FCBBEE}"/>
                </a:ext>
              </a:extLst>
            </p:cNvPr>
            <p:cNvCxnSpPr>
              <a:cxnSpLocks/>
            </p:cNvCxnSpPr>
            <p:nvPr/>
          </p:nvCxnSpPr>
          <p:spPr>
            <a:xfrm flipV="1">
              <a:off x="3874135" y="3983783"/>
              <a:ext cx="185627" cy="185627"/>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2B14D874-7652-BB26-F699-C8FEBCC5CEC0}"/>
              </a:ext>
              <a:ext uri="{C183D7F6-B498-43B3-948B-1728B52AA6E4}">
                <adec:decorative xmlns:adec="http://schemas.microsoft.com/office/drawing/2017/decorative" val="1"/>
              </a:ext>
            </a:extLst>
          </p:cNvPr>
          <p:cNvGrpSpPr/>
          <p:nvPr/>
        </p:nvGrpSpPr>
        <p:grpSpPr>
          <a:xfrm>
            <a:off x="930968" y="6055905"/>
            <a:ext cx="290893" cy="245394"/>
            <a:chOff x="3777615" y="3983783"/>
            <a:chExt cx="282147" cy="185627"/>
          </a:xfrm>
        </p:grpSpPr>
        <p:cxnSp>
          <p:nvCxnSpPr>
            <p:cNvPr id="77" name="Straight Connector 76">
              <a:extLst>
                <a:ext uri="{FF2B5EF4-FFF2-40B4-BE49-F238E27FC236}">
                  <a16:creationId xmlns:a16="http://schemas.microsoft.com/office/drawing/2014/main" id="{DC7B5832-841A-F860-EBA4-9D990FFC2EEC}"/>
                </a:ext>
              </a:extLst>
            </p:cNvPr>
            <p:cNvCxnSpPr/>
            <p:nvPr/>
          </p:nvCxnSpPr>
          <p:spPr>
            <a:xfrm>
              <a:off x="3777615" y="4072890"/>
              <a:ext cx="96520" cy="96520"/>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094D3C4-BCC1-7F58-4730-8E64F6E25860}"/>
                </a:ext>
              </a:extLst>
            </p:cNvPr>
            <p:cNvCxnSpPr>
              <a:cxnSpLocks/>
            </p:cNvCxnSpPr>
            <p:nvPr/>
          </p:nvCxnSpPr>
          <p:spPr>
            <a:xfrm flipV="1">
              <a:off x="3874135" y="3983783"/>
              <a:ext cx="185627" cy="185627"/>
            </a:xfrm>
            <a:prstGeom prst="line">
              <a:avLst/>
            </a:prstGeom>
            <a:ln w="47625"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Arrow: Chevron 2">
            <a:extLst>
              <a:ext uri="{FF2B5EF4-FFF2-40B4-BE49-F238E27FC236}">
                <a16:creationId xmlns:a16="http://schemas.microsoft.com/office/drawing/2014/main" id="{73C648AE-BDCD-2438-0FEA-A59FE5C1AEFF}"/>
              </a:ext>
            </a:extLst>
          </p:cNvPr>
          <p:cNvSpPr/>
          <p:nvPr/>
        </p:nvSpPr>
        <p:spPr>
          <a:xfrm>
            <a:off x="4903397" y="3675897"/>
            <a:ext cx="728323" cy="3032386"/>
          </a:xfrm>
          <a:prstGeom prst="chevron">
            <a:avLst/>
          </a:prstGeom>
          <a:solidFill>
            <a:schemeClr val="accent1"/>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11712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42" presetClass="path" presetSubtype="0" decel="100000" fill="hold" nodeType="withEffect">
                                  <p:stCondLst>
                                    <p:cond delay="0"/>
                                  </p:stCondLst>
                                  <p:childTnLst>
                                    <p:animMotion origin="layout" path="M -2.70833E-6 -4.07407E-6 L -2.70833E-6 -0.03703 " pathEditMode="relative" rAng="0" ptsTypes="AA">
                                      <p:cBhvr>
                                        <p:cTn id="9" dur="750" spd="-100000" fill="hold"/>
                                        <p:tgtEl>
                                          <p:spTgt spid="42"/>
                                        </p:tgtEl>
                                        <p:attrNameLst>
                                          <p:attrName>ppt_x</p:attrName>
                                          <p:attrName>ppt_y</p:attrName>
                                        </p:attrNameLst>
                                      </p:cBhvr>
                                      <p:rCtr x="0" y="-1852"/>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0"/>
                                  </p:stCondLst>
                                  <p:childTnLst>
                                    <p:animMotion origin="layout" path="M -8.33333E-7 -4.07407E-6 L -8.33333E-7 0.04167 " pathEditMode="relative" rAng="0" ptsTypes="AA">
                                      <p:cBhvr>
                                        <p:cTn id="14" dur="750" spd="-100000" fill="hold"/>
                                        <p:tgtEl>
                                          <p:spTgt spid="4"/>
                                        </p:tgtEl>
                                        <p:attrNameLst>
                                          <p:attrName>ppt_x</p:attrName>
                                          <p:attrName>ppt_y</p:attrName>
                                        </p:attrNameLst>
                                      </p:cBhvr>
                                      <p:rCtr x="0" y="2083"/>
                                    </p:animMotion>
                                  </p:childTnLst>
                                </p:cTn>
                              </p:par>
                              <p:par>
                                <p:cTn id="15" presetID="10" presetClass="entr" presetSubtype="0" fill="hold" nodeType="withEffect">
                                  <p:stCondLst>
                                    <p:cond delay="2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42" presetClass="path" presetSubtype="0" decel="100000" fill="hold" nodeType="withEffect">
                                  <p:stCondLst>
                                    <p:cond delay="250"/>
                                  </p:stCondLst>
                                  <p:childTnLst>
                                    <p:animMotion origin="layout" path="M -3.54167E-6 -4.07407E-6 L -3.54167E-6 -0.03703 " pathEditMode="relative" rAng="0" ptsTypes="AA">
                                      <p:cBhvr>
                                        <p:cTn id="19" dur="750" spd="-100000" fill="hold"/>
                                        <p:tgtEl>
                                          <p:spTgt spid="12"/>
                                        </p:tgtEl>
                                        <p:attrNameLst>
                                          <p:attrName>ppt_x</p:attrName>
                                          <p:attrName>ppt_y</p:attrName>
                                        </p:attrNameLst>
                                      </p:cBhvr>
                                      <p:rCtr x="0" y="-1852"/>
                                    </p:animMotion>
                                  </p:childTnLst>
                                </p:cTn>
                              </p:par>
                              <p:par>
                                <p:cTn id="20" presetID="10" presetClass="entr" presetSubtype="0" fill="hold" grpId="0" nodeType="withEffect">
                                  <p:stCondLst>
                                    <p:cond delay="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grpId="1" nodeType="withEffect">
                                  <p:stCondLst>
                                    <p:cond delay="250"/>
                                  </p:stCondLst>
                                  <p:childTnLst>
                                    <p:animMotion origin="layout" path="M 0 -4.07407E-6 L 0 0.04167 " pathEditMode="relative" rAng="0" ptsTypes="AA">
                                      <p:cBhvr>
                                        <p:cTn id="24" dur="750" spd="-100000" fill="hold"/>
                                        <p:tgtEl>
                                          <p:spTgt spid="5"/>
                                        </p:tgtEl>
                                        <p:attrNameLst>
                                          <p:attrName>ppt_x</p:attrName>
                                          <p:attrName>ppt_y</p:attrName>
                                        </p:attrNameLst>
                                      </p:cBhvr>
                                      <p:rCtr x="0" y="2083"/>
                                    </p:animMotion>
                                  </p:childTnLst>
                                </p:cTn>
                              </p:par>
                              <p:par>
                                <p:cTn id="25" presetID="10" presetClass="entr" presetSubtype="0" fill="hold" nodeType="withEffect">
                                  <p:stCondLst>
                                    <p:cond delay="50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42" presetClass="path" presetSubtype="0" decel="100000" fill="hold" nodeType="withEffect">
                                  <p:stCondLst>
                                    <p:cond delay="500"/>
                                  </p:stCondLst>
                                  <p:childTnLst>
                                    <p:animMotion origin="layout" path="M 2.5E-6 -4.07407E-6 L 2.5E-6 -0.03703 " pathEditMode="relative" rAng="0" ptsTypes="AA">
                                      <p:cBhvr>
                                        <p:cTn id="29" dur="750" spd="-100000" fill="hold"/>
                                        <p:tgtEl>
                                          <p:spTgt spid="51"/>
                                        </p:tgtEl>
                                        <p:attrNameLst>
                                          <p:attrName>ppt_x</p:attrName>
                                          <p:attrName>ppt_y</p:attrName>
                                        </p:attrNameLst>
                                      </p:cBhvr>
                                      <p:rCtr x="0" y="-1852"/>
                                    </p:animMotion>
                                  </p:childTnLst>
                                </p:cTn>
                              </p:par>
                              <p:par>
                                <p:cTn id="30" presetID="10" presetClass="entr" presetSubtype="0" fill="hold" grpId="0" nodeType="withEffect">
                                  <p:stCondLst>
                                    <p:cond delay="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42" presetClass="path" presetSubtype="0" decel="100000" fill="hold" grpId="1" nodeType="withEffect">
                                  <p:stCondLst>
                                    <p:cond delay="500"/>
                                  </p:stCondLst>
                                  <p:childTnLst>
                                    <p:animMotion origin="layout" path="M 1.04167E-6 -4.07407E-6 L 1.04167E-6 0.04167 " pathEditMode="relative" rAng="0" ptsTypes="AA">
                                      <p:cBhvr>
                                        <p:cTn id="34" dur="750" spd="-100000" fill="hold"/>
                                        <p:tgtEl>
                                          <p:spTgt spid="6"/>
                                        </p:tgtEl>
                                        <p:attrNameLst>
                                          <p:attrName>ppt_x</p:attrName>
                                          <p:attrName>ppt_y</p:attrName>
                                        </p:attrNameLst>
                                      </p:cBhvr>
                                      <p:rCtr x="0" y="2083"/>
                                    </p:animMotion>
                                  </p:childTnLst>
                                </p:cTn>
                              </p:par>
                            </p:childTnLst>
                          </p:cTn>
                        </p:par>
                        <p:par>
                          <p:cTn id="35" fill="hold">
                            <p:stCondLst>
                              <p:cond delay="1250"/>
                            </p:stCondLst>
                            <p:childTnLst>
                              <p:par>
                                <p:cTn id="36" presetID="22" presetClass="entr" presetSubtype="8"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42" presetClass="path" presetSubtype="0" decel="100000" fill="hold" grpId="1" nodeType="withEffect">
                                  <p:stCondLst>
                                    <p:cond delay="0"/>
                                  </p:stCondLst>
                                  <p:childTnLst>
                                    <p:animMotion origin="layout" path="M 0 -1.48148E-6 L 0 0.04167 " pathEditMode="relative" rAng="0" ptsTypes="AA">
                                      <p:cBhvr>
                                        <p:cTn id="43" dur="750" spd="-100000" fill="hold"/>
                                        <p:tgtEl>
                                          <p:spTgt spid="29"/>
                                        </p:tgtEl>
                                        <p:attrNameLst>
                                          <p:attrName>ppt_x</p:attrName>
                                          <p:attrName>ppt_y</p:attrName>
                                        </p:attrNameLst>
                                      </p:cBhvr>
                                      <p:rCtr x="0" y="2083"/>
                                    </p:animMotion>
                                  </p:childTnLst>
                                </p:cTn>
                              </p:par>
                              <p:par>
                                <p:cTn id="44" presetID="10" presetClass="entr" presetSubtype="0" fill="hold" grpId="0" nodeType="withEffect">
                                  <p:stCondLst>
                                    <p:cond delay="75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42" presetClass="path" presetSubtype="0" decel="100000" fill="hold" grpId="1" nodeType="withEffect">
                                  <p:stCondLst>
                                    <p:cond delay="750"/>
                                  </p:stCondLst>
                                  <p:childTnLst>
                                    <p:animMotion origin="layout" path="M -4.16667E-6 2.22222E-6 L -4.16667E-6 0.04166 " pathEditMode="relative" rAng="0" ptsTypes="AA">
                                      <p:cBhvr>
                                        <p:cTn id="48" dur="750" spd="-100000" fill="hold"/>
                                        <p:tgtEl>
                                          <p:spTgt spid="30"/>
                                        </p:tgtEl>
                                        <p:attrNameLst>
                                          <p:attrName>ppt_x</p:attrName>
                                          <p:attrName>ppt_y</p:attrName>
                                        </p:attrNameLst>
                                      </p:cBhvr>
                                      <p:rCtr x="0" y="2083"/>
                                    </p:animMotion>
                                  </p:childTnLst>
                                </p:cTn>
                              </p:par>
                              <p:par>
                                <p:cTn id="49" presetID="10" presetClass="entr" presetSubtype="0" fill="hold" nodeType="withEffect">
                                  <p:stCondLst>
                                    <p:cond delay="75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childTnLst>
                                </p:cTn>
                              </p:par>
                              <p:par>
                                <p:cTn id="52" presetID="10" presetClass="entr" presetSubtype="0" fill="hold" grpId="0" nodeType="withEffect">
                                  <p:stCondLst>
                                    <p:cond delay="85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42" presetClass="path" presetSubtype="0" decel="100000" fill="hold" grpId="1" nodeType="withEffect">
                                  <p:stCondLst>
                                    <p:cond delay="850"/>
                                  </p:stCondLst>
                                  <p:childTnLst>
                                    <p:animMotion origin="layout" path="M -2.29167E-6 2.96296E-6 L -2.29167E-6 0.04166 " pathEditMode="relative" rAng="0" ptsTypes="AA">
                                      <p:cBhvr>
                                        <p:cTn id="56" dur="750" spd="-100000" fill="hold"/>
                                        <p:tgtEl>
                                          <p:spTgt spid="31"/>
                                        </p:tgtEl>
                                        <p:attrNameLst>
                                          <p:attrName>ppt_x</p:attrName>
                                          <p:attrName>ppt_y</p:attrName>
                                        </p:attrNameLst>
                                      </p:cBhvr>
                                      <p:rCtr x="0" y="2083"/>
                                    </p:animMotion>
                                  </p:childTnLst>
                                </p:cTn>
                              </p:par>
                              <p:par>
                                <p:cTn id="57" presetID="10" presetClass="entr" presetSubtype="0" fill="hold" nodeType="withEffect">
                                  <p:stCondLst>
                                    <p:cond delay="850"/>
                                  </p:stCondLst>
                                  <p:childTnLst>
                                    <p:set>
                                      <p:cBhvr>
                                        <p:cTn id="58" dur="1" fill="hold">
                                          <p:stCondLst>
                                            <p:cond delay="0"/>
                                          </p:stCondLst>
                                        </p:cTn>
                                        <p:tgtEl>
                                          <p:spTgt spid="73"/>
                                        </p:tgtEl>
                                        <p:attrNameLst>
                                          <p:attrName>style.visibility</p:attrName>
                                        </p:attrNameLst>
                                      </p:cBhvr>
                                      <p:to>
                                        <p:strVal val="visible"/>
                                      </p:to>
                                    </p:set>
                                    <p:animEffect transition="in" filter="fade">
                                      <p:cBhvr>
                                        <p:cTn id="59" dur="500"/>
                                        <p:tgtEl>
                                          <p:spTgt spid="73"/>
                                        </p:tgtEl>
                                      </p:cBhvr>
                                    </p:animEffect>
                                  </p:childTnLst>
                                </p:cTn>
                              </p:par>
                              <p:par>
                                <p:cTn id="60" presetID="10" presetClass="entr" presetSubtype="0" fill="hold" grpId="0" nodeType="withEffect">
                                  <p:stCondLst>
                                    <p:cond delay="95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par>
                                <p:cTn id="63" presetID="42" presetClass="path" presetSubtype="0" decel="100000" fill="hold" grpId="1" nodeType="withEffect">
                                  <p:stCondLst>
                                    <p:cond delay="950"/>
                                  </p:stCondLst>
                                  <p:childTnLst>
                                    <p:animMotion origin="layout" path="M 3.75E-6 2.22222E-6 L 3.75E-6 0.04166 " pathEditMode="relative" rAng="0" ptsTypes="AA">
                                      <p:cBhvr>
                                        <p:cTn id="64" dur="750" spd="-100000" fill="hold"/>
                                        <p:tgtEl>
                                          <p:spTgt spid="32"/>
                                        </p:tgtEl>
                                        <p:attrNameLst>
                                          <p:attrName>ppt_x</p:attrName>
                                          <p:attrName>ppt_y</p:attrName>
                                        </p:attrNameLst>
                                      </p:cBhvr>
                                      <p:rCtr x="0" y="2083"/>
                                    </p:animMotion>
                                  </p:childTnLst>
                                </p:cTn>
                              </p:par>
                              <p:par>
                                <p:cTn id="65" presetID="10" presetClass="entr" presetSubtype="0" fill="hold" nodeType="withEffect">
                                  <p:stCondLst>
                                    <p:cond delay="95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childTnLst>
                          </p:cTn>
                        </p:par>
                        <p:par>
                          <p:cTn id="68" fill="hold">
                            <p:stCondLst>
                              <p:cond delay="2950"/>
                            </p:stCondLst>
                            <p:childTnLst>
                              <p:par>
                                <p:cTn id="69" presetID="22" presetClass="entr" presetSubtype="8"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animEffect transition="in" filter="fade">
                                      <p:cBhvr>
                                        <p:cTn id="81" dur="500"/>
                                        <p:tgtEl>
                                          <p:spTgt spid="28"/>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p:cTn id="84" dur="500" fill="hold"/>
                                        <p:tgtEl>
                                          <p:spTgt spid="39"/>
                                        </p:tgtEl>
                                        <p:attrNameLst>
                                          <p:attrName>ppt_w</p:attrName>
                                        </p:attrNameLst>
                                      </p:cBhvr>
                                      <p:tavLst>
                                        <p:tav tm="0">
                                          <p:val>
                                            <p:fltVal val="0"/>
                                          </p:val>
                                        </p:tav>
                                        <p:tav tm="100000">
                                          <p:val>
                                            <p:strVal val="#ppt_w"/>
                                          </p:val>
                                        </p:tav>
                                      </p:tavLst>
                                    </p:anim>
                                    <p:anim calcmode="lin" valueType="num">
                                      <p:cBhvr>
                                        <p:cTn id="85" dur="500" fill="hold"/>
                                        <p:tgtEl>
                                          <p:spTgt spid="39"/>
                                        </p:tgtEl>
                                        <p:attrNameLst>
                                          <p:attrName>ppt_h</p:attrName>
                                        </p:attrNameLst>
                                      </p:cBhvr>
                                      <p:tavLst>
                                        <p:tav tm="0">
                                          <p:val>
                                            <p:fltVal val="0"/>
                                          </p:val>
                                        </p:tav>
                                        <p:tav tm="100000">
                                          <p:val>
                                            <p:strVal val="#ppt_h"/>
                                          </p:val>
                                        </p:tav>
                                      </p:tavLst>
                                    </p:anim>
                                    <p:animEffect transition="in" filter="fade">
                                      <p:cBhvr>
                                        <p:cTn id="86" dur="500"/>
                                        <p:tgtEl>
                                          <p:spTgt spid="39"/>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p:cTn id="89" dur="500" fill="hold"/>
                                        <p:tgtEl>
                                          <p:spTgt spid="43"/>
                                        </p:tgtEl>
                                        <p:attrNameLst>
                                          <p:attrName>ppt_w</p:attrName>
                                        </p:attrNameLst>
                                      </p:cBhvr>
                                      <p:tavLst>
                                        <p:tav tm="0">
                                          <p:val>
                                            <p:fltVal val="0"/>
                                          </p:val>
                                        </p:tav>
                                        <p:tav tm="100000">
                                          <p:val>
                                            <p:strVal val="#ppt_w"/>
                                          </p:val>
                                        </p:tav>
                                      </p:tavLst>
                                    </p:anim>
                                    <p:anim calcmode="lin" valueType="num">
                                      <p:cBhvr>
                                        <p:cTn id="90" dur="500" fill="hold"/>
                                        <p:tgtEl>
                                          <p:spTgt spid="43"/>
                                        </p:tgtEl>
                                        <p:attrNameLst>
                                          <p:attrName>ppt_h</p:attrName>
                                        </p:attrNameLst>
                                      </p:cBhvr>
                                      <p:tavLst>
                                        <p:tav tm="0">
                                          <p:val>
                                            <p:fltVal val="0"/>
                                          </p:val>
                                        </p:tav>
                                        <p:tav tm="100000">
                                          <p:val>
                                            <p:strVal val="#ppt_h"/>
                                          </p:val>
                                        </p:tav>
                                      </p:tavLst>
                                    </p:anim>
                                    <p:animEffect transition="in" filter="fade">
                                      <p:cBhvr>
                                        <p:cTn id="91" dur="500"/>
                                        <p:tgtEl>
                                          <p:spTgt spid="43"/>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anim calcmode="lin" valueType="num">
                                      <p:cBhvr>
                                        <p:cTn id="99" dur="500" fill="hold"/>
                                        <p:tgtEl>
                                          <p:spTgt spid="59"/>
                                        </p:tgtEl>
                                        <p:attrNameLst>
                                          <p:attrName>ppt_w</p:attrName>
                                        </p:attrNameLst>
                                      </p:cBhvr>
                                      <p:tavLst>
                                        <p:tav tm="0">
                                          <p:val>
                                            <p:fltVal val="0"/>
                                          </p:val>
                                        </p:tav>
                                        <p:tav tm="100000">
                                          <p:val>
                                            <p:strVal val="#ppt_w"/>
                                          </p:val>
                                        </p:tav>
                                      </p:tavLst>
                                    </p:anim>
                                    <p:anim calcmode="lin" valueType="num">
                                      <p:cBhvr>
                                        <p:cTn id="100" dur="500" fill="hold"/>
                                        <p:tgtEl>
                                          <p:spTgt spid="59"/>
                                        </p:tgtEl>
                                        <p:attrNameLst>
                                          <p:attrName>ppt_h</p:attrName>
                                        </p:attrNameLst>
                                      </p:cBhvr>
                                      <p:tavLst>
                                        <p:tav tm="0">
                                          <p:val>
                                            <p:fltVal val="0"/>
                                          </p:val>
                                        </p:tav>
                                        <p:tav tm="100000">
                                          <p:val>
                                            <p:strVal val="#ppt_h"/>
                                          </p:val>
                                        </p:tav>
                                      </p:tavLst>
                                    </p:anim>
                                    <p:animEffect transition="in" filter="fade">
                                      <p:cBhvr>
                                        <p:cTn id="101" dur="500"/>
                                        <p:tgtEl>
                                          <p:spTgt spid="59"/>
                                        </p:tgtEl>
                                      </p:cBhvr>
                                    </p:animEffect>
                                  </p:childTnLst>
                                </p:cTn>
                              </p:par>
                            </p:childTnLst>
                          </p:cTn>
                        </p:par>
                        <p:par>
                          <p:cTn id="102" fill="hold">
                            <p:stCondLst>
                              <p:cond delay="3450"/>
                            </p:stCondLst>
                            <p:childTnLst>
                              <p:par>
                                <p:cTn id="103" presetID="16" presetClass="entr" presetSubtype="37" fill="hold" nodeType="after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barn(outVertical)">
                                      <p:cBhvr>
                                        <p:cTn id="105" dur="500"/>
                                        <p:tgtEl>
                                          <p:spTgt spid="45"/>
                                        </p:tgtEl>
                                      </p:cBhvr>
                                    </p:animEffect>
                                  </p:childTnLst>
                                </p:cTn>
                              </p:par>
                              <p:par>
                                <p:cTn id="106" presetID="16" presetClass="entr" presetSubtype="37" fill="hold"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barn(outVertical)">
                                      <p:cBhvr>
                                        <p:cTn id="108" dur="500"/>
                                        <p:tgtEl>
                                          <p:spTgt spid="52"/>
                                        </p:tgtEl>
                                      </p:cBhvr>
                                    </p:animEffect>
                                  </p:childTnLst>
                                </p:cTn>
                              </p:par>
                              <p:par>
                                <p:cTn id="109" presetID="16" presetClass="entr" presetSubtype="37" fill="hold" nodeType="with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barn(outVertical)">
                                      <p:cBhvr>
                                        <p:cTn id="111" dur="500"/>
                                        <p:tgtEl>
                                          <p:spTgt spid="53"/>
                                        </p:tgtEl>
                                      </p:cBhvr>
                                    </p:animEffect>
                                  </p:childTnLst>
                                </p:cTn>
                              </p:par>
                              <p:par>
                                <p:cTn id="112" presetID="16" presetClass="entr" presetSubtype="37" fill="hold" nodeType="with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barn(outVertical)">
                                      <p:cBhvr>
                                        <p:cTn id="114" dur="500"/>
                                        <p:tgtEl>
                                          <p:spTgt spid="61"/>
                                        </p:tgtEl>
                                      </p:cBhvr>
                                    </p:animEffect>
                                  </p:childTnLst>
                                </p:cTn>
                              </p:par>
                              <p:par>
                                <p:cTn id="115" presetID="16" presetClass="entr" presetSubtype="42" fill="hold" nodeType="with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barn(outHorizontal)">
                                      <p:cBhvr>
                                        <p:cTn id="117" dur="500"/>
                                        <p:tgtEl>
                                          <p:spTgt spid="54"/>
                                        </p:tgtEl>
                                      </p:cBhvr>
                                    </p:animEffect>
                                  </p:childTnLst>
                                </p:cTn>
                              </p:par>
                              <p:par>
                                <p:cTn id="118" presetID="16" presetClass="entr" presetSubtype="42" fill="hold" nodeType="withEffect">
                                  <p:stCondLst>
                                    <p:cond delay="0"/>
                                  </p:stCondLst>
                                  <p:childTnLst>
                                    <p:set>
                                      <p:cBhvr>
                                        <p:cTn id="119" dur="1" fill="hold">
                                          <p:stCondLst>
                                            <p:cond delay="0"/>
                                          </p:stCondLst>
                                        </p:cTn>
                                        <p:tgtEl>
                                          <p:spTgt spid="57"/>
                                        </p:tgtEl>
                                        <p:attrNameLst>
                                          <p:attrName>style.visibility</p:attrName>
                                        </p:attrNameLst>
                                      </p:cBhvr>
                                      <p:to>
                                        <p:strVal val="visible"/>
                                      </p:to>
                                    </p:set>
                                    <p:animEffect transition="in" filter="barn(outHorizontal)">
                                      <p:cBhvr>
                                        <p:cTn id="120" dur="500"/>
                                        <p:tgtEl>
                                          <p:spTgt spid="57"/>
                                        </p:tgtEl>
                                      </p:cBhvr>
                                    </p:animEffect>
                                  </p:childTnLst>
                                </p:cTn>
                              </p:par>
                              <p:par>
                                <p:cTn id="121" presetID="16" presetClass="entr" presetSubtype="42" fill="hold"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barn(outHorizontal)">
                                      <p:cBhvr>
                                        <p:cTn id="123" dur="500"/>
                                        <p:tgtEl>
                                          <p:spTgt spid="55"/>
                                        </p:tgtEl>
                                      </p:cBhvr>
                                    </p:animEffect>
                                  </p:childTnLst>
                                </p:cTn>
                              </p:par>
                              <p:par>
                                <p:cTn id="124" presetID="16" presetClass="entr" presetSubtype="42" fill="hold" nodeType="withEffect">
                                  <p:stCondLst>
                                    <p:cond delay="0"/>
                                  </p:stCondLst>
                                  <p:childTnLst>
                                    <p:set>
                                      <p:cBhvr>
                                        <p:cTn id="125" dur="1" fill="hold">
                                          <p:stCondLst>
                                            <p:cond delay="0"/>
                                          </p:stCondLst>
                                        </p:cTn>
                                        <p:tgtEl>
                                          <p:spTgt spid="58"/>
                                        </p:tgtEl>
                                        <p:attrNameLst>
                                          <p:attrName>style.visibility</p:attrName>
                                        </p:attrNameLst>
                                      </p:cBhvr>
                                      <p:to>
                                        <p:strVal val="visible"/>
                                      </p:to>
                                    </p:set>
                                    <p:animEffect transition="in" filter="barn(outHorizontal)">
                                      <p:cBhvr>
                                        <p:cTn id="126" dur="500"/>
                                        <p:tgtEl>
                                          <p:spTgt spid="58"/>
                                        </p:tgtEl>
                                      </p:cBhvr>
                                    </p:animEffect>
                                  </p:childTnLst>
                                </p:cTn>
                              </p:par>
                              <p:par>
                                <p:cTn id="127" presetID="16" presetClass="entr" presetSubtype="42" fill="hold" nodeType="withEffect">
                                  <p:stCondLst>
                                    <p:cond delay="0"/>
                                  </p:stCondLst>
                                  <p:childTnLst>
                                    <p:set>
                                      <p:cBhvr>
                                        <p:cTn id="128" dur="1" fill="hold">
                                          <p:stCondLst>
                                            <p:cond delay="0"/>
                                          </p:stCondLst>
                                        </p:cTn>
                                        <p:tgtEl>
                                          <p:spTgt spid="60"/>
                                        </p:tgtEl>
                                        <p:attrNameLst>
                                          <p:attrName>style.visibility</p:attrName>
                                        </p:attrNameLst>
                                      </p:cBhvr>
                                      <p:to>
                                        <p:strVal val="visible"/>
                                      </p:to>
                                    </p:set>
                                    <p:animEffect transition="in" filter="barn(outHorizontal)">
                                      <p:cBhvr>
                                        <p:cTn id="1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4" grpId="0" animBg="1"/>
      <p:bldP spid="4" grpId="1" animBg="1"/>
      <p:bldP spid="30" grpId="0"/>
      <p:bldP spid="30" grpId="1"/>
      <p:bldP spid="31" grpId="0"/>
      <p:bldP spid="31" grpId="1"/>
      <p:bldP spid="5" grpId="0" animBg="1"/>
      <p:bldP spid="5" grpId="1" animBg="1"/>
      <p:bldP spid="32" grpId="0"/>
      <p:bldP spid="32" grpId="1"/>
      <p:bldP spid="6" grpId="0" animBg="1"/>
      <p:bldP spid="6" grpId="1" animBg="1"/>
      <p:bldP spid="26" grpId="0" animBg="1"/>
      <p:bldP spid="28" grpId="0" animBg="1"/>
      <p:bldP spid="39" grpId="0" animBg="1"/>
      <p:bldP spid="43" grpId="0" animBg="1"/>
      <p:bldP spid="44" grpId="0" animBg="1"/>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White Background Template">
  <a:themeElements>
    <a:clrScheme name="Power Platform v03">
      <a:dk1>
        <a:srgbClr val="000000"/>
      </a:dk1>
      <a:lt1>
        <a:srgbClr val="FFFFFF"/>
      </a:lt1>
      <a:dk2>
        <a:srgbClr val="2A446F"/>
      </a:dk2>
      <a:lt2>
        <a:srgbClr val="F4F3F5"/>
      </a:lt2>
      <a:accent1>
        <a:srgbClr val="0078D4"/>
      </a:accent1>
      <a:accent2>
        <a:srgbClr val="C03BC4"/>
      </a:accent2>
      <a:accent3>
        <a:srgbClr val="49C5B1"/>
      </a:accent3>
      <a:accent4>
        <a:srgbClr val="F4364C"/>
      </a:accent4>
      <a:accent5>
        <a:srgbClr val="C5B4E3"/>
      </a:accent5>
      <a:accent6>
        <a:srgbClr val="D4EC8E"/>
      </a:accent6>
      <a:hlink>
        <a:srgbClr val="0078D4"/>
      </a:hlink>
      <a:folHlink>
        <a:srgbClr val="C03B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11.xml><?xml version="1.0" encoding="utf-8"?>
<a:theme xmlns:a="http://schemas.openxmlformats.org/drawingml/2006/main" name="2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12.xml><?xml version="1.0" encoding="utf-8"?>
<a:theme xmlns:a="http://schemas.openxmlformats.org/drawingml/2006/main" name="1_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5875" cap="rnd">
          <a:gradFill flip="none" rotWithShape="1">
            <a:gsLst>
              <a:gs pos="0">
                <a:schemeClr val="accent1"/>
              </a:gs>
              <a:gs pos="100000">
                <a:schemeClr val="accent5"/>
              </a:gs>
            </a:gsLst>
            <a:lin ang="5400000" scaled="1"/>
            <a:tileRect/>
          </a:gradFill>
          <a:headEnd type="none" w="lg" len="med"/>
          <a:tailEnd type="none" w="lg" len="med"/>
        </a:ln>
        <a:effectLst>
          <a:outerShdw blurRad="127000" algn="ctr" rotWithShape="0">
            <a:prstClr val="black">
              <a:alpha val="15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Custom Design">
  <a:themeElements>
    <a:clrScheme name="Copilot">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4EC8E"/>
      </a:accent5>
      <a:accent6>
        <a:srgbClr val="D2D2D2"/>
      </a:accent6>
      <a:hlink>
        <a:srgbClr val="D59ED7"/>
      </a:hlink>
      <a:folHlink>
        <a:srgbClr val="D59ED7"/>
      </a:folHlink>
    </a:clrScheme>
    <a:fontScheme name="Custom 5">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1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ndustry Leader Summit">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Industry Leader Summit" id="{F72972EE-8539-4F6B-95B3-B9EDE7F62884}" vid="{9C08EBE9-3C5D-4CC2-9DC2-4A0FCE8BE873}"/>
    </a:ext>
  </a:extLst>
</a:theme>
</file>

<file path=ppt/theme/theme3.xml><?xml version="1.0" encoding="utf-8"?>
<a:theme xmlns:a="http://schemas.openxmlformats.org/drawingml/2006/main" name="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3_Power Platform Template">
  <a:themeElements>
    <a:clrScheme name="Custom 8">
      <a:dk1>
        <a:srgbClr val="000000"/>
      </a:dk1>
      <a:lt1>
        <a:srgbClr val="FFFFFF"/>
      </a:lt1>
      <a:dk2>
        <a:srgbClr val="2A446F"/>
      </a:dk2>
      <a:lt2>
        <a:srgbClr val="0078D4"/>
      </a:lt2>
      <a:accent1>
        <a:srgbClr val="374649"/>
      </a:accent1>
      <a:accent2>
        <a:srgbClr val="50E6FF"/>
      </a:accent2>
      <a:accent3>
        <a:srgbClr val="742774"/>
      </a:accent3>
      <a:accent4>
        <a:srgbClr val="0B556A"/>
      </a:accent4>
      <a:accent5>
        <a:srgbClr val="222043"/>
      </a:accent5>
      <a:accent6>
        <a:srgbClr val="14938C"/>
      </a:accent6>
      <a:hlink>
        <a:srgbClr val="0078D4"/>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5.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6.xml><?xml version="1.0" encoding="utf-8"?>
<a:theme xmlns:a="http://schemas.openxmlformats.org/drawingml/2006/main" name="CSP Template Diamond 06/23">
  <a:themeElements>
    <a:clrScheme name="CSP Colors 06/23">
      <a:dk1>
        <a:srgbClr val="1A1A1A"/>
      </a:dk1>
      <a:lt1>
        <a:srgbClr val="FFFFFF"/>
      </a:lt1>
      <a:dk2>
        <a:srgbClr val="0D0D0D"/>
      </a:dk2>
      <a:lt2>
        <a:srgbClr val="E6E6E6"/>
      </a:lt2>
      <a:accent1>
        <a:srgbClr val="0078D4"/>
      </a:accent1>
      <a:accent2>
        <a:srgbClr val="243A5E"/>
      </a:accent2>
      <a:accent3>
        <a:srgbClr val="50E6FF"/>
      </a:accent3>
      <a:accent4>
        <a:srgbClr val="5D5BD4"/>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7.xml><?xml version="1.0" encoding="utf-8"?>
<a:theme xmlns:a="http://schemas.openxmlformats.org/drawingml/2006/main" name="Office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9.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E86F58F15CF64E9ED39C9A6DA3E724" ma:contentTypeVersion="17" ma:contentTypeDescription="Create a new document." ma:contentTypeScope="" ma:versionID="80ffe3b5e75322de8cbb78a47969260a">
  <xsd:schema xmlns:xsd="http://www.w3.org/2001/XMLSchema" xmlns:xs="http://www.w3.org/2001/XMLSchema" xmlns:p="http://schemas.microsoft.com/office/2006/metadata/properties" xmlns:ns2="14f136f8-d6e3-432a-ae76-0cd9ae994d5c" xmlns:ns3="33293bf9-c36b-4820-8614-1173818622d2" targetNamespace="http://schemas.microsoft.com/office/2006/metadata/properties" ma:root="true" ma:fieldsID="67488784dc32b9e871d0e76b2dc7faf6" ns2:_="" ns3:_="">
    <xsd:import namespace="14f136f8-d6e3-432a-ae76-0cd9ae994d5c"/>
    <xsd:import namespace="33293bf9-c36b-4820-8614-1173818622d2"/>
    <xsd:element name="properties">
      <xsd:complexType>
        <xsd:sequence>
          <xsd:element name="documentManagement">
            <xsd:complexType>
              <xsd:all>
                <xsd:element ref="ns2:Revisado" minOccurs="0"/>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136f8-d6e3-432a-ae76-0cd9ae994d5c" elementFormDefault="qualified">
    <xsd:import namespace="http://schemas.microsoft.com/office/2006/documentManagement/types"/>
    <xsd:import namespace="http://schemas.microsoft.com/office/infopath/2007/PartnerControls"/>
    <xsd:element name="Revisado" ma:index="3" nillable="true" ma:displayName="Revisado" ma:format="Dropdown" ma:internalName="Revisado" ma:readOnly="false">
      <xsd:simpleType>
        <xsd:restriction base="dms:Choice">
          <xsd:enumeration value="No"/>
          <xsd:enumeration value="Si"/>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9763afe-5725-41ae-9925-6d40a1237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293bf9-c36b-4820-8614-1173818622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aa71f8c-c75b-475f-b5bb-f930b6eac745}" ma:internalName="TaxCatchAll" ma:readOnly="false" ma:showField="CatchAllData" ma:web="33293bf9-c36b-4820-8614-1173818622d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4f136f8-d6e3-432a-ae76-0cd9ae994d5c">
      <Terms xmlns="http://schemas.microsoft.com/office/infopath/2007/PartnerControls"/>
    </lcf76f155ced4ddcb4097134ff3c332f>
    <Revisado xmlns="14f136f8-d6e3-432a-ae76-0cd9ae994d5c">Si</Revisado>
    <TaxCatchAll xmlns="33293bf9-c36b-4820-8614-1173818622d2" xsi:nil="true"/>
  </documentManagement>
</p:properties>
</file>

<file path=customXml/itemProps1.xml><?xml version="1.0" encoding="utf-8"?>
<ds:datastoreItem xmlns:ds="http://schemas.openxmlformats.org/officeDocument/2006/customXml" ds:itemID="{AA0C4F55-E828-47C8-A9C0-AADF71EB66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136f8-d6e3-432a-ae76-0cd9ae994d5c"/>
    <ds:schemaRef ds:uri="33293bf9-c36b-4820-8614-1173818622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4CE50C-9EA9-41E5-B3C2-8F2E573ED8A7}">
  <ds:schemaRefs>
    <ds:schemaRef ds:uri="http://schemas.microsoft.com/sharepoint/v3/contenttype/forms"/>
  </ds:schemaRefs>
</ds:datastoreItem>
</file>

<file path=customXml/itemProps3.xml><?xml version="1.0" encoding="utf-8"?>
<ds:datastoreItem xmlns:ds="http://schemas.openxmlformats.org/officeDocument/2006/customXml" ds:itemID="{B0E64693-984D-487E-B8F5-C1A91DED17AD}">
  <ds:schemaRefs>
    <ds:schemaRef ds:uri="http://purl.org/dc/elements/1.1/"/>
    <ds:schemaRef ds:uri="http://purl.org/dc/dcmitype/"/>
    <ds:schemaRef ds:uri="http://schemas.microsoft.com/office/2006/metadata/properties"/>
    <ds:schemaRef ds:uri="http://purl.org/dc/terms/"/>
    <ds:schemaRef ds:uri="33293bf9-c36b-4820-8614-1173818622d2"/>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14f136f8-d6e3-432a-ae76-0cd9ae994d5c"/>
  </ds:schemaRefs>
</ds:datastoreItem>
</file>

<file path=docProps/app.xml><?xml version="1.0" encoding="utf-8"?>
<Properties xmlns="http://schemas.openxmlformats.org/officeDocument/2006/extended-properties" xmlns:vt="http://schemas.openxmlformats.org/officeDocument/2006/docPropsVTypes">
  <TotalTime>5</TotalTime>
  <Words>4243</Words>
  <Application>Microsoft Office PowerPoint</Application>
  <PresentationFormat>Panorámica</PresentationFormat>
  <Paragraphs>455</Paragraphs>
  <Slides>31</Slides>
  <Notes>29</Notes>
  <HiddenSlides>0</HiddenSlides>
  <MMClips>0</MMClips>
  <ScaleCrop>false</ScaleCrop>
  <HeadingPairs>
    <vt:vector size="4" baseType="variant">
      <vt:variant>
        <vt:lpstr>Tema</vt:lpstr>
      </vt:variant>
      <vt:variant>
        <vt:i4>14</vt:i4>
      </vt:variant>
      <vt:variant>
        <vt:lpstr>Títulos de diapositiva</vt:lpstr>
      </vt:variant>
      <vt:variant>
        <vt:i4>31</vt:i4>
      </vt:variant>
    </vt:vector>
  </HeadingPairs>
  <TitlesOfParts>
    <vt:vector size="45" baseType="lpstr">
      <vt:lpstr>Tema de Office</vt:lpstr>
      <vt:lpstr>1_Industry Leader Summit</vt:lpstr>
      <vt:lpstr>CSP Copilot Template - CONDENSED - Diamond 12/23</vt:lpstr>
      <vt:lpstr>3_Power Platform Template</vt:lpstr>
      <vt:lpstr>LIGHT GRAY TEMPLATE</vt:lpstr>
      <vt:lpstr>CSP Template Diamond 06/23</vt:lpstr>
      <vt:lpstr>Office Theme</vt:lpstr>
      <vt:lpstr>1_Microsoft 365 Template</vt:lpstr>
      <vt:lpstr>M365 Copilot Theme</vt:lpstr>
      <vt:lpstr>White Background Template</vt:lpstr>
      <vt:lpstr>2_Microsoft 365 Template</vt:lpstr>
      <vt:lpstr>1_M365 Copilot Theme</vt:lpstr>
      <vt:lpstr>1_Custom Design</vt:lpstr>
      <vt:lpstr>3_White Template</vt:lpstr>
      <vt:lpstr>Copilot para Microsoft 365</vt:lpstr>
      <vt:lpstr>Presentación de PowerPoint</vt:lpstr>
      <vt:lpstr>liderar la transformación con la IA es nuestra</vt:lpstr>
      <vt:lpstr>Clientes objetivo</vt:lpstr>
      <vt:lpstr>Oportunidad de negocio con Copilot para Microsoft 365  para Partners</vt:lpstr>
      <vt:lpstr>Ayuda a las pymes en su viaje hacia la IA en cada paso del camino</vt:lpstr>
      <vt:lpstr>Copilot ofrece oportunidades adicionales de ingresos y rentabilidad</vt:lpstr>
      <vt:lpstr>Ejemplo de servicios gestionados de Copilot para Microsoft 365</vt:lpstr>
      <vt:lpstr>Llega a pymes nuevas y existentes que están emocionadas por la IA Copilot para Microsoft 365</vt:lpstr>
      <vt:lpstr>Preparar los entornos de los clientes para una mejor experiencia de Copilot para Microsoft 365</vt:lpstr>
      <vt:lpstr>Más oportunidades para socios para llegar a clientes nuevos y existentes con Copilot</vt:lpstr>
      <vt:lpstr>Evaluación de la preparación</vt:lpstr>
      <vt:lpstr>Preparación de Copilot para Microsoft 365 </vt:lpstr>
      <vt:lpstr>Prepara a tus PYMES para IA</vt:lpstr>
      <vt:lpstr>Presentación de PowerPoint</vt:lpstr>
      <vt:lpstr>Prepárate para Copilot para Microsoft 365</vt:lpstr>
      <vt:lpstr>Asesoramiento sobre IA + Copilot</vt:lpstr>
      <vt:lpstr>Presentación de PowerPoint</vt:lpstr>
      <vt:lpstr>Presentación de PowerPoint</vt:lpstr>
      <vt:lpstr>Responsabilidades clave de la gobernanza  de los contenedores y del contenido</vt:lpstr>
      <vt:lpstr>Implementación de Copilot</vt:lpstr>
      <vt:lpstr>Presentación de PowerPoint</vt:lpstr>
      <vt:lpstr>Optimización continua</vt:lpstr>
      <vt:lpstr>Adopción y administración  de cambios</vt:lpstr>
      <vt:lpstr>Planificación de la preparación y la adopción</vt:lpstr>
      <vt:lpstr>Claves para el éxito de la adopción </vt:lpstr>
      <vt:lpstr>Elaboración de una estrategia de experiencia  de usuario</vt:lpstr>
      <vt:lpstr>Extensibilidad del Copilot</vt:lpstr>
      <vt:lpstr>Presentación de PowerPoint</vt:lpstr>
      <vt:lpstr>Valor de extensibilidad de Copilot para Microsoft 365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cp:lastModifiedBy>Francisco Camacho</cp:lastModifiedBy>
  <cp:revision>4</cp:revision>
  <dcterms:created xsi:type="dcterms:W3CDTF">2024-02-21T15:07:06Z</dcterms:created>
  <dcterms:modified xsi:type="dcterms:W3CDTF">2024-04-16T17:53:08Z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0x0101006FE86F58F15CF64E9ED39C9A6DA3E724</vt:lpwstr>
  </property>
  <property fmtid="{D5CDD505-2E9C-101B-9397-08002B2CF9AE}" pid="3" name="MediaServiceImageTags">
    <vt:lpwstr/>
  </property>
</Properties>
</file>