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3.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5.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6.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7.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8.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9.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10.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11.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theme/theme12.xml" ContentType="application/vnd.openxmlformats-officedocument.theme+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theme/theme13.xml" ContentType="application/vnd.openxmlformats-officedocument.theme+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14.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7FFFF916_CB140ADE.xml" ContentType="application/vnd.ms-powerpoint.comments+xml"/>
  <Override PartName="/ppt/notesSlides/notesSlide17.xml" ContentType="application/vnd.openxmlformats-officedocument.presentationml.notesSlide+xml"/>
  <Override PartName="/ppt/comments/modernComment_7FFFF6BF_C7AAF3AA.xml" ContentType="application/vnd.ms-powerpoint.comments+xml"/>
  <Override PartName="/ppt/notesSlides/notesSlide18.xml" ContentType="application/vnd.openxmlformats-officedocument.presentationml.notesSlide+xml"/>
  <Override PartName="/ppt/comments/modernComment_7FFFF910_55C0AEDB.xml" ContentType="application/vnd.ms-powerpoint.comments+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9" r:id="rId5"/>
    <p:sldMasterId id="2147483742" r:id="rId6"/>
    <p:sldMasterId id="2147483790" r:id="rId7"/>
    <p:sldMasterId id="2147483817" r:id="rId8"/>
    <p:sldMasterId id="2147483848" r:id="rId9"/>
    <p:sldMasterId id="2147483930" r:id="rId10"/>
    <p:sldMasterId id="2147483990" r:id="rId11"/>
    <p:sldMasterId id="2147484029" r:id="rId12"/>
    <p:sldMasterId id="2147484078" r:id="rId13"/>
    <p:sldMasterId id="2147484083" r:id="rId14"/>
    <p:sldMasterId id="2147484137" r:id="rId15"/>
    <p:sldMasterId id="2147484168" r:id="rId16"/>
    <p:sldMasterId id="2147484200" r:id="rId17"/>
    <p:sldMasterId id="2147484259" r:id="rId18"/>
  </p:sldMasterIdLst>
  <p:notesMasterIdLst>
    <p:notesMasterId r:id="rId51"/>
  </p:notesMasterIdLst>
  <p:sldIdLst>
    <p:sldId id="2147470086" r:id="rId19"/>
    <p:sldId id="2147481884" r:id="rId20"/>
    <p:sldId id="2147481531" r:id="rId21"/>
    <p:sldId id="2147481929" r:id="rId22"/>
    <p:sldId id="2147482669" r:id="rId23"/>
    <p:sldId id="2147482137" r:id="rId24"/>
    <p:sldId id="2147482671" r:id="rId25"/>
    <p:sldId id="2147482672" r:id="rId26"/>
    <p:sldId id="2147482156" r:id="rId27"/>
    <p:sldId id="2147482155" r:id="rId28"/>
    <p:sldId id="2147482132" r:id="rId29"/>
    <p:sldId id="2147481871" r:id="rId30"/>
    <p:sldId id="2147481873" r:id="rId31"/>
    <p:sldId id="2147482392" r:id="rId32"/>
    <p:sldId id="2147482398" r:id="rId33"/>
    <p:sldId id="2147482396" r:id="rId34"/>
    <p:sldId id="2147481880" r:id="rId35"/>
    <p:sldId id="2147481866" r:id="rId36"/>
    <p:sldId id="2147481874" r:id="rId37"/>
    <p:sldId id="5742" r:id="rId38"/>
    <p:sldId id="2147481878" r:id="rId39"/>
    <p:sldId id="2147481279" r:id="rId40"/>
    <p:sldId id="2147481881" r:id="rId41"/>
    <p:sldId id="2147481872" r:id="rId42"/>
    <p:sldId id="2147481002" r:id="rId43"/>
    <p:sldId id="2147481003" r:id="rId44"/>
    <p:sldId id="2147481001" r:id="rId45"/>
    <p:sldId id="257" r:id="rId46"/>
    <p:sldId id="2147481078" r:id="rId47"/>
    <p:sldId id="2147481882" r:id="rId48"/>
    <p:sldId id="2147481072" r:id="rId49"/>
    <p:sldId id="258"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35BB7A6-4312-4575-926D-890712E6E545}">
          <p14:sldIdLst>
            <p14:sldId id="2147470086"/>
            <p14:sldId id="2147481884"/>
            <p14:sldId id="2147481531"/>
            <p14:sldId id="2147481929"/>
            <p14:sldId id="2147482669"/>
            <p14:sldId id="2147482137"/>
            <p14:sldId id="2147482671"/>
            <p14:sldId id="2147482672"/>
            <p14:sldId id="2147482156"/>
            <p14:sldId id="2147482155"/>
            <p14:sldId id="2147482132"/>
            <p14:sldId id="2147481871"/>
            <p14:sldId id="2147481873"/>
            <p14:sldId id="2147482392"/>
            <p14:sldId id="2147482398"/>
            <p14:sldId id="2147482396"/>
            <p14:sldId id="2147481880"/>
            <p14:sldId id="2147481866"/>
            <p14:sldId id="2147481874"/>
            <p14:sldId id="5742"/>
            <p14:sldId id="2147481878"/>
            <p14:sldId id="2147481279"/>
            <p14:sldId id="2147481881"/>
            <p14:sldId id="2147481872"/>
            <p14:sldId id="2147481002"/>
            <p14:sldId id="2147481003"/>
            <p14:sldId id="2147481001"/>
            <p14:sldId id="257"/>
            <p14:sldId id="2147481078"/>
            <p14:sldId id="2147481882"/>
            <p14:sldId id="2147481072"/>
            <p14:sldId id="25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3F5C0F-AFFB-B8C0-5B6E-DC6C8F944675}" name="Matthew Duncan" initials="MD" userId="S::matduncan@microsoft.com::b2fe9a85-c912-400b-a6a6-2c82d5c6ea7d" providerId="AD"/>
  <p188:author id="{14120C2E-B4A6-B521-57EA-A54ED06897C0}" name="Uriel Rootshtain" initials="UR" userId="S::urielr@microsoft.com::41b1233a-ebbc-4835-a996-0f75e2233e8b" providerId="AD"/>
  <p188:author id="{C7B5BC3C-E165-592F-652C-427442E83376}" name="Matt Ontell" initials="MO" userId="S::montell@microsoft.com::0eaa01c1-cbc7-4562-8f9a-6940cfc2f324" providerId="AD"/>
  <p188:author id="{87115C7E-1E89-F808-E69C-253361025A64}" name="Katie Poolton" initials="KP" userId="S::kapoolto@microsoft.com::f7c05cbb-095f-469c-8ad3-449691206ced" providerId="AD"/>
  <p188:author id="{CFF598B1-0F8E-10CC-2EF0-3140D333B5EC}" name="Ryan Argall" initials="RA" userId="S::ryanargall@microsoft.com::5cac08a5-cb60-4437-bf40-4419d5615b19" providerId="AD"/>
  <p188:author id="{036A32CC-B169-AD24-8D6C-13468C089A32}" name="Courtney Walsh" initials="CW" userId="S::courtneyg@silverfoxprod.com::daf9133a-e195-4e64-9b96-c39fb023d4f2" providerId="AD"/>
  <p188:author id="{B478B7DB-3BCD-3270-C81A-711446A094EC}" name="Chris DePalma" initials="CD" userId="S::chridep@microsoft.com::fe23ebef-fd52-4b66-bbe4-8532ab693a8c" providerId="AD"/>
  <p188:author id="{14AEDFEF-6A06-0DC1-8A57-78390AB4E4FD}" name="Sital Champaneria" initials="SC" userId="S::schampaneria@microsoft.com::53c4c11a-c60d-4071-bc5b-3b6d0cc821a0" providerId="AD"/>
  <p188:author id="{5DE414F5-FAE0-8244-5198-6E53463FAAC6}" name="Emily Sterken" initials="ES" userId="S::emilysterken@microsoft.com::8ff18eff-b6ce-4996-86db-74196c43104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1818"/>
    <a:srgbClr val="3F7478"/>
    <a:srgbClr val="40AF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5FB605-0315-46CF-8A78-82CEC73805DC}" v="34" dt="2024-03-31T21:14:17.260"/>
    <p1510:client id="{C9A01C27-2F31-433E-9785-B80E4D159C83}" v="127" dt="2024-04-01T00:19:18.0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7789" autoAdjust="0"/>
    <p:restoredTop sz="94660"/>
  </p:normalViewPr>
  <p:slideViewPr>
    <p:cSldViewPr snapToGrid="0">
      <p:cViewPr varScale="1">
        <p:scale>
          <a:sx n="76" d="100"/>
          <a:sy n="76" d="100"/>
        </p:scale>
        <p:origin x="54" y="6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1.xml"/><Relationship Id="rId11" Type="http://schemas.openxmlformats.org/officeDocument/2006/relationships/slideMaster" Target="slideMasters/slideMaster8.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microsoft.com/office/2018/10/relationships/authors" Target="authors.xml"/><Relationship Id="rId10" Type="http://schemas.openxmlformats.org/officeDocument/2006/relationships/slideMaster" Target="slideMasters/slideMaster7.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05004478664909E-2"/>
          <c:y val="4.854339636837586E-2"/>
          <c:w val="0.91513048900679328"/>
          <c:h val="0.91242587272582631"/>
        </c:manualLayout>
      </c:layout>
      <c:barChart>
        <c:barDir val="bar"/>
        <c:grouping val="clustered"/>
        <c:varyColors val="0"/>
        <c:ser>
          <c:idx val="0"/>
          <c:order val="0"/>
          <c:tx>
            <c:strRef>
              <c:f>Sheet1!$B$1</c:f>
              <c:strCache>
                <c:ptCount val="1"/>
                <c:pt idx="0">
                  <c:v>Series 1</c:v>
                </c:pt>
              </c:strCache>
            </c:strRef>
          </c:tx>
          <c:spPr>
            <a:solidFill>
              <a:srgbClr val="7030A0"/>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gradFill>
                      <a:gsLst>
                        <a:gs pos="5844">
                          <a:schemeClr val="tx1"/>
                        </a:gs>
                        <a:gs pos="15000">
                          <a:schemeClr val="tx1"/>
                        </a:gs>
                      </a:gsLst>
                      <a:lin ang="5400000" scaled="0"/>
                    </a:gra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numCache>
            </c:numRef>
          </c:cat>
          <c:val>
            <c:numRef>
              <c:f>Sheet1!$B$2:$B$5</c:f>
              <c:numCache>
                <c:formatCode>0%</c:formatCode>
                <c:ptCount val="4"/>
                <c:pt idx="0">
                  <c:v>0.31</c:v>
                </c:pt>
                <c:pt idx="1">
                  <c:v>0.32</c:v>
                </c:pt>
                <c:pt idx="2">
                  <c:v>0.75</c:v>
                </c:pt>
                <c:pt idx="3">
                  <c:v>0.75</c:v>
                </c:pt>
              </c:numCache>
            </c:numRef>
          </c:val>
          <c:extLst>
            <c:ext xmlns:c16="http://schemas.microsoft.com/office/drawing/2014/chart" uri="{C3380CC4-5D6E-409C-BE32-E72D297353CC}">
              <c16:uniqueId val="{00000000-AA4C-4812-AB27-70489482D9F8}"/>
            </c:ext>
          </c:extLst>
        </c:ser>
        <c:ser>
          <c:idx val="1"/>
          <c:order val="1"/>
          <c:tx>
            <c:strRef>
              <c:f>Sheet1!$C$1</c:f>
              <c:strCache>
                <c:ptCount val="1"/>
                <c:pt idx="0">
                  <c:v>Column1</c:v>
                </c:pt>
              </c:strCache>
            </c:strRef>
          </c:tx>
          <c:spPr>
            <a:solidFill>
              <a:schemeClr val="accent2"/>
            </a:solidFill>
            <a:ln>
              <a:noFill/>
            </a:ln>
            <a:effectLst/>
          </c:spPr>
          <c:invertIfNegative val="0"/>
          <c:cat>
            <c:numRef>
              <c:f>Sheet1!$A$2:$A$5</c:f>
              <c:numCache>
                <c:formatCode>General</c:formatCode>
                <c:ptCount val="4"/>
              </c:numCache>
            </c:numRef>
          </c:cat>
          <c:val>
            <c:numRef>
              <c:f>Sheet1!$C$2:$C$5</c:f>
              <c:numCache>
                <c:formatCode>General</c:formatCode>
                <c:ptCount val="4"/>
              </c:numCache>
            </c:numRef>
          </c:val>
          <c:extLst>
            <c:ext xmlns:c16="http://schemas.microsoft.com/office/drawing/2014/chart" uri="{C3380CC4-5D6E-409C-BE32-E72D297353CC}">
              <c16:uniqueId val="{00000001-AA4C-4812-AB27-70489482D9F8}"/>
            </c:ext>
          </c:extLst>
        </c:ser>
        <c:ser>
          <c:idx val="2"/>
          <c:order val="2"/>
          <c:tx>
            <c:strRef>
              <c:f>Sheet1!$D$1</c:f>
              <c:strCache>
                <c:ptCount val="1"/>
                <c:pt idx="0">
                  <c:v>Column2</c:v>
                </c:pt>
              </c:strCache>
            </c:strRef>
          </c:tx>
          <c:spPr>
            <a:solidFill>
              <a:schemeClr val="accent3"/>
            </a:solidFill>
            <a:ln>
              <a:noFill/>
            </a:ln>
            <a:effectLst/>
          </c:spPr>
          <c:invertIfNegative val="0"/>
          <c:cat>
            <c:numRef>
              <c:f>Sheet1!$A$2:$A$5</c:f>
              <c:numCache>
                <c:formatCode>General</c:formatCode>
                <c:ptCount val="4"/>
              </c:numCache>
            </c:numRef>
          </c:cat>
          <c:val>
            <c:numRef>
              <c:f>Sheet1!$D$2:$D$5</c:f>
              <c:numCache>
                <c:formatCode>General</c:formatCode>
                <c:ptCount val="4"/>
              </c:numCache>
            </c:numRef>
          </c:val>
          <c:extLst>
            <c:ext xmlns:c16="http://schemas.microsoft.com/office/drawing/2014/chart" uri="{C3380CC4-5D6E-409C-BE32-E72D297353CC}">
              <c16:uniqueId val="{00000002-AA4C-4812-AB27-70489482D9F8}"/>
            </c:ext>
          </c:extLst>
        </c:ser>
        <c:dLbls>
          <c:showLegendKey val="0"/>
          <c:showVal val="0"/>
          <c:showCatName val="0"/>
          <c:showSerName val="0"/>
          <c:showPercent val="0"/>
          <c:showBubbleSize val="0"/>
        </c:dLbls>
        <c:gapWidth val="5"/>
        <c:axId val="-175805232"/>
        <c:axId val="-175801424"/>
      </c:barChart>
      <c:catAx>
        <c:axId val="-1758052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gradFill>
                  <a:gsLst>
                    <a:gs pos="5844">
                      <a:schemeClr val="tx1"/>
                    </a:gs>
                    <a:gs pos="15000">
                      <a:schemeClr val="tx1"/>
                    </a:gs>
                  </a:gsLst>
                  <a:lin ang="5400000" scaled="0"/>
                </a:gradFill>
                <a:latin typeface="+mn-lt"/>
                <a:ea typeface="+mn-ea"/>
                <a:cs typeface="+mn-cs"/>
              </a:defRPr>
            </a:pPr>
            <a:endParaRPr lang="es-ES"/>
          </a:p>
        </c:txPr>
        <c:crossAx val="-175801424"/>
        <c:crosses val="autoZero"/>
        <c:auto val="1"/>
        <c:lblAlgn val="ctr"/>
        <c:lblOffset val="100"/>
        <c:noMultiLvlLbl val="0"/>
      </c:catAx>
      <c:valAx>
        <c:axId val="-175801424"/>
        <c:scaling>
          <c:orientation val="minMax"/>
          <c:max val="1"/>
        </c:scaling>
        <c:delete val="1"/>
        <c:axPos val="b"/>
        <c:numFmt formatCode="0%" sourceLinked="1"/>
        <c:majorTickMark val="none"/>
        <c:minorTickMark val="none"/>
        <c:tickLblPos val="nextTo"/>
        <c:crossAx val="-175805232"/>
        <c:crosses val="autoZero"/>
        <c:crossBetween val="between"/>
      </c:valAx>
      <c:spPr>
        <a:noFill/>
        <a:ln w="25400">
          <a:noFill/>
        </a:ln>
        <a:effectLst/>
      </c:spPr>
    </c:plotArea>
    <c:plotVisOnly val="1"/>
    <c:dispBlanksAs val="gap"/>
    <c:showDLblsOverMax val="0"/>
  </c:chart>
  <c:spPr>
    <a:noFill/>
    <a:ln>
      <a:noFill/>
    </a:ln>
    <a:effectLst/>
  </c:spPr>
  <c:txPr>
    <a:bodyPr/>
    <a:lstStyle/>
    <a:p>
      <a:pPr>
        <a:defRPr sz="1600">
          <a:gradFill>
            <a:gsLst>
              <a:gs pos="5844">
                <a:schemeClr val="tx1"/>
              </a:gs>
              <a:gs pos="15000">
                <a:schemeClr val="tx1"/>
              </a:gs>
            </a:gsLst>
            <a:lin ang="5400000" scaled="0"/>
          </a:gradFill>
        </a:defRPr>
      </a:pPr>
      <a:endParaRPr lang="es-ES"/>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7FFFF6BF_C7AAF3AA.xml><?xml version="1.0" encoding="utf-8"?>
<p188:cmLst xmlns:a="http://schemas.openxmlformats.org/drawingml/2006/main" xmlns:r="http://schemas.openxmlformats.org/officeDocument/2006/relationships" xmlns:p188="http://schemas.microsoft.com/office/powerpoint/2018/8/main">
  <p188:cm id="{E405F771-2FD1-495B-B5B4-CA32ECA3986F}" authorId="{B478B7DB-3BCD-3270-C81A-711446A094EC}" created="2023-10-23T00:58:47.596">
    <pc:sldMkLst xmlns:pc="http://schemas.microsoft.com/office/powerpoint/2013/main/command">
      <pc:docMk/>
      <pc:sldMk cId="3349869482" sldId="2147481279"/>
    </pc:sldMkLst>
    <p188:txBody>
      <a:bodyPr/>
      <a:lstStyle/>
      <a:p>
        <a:r>
          <a:rPr lang="en-US"/>
          <a:t>[@Gloria Sanchez Hernandez]  - does copilot do this? Seems like a Secure Productivity slide</a:t>
        </a:r>
      </a:p>
    </p188:txBody>
  </p188:cm>
</p188:cmLst>
</file>

<file path=ppt/comments/modernComment_7FFFF910_55C0AEDB.xml><?xml version="1.0" encoding="utf-8"?>
<p188:cmLst xmlns:a="http://schemas.openxmlformats.org/drawingml/2006/main" xmlns:r="http://schemas.openxmlformats.org/officeDocument/2006/relationships" xmlns:p188="http://schemas.microsoft.com/office/powerpoint/2018/8/main">
  <p188:cm id="{03F5701D-3EEB-44AE-B30B-5B6A2E4AB730}" authorId="{B478B7DB-3BCD-3270-C81A-711446A094EC}" created="2023-10-23T01:25:37.336">
    <pc:sldMkLst xmlns:pc="http://schemas.microsoft.com/office/powerpoint/2013/main/command">
      <pc:docMk/>
      <pc:sldMk cId="1438691035" sldId="2147481872"/>
    </pc:sldMkLst>
    <p188:txBody>
      <a:bodyPr/>
      <a:lstStyle/>
      <a:p>
        <a:r>
          <a:rPr lang="en-US"/>
          <a:t>[@Gloria Sanchez Hernandez]  are these your speaker notes? If YES: what are you referencing? Which adoption workbook and will you be showing it in the presentation?</a:t>
        </a:r>
      </a:p>
    </p188:txBody>
  </p188:cm>
</p188:cmLst>
</file>

<file path=ppt/comments/modernComment_7FFFF916_CB140ADE.xml><?xml version="1.0" encoding="utf-8"?>
<p188:cmLst xmlns:a="http://schemas.openxmlformats.org/drawingml/2006/main" xmlns:r="http://schemas.openxmlformats.org/officeDocument/2006/relationships" xmlns:p188="http://schemas.microsoft.com/office/powerpoint/2018/8/main">
  <p188:cm id="{E2CC16A1-90D9-49D0-897B-C805C813E54E}" authorId="{B478B7DB-3BCD-3270-C81A-711446A094EC}" created="2023-10-23T01:07:55.248">
    <pc:sldMkLst xmlns:pc="http://schemas.microsoft.com/office/powerpoint/2013/main/command">
      <pc:docMk/>
      <pc:sldMk cId="3407088350" sldId="2147481878"/>
    </pc:sldMkLst>
    <p188:txBody>
      <a:bodyPr/>
      <a:lstStyle/>
      <a:p>
        <a:r>
          <a:rPr lang="en-US"/>
          <a:t>Ok ,so what is our script in this section?
1) Utilize the readiness materials
2) Discover the high value scenarios and build a ROI for your customers
3) Fortify your organization for the best experience
a. Modernize your environment
b. Secure your data
Slide 28 maybe needs to be earlier, then the Best practices slide, and then maybe talk about FT wizrds to support you once you are ready to deply
Do we want to cover secure productivity? Seems like we are pulling that in as part of the get ready for copilot play…which kind of works if you are a customer in the rough, probably need some qualifiers in your talk track here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9D2508-199A-40F5-8747-674189095FC2}" type="datetimeFigureOut">
              <a:rPr lang="en-US" smtClean="0"/>
              <a:t>5/2/2024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F160E6-38F1-48B9-9D3E-CD608A201EAD}" type="slidenum">
              <a:rPr lang="en-US" smtClean="0"/>
              <a:t>‹Nº›</a:t>
            </a:fld>
            <a:endParaRPr lang="en-US"/>
          </a:p>
        </p:txBody>
      </p:sp>
    </p:spTree>
    <p:extLst>
      <p:ext uri="{BB962C8B-B14F-4D97-AF65-F5344CB8AC3E}">
        <p14:creationId xmlns:p14="http://schemas.microsoft.com/office/powerpoint/2010/main" val="2390274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Arial" panose="020B0604020202020204" pitchFamily="34" charset="0"/>
              <a:buNone/>
            </a:pP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66014" marR="0" lvl="0" indent="0" algn="l" defTabSz="90532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5/2/2024 6:55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37988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Segoe UI Semibold"/>
                <a:ea typeface="+mn-ea"/>
                <a:cs typeface="Segoe UI Semibold" panose="020B0702040204020203" pitchFamily="34" charset="0"/>
              </a:rPr>
              <a:t>Deployed in your Azure subscription, secured by you, and tied to your datasets and applications.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583FB-EA39-4CBB-88E1-B49040747E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083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107000"/>
              </a:lnSpc>
              <a:spcBef>
                <a:spcPts val="0"/>
              </a:spcBef>
              <a:spcAft>
                <a:spcPts val="800"/>
              </a:spcAft>
              <a:buClrTx/>
              <a:buSzTx/>
              <a:buFontTx/>
              <a:buNone/>
              <a:tabLst/>
              <a:defRPr/>
            </a:pPr>
            <a:r>
              <a:rPr lang="en-US" sz="1100">
                <a:effectLst/>
                <a:ea typeface="Calibri" panose="020F0502020204030204" pitchFamily="34" charset="0"/>
                <a:cs typeface="Segoe UI" panose="020B0502040204020203" pitchFamily="34" charset="0"/>
              </a:rPr>
              <a:t>Get customers on to Microsoft 365 and onto the cloud by directing new customers to either Business Stand or Business Premium and upselling existing Business Standard users to Business Premium. For SMB customers with up to 300 licenses, Business Standard/Business Premium are prerequisites for Copilot for Microsoft 365 and enables customers to connect their data to the Microsoft Graph. </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3211" marR="0" lvl="0" indent="0" algn="l" defTabSz="93283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8000082-733C-7745-B6B2-DEBD02307451}"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2024-05-02 6:55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23592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189D4-F985-3B2F-00A4-31BA63CE38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33D1B6-154B-D11B-F37F-0C85D5C865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66AF41-4343-5821-9F5F-FD58E68C35DE}"/>
              </a:ext>
            </a:extLst>
          </p:cNvPr>
          <p:cNvSpPr>
            <a:spLocks noGrp="1"/>
          </p:cNvSpPr>
          <p:nvPr>
            <p:ph type="body" idx="1"/>
          </p:nvPr>
        </p:nvSpPr>
        <p:spPr/>
        <p:txBody>
          <a:bodyPr/>
          <a:lstStyle/>
          <a:p>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Header Placeholder 3">
            <a:extLst>
              <a:ext uri="{FF2B5EF4-FFF2-40B4-BE49-F238E27FC236}">
                <a16:creationId xmlns:a16="http://schemas.microsoft.com/office/drawing/2014/main" id="{643AC92F-D33D-4C17-36E6-BBBB36E23A11}"/>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ED9BFADF-4D13-EB83-DB2D-DA311024E430}"/>
              </a:ext>
            </a:extLst>
          </p:cNvPr>
          <p:cNvSpPr>
            <a:spLocks noGrp="1"/>
          </p:cNvSpPr>
          <p:nvPr>
            <p:ph type="ftr" sz="quarter" idx="4"/>
          </p:nvPr>
        </p:nvSpPr>
        <p:spPr/>
        <p:txBody>
          <a:bodyPr/>
          <a:lstStyle/>
          <a:p>
            <a:pPr marL="583211" marR="0" lvl="0" indent="0" algn="l" defTabSz="93283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C6451835-4205-A11E-70EC-A22A5278084D}"/>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8000082-733C-7745-B6B2-DEBD02307451}"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2024-05-02 6:55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0177E2EF-23DF-348F-90AA-1378FEB266E3}"/>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28136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b="0" i="0" dirty="0">
                <a:solidFill>
                  <a:srgbClr val="D1D5DB"/>
                </a:solidFill>
                <a:effectLst/>
                <a:latin typeface="Söhne"/>
              </a:rPr>
              <a:t>Supercharge </a:t>
            </a:r>
            <a:r>
              <a:rPr lang="en-US" sz="900" dirty="0">
                <a:solidFill>
                  <a:schemeClr val="bg2"/>
                </a:solidFill>
              </a:rPr>
              <a:t>your Cloud Solution Provider (CSP) business by preparing your SMB customers to leverage Copilot. Here’s a look at the actions to take across customer scenarios: </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dirty="0">
              <a:solidFill>
                <a:schemeClr val="bg2"/>
              </a:solidFill>
              <a:latin typeface="+mj-lt"/>
              <a:cs typeface="Segoe UI" panose="020B0502040204020203" pitchFamily="34" charset="0"/>
            </a:endParaRP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000000"/>
                </a:solidFill>
                <a:effectLst/>
                <a:uLnTx/>
                <a:uFillTx/>
                <a:latin typeface="Segoe UI"/>
                <a:ea typeface="+mn-ea"/>
                <a:cs typeface="Segoe UI Semilight"/>
              </a:rPr>
              <a:t>Drive change management and user skilling on AI with </a:t>
            </a:r>
            <a:r>
              <a:rPr kumimoji="0" lang="en-US" sz="900" b="1" i="0" u="none" strike="noStrike" kern="1200" cap="none" spc="0" normalizeH="0" baseline="0" noProof="0" dirty="0" err="1">
                <a:ln>
                  <a:noFill/>
                </a:ln>
                <a:solidFill>
                  <a:srgbClr val="000000"/>
                </a:solidFill>
                <a:effectLst/>
                <a:uLnTx/>
                <a:uFillTx/>
                <a:latin typeface="Segoe UI"/>
                <a:ea typeface="+mn-ea"/>
                <a:cs typeface="Segoe UI Semilight"/>
              </a:rPr>
              <a:t>Entra</a:t>
            </a:r>
            <a:r>
              <a:rPr kumimoji="0" lang="en-US" sz="900" b="1" i="0" u="none" strike="noStrike" kern="1200" cap="none" spc="0" normalizeH="0" baseline="0" noProof="0" dirty="0">
                <a:ln>
                  <a:noFill/>
                </a:ln>
                <a:solidFill>
                  <a:srgbClr val="000000"/>
                </a:solidFill>
                <a:effectLst/>
                <a:uLnTx/>
                <a:uFillTx/>
                <a:latin typeface="Segoe UI"/>
                <a:ea typeface="+mn-ea"/>
                <a:cs typeface="Segoe UI Semilight"/>
              </a:rPr>
              <a:t> ID customers with Microsoft Copilot </a:t>
            </a:r>
            <a:r>
              <a:rPr kumimoji="0" lang="en-US" sz="900" b="0" i="0" u="none" strike="noStrike" kern="1200" cap="none" spc="0" normalizeH="0" baseline="0" noProof="0" dirty="0">
                <a:ln>
                  <a:noFill/>
                </a:ln>
                <a:solidFill>
                  <a:srgbClr val="000000"/>
                </a:solidFill>
                <a:effectLst/>
                <a:uLnTx/>
                <a:uFillTx/>
                <a:latin typeface="Segoe UI"/>
                <a:ea typeface="+mn-ea"/>
                <a:cs typeface="Segoe UI Semilight"/>
              </a:rPr>
              <a:t>by getting them using generative AI now with Copilot. </a:t>
            </a: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kumimoji="0" lang="en-GB" sz="900" b="0" i="0" u="none" strike="noStrike" kern="1200" cap="none" spc="0" normalizeH="0" baseline="0" noProof="0" dirty="0">
                <a:ln>
                  <a:noFill/>
                </a:ln>
                <a:solidFill>
                  <a:srgbClr val="000000"/>
                </a:solidFill>
                <a:effectLst/>
                <a:uLnTx/>
                <a:uFillTx/>
                <a:latin typeface="Segoe UI"/>
                <a:ea typeface="+mn-ea"/>
                <a:cs typeface="Segoe UI Semilight"/>
              </a:rPr>
              <a:t>Acquire new customers (who are currently on-prem or using compete solutions) with Microsoft 365 Business Standard / Business Premium to get AI ready. </a:t>
            </a: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kumimoji="0" lang="en-GB" sz="900" b="0" i="0" u="none" strike="noStrike" kern="1200" cap="none" spc="0" normalizeH="0" baseline="0" noProof="0" dirty="0">
                <a:ln>
                  <a:noFill/>
                </a:ln>
                <a:solidFill>
                  <a:srgbClr val="000000"/>
                </a:solidFill>
                <a:effectLst/>
                <a:uLnTx/>
                <a:uFillTx/>
                <a:latin typeface="Segoe UI"/>
                <a:ea typeface="+mn-ea"/>
                <a:cs typeface="Segoe UI Semilight"/>
              </a:rPr>
              <a:t>Upgrade existing customers to get their M365 ready for Microsoft 365 Copilot—here’s where you can provide managed services to help SMBs get AI ready.</a:t>
            </a: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srgbClr val="000000"/>
              </a:solidFill>
              <a:effectLst/>
              <a:uLnTx/>
              <a:uFillTx/>
              <a:latin typeface="Segoe UI"/>
              <a:ea typeface="+mn-ea"/>
              <a:cs typeface="Segoe UI Semilight"/>
            </a:endParaRPr>
          </a:p>
          <a:p>
            <a:pPr marL="0" marR="0" lvl="0" indent="0" algn="l" defTabSz="914367" rtl="0" eaLnBrk="1" fontAlgn="auto" latinLnBrk="0" hangingPunct="1">
              <a:lnSpc>
                <a:spcPct val="90000"/>
              </a:lnSpc>
              <a:spcBef>
                <a:spcPts val="0"/>
              </a:spcBef>
              <a:spcAft>
                <a:spcPts val="333"/>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Segoe UI"/>
              <a:ea typeface="+mn-ea"/>
              <a:cs typeface="Segoe UI Semilight"/>
            </a:endParaRPr>
          </a:p>
          <a:p>
            <a:pPr algn="l"/>
            <a:r>
              <a:rPr lang="en-US" sz="2000" b="0" i="0" dirty="0">
                <a:solidFill>
                  <a:srgbClr val="000000"/>
                </a:solidFill>
                <a:effectLst/>
                <a:latin typeface="Segoe UI" panose="020B0502040204020203" pitchFamily="34" charset="0"/>
              </a:rPr>
              <a:t>On aka.ms/</a:t>
            </a:r>
            <a:r>
              <a:rPr lang="en-US" sz="2000" b="0" i="0" dirty="0" err="1">
                <a:solidFill>
                  <a:srgbClr val="000000"/>
                </a:solidFill>
                <a:effectLst/>
                <a:latin typeface="Segoe UI" panose="020B0502040204020203" pitchFamily="34" charset="0"/>
              </a:rPr>
              <a:t>CSPGetAI</a:t>
            </a:r>
            <a:r>
              <a:rPr lang="en-US" sz="2000" b="0" i="0" dirty="0">
                <a:solidFill>
                  <a:srgbClr val="000000"/>
                </a:solidFill>
                <a:effectLst/>
                <a:latin typeface="Segoe UI" panose="020B0502040204020203" pitchFamily="34" charset="0"/>
              </a:rPr>
              <a:t>, you will discover programs and investments we are making in FY24 to help drive your business – including go-to-market content, fresh assets, readiness content, and incentive programs. </a:t>
            </a:r>
            <a:endParaRPr lang="en-US" sz="900" dirty="0">
              <a:solidFill>
                <a:srgbClr val="C03BC4"/>
              </a:solidFill>
              <a:latin typeface="+mj-lt"/>
              <a:cs typeface="Segoe UI"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b="0" i="0" dirty="0">
              <a:solidFill>
                <a:srgbClr val="D1D5DB"/>
              </a:solidFill>
              <a:effectLst/>
              <a:latin typeface="Söhne"/>
            </a:endParaRPr>
          </a:p>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3211" marR="0" lvl="0" indent="0" algn="l" defTabSz="93283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8000082-733C-7745-B6B2-DEBD02307451}"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2024-05-02 6:55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26183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333"/>
              </a:spcAft>
            </a:pPr>
            <a:endParaRPr lang="en-US" dirty="0">
              <a:cs typeface="Calibri"/>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3211" marR="0" lvl="0" indent="0" algn="l" defTabSz="93283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8000082-733C-7745-B6B2-DEBD02307451}"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2024-05-02 6:55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58948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037" indent="-180037">
              <a:buFont typeface="Arial" panose="020B0604020202020204" pitchFamily="34" charset="0"/>
              <a:buChar char="•"/>
            </a:pPr>
            <a:endParaRPr lang="en-US" sz="1200" b="1"/>
          </a:p>
        </p:txBody>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900" b="0" i="0" u="none" strike="noStrike" kern="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20</a:t>
            </a:fld>
            <a:endParaRPr kumimoji="0" lang="en-US" sz="1900" b="0" i="0" u="none" strike="noStrike" kern="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4498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1) Utilize the readiness materials</a:t>
            </a:r>
            <a:br>
              <a:rPr lang="en-US" sz="1800">
                <a:effectLst/>
                <a:latin typeface="Segoe UI" panose="020B0502040204020203" pitchFamily="34" charset="0"/>
              </a:rPr>
            </a:br>
            <a:r>
              <a:rPr lang="en-US" sz="1800">
                <a:effectLst/>
                <a:latin typeface="Segoe UI" panose="020B0502040204020203" pitchFamily="34" charset="0"/>
              </a:rPr>
              <a:t>2) Discover the high value scenarios and build a ROI for your customers</a:t>
            </a:r>
            <a:br>
              <a:rPr lang="en-US" sz="1800">
                <a:effectLst/>
                <a:latin typeface="Segoe UI" panose="020B0502040204020203" pitchFamily="34" charset="0"/>
              </a:rPr>
            </a:br>
            <a:r>
              <a:rPr lang="en-US" sz="1800">
                <a:effectLst/>
                <a:latin typeface="Segoe UI" panose="020B0502040204020203" pitchFamily="34" charset="0"/>
              </a:rPr>
              <a:t>3) Fortify your organization for the best experience</a:t>
            </a:r>
            <a:br>
              <a:rPr lang="en-US" sz="1800">
                <a:effectLst/>
                <a:latin typeface="Segoe UI" panose="020B0502040204020203" pitchFamily="34" charset="0"/>
              </a:rPr>
            </a:br>
            <a:r>
              <a:rPr lang="en-US" sz="1800">
                <a:effectLst/>
                <a:latin typeface="Segoe UI" panose="020B0502040204020203" pitchFamily="34" charset="0"/>
              </a:rPr>
              <a:t>a. Modernize your environment</a:t>
            </a:r>
            <a:br>
              <a:rPr lang="en-US" sz="1800">
                <a:effectLst/>
                <a:latin typeface="Segoe UI" panose="020B0502040204020203" pitchFamily="34" charset="0"/>
              </a:rPr>
            </a:br>
            <a:r>
              <a:rPr lang="en-US" sz="1800">
                <a:effectLst/>
                <a:latin typeface="Segoe UI" panose="020B0502040204020203" pitchFamily="34" charset="0"/>
              </a:rPr>
              <a:t>b. Secure your data</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583FB-EA39-4CBB-88E1-B49040747E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921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4CA52-9A94-4370-BED9-0CC93B5CC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33689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583FB-EA39-4CBB-88E1-B49040747E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943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26A7E66E-6275-4B13-85C6-23CD82CD7821}"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24552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B6DF94-2EAE-48E3-A09B-F23F12BB64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35280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Lean into value on X-axis.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FAE4DC-3345-48D1-9321-8ABBF0810FC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137101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4CA52-9A94-4370-BED9-0CC93B5CC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1229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5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6732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b="0" i="0">
                <a:solidFill>
                  <a:srgbClr val="D1D5DB"/>
                </a:solidFill>
                <a:effectLst/>
                <a:latin typeface="Söhne"/>
              </a:rPr>
              <a:t>And unlock the Copilot for Microsoft 365 opportunity for SMBs when it becomes available. </a:t>
            </a:r>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3211" marR="0" lvl="0" indent="0" algn="l" defTabSz="93283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8000082-733C-7745-B6B2-DEBD02307451}"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2024-05-02 6:55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3730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srgbClr val="0070C0"/>
                </a:solidFill>
                <a:effectLst/>
                <a:uLnTx/>
                <a:uFillTx/>
                <a:latin typeface="Segoe UI"/>
                <a:ea typeface="+mn-ea"/>
                <a:cs typeface="+mn-cs"/>
              </a:rPr>
              <a:t>Desde el punto de vista de la rentabilidad de los socios, Business Premium también abre la puerta a la prestación de servicios gestionados a los clientes. 
Hemos descubierto que los clientes están dispuestos a pagar por algo más que el coste de la licencia y, de hecho, los clientes de las pymes buscan socios que les ayuden con su experiencia en seguridad. Cuando un socio ofrece una solución integral que incluye seguridad, los clientes están dispuestos a pagar hasta 116 dólares por usuario al mes.</a:t>
            </a:r>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3987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Segoe UI"/>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0258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Your partner opportunity with new and existing SMB customers excited about Copilot for Microsoft 365 includes:</a:t>
            </a:r>
          </a:p>
          <a:p>
            <a:pPr marL="171450" indent="-171450">
              <a:buFont typeface="Arial" panose="020B0604020202020204" pitchFamily="34" charset="0"/>
              <a:buChar char="•"/>
            </a:pPr>
            <a:r>
              <a:rPr lang="en-US" sz="900" dirty="0"/>
              <a:t>Migrating on-prem customers to the Microsoft Cloud including helping customers migrate on-prem servers and file share. </a:t>
            </a:r>
          </a:p>
          <a:p>
            <a:pPr marL="171450" indent="-171450">
              <a:buFont typeface="Arial" panose="020B0604020202020204" pitchFamily="34" charset="0"/>
              <a:buChar char="•"/>
            </a:pPr>
            <a:r>
              <a:rPr lang="en-US" sz="900" dirty="0"/>
              <a:t>Assisting customers in consolidating apps and software to the cloud and leveraging SharePoint/OneDrive for file storage and sharing which connects customer tenant data to the Microsoft Graph.</a:t>
            </a:r>
          </a:p>
          <a:p>
            <a:pPr marL="171450" indent="-171450">
              <a:buFont typeface="Arial" panose="020B0604020202020204" pitchFamily="34" charset="0"/>
              <a:buChar char="•"/>
            </a:pPr>
            <a:r>
              <a:rPr lang="en-US" sz="900" dirty="0"/>
              <a:t>Winning customers from competing solutions who are excited about AI. </a:t>
            </a:r>
          </a:p>
          <a:p>
            <a:endParaRPr lang="en-US" sz="900"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3211" marR="0" lvl="0" indent="0" algn="l" defTabSz="93283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8000082-733C-7745-B6B2-DEBD02307451}"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2024-05-02 6:55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63296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dirty="0">
                <a:solidFill>
                  <a:srgbClr val="131313"/>
                </a:solidFill>
                <a:effectLst/>
                <a:latin typeface="Roboto" panose="02000000000000000000" pitchFamily="2" charset="0"/>
              </a:rPr>
              <a:t>Copilot inherits your organization’s existing Microsoft 365 security, compliance, and privacy policies. </a:t>
            </a:r>
            <a:r>
              <a:rPr lang="en-US" sz="1100" kern="100" dirty="0">
                <a:latin typeface="Calibri" panose="020F0502020204030204" pitchFamily="34" charset="0"/>
                <a:ea typeface="Calibri" panose="020F0502020204030204" pitchFamily="34" charset="0"/>
                <a:cs typeface="Calibri" panose="020F0502020204030204" pitchFamily="34" charset="0"/>
              </a:rPr>
              <a:t>Your data is logically isolated and protected within your Microsoft 365 tenant, and always within your control.</a:t>
            </a:r>
            <a:r>
              <a:rPr lang="en-US" sz="1100" b="0" i="0" dirty="0">
                <a:solidFill>
                  <a:srgbClr val="131313"/>
                </a:solidFill>
                <a:effectLst/>
                <a:latin typeface="Roboto" panose="02000000000000000000" pitchFamily="2" charset="0"/>
              </a:rPr>
              <a:t> So b</a:t>
            </a:r>
            <a:r>
              <a:rPr lang="en-US" sz="1100" b="0" i="0" dirty="0">
                <a:solidFill>
                  <a:srgbClr val="131313"/>
                </a:solidFill>
                <a:effectLst/>
                <a:cs typeface="Segoe UI" panose="020B0502040204020203" pitchFamily="34" charset="0"/>
              </a:rPr>
              <a:t>y design, Copilot for Microsoft 365 respects user-specific and group permissions to any content or information it retrieves, and only generates responses based on information that users explicitly have permission to access. Help SMBs assess their data and security policies to prepare customer environments for a better Copilot for Microsoft 365 experience and protect sensitive org data. </a:t>
            </a:r>
          </a:p>
          <a:p>
            <a:endParaRPr lang="en-US" sz="1100" b="0" i="0" dirty="0">
              <a:solidFill>
                <a:srgbClr val="131313"/>
              </a:solidFill>
              <a:effectLst/>
              <a:cs typeface="Segoe UI" panose="020B0502040204020203" pitchFamily="34" charset="0"/>
            </a:endParaRPr>
          </a:p>
          <a:p>
            <a:r>
              <a:rPr lang="en-US" sz="1100" b="0" i="0" dirty="0">
                <a:solidFill>
                  <a:srgbClr val="131313"/>
                </a:solidFill>
                <a:effectLst/>
                <a:cs typeface="Segoe UI" panose="020B0502040204020203" pitchFamily="34" charset="0"/>
              </a:rPr>
              <a:t>Microsoft 365 allows you to classify Teams to ensure the right people are in the right conversations. </a:t>
            </a:r>
          </a:p>
          <a:p>
            <a:endParaRPr lang="en-US" sz="1100" b="0" i="0" dirty="0">
              <a:solidFill>
                <a:srgbClr val="131313"/>
              </a:solidFill>
              <a:effectLst/>
              <a:cs typeface="Segoe UI" panose="020B0502040204020203" pitchFamily="34" charset="0"/>
            </a:endParaRPr>
          </a:p>
          <a:p>
            <a:r>
              <a:rPr lang="en-US" sz="1100" b="0" i="0" dirty="0">
                <a:solidFill>
                  <a:srgbClr val="131313"/>
                </a:solidFill>
                <a:effectLst/>
                <a:cs typeface="Segoe UI" panose="020B0502040204020203" pitchFamily="34" charset="0"/>
              </a:rPr>
              <a:t>Business Premium specifically, includes important capabilities such as data loss prevention policies to help customers protect sensitive data, generated by Copilot and saved in M365 locations, from exfiltration</a:t>
            </a:r>
          </a:p>
          <a:p>
            <a:endParaRPr lang="en-US" dirty="0"/>
          </a:p>
          <a:p>
            <a:pPr marL="0" marR="0" lvl="0" indent="0" algn="l" defTabSz="914367" rtl="0" eaLnBrk="1" fontAlgn="auto" latinLnBrk="0" hangingPunct="1">
              <a:lnSpc>
                <a:spcPct val="90000"/>
              </a:lnSpc>
              <a:spcBef>
                <a:spcPts val="0"/>
              </a:spcBef>
              <a:spcAft>
                <a:spcPts val="333"/>
              </a:spcAft>
              <a:buClrTx/>
              <a:buSzTx/>
              <a:buFontTx/>
              <a:buNone/>
              <a:tabLst/>
              <a:defRPr/>
            </a:pPr>
            <a:r>
              <a:rPr lang="en-US" sz="900" dirty="0">
                <a:gradFill>
                  <a:gsLst>
                    <a:gs pos="2917">
                      <a:schemeClr val="tx1"/>
                    </a:gs>
                    <a:gs pos="30000">
                      <a:schemeClr val="tx1"/>
                    </a:gs>
                  </a:gsLst>
                  <a:lin ang="5400000" scaled="0"/>
                </a:gradFill>
                <a:cs typeface="Segoe UI" panose="020B0502040204020203" pitchFamily="34" charset="0"/>
              </a:rPr>
              <a:t>Doing these things will help ensure the Semantic Index for Copilot for Microsoft 365 is reasoning over the set of business context and content that will surface the most relevant and actionable information from within the organization to the end user and prevent things like content oversharing and accidental leakage.</a:t>
            </a:r>
          </a:p>
          <a:p>
            <a:endParaRPr lang="en-US" sz="900" b="0" i="0" dirty="0">
              <a:solidFill>
                <a:srgbClr val="131313"/>
              </a:solidFill>
              <a:effectLst/>
              <a:cs typeface="Segoe UI" panose="020B0502040204020203" pitchFamily="34" charset="0"/>
            </a:endParaRPr>
          </a:p>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3211" marR="0" lvl="0" indent="0" algn="l" defTabSz="93283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8000082-733C-7745-B6B2-DEBD02307451}"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2024-05-02 6:55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36499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50" b="0" i="0">
                <a:solidFill>
                  <a:srgbClr val="D1D5DB"/>
                </a:solidFill>
                <a:effectLst/>
                <a:latin typeface="Söhne"/>
              </a:rPr>
              <a:t>Help SMBs get the most out of Copilot - Combine Copilot with Microsoft Edge to enable a more secure AI-powered web-browsing experience.</a:t>
            </a:r>
          </a:p>
          <a:p>
            <a:pPr marL="285750" lvl="1" indent="-285750">
              <a:lnSpc>
                <a:spcPct val="100000"/>
              </a:lnSpc>
              <a:spcBef>
                <a:spcPts val="1200"/>
              </a:spcBef>
            </a:pPr>
            <a:r>
              <a:rPr lang="en-US" sz="900">
                <a:solidFill>
                  <a:schemeClr val="bg1"/>
                </a:solidFill>
                <a:latin typeface="Segoe UI"/>
                <a:cs typeface="Segoe UI"/>
              </a:rPr>
              <a:t>Enable Intune policies so only Edge can access company resources and AI tools</a:t>
            </a:r>
          </a:p>
          <a:p>
            <a:pPr marL="285750" lvl="1" indent="-285750">
              <a:lnSpc>
                <a:spcPct val="100000"/>
              </a:lnSpc>
              <a:spcBef>
                <a:spcPts val="1200"/>
              </a:spcBef>
            </a:pPr>
            <a:r>
              <a:rPr lang="en-US" sz="900">
                <a:solidFill>
                  <a:schemeClr val="bg1"/>
                </a:solidFill>
                <a:latin typeface="Segoe UI"/>
                <a:cs typeface="Segoe UI"/>
              </a:rPr>
              <a:t>Drive change management through end-user awareness &amp; readiness </a:t>
            </a:r>
            <a:endParaRPr lang="en-US" sz="900">
              <a:solidFill>
                <a:schemeClr val="bg1"/>
              </a:solidFill>
              <a:latin typeface="Segoe UI" panose="020B0502040204020203" pitchFamily="34" charset="0"/>
              <a:cs typeface="Segoe UI"/>
            </a:endParaRPr>
          </a:p>
          <a:p>
            <a:pPr marL="285750" lvl="1" indent="-285750">
              <a:lnSpc>
                <a:spcPct val="100000"/>
              </a:lnSpc>
              <a:spcBef>
                <a:spcPts val="1200"/>
              </a:spcBef>
            </a:pPr>
            <a:r>
              <a:rPr lang="en-US" sz="900">
                <a:solidFill>
                  <a:schemeClr val="bg1"/>
                </a:solidFill>
                <a:latin typeface="Segoe UI"/>
                <a:cs typeface="Segoe UI"/>
              </a:rPr>
              <a:t>Train users on Gen AI prompt readiness to get the most out of Copilot and Copilot for Microsoft 365</a:t>
            </a:r>
            <a:endParaRPr lang="en-US" sz="900">
              <a:solidFill>
                <a:schemeClr val="bg1"/>
              </a:solidFill>
              <a:effectLst/>
              <a:latin typeface="Segoe UI"/>
              <a:cs typeface="Segoe UI"/>
            </a:endParaRP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b="0" i="0">
              <a:solidFill>
                <a:srgbClr val="D1D5DB"/>
              </a:solidFill>
              <a:effectLst/>
              <a:latin typeface="Söhne"/>
            </a:endParaRPr>
          </a:p>
          <a:p>
            <a:endParaRPr lang="en-US" b="0" i="0">
              <a:solidFill>
                <a:srgbClr val="D1D5DB"/>
              </a:solidFill>
              <a:effectLst/>
              <a:latin typeface="Söhne"/>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3211" marR="0" lvl="0" indent="0" algn="l" defTabSz="93283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8000082-733C-7745-B6B2-DEBD02307451}"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2024-05-02 6:55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098513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Master" Target="../slideMasters/slideMaster4.xml"/><Relationship Id="rId5" Type="http://schemas.openxmlformats.org/officeDocument/2006/relationships/image" Target="../media/image43.png"/><Relationship Id="rId4" Type="http://schemas.openxmlformats.org/officeDocument/2006/relationships/image" Target="../media/image4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Master" Target="../slideMasters/slideMaster4.xml"/><Relationship Id="rId6" Type="http://schemas.openxmlformats.org/officeDocument/2006/relationships/image" Target="../media/image44.png"/><Relationship Id="rId5" Type="http://schemas.openxmlformats.org/officeDocument/2006/relationships/image" Target="../media/image42.png"/><Relationship Id="rId4" Type="http://schemas.openxmlformats.org/officeDocument/2006/relationships/image" Target="../media/image43.png"/></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6.png"/><Relationship Id="rId1" Type="http://schemas.openxmlformats.org/officeDocument/2006/relationships/slideMaster" Target="../slideMasters/slideMaster4.xml"/><Relationship Id="rId4" Type="http://schemas.openxmlformats.org/officeDocument/2006/relationships/image" Target="../media/image42.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7.png"/><Relationship Id="rId1" Type="http://schemas.openxmlformats.org/officeDocument/2006/relationships/slideMaster" Target="../slideMasters/slideMaster4.xml"/><Relationship Id="rId4" Type="http://schemas.microsoft.com/office/2007/relationships/hdphoto" Target="../media/hdphoto3.wdp"/></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Master" Target="../slideMasters/slideMaster5.xml"/><Relationship Id="rId6" Type="http://schemas.openxmlformats.org/officeDocument/2006/relationships/image" Target="../media/image51.png"/><Relationship Id="rId5" Type="http://schemas.openxmlformats.org/officeDocument/2006/relationships/image" Target="../media/image4.emf"/><Relationship Id="rId4" Type="http://schemas.microsoft.com/office/2007/relationships/hdphoto" Target="../media/hdphoto4.wdp"/></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2.jpeg"/><Relationship Id="rId1" Type="http://schemas.openxmlformats.org/officeDocument/2006/relationships/slideMaster" Target="../slideMasters/slideMaster5.xml"/><Relationship Id="rId4" Type="http://schemas.openxmlformats.org/officeDocument/2006/relationships/image" Target="../media/image43.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3.png"/><Relationship Id="rId1" Type="http://schemas.openxmlformats.org/officeDocument/2006/relationships/slideMaster" Target="../slideMasters/slideMaster5.xml"/><Relationship Id="rId4" Type="http://schemas.openxmlformats.org/officeDocument/2006/relationships/image" Target="../media/image43.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5.xml"/><Relationship Id="rId4" Type="http://schemas.microsoft.com/office/2007/relationships/hdphoto" Target="../media/hdphoto5.wdp"/></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0.pn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0.pn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0.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7.png"/><Relationship Id="rId1" Type="http://schemas.openxmlformats.org/officeDocument/2006/relationships/slideMaster" Target="../slideMasters/slideMaster5.xml"/><Relationship Id="rId4" Type="http://schemas.microsoft.com/office/2007/relationships/hdphoto" Target="../media/hdphoto6.wdp"/></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2.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6.xml"/><Relationship Id="rId4" Type="http://schemas.openxmlformats.org/officeDocument/2006/relationships/image" Target="../media/image13.jpe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6.xml"/><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6.xml"/><Relationship Id="rId4" Type="http://schemas.openxmlformats.org/officeDocument/2006/relationships/image" Target="../media/image19.jpe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6.xml"/><Relationship Id="rId5" Type="http://schemas.openxmlformats.org/officeDocument/2006/relationships/image" Target="../media/image23.jpeg"/><Relationship Id="rId4" Type="http://schemas.openxmlformats.org/officeDocument/2006/relationships/image" Target="../media/image22.jpeg"/></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6.xml"/><Relationship Id="rId6" Type="http://schemas.openxmlformats.org/officeDocument/2006/relationships/image" Target="../media/image24.jpeg"/><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6.xml"/><Relationship Id="rId4" Type="http://schemas.openxmlformats.org/officeDocument/2006/relationships/image" Target="../media/image13.jpe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6.xml"/><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6.xml"/><Relationship Id="rId6" Type="http://schemas.openxmlformats.org/officeDocument/2006/relationships/image" Target="../media/image24.jpeg"/><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5.png"/><Relationship Id="rId1" Type="http://schemas.openxmlformats.org/officeDocument/2006/relationships/slideMaster" Target="../slideMasters/slideMaster6.xml"/><Relationship Id="rId4" Type="http://schemas.openxmlformats.org/officeDocument/2006/relationships/image" Target="../media/image83.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Master" Target="../slideMasters/slideMaster6.xml"/><Relationship Id="rId4" Type="http://schemas.openxmlformats.org/officeDocument/2006/relationships/image" Target="../media/image71.jpeg"/></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30.emf"/><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30.emf"/><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7.png"/><Relationship Id="rId1" Type="http://schemas.openxmlformats.org/officeDocument/2006/relationships/slideMaster" Target="../slideMasters/slideMaster7.xml"/><Relationship Id="rId4" Type="http://schemas.openxmlformats.org/officeDocument/2006/relationships/image" Target="../media/image30.emf"/></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7.xml"/><Relationship Id="rId4" Type="http://schemas.openxmlformats.org/officeDocument/2006/relationships/image" Target="../media/image13.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Master" Target="../slideMasters/slideMaster7.xml"/><Relationship Id="rId5" Type="http://schemas.openxmlformats.org/officeDocument/2006/relationships/image" Target="../media/image91.jpeg"/><Relationship Id="rId4" Type="http://schemas.openxmlformats.org/officeDocument/2006/relationships/image" Target="../media/image90.jpeg"/></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7.xml"/><Relationship Id="rId4" Type="http://schemas.openxmlformats.org/officeDocument/2006/relationships/image" Target="../media/image19.jpeg"/></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Master" Target="../slideMasters/slideMaster7.xml"/><Relationship Id="rId5" Type="http://schemas.openxmlformats.org/officeDocument/2006/relationships/image" Target="../media/image95.jpeg"/><Relationship Id="rId4" Type="http://schemas.openxmlformats.org/officeDocument/2006/relationships/image" Target="../media/image94.jpeg"/></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Master" Target="../slideMasters/slideMaster7.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Master" Target="../slideMasters/slideMaster7.xml"/><Relationship Id="rId4" Type="http://schemas.openxmlformats.org/officeDocument/2006/relationships/image" Target="../media/image103.jpeg"/></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Master" Target="../slideMasters/slideMaster7.xml"/><Relationship Id="rId5" Type="http://schemas.openxmlformats.org/officeDocument/2006/relationships/image" Target="../media/image104.jpeg"/><Relationship Id="rId4" Type="http://schemas.openxmlformats.org/officeDocument/2006/relationships/image" Target="../media/image103.jpeg"/></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Master" Target="../slideMasters/slideMaster7.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xml"/><Relationship Id="rId5" Type="http://schemas.openxmlformats.org/officeDocument/2006/relationships/image" Target="../media/image23.jpeg"/><Relationship Id="rId4" Type="http://schemas.openxmlformats.org/officeDocument/2006/relationships/image" Target="../media/image22.jpeg"/></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Master" Target="../slideMasters/slideMaster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24.jpeg"/><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8.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8.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Master" Target="../slideMasters/slideMaster8.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12.png"/><Relationship Id="rId1" Type="http://schemas.openxmlformats.org/officeDocument/2006/relationships/slideMaster" Target="../slideMasters/slideMaster8.xml"/></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8.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8.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8.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8.xml"/><Relationship Id="rId4" Type="http://schemas.microsoft.com/office/2007/relationships/hdphoto" Target="../media/hdphoto5.wdp"/></Relationships>
</file>

<file path=ppt/slideLayouts/_rels/slideLayout33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0.png"/><Relationship Id="rId1" Type="http://schemas.openxmlformats.org/officeDocument/2006/relationships/slideMaster" Target="../slideMasters/slideMaster8.xml"/></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slideMaster" Target="../slideMasters/slideMaster9.xml"/><Relationship Id="rId6" Type="http://schemas.openxmlformats.org/officeDocument/2006/relationships/image" Target="../media/image115.png"/><Relationship Id="rId5" Type="http://schemas.openxmlformats.org/officeDocument/2006/relationships/image" Target="../media/image4.emf"/><Relationship Id="rId4" Type="http://schemas.microsoft.com/office/2007/relationships/hdphoto" Target="../media/hdphoto8.wdp"/></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6.jpeg"/><Relationship Id="rId1" Type="http://schemas.openxmlformats.org/officeDocument/2006/relationships/slideMaster" Target="../slideMasters/slideMaster9.xml"/><Relationship Id="rId4" Type="http://schemas.openxmlformats.org/officeDocument/2006/relationships/image" Target="../media/image117.png"/></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8.jpeg"/><Relationship Id="rId1" Type="http://schemas.openxmlformats.org/officeDocument/2006/relationships/slideMaster" Target="../slideMasters/slideMaster9.xml"/><Relationship Id="rId4" Type="http://schemas.openxmlformats.org/officeDocument/2006/relationships/image" Target="../media/image117.png"/></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Master" Target="../slideMasters/slideMaster9.xml"/><Relationship Id="rId4" Type="http://schemas.microsoft.com/office/2007/relationships/hdphoto" Target="../media/hdphoto9.wdp"/></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Master" Target="../slideMasters/slideMaster9.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9.xml"/></Relationships>
</file>

<file path=ppt/slideLayouts/_rels/slideLayout3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Master" Target="../slideMasters/slideMaster9.xml"/><Relationship Id="rId5" Type="http://schemas.openxmlformats.org/officeDocument/2006/relationships/image" Target="../media/image124.png"/><Relationship Id="rId4" Type="http://schemas.openxmlformats.org/officeDocument/2006/relationships/image" Target="../media/image123.png"/></Relationships>
</file>

<file path=ppt/slideLayouts/_rels/slideLayout3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Master" Target="../slideMasters/slideMaster9.xml"/><Relationship Id="rId6" Type="http://schemas.openxmlformats.org/officeDocument/2006/relationships/image" Target="../media/image124.png"/><Relationship Id="rId5" Type="http://schemas.openxmlformats.org/officeDocument/2006/relationships/image" Target="../media/image44.png"/><Relationship Id="rId4" Type="http://schemas.openxmlformats.org/officeDocument/2006/relationships/image" Target="../media/image123.png"/></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Master" Target="../slideMasters/slideMaster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0.png"/><Relationship Id="rId1" Type="http://schemas.openxmlformats.org/officeDocument/2006/relationships/slideMaster" Target="../slideMasters/slideMaster9.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Master" Target="../slideMasters/slideMaster9.xml"/></Relationships>
</file>

<file path=ppt/slideLayouts/_rels/slideLayout35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0.png"/><Relationship Id="rId1" Type="http://schemas.openxmlformats.org/officeDocument/2006/relationships/slideMaster" Target="../slideMasters/slideMaster9.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Master" Target="../slideMasters/slideMaster9.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Master" Target="../slideMasters/slideMaster9.xml"/></Relationships>
</file>

<file path=ppt/slideLayouts/_rels/slideLayout35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0.png"/><Relationship Id="rId1" Type="http://schemas.openxmlformats.org/officeDocument/2006/relationships/slideMaster" Target="../slideMasters/slideMaster9.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Master" Target="../slideMasters/slideMaster9.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Master" Target="../slideMasters/slideMaster9.xml"/></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31.png"/><Relationship Id="rId1" Type="http://schemas.openxmlformats.org/officeDocument/2006/relationships/slideMaster" Target="../slideMasters/slideMaster9.xml"/><Relationship Id="rId4" Type="http://schemas.microsoft.com/office/2007/relationships/hdphoto" Target="../media/hdphoto6.wdp"/></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2.emf"/><Relationship Id="rId1" Type="http://schemas.openxmlformats.org/officeDocument/2006/relationships/slideMaster" Target="../slideMasters/slideMaster9.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Master" Target="../slideMasters/slideMaster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6.xml.rels><?xml version="1.0" encoding="UTF-8" standalone="yes"?>
<Relationships xmlns="http://schemas.openxmlformats.org/package/2006/relationships"><Relationship Id="rId3" Type="http://schemas.openxmlformats.org/officeDocument/2006/relationships/image" Target="../media/image134.svg"/><Relationship Id="rId2" Type="http://schemas.openxmlformats.org/officeDocument/2006/relationships/image" Target="../media/image133.png"/><Relationship Id="rId1" Type="http://schemas.openxmlformats.org/officeDocument/2006/relationships/slideMaster" Target="../slideMasters/slideMaster9.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Master" Target="../slideMasters/slideMaster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Master" Target="../slideMasters/slideMaster9.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Master" Target="../slideMasters/slideMaster9.xml"/></Relationships>
</file>

<file path=ppt/slideLayouts/_rels/slideLayout38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5.png"/><Relationship Id="rId1" Type="http://schemas.openxmlformats.org/officeDocument/2006/relationships/slideMaster" Target="../slideMasters/slideMaster9.xml"/></Relationships>
</file>

<file path=ppt/slideLayouts/_rels/slideLayout38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35.jpeg"/><Relationship Id="rId1" Type="http://schemas.openxmlformats.org/officeDocument/2006/relationships/slideMaster" Target="../slideMasters/slideMaster9.xml"/><Relationship Id="rId6" Type="http://schemas.microsoft.com/office/2007/relationships/hdphoto" Target="../media/hdphoto11.wdp"/><Relationship Id="rId5" Type="http://schemas.openxmlformats.org/officeDocument/2006/relationships/image" Target="../media/image138.png"/><Relationship Id="rId4" Type="http://schemas.microsoft.com/office/2007/relationships/hdphoto" Target="../media/hdphoto10.wdp"/></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Master" Target="../slideMasters/slideMaster9.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Master" Target="../slideMasters/slideMaster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139.png"/><Relationship Id="rId1" Type="http://schemas.openxmlformats.org/officeDocument/2006/relationships/slideMaster" Target="../slideMasters/slideMaster11.xml"/></Relationships>
</file>

<file path=ppt/slideLayouts/_rels/slideLayout39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139.png"/><Relationship Id="rId1" Type="http://schemas.openxmlformats.org/officeDocument/2006/relationships/slideMaster" Target="../slideMasters/slideMaster11.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1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1.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1.xml"/></Relationships>
</file>

<file path=ppt/slideLayouts/_rels/slideLayout4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1.xml"/></Relationships>
</file>

<file path=ppt/slideLayouts/_rels/slideLayout4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4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1.xml"/></Relationships>
</file>

<file path=ppt/slideLayouts/_rels/slideLayout4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1.xml"/></Relationships>
</file>

<file path=ppt/slideLayouts/_rels/slideLayout4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1.xml"/></Relationships>
</file>

<file path=ppt/slideLayouts/_rels/slideLayout4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11.xml"/><Relationship Id="rId4" Type="http://schemas.openxmlformats.org/officeDocument/2006/relationships/image" Target="../media/image13.jpe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11.xml"/><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4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1.xml"/></Relationships>
</file>

<file path=ppt/slideLayouts/_rels/slideLayout4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1.xml"/><Relationship Id="rId4" Type="http://schemas.openxmlformats.org/officeDocument/2006/relationships/image" Target="../media/image19.jpeg"/></Relationships>
</file>

<file path=ppt/slideLayouts/_rels/slideLayout4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1.xml"/><Relationship Id="rId5" Type="http://schemas.openxmlformats.org/officeDocument/2006/relationships/image" Target="../media/image23.jpeg"/><Relationship Id="rId4" Type="http://schemas.openxmlformats.org/officeDocument/2006/relationships/image" Target="../media/image22.jpeg"/></Relationships>
</file>

<file path=ppt/slideLayouts/_rels/slideLayout4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11.xml"/><Relationship Id="rId6" Type="http://schemas.openxmlformats.org/officeDocument/2006/relationships/image" Target="../media/image24.jpeg"/><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4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11.xml"/><Relationship Id="rId4" Type="http://schemas.openxmlformats.org/officeDocument/2006/relationships/image" Target="../media/image13.jpeg"/></Relationships>
</file>

<file path=ppt/slideLayouts/_rels/slideLayout4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11.xml"/><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4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Master" Target="../slideMasters/slideMaster1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7.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Master" Target="../slideMasters/slideMaster1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1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Master" Target="../slideMasters/slideMaster12.xml"/><Relationship Id="rId6" Type="http://schemas.openxmlformats.org/officeDocument/2006/relationships/image" Target="../media/image142.png"/><Relationship Id="rId5" Type="http://schemas.openxmlformats.org/officeDocument/2006/relationships/image" Target="../media/image4.emf"/><Relationship Id="rId4" Type="http://schemas.microsoft.com/office/2007/relationships/hdphoto" Target="../media/hdphoto4.wdp"/></Relationships>
</file>

<file path=ppt/slideLayouts/_rels/slideLayout44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2.jpeg"/><Relationship Id="rId1" Type="http://schemas.openxmlformats.org/officeDocument/2006/relationships/slideMaster" Target="../slideMasters/slideMaster12.xml"/><Relationship Id="rId4" Type="http://schemas.openxmlformats.org/officeDocument/2006/relationships/image" Target="../media/image43.png"/></Relationships>
</file>

<file path=ppt/slideLayouts/_rels/slideLayout44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3.png"/><Relationship Id="rId1" Type="http://schemas.openxmlformats.org/officeDocument/2006/relationships/slideMaster" Target="../slideMasters/slideMaster12.xml"/><Relationship Id="rId4" Type="http://schemas.openxmlformats.org/officeDocument/2006/relationships/image" Target="../media/image142.png"/></Relationships>
</file>

<file path=ppt/slideLayouts/_rels/slideLayout4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12.xml"/></Relationships>
</file>

<file path=ppt/slideLayouts/_rels/slideLayout4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12.xml"/><Relationship Id="rId4" Type="http://schemas.microsoft.com/office/2007/relationships/hdphoto" Target="../media/hdphoto5.wdp"/></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2.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0.png"/><Relationship Id="rId1" Type="http://schemas.openxmlformats.org/officeDocument/2006/relationships/slideMaster" Target="../slideMasters/slideMaster12.xml"/></Relationships>
</file>

<file path=ppt/slideLayouts/_rels/slideLayout4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2.xml"/></Relationships>
</file>

<file path=ppt/slideLayouts/_rels/slideLayout45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12.xml"/></Relationships>
</file>

<file path=ppt/slideLayouts/_rels/slideLayout45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0.png"/><Relationship Id="rId1" Type="http://schemas.openxmlformats.org/officeDocument/2006/relationships/slideMaster" Target="../slideMasters/slideMaster12.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2.xml"/></Relationships>
</file>

<file path=ppt/slideLayouts/_rels/slideLayout45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0.png"/><Relationship Id="rId1" Type="http://schemas.openxmlformats.org/officeDocument/2006/relationships/slideMaster" Target="../slideMasters/slideMaster12.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12.xml"/></Relationships>
</file>

<file path=ppt/slideLayouts/_rels/slideLayout45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7.png"/><Relationship Id="rId1" Type="http://schemas.openxmlformats.org/officeDocument/2006/relationships/slideMaster" Target="../slideMasters/slideMaster12.xml"/><Relationship Id="rId4" Type="http://schemas.microsoft.com/office/2007/relationships/hdphoto" Target="../media/hdphoto6.wdp"/></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2.xml"/></Relationships>
</file>

<file path=ppt/slideLayouts/_rels/slideLayout47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Master" Target="../slideMasters/slideMaster13.xml"/><Relationship Id="rId6" Type="http://schemas.openxmlformats.org/officeDocument/2006/relationships/image" Target="../media/image142.png"/><Relationship Id="rId5" Type="http://schemas.openxmlformats.org/officeDocument/2006/relationships/image" Target="../media/image4.emf"/><Relationship Id="rId4" Type="http://schemas.microsoft.com/office/2007/relationships/hdphoto" Target="../media/hdphoto4.wdp"/></Relationships>
</file>

<file path=ppt/slideLayouts/_rels/slideLayout47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2.jpeg"/><Relationship Id="rId1" Type="http://schemas.openxmlformats.org/officeDocument/2006/relationships/slideMaster" Target="../slideMasters/slideMaster13.xml"/><Relationship Id="rId4" Type="http://schemas.openxmlformats.org/officeDocument/2006/relationships/image" Target="../media/image43.png"/></Relationships>
</file>

<file path=ppt/slideLayouts/_rels/slideLayout47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3.png"/><Relationship Id="rId1" Type="http://schemas.openxmlformats.org/officeDocument/2006/relationships/slideMaster" Target="../slideMasters/slideMaster13.xml"/><Relationship Id="rId4" Type="http://schemas.openxmlformats.org/officeDocument/2006/relationships/image" Target="../media/image142.png"/></Relationships>
</file>

<file path=ppt/slideLayouts/_rels/slideLayout47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13.xml"/></Relationships>
</file>

<file path=ppt/slideLayouts/_rels/slideLayout47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13.xml"/><Relationship Id="rId4" Type="http://schemas.microsoft.com/office/2007/relationships/hdphoto" Target="../media/hdphoto5.wdp"/></Relationships>
</file>

<file path=ppt/slideLayouts/_rels/slideLayout47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3.xml"/></Relationships>
</file>

<file path=ppt/slideLayouts/_rels/slideLayout47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0.png"/><Relationship Id="rId1" Type="http://schemas.openxmlformats.org/officeDocument/2006/relationships/slideMaster" Target="../slideMasters/slideMaster13.xml"/></Relationships>
</file>

<file path=ppt/slideLayouts/_rels/slideLayout48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3.xml"/></Relationships>
</file>

<file path=ppt/slideLayouts/_rels/slideLayout48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13.xml"/></Relationships>
</file>

<file path=ppt/slideLayouts/_rels/slideLayout48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0.png"/><Relationship Id="rId1" Type="http://schemas.openxmlformats.org/officeDocument/2006/relationships/slideMaster" Target="../slideMasters/slideMaster13.xml"/></Relationships>
</file>

<file path=ppt/slideLayouts/_rels/slideLayout48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3.xml"/></Relationships>
</file>

<file path=ppt/slideLayouts/_rels/slideLayout48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3.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0.png"/><Relationship Id="rId1" Type="http://schemas.openxmlformats.org/officeDocument/2006/relationships/slideMaster" Target="../slideMasters/slideMaster13.xml"/></Relationships>
</file>

<file path=ppt/slideLayouts/_rels/slideLayout48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13.xml"/></Relationships>
</file>

<file path=ppt/slideLayouts/_rels/slideLayout48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1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7.png"/><Relationship Id="rId1" Type="http://schemas.openxmlformats.org/officeDocument/2006/relationships/slideMaster" Target="../slideMasters/slideMaster13.xml"/><Relationship Id="rId4" Type="http://schemas.microsoft.com/office/2007/relationships/hdphoto" Target="../media/hdphoto6.wdp"/></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0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3.xml"/></Relationships>
</file>

<file path=ppt/slideLayouts/_rels/slideLayout503.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Master" Target="../slideMasters/slideMaster13.xml"/></Relationships>
</file>

<file path=ppt/slideLayouts/_rels/slideLayout50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4.xml"/></Relationships>
</file>

<file path=ppt/slideLayouts/_rels/slideLayout50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14.xml"/></Relationships>
</file>

<file path=ppt/slideLayouts/_rels/slideLayout50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2.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Master" Target="../slideMasters/slideMaster14.xml"/></Relationships>
</file>

<file path=ppt/slideLayouts/_rels/slideLayout51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2.png"/><Relationship Id="rId1" Type="http://schemas.openxmlformats.org/officeDocument/2006/relationships/slideMaster" Target="../slideMasters/slideMaster14.xml"/></Relationships>
</file>

<file path=ppt/slideLayouts/_rels/slideLayout51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1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14.xml"/></Relationships>
</file>

<file path=ppt/slideLayouts/_rels/slideLayout52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14.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4.xml"/></Relationships>
</file>

<file path=ppt/slideLayouts/_rels/slideLayout5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4.xml"/></Relationships>
</file>

<file path=ppt/slideLayouts/_rels/slideLayout5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4.xml"/></Relationships>
</file>

<file path=ppt/slideLayouts/_rels/slideLayout5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4.xml"/></Relationships>
</file>

<file path=ppt/slideLayouts/_rels/slideLayout5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4.xml"/></Relationships>
</file>

<file path=ppt/slideLayouts/_rels/slideLayout5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4.xml"/></Relationships>
</file>

<file path=ppt/slideLayouts/_rels/slideLayout5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4.xml"/></Relationships>
</file>

<file path=ppt/slideLayouts/_rels/slideLayout53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4.xml"/></Relationships>
</file>

<file path=ppt/slideLayouts/_rels/slideLayout53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14.xml"/><Relationship Id="rId4" Type="http://schemas.openxmlformats.org/officeDocument/2006/relationships/image" Target="../media/image13.jpeg"/></Relationships>
</file>

<file path=ppt/slideLayouts/_rels/slideLayout5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14.xml"/><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5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4.xml"/></Relationships>
</file>

<file path=ppt/slideLayouts/_rels/slideLayout5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4.xml"/><Relationship Id="rId4" Type="http://schemas.openxmlformats.org/officeDocument/2006/relationships/image" Target="../media/image19.jpeg"/></Relationships>
</file>

<file path=ppt/slideLayouts/_rels/slideLayout5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4.xml"/><Relationship Id="rId5" Type="http://schemas.openxmlformats.org/officeDocument/2006/relationships/image" Target="../media/image23.jpeg"/><Relationship Id="rId4" Type="http://schemas.openxmlformats.org/officeDocument/2006/relationships/image" Target="../media/image22.jpeg"/></Relationships>
</file>

<file path=ppt/slideLayouts/_rels/slideLayout53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14.xml"/><Relationship Id="rId6" Type="http://schemas.openxmlformats.org/officeDocument/2006/relationships/image" Target="../media/image24.jpeg"/><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53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14.xml"/><Relationship Id="rId4" Type="http://schemas.openxmlformats.org/officeDocument/2006/relationships/image" Target="../media/image13.jpe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14.xml"/><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54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14.xml"/><Relationship Id="rId6" Type="http://schemas.openxmlformats.org/officeDocument/2006/relationships/image" Target="../media/image24.jpeg"/><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14.xml"/></Relationships>
</file>

<file path=ppt/slideLayouts/_rels/slideLayout55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14.xml"/></Relationships>
</file>

<file path=ppt/slideLayouts/_rels/slideLayout55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14.xml"/></Relationships>
</file>

<file path=ppt/slideLayouts/_rels/slideLayout55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4.xml"/></Relationships>
</file>

<file path=ppt/slideLayouts/_rels/slideLayout5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Master" Target="../slideMasters/slideMaster14.xml"/></Relationships>
</file>

<file path=ppt/slideLayouts/_rels/slideLayout55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Master" Target="../slideMasters/slideMaster14.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5.png"/><Relationship Id="rId1" Type="http://schemas.openxmlformats.org/officeDocument/2006/relationships/slideMaster" Target="../slideMasters/slideMaster14.xml"/><Relationship Id="rId4" Type="http://schemas.openxmlformats.org/officeDocument/2006/relationships/image" Target="../media/image83.svg"/></Relationships>
</file>

<file path=ppt/slideLayouts/_rels/slideLayout559.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Master" Target="../slideMasters/slideMaster14.xml"/><Relationship Id="rId4" Type="http://schemas.openxmlformats.org/officeDocument/2006/relationships/image" Target="../media/image71.jpe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14.xml"/><Relationship Id="rId4" Type="http://schemas.microsoft.com/office/2007/relationships/hdphoto" Target="../media/hdphoto5.wdp"/></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7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3.png"/><Relationship Id="rId1" Type="http://schemas.openxmlformats.org/officeDocument/2006/relationships/slideMaster" Target="../slideMasters/slideMaster15.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7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15.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7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1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5.xml"/></Relationships>
</file>

<file path=ppt/slideLayouts/_rels/slideLayout58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5.xml"/></Relationships>
</file>

<file path=ppt/slideLayouts/_rels/slideLayout58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1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0.emf"/><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4" name="Picture 3" descr="Microsoft Inspire">
            <a:extLst>
              <a:ext uri="{FF2B5EF4-FFF2-40B4-BE49-F238E27FC236}">
                <a16:creationId xmlns:a16="http://schemas.microsoft.com/office/drawing/2014/main" id="{D2A6EFDD-0ADD-513C-FA13-53A02B1116C4}"/>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MS logo gray - EMF" descr="Microsoft logo, gray text version">
            <a:extLst>
              <a:ext uri="{FF2B5EF4-FFF2-40B4-BE49-F238E27FC236}">
                <a16:creationId xmlns:a16="http://schemas.microsoft.com/office/drawing/2014/main" id="{AA1981F4-8EE7-BD14-6B3F-895BD36F452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12" name="Graphic 11" descr="Microsoft Inspire">
            <a:extLst>
              <a:ext uri="{FF2B5EF4-FFF2-40B4-BE49-F238E27FC236}">
                <a16:creationId xmlns:a16="http://schemas.microsoft.com/office/drawing/2014/main" id="{8CE57691-0AF1-C412-D929-B2071993652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75079" y="2703710"/>
            <a:ext cx="3265723" cy="1644886"/>
          </a:xfrm>
          <a:prstGeom prst="rect">
            <a:avLst/>
          </a:prstGeom>
        </p:spPr>
      </p:pic>
    </p:spTree>
    <p:extLst>
      <p:ext uri="{BB962C8B-B14F-4D97-AF65-F5344CB8AC3E}">
        <p14:creationId xmlns:p14="http://schemas.microsoft.com/office/powerpoint/2010/main" val="7493704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2443240"/>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7377404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161193"/>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858234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2140671"/>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1682305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08449047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6213692" y="2126903"/>
            <a:ext cx="5545571" cy="3775398"/>
          </a:xfrm>
        </p:spPr>
        <p:txBody>
          <a:bodyPr anchor="ctr">
            <a:noAutofit/>
          </a:bodyPr>
          <a:lstStyle>
            <a:lvl1pPr algn="ctr">
              <a:defRPr sz="1961">
                <a:latin typeface="+mj-lt"/>
              </a:defRPr>
            </a:lvl1pPr>
          </a:lstStyle>
          <a:p>
            <a:r>
              <a:rPr lang="en-US"/>
              <a:t> </a:t>
            </a:r>
          </a:p>
        </p:txBody>
      </p:sp>
      <p:sp>
        <p:nvSpPr>
          <p:cNvPr id="4" name="Text Placeholder 3"/>
          <p:cNvSpPr>
            <a:spLocks noGrp="1"/>
          </p:cNvSpPr>
          <p:nvPr>
            <p:ph type="body" sz="quarter" idx="10" hasCustomPrompt="1"/>
          </p:nvPr>
        </p:nvSpPr>
        <p:spPr>
          <a:xfrm>
            <a:off x="432738" y="2126903"/>
            <a:ext cx="5228893" cy="2592447"/>
          </a:xfrm>
        </p:spPr>
        <p:txBody>
          <a:bodyPr wrap="square" lIns="0" tIns="0" rIns="0" bIns="0">
            <a:noAutofit/>
          </a:bodyPr>
          <a:lstStyle>
            <a:lvl1pPr marL="0" marR="0" indent="0" algn="l" defTabSz="914367" rtl="0" eaLnBrk="1" fontAlgn="auto" latinLnBrk="0" hangingPunct="1">
              <a:lnSpc>
                <a:spcPct val="100000"/>
              </a:lnSpc>
              <a:spcBef>
                <a:spcPts val="1961"/>
              </a:spcBef>
              <a:spcAft>
                <a:spcPts val="0"/>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a:t>
            </a:r>
          </a:p>
          <a:p>
            <a:pPr lvl="0"/>
            <a:r>
              <a:rPr lang="pt-BR"/>
              <a:t>Subhead Segoe UI 26</a:t>
            </a:r>
          </a:p>
          <a:p>
            <a:pPr lvl="0"/>
            <a:r>
              <a:rPr lang="pt-BR"/>
              <a:t>Subhead Segoe UI 26</a:t>
            </a:r>
          </a:p>
        </p:txBody>
      </p:sp>
      <p:sp>
        <p:nvSpPr>
          <p:cNvPr id="2" name="Title 1">
            <a:extLst>
              <a:ext uri="{FF2B5EF4-FFF2-40B4-BE49-F238E27FC236}">
                <a16:creationId xmlns:a16="http://schemas.microsoft.com/office/drawing/2014/main" id="{5B11769B-2C5C-4432-BC0E-481D5EFABA81}"/>
              </a:ext>
            </a:extLst>
          </p:cNvPr>
          <p:cNvSpPr>
            <a:spLocks noGrp="1"/>
          </p:cNvSpPr>
          <p:nvPr>
            <p:ph type="title" hasCustomPrompt="1"/>
          </p:nvPr>
        </p:nvSpPr>
        <p:spPr/>
        <p:txBody>
          <a:bodyPr/>
          <a:lstStyle>
            <a:lvl1pPr>
              <a:defRPr/>
            </a:lvl1pPr>
          </a:lstStyle>
          <a:p>
            <a:r>
              <a:rPr lang="en-US"/>
              <a:t>Device layout</a:t>
            </a:r>
          </a:p>
        </p:txBody>
      </p:sp>
    </p:spTree>
    <p:extLst>
      <p:ext uri="{BB962C8B-B14F-4D97-AF65-F5344CB8AC3E}">
        <p14:creationId xmlns:p14="http://schemas.microsoft.com/office/powerpoint/2010/main" val="2809641042"/>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29383" y="2124908"/>
            <a:ext cx="11333080" cy="1498787"/>
          </a:xfrm>
        </p:spPr>
        <p:txBody>
          <a:bodyPr wrap="square" lIns="0" tIns="0" rIns="0" bIns="0">
            <a:spAutoFit/>
          </a:bodyPr>
          <a:lstStyle>
            <a:lvl1pPr marL="0" indent="0">
              <a:lnSpc>
                <a:spcPct val="100000"/>
              </a:lnSpc>
              <a:spcBef>
                <a:spcPts val="1961"/>
              </a:spcBef>
              <a:spcAft>
                <a:spcPts val="0"/>
              </a:spcAft>
              <a:buNone/>
              <a:defRPr sz="2549" b="0" i="0">
                <a:solidFill>
                  <a:srgbClr val="000000"/>
                </a:solidFill>
                <a:latin typeface="+mn-lt"/>
              </a:defRPr>
            </a:lvl1pPr>
            <a:lvl2pPr marL="224097" indent="0">
              <a:lnSpc>
                <a:spcPct val="100000"/>
              </a:lnSpc>
              <a:spcBef>
                <a:spcPts val="1961"/>
              </a:spcBef>
              <a:spcAft>
                <a:spcPts val="0"/>
              </a:spcAft>
              <a:buNone/>
              <a:defRPr sz="1961">
                <a:solidFill>
                  <a:srgbClr val="000000"/>
                </a:solidFill>
              </a:defRPr>
            </a:lvl2pPr>
            <a:lvl3pPr marL="448193" indent="0">
              <a:lnSpc>
                <a:spcPct val="100000"/>
              </a:lnSpc>
              <a:spcBef>
                <a:spcPts val="1961"/>
              </a:spcBef>
              <a:spcAft>
                <a:spcPts val="0"/>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a:t>
            </a:r>
          </a:p>
          <a:p>
            <a:pPr lvl="1"/>
            <a:r>
              <a:rPr lang="en-US"/>
              <a:t>Second level Segoe UI 20</a:t>
            </a:r>
          </a:p>
          <a:p>
            <a:pPr lvl="2"/>
            <a:r>
              <a:rPr lang="en-US"/>
              <a:t>Third level Segoe UI 20</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a:t>
            </a:r>
          </a:p>
        </p:txBody>
      </p:sp>
    </p:spTree>
    <p:extLst>
      <p:ext uri="{BB962C8B-B14F-4D97-AF65-F5344CB8AC3E}">
        <p14:creationId xmlns:p14="http://schemas.microsoft.com/office/powerpoint/2010/main" val="2955138255"/>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03F3274D-8F90-4F75-B990-F6B7A291DE2C}"/>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2341949430"/>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7"/>
        </a:solidFill>
        <a:effectLst/>
      </p:bgPr>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5C2034CC-1A7F-4324-BC45-4A556F1BC5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29545" y="438438"/>
            <a:ext cx="1048727" cy="224637"/>
          </a:xfrm>
          <a:prstGeom prst="rect">
            <a:avLst/>
          </a:prstGeom>
        </p:spPr>
      </p:pic>
      <p:sp>
        <p:nvSpPr>
          <p:cNvPr id="8" name="Title 1">
            <a:extLst>
              <a:ext uri="{FF2B5EF4-FFF2-40B4-BE49-F238E27FC236}">
                <a16:creationId xmlns:a16="http://schemas.microsoft.com/office/drawing/2014/main" id="{5EF8822D-F745-4E56-A540-A9547E7BCE07}"/>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FFFFFF"/>
                </a:solidFill>
              </a:defRPr>
            </a:lvl1pPr>
          </a:lstStyle>
          <a:p>
            <a:r>
              <a:rPr lang="en-US"/>
              <a:t>Microsoft 365</a:t>
            </a:r>
            <a:br>
              <a:rPr lang="en-US"/>
            </a:br>
            <a:r>
              <a:rPr lang="en-US"/>
              <a:t>title or event name</a:t>
            </a:r>
          </a:p>
        </p:txBody>
      </p:sp>
      <p:sp>
        <p:nvSpPr>
          <p:cNvPr id="9" name="Text Placeholder 4">
            <a:extLst>
              <a:ext uri="{FF2B5EF4-FFF2-40B4-BE49-F238E27FC236}">
                <a16:creationId xmlns:a16="http://schemas.microsoft.com/office/drawing/2014/main" id="{3A25CC0D-FC54-4BD7-82BD-929FB99709CA}"/>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FFFFFF"/>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25149233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151081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788913251"/>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8985195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704F-63D2-4C25-A272-14E5FDEB9D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F51594-910B-4AA9-8D82-006C35A933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A11CD2-88DE-4FDB-879C-8CA6F936725E}"/>
              </a:ext>
            </a:extLst>
          </p:cNvPr>
          <p:cNvSpPr>
            <a:spLocks noGrp="1"/>
          </p:cNvSpPr>
          <p:nvPr>
            <p:ph type="dt" sz="half" idx="10"/>
          </p:nvPr>
        </p:nvSpPr>
        <p:spPr/>
        <p:txBody>
          <a:bodyPr/>
          <a:lstStyle/>
          <a:p>
            <a:fld id="{BB9C37FD-0600-45DB-9B97-9066584E7797}" type="datetimeFigureOut">
              <a:rPr lang="en-US" smtClean="0"/>
              <a:t>5/2/2024</a:t>
            </a:fld>
            <a:endParaRPr lang="en-US"/>
          </a:p>
        </p:txBody>
      </p:sp>
      <p:sp>
        <p:nvSpPr>
          <p:cNvPr id="5" name="Footer Placeholder 4">
            <a:extLst>
              <a:ext uri="{FF2B5EF4-FFF2-40B4-BE49-F238E27FC236}">
                <a16:creationId xmlns:a16="http://schemas.microsoft.com/office/drawing/2014/main" id="{469E3BF0-E0D5-40D1-A0DB-1674AAB35D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4D04A8-F552-4F95-8B0D-EC799369C13D}"/>
              </a:ext>
            </a:extLst>
          </p:cNvPr>
          <p:cNvSpPr>
            <a:spLocks noGrp="1"/>
          </p:cNvSpPr>
          <p:nvPr>
            <p:ph type="sldNum" sz="quarter" idx="12"/>
          </p:nvPr>
        </p:nvSpPr>
        <p:spPr/>
        <p:txBody>
          <a:bodyPr/>
          <a:lstStyle/>
          <a:p>
            <a:fld id="{D64FDDF1-F64A-4E12-8823-1B88D72708D8}" type="slidenum">
              <a:rPr lang="en-US" smtClean="0"/>
              <a:t>‹Nº›</a:t>
            </a:fld>
            <a:endParaRPr lang="en-US"/>
          </a:p>
        </p:txBody>
      </p:sp>
    </p:spTree>
    <p:extLst>
      <p:ext uri="{BB962C8B-B14F-4D97-AF65-F5344CB8AC3E}">
        <p14:creationId xmlns:p14="http://schemas.microsoft.com/office/powerpoint/2010/main" val="414642397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1833755592"/>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only - internal comm">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230945"/>
            <a:ext cx="11336039" cy="758022"/>
          </a:xfrm>
          <a:prstGeom prst="rect">
            <a:avLst/>
          </a:prstGeom>
        </p:spPr>
        <p:txBody>
          <a:bodyPr vert="horz" wrap="square" lIns="0" tIns="164592" rIns="0" bIns="0" rtlCol="0" anchor="t">
            <a:noAutofit/>
          </a:bodyPr>
          <a:lstStyle>
            <a:lvl1pPr>
              <a:defRPr sz="2800">
                <a:solidFill>
                  <a:srgbClr val="000000"/>
                </a:solidFill>
              </a:defRPr>
            </a:lvl1pPr>
          </a:lstStyle>
          <a:p>
            <a:r>
              <a:rPr lang="en-US"/>
              <a:t>Title</a:t>
            </a:r>
          </a:p>
        </p:txBody>
      </p:sp>
    </p:spTree>
    <p:extLst>
      <p:ext uri="{BB962C8B-B14F-4D97-AF65-F5344CB8AC3E}">
        <p14:creationId xmlns:p14="http://schemas.microsoft.com/office/powerpoint/2010/main" val="387770878"/>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33FDE-754A-4901-9D98-452BF57440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F42DF4-0BF2-4105-9204-5FD78B7B1D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A41823-44F9-41B5-9269-5330E39AC689}"/>
              </a:ext>
            </a:extLst>
          </p:cNvPr>
          <p:cNvSpPr>
            <a:spLocks noGrp="1"/>
          </p:cNvSpPr>
          <p:nvPr>
            <p:ph type="dt" sz="half" idx="10"/>
          </p:nvPr>
        </p:nvSpPr>
        <p:spPr/>
        <p:txBody>
          <a:bodyPr/>
          <a:lstStyle/>
          <a:p>
            <a:fld id="{FA9C97B2-674D-458B-876D-1B851CD482B2}" type="datetimeFigureOut">
              <a:rPr lang="en-US" smtClean="0"/>
              <a:t>5/2/2024</a:t>
            </a:fld>
            <a:endParaRPr lang="en-US"/>
          </a:p>
        </p:txBody>
      </p:sp>
      <p:sp>
        <p:nvSpPr>
          <p:cNvPr id="5" name="Footer Placeholder 4">
            <a:extLst>
              <a:ext uri="{FF2B5EF4-FFF2-40B4-BE49-F238E27FC236}">
                <a16:creationId xmlns:a16="http://schemas.microsoft.com/office/drawing/2014/main" id="{EC9D2D99-E671-4027-A5F9-27F679FC5E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5B771C-776C-4021-B327-E15F077DBA39}"/>
              </a:ext>
            </a:extLst>
          </p:cNvPr>
          <p:cNvSpPr>
            <a:spLocks noGrp="1"/>
          </p:cNvSpPr>
          <p:nvPr>
            <p:ph type="sldNum" sz="quarter" idx="12"/>
          </p:nvPr>
        </p:nvSpPr>
        <p:spPr/>
        <p:txBody>
          <a:bodyPr/>
          <a:lstStyle/>
          <a:p>
            <a:fld id="{F8A765F0-A2FF-4D8C-8C15-8379C44FF7AF}" type="slidenum">
              <a:rPr lang="en-US" smtClean="0"/>
              <a:t>‹Nº›</a:t>
            </a:fld>
            <a:endParaRPr lang="en-US"/>
          </a:p>
        </p:txBody>
      </p:sp>
    </p:spTree>
    <p:extLst>
      <p:ext uri="{BB962C8B-B14F-4D97-AF65-F5344CB8AC3E}">
        <p14:creationId xmlns:p14="http://schemas.microsoft.com/office/powerpoint/2010/main" val="20861441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33743030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_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1056513685"/>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and 3-bullet and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A809C-D4A7-4FA2-BDFB-36264C499D39}"/>
              </a:ext>
            </a:extLst>
          </p:cNvPr>
          <p:cNvSpPr>
            <a:spLocks noGrp="1"/>
          </p:cNvSpPr>
          <p:nvPr>
            <p:ph type="title"/>
          </p:nvPr>
        </p:nvSpPr>
        <p:spPr>
          <a:xfrm>
            <a:off x="197273" y="110984"/>
            <a:ext cx="10265004" cy="775519"/>
          </a:xfrm>
        </p:spPr>
        <p:txBody>
          <a:bodyPr>
            <a:normAutofit/>
          </a:bodyPr>
          <a:lstStyle>
            <a:lvl1pPr>
              <a:defRPr sz="2500">
                <a:latin typeface="Segoe UI" panose="020B0502040204020203" pitchFamily="34" charset="0"/>
                <a:cs typeface="Segoe UI" panose="020B05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C4439DF-ADB0-43E0-84E8-A05922ED580D}"/>
              </a:ext>
            </a:extLst>
          </p:cNvPr>
          <p:cNvSpPr>
            <a:spLocks noGrp="1"/>
          </p:cNvSpPr>
          <p:nvPr>
            <p:ph idx="1"/>
          </p:nvPr>
        </p:nvSpPr>
        <p:spPr>
          <a:xfrm>
            <a:off x="349276" y="943609"/>
            <a:ext cx="11493448" cy="1036331"/>
          </a:xfrm>
        </p:spPr>
        <p:txBody>
          <a:bodyPr/>
          <a:lstStyle>
            <a:lvl1pPr>
              <a:defRPr sz="1600">
                <a:latin typeface="Segoe UI" panose="020B0502040204020203" pitchFamily="34" charset="0"/>
                <a:cs typeface="Segoe UI" panose="020B0502040204020203" pitchFamily="34" charset="0"/>
              </a:defRPr>
            </a:lvl1pPr>
            <a:lvl2pPr marL="685800" indent="-228600">
              <a:buFont typeface="Segoe UI" panose="020B0502040204020203" pitchFamily="34" charset="0"/>
              <a:buChar char="−"/>
              <a:defRPr sz="1400">
                <a:latin typeface="Segoe UI" panose="020B0502040204020203" pitchFamily="34" charset="0"/>
                <a:cs typeface="Segoe UI" panose="020B0502040204020203" pitchFamily="34" charset="0"/>
              </a:defRPr>
            </a:lvl2pPr>
            <a:lvl3pPr marL="1143000" indent="-228600">
              <a:buFont typeface="Wingdings" panose="05000000000000000000" pitchFamily="2" charset="2"/>
              <a:buChar char="§"/>
              <a:defRPr sz="1200">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p:txBody>
      </p:sp>
      <p:sp>
        <p:nvSpPr>
          <p:cNvPr id="11" name="Slide Number Placeholder 5">
            <a:extLst>
              <a:ext uri="{FF2B5EF4-FFF2-40B4-BE49-F238E27FC236}">
                <a16:creationId xmlns:a16="http://schemas.microsoft.com/office/drawing/2014/main" id="{649CECC7-A23C-41F0-8A13-651961D33417}"/>
              </a:ext>
            </a:extLst>
          </p:cNvPr>
          <p:cNvSpPr>
            <a:spLocks noGrp="1"/>
          </p:cNvSpPr>
          <p:nvPr>
            <p:ph type="sldNum" sz="quarter" idx="12"/>
          </p:nvPr>
        </p:nvSpPr>
        <p:spPr>
          <a:xfrm>
            <a:off x="8610600" y="6356350"/>
            <a:ext cx="2743200" cy="365125"/>
          </a:xfrm>
          <a:prstGeom prst="rect">
            <a:avLst/>
          </a:prstGeom>
        </p:spPr>
        <p:txBody>
          <a:bodyPr/>
          <a:lstStyle/>
          <a:p>
            <a:fld id="{469B4A21-47D8-4498-BAA9-A623EB2692D1}" type="slidenum">
              <a:rPr lang="en-US" smtClean="0"/>
              <a:t>‹Nº›</a:t>
            </a:fld>
            <a:endParaRPr lang="en-US"/>
          </a:p>
        </p:txBody>
      </p:sp>
    </p:spTree>
    <p:extLst>
      <p:ext uri="{BB962C8B-B14F-4D97-AF65-F5344CB8AC3E}">
        <p14:creationId xmlns:p14="http://schemas.microsoft.com/office/powerpoint/2010/main" val="616488450"/>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and 2-text and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A809C-D4A7-4FA2-BDFB-36264C499D39}"/>
              </a:ext>
            </a:extLst>
          </p:cNvPr>
          <p:cNvSpPr>
            <a:spLocks noGrp="1"/>
          </p:cNvSpPr>
          <p:nvPr>
            <p:ph type="title"/>
          </p:nvPr>
        </p:nvSpPr>
        <p:spPr>
          <a:xfrm>
            <a:off x="197273" y="110984"/>
            <a:ext cx="10265004" cy="775519"/>
          </a:xfrm>
        </p:spPr>
        <p:txBody>
          <a:bodyPr>
            <a:normAutofit/>
          </a:bodyPr>
          <a:lstStyle>
            <a:lvl1pPr>
              <a:defRPr sz="2500">
                <a:latin typeface="Segoe UI" panose="020B0502040204020203" pitchFamily="34" charset="0"/>
                <a:cs typeface="Segoe UI" panose="020B0502040204020203" pitchFamily="34" charset="0"/>
              </a:defRPr>
            </a:lvl1pPr>
          </a:lstStyle>
          <a:p>
            <a:r>
              <a:rPr lang="en-US"/>
              <a:t>Click to edit Master title style</a:t>
            </a:r>
          </a:p>
        </p:txBody>
      </p:sp>
      <p:sp>
        <p:nvSpPr>
          <p:cNvPr id="4" name="Slide Number Placeholder 5">
            <a:extLst>
              <a:ext uri="{FF2B5EF4-FFF2-40B4-BE49-F238E27FC236}">
                <a16:creationId xmlns:a16="http://schemas.microsoft.com/office/drawing/2014/main" id="{D0334FEF-907D-4BB4-8A04-719296DDE7A5}"/>
              </a:ext>
            </a:extLst>
          </p:cNvPr>
          <p:cNvSpPr>
            <a:spLocks noGrp="1"/>
          </p:cNvSpPr>
          <p:nvPr>
            <p:ph type="sldNum" sz="quarter" idx="12"/>
          </p:nvPr>
        </p:nvSpPr>
        <p:spPr>
          <a:xfrm>
            <a:off x="8610600" y="6356350"/>
            <a:ext cx="2743200" cy="365125"/>
          </a:xfrm>
          <a:prstGeom prst="rect">
            <a:avLst/>
          </a:prstGeom>
        </p:spPr>
        <p:txBody>
          <a:bodyPr/>
          <a:lstStyle/>
          <a:p>
            <a:fld id="{469B4A21-47D8-4498-BAA9-A623EB2692D1}" type="slidenum">
              <a:rPr lang="en-US" smtClean="0"/>
              <a:t>‹Nº›</a:t>
            </a:fld>
            <a:endParaRPr lang="en-US"/>
          </a:p>
        </p:txBody>
      </p:sp>
      <p:sp>
        <p:nvSpPr>
          <p:cNvPr id="9" name="Content Placeholder 8">
            <a:extLst>
              <a:ext uri="{FF2B5EF4-FFF2-40B4-BE49-F238E27FC236}">
                <a16:creationId xmlns:a16="http://schemas.microsoft.com/office/drawing/2014/main" id="{A219036A-B34A-469E-8076-8B070CC0C2EE}"/>
              </a:ext>
            </a:extLst>
          </p:cNvPr>
          <p:cNvSpPr>
            <a:spLocks noGrp="1"/>
          </p:cNvSpPr>
          <p:nvPr>
            <p:ph sz="quarter" idx="13" hasCustomPrompt="1"/>
          </p:nvPr>
        </p:nvSpPr>
        <p:spPr>
          <a:xfrm>
            <a:off x="202416" y="1308507"/>
            <a:ext cx="5957170" cy="1993105"/>
          </a:xfrm>
        </p:spPr>
        <p:txBody>
          <a:bodyPr/>
          <a:lstStyle>
            <a:lvl1pPr marL="0" indent="0">
              <a:buNone/>
              <a:defRPr sz="1400" b="1"/>
            </a:lvl1pPr>
            <a:lvl2pPr marL="283464" indent="-228600">
              <a:buFont typeface="Arial" panose="020B0604020202020204" pitchFamily="34" charset="0"/>
              <a:buChar char="•"/>
              <a:defRPr sz="1200"/>
            </a:lvl2pPr>
            <a:lvl3pPr marL="740664">
              <a:defRPr/>
            </a:lvl3pPr>
          </a:lstStyle>
          <a:p>
            <a:pPr lvl="0"/>
            <a:r>
              <a:rPr lang="en-US"/>
              <a:t>Title 1 Text</a:t>
            </a:r>
          </a:p>
          <a:p>
            <a:pPr lvl="1"/>
            <a:r>
              <a:rPr lang="en-US"/>
              <a:t>Second level</a:t>
            </a:r>
          </a:p>
          <a:p>
            <a:pPr lvl="2"/>
            <a:r>
              <a:rPr lang="en-US"/>
              <a:t>Third level</a:t>
            </a:r>
          </a:p>
        </p:txBody>
      </p:sp>
      <p:sp>
        <p:nvSpPr>
          <p:cNvPr id="11" name="Content Placeholder 8">
            <a:extLst>
              <a:ext uri="{FF2B5EF4-FFF2-40B4-BE49-F238E27FC236}">
                <a16:creationId xmlns:a16="http://schemas.microsoft.com/office/drawing/2014/main" id="{EB647657-34B0-405B-8888-0CE56C3ABADC}"/>
              </a:ext>
            </a:extLst>
          </p:cNvPr>
          <p:cNvSpPr>
            <a:spLocks noGrp="1"/>
          </p:cNvSpPr>
          <p:nvPr>
            <p:ph sz="quarter" idx="14" hasCustomPrompt="1"/>
          </p:nvPr>
        </p:nvSpPr>
        <p:spPr>
          <a:xfrm>
            <a:off x="202416" y="4044516"/>
            <a:ext cx="5957170" cy="1993105"/>
          </a:xfrm>
        </p:spPr>
        <p:txBody>
          <a:bodyPr/>
          <a:lstStyle>
            <a:lvl1pPr marL="0" indent="0">
              <a:buNone/>
              <a:defRPr sz="1400" b="1"/>
            </a:lvl1pPr>
            <a:lvl2pPr marL="283464" indent="-228600">
              <a:buFont typeface="Arial" panose="020B0604020202020204" pitchFamily="34" charset="0"/>
              <a:buChar char="•"/>
              <a:defRPr sz="1200"/>
            </a:lvl2pPr>
            <a:lvl3pPr marL="740664">
              <a:defRPr/>
            </a:lvl3pPr>
          </a:lstStyle>
          <a:p>
            <a:pPr lvl="0"/>
            <a:r>
              <a:rPr lang="en-US"/>
              <a:t>Title 2 Text</a:t>
            </a:r>
          </a:p>
          <a:p>
            <a:pPr lvl="1"/>
            <a:r>
              <a:rPr lang="en-US"/>
              <a:t>Second level</a:t>
            </a:r>
          </a:p>
          <a:p>
            <a:pPr lvl="2"/>
            <a:r>
              <a:rPr lang="en-US"/>
              <a:t>Third level</a:t>
            </a:r>
          </a:p>
        </p:txBody>
      </p:sp>
      <p:sp>
        <p:nvSpPr>
          <p:cNvPr id="15" name="SmartArt Placeholder 14">
            <a:extLst>
              <a:ext uri="{FF2B5EF4-FFF2-40B4-BE49-F238E27FC236}">
                <a16:creationId xmlns:a16="http://schemas.microsoft.com/office/drawing/2014/main" id="{E54B04CA-3491-406C-8C16-1F7F170DA728}"/>
              </a:ext>
            </a:extLst>
          </p:cNvPr>
          <p:cNvSpPr>
            <a:spLocks noGrp="1"/>
          </p:cNvSpPr>
          <p:nvPr>
            <p:ph type="dgm" sz="quarter" idx="15" hasCustomPrompt="1"/>
          </p:nvPr>
        </p:nvSpPr>
        <p:spPr>
          <a:xfrm>
            <a:off x="6169861" y="1205013"/>
            <a:ext cx="6022139" cy="4687787"/>
          </a:xfrm>
          <a:solidFill>
            <a:srgbClr val="F2F2F2"/>
          </a:solidFill>
        </p:spPr>
        <p:txBody>
          <a:bodyPr/>
          <a:lstStyle>
            <a:lvl1pPr>
              <a:defRPr/>
            </a:lvl1pPr>
          </a:lstStyle>
          <a:p>
            <a:r>
              <a:rPr lang="en-US"/>
              <a:t>Grey box</a:t>
            </a:r>
          </a:p>
        </p:txBody>
      </p:sp>
    </p:spTree>
    <p:extLst>
      <p:ext uri="{BB962C8B-B14F-4D97-AF65-F5344CB8AC3E}">
        <p14:creationId xmlns:p14="http://schemas.microsoft.com/office/powerpoint/2010/main" val="297830566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218157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spAutoFit/>
          </a:bodyPr>
          <a:lstStyle/>
          <a:p>
            <a:r>
              <a:rPr lang="en-US"/>
              <a:t>Click to edit Master title style</a:t>
            </a:r>
          </a:p>
        </p:txBody>
      </p:sp>
      <p:sp>
        <p:nvSpPr>
          <p:cNvPr id="4" name="Content Placeholder 3">
            <a:extLst>
              <a:ext uri="{FF2B5EF4-FFF2-40B4-BE49-F238E27FC236}">
                <a16:creationId xmlns:a16="http://schemas.microsoft.com/office/drawing/2014/main" id="{6A07E480-E6C0-4A8E-B159-7169BC777225}"/>
              </a:ext>
            </a:extLst>
          </p:cNvPr>
          <p:cNvSpPr>
            <a:spLocks noGrp="1"/>
          </p:cNvSpPr>
          <p:nvPr>
            <p:ph sz="quarter" idx="10"/>
          </p:nvPr>
        </p:nvSpPr>
        <p:spPr>
          <a:xfrm>
            <a:off x="457200" y="1143000"/>
            <a:ext cx="11277602" cy="54102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7997397"/>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5" name="Slide Number Placeholder 5"/>
          <p:cNvSpPr>
            <a:spLocks noGrp="1"/>
          </p:cNvSpPr>
          <p:nvPr>
            <p:ph type="sldNum" sz="quarter" idx="4"/>
          </p:nvPr>
        </p:nvSpPr>
        <p:spPr>
          <a:xfrm flipH="1">
            <a:off x="11345798" y="6231036"/>
            <a:ext cx="578519" cy="456059"/>
          </a:xfrm>
          <a:prstGeom prst="rect">
            <a:avLst/>
          </a:prstGeom>
        </p:spPr>
        <p:txBody>
          <a:bodyPr vert="horz" lIns="91440" tIns="45720" rIns="91440" bIns="45720" rtlCol="0" anchor="ctr"/>
          <a:lstStyle>
            <a:lvl1pPr algn="r">
              <a:defRPr sz="980">
                <a:solidFill>
                  <a:srgbClr val="505050"/>
                </a:solidFill>
                <a:latin typeface="+mn-lt"/>
                <a:cs typeface="Segoe UI Light"/>
              </a:defRPr>
            </a:lvl1pPr>
          </a:lstStyle>
          <a:p>
            <a:fld id="{B05BAFB1-177A-499B-8CB9-895499980DF6}" type="slidenum">
              <a:rPr lang="en-US" smtClean="0"/>
              <a:t>‹Nº›</a:t>
            </a:fld>
            <a:endParaRPr lang="en-US"/>
          </a:p>
        </p:txBody>
      </p:sp>
    </p:spTree>
    <p:extLst>
      <p:ext uri="{BB962C8B-B14F-4D97-AF65-F5344CB8AC3E}">
        <p14:creationId xmlns:p14="http://schemas.microsoft.com/office/powerpoint/2010/main" val="3916175583"/>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Wide Tit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D5F7456-7D36-47C8-8213-3EAEADB49125}"/>
              </a:ext>
            </a:extLst>
          </p:cNvPr>
          <p:cNvSpPr/>
          <p:nvPr userDrawn="1"/>
        </p:nvSpPr>
        <p:spPr bwMode="auto">
          <a:xfrm>
            <a:off x="-2" y="0"/>
            <a:ext cx="12192000" cy="59756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3200">
              <a:solidFill>
                <a:schemeClr val="bg2">
                  <a:lumMod val="25000"/>
                </a:schemeClr>
              </a:solidFill>
              <a:latin typeface="Segoe UI Semibold" panose="020B0702040204020203" pitchFamily="34" charset="0"/>
              <a:ea typeface="Segoe UI" pitchFamily="34" charset="0"/>
              <a:cs typeface="Segoe UI Semibold" panose="020B0702040204020203" pitchFamily="34" charset="0"/>
            </a:endParaRPr>
          </a:p>
        </p:txBody>
      </p:sp>
      <p:sp>
        <p:nvSpPr>
          <p:cNvPr id="12" name="Title 1">
            <a:extLst>
              <a:ext uri="{FF2B5EF4-FFF2-40B4-BE49-F238E27FC236}">
                <a16:creationId xmlns:a16="http://schemas.microsoft.com/office/drawing/2014/main" id="{11C36882-FBEC-48E6-964B-3F4C9B617ED1}"/>
              </a:ext>
            </a:extLst>
          </p:cNvPr>
          <p:cNvSpPr>
            <a:spLocks noGrp="1"/>
          </p:cNvSpPr>
          <p:nvPr>
            <p:ph type="title"/>
          </p:nvPr>
        </p:nvSpPr>
        <p:spPr>
          <a:xfrm>
            <a:off x="0" y="1"/>
            <a:ext cx="12090982" cy="685800"/>
          </a:xfrm>
          <a:noFill/>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56" name="Text Placeholder 5">
            <a:extLst>
              <a:ext uri="{FF2B5EF4-FFF2-40B4-BE49-F238E27FC236}">
                <a16:creationId xmlns:a16="http://schemas.microsoft.com/office/drawing/2014/main" id="{A656B343-0AEE-4881-A054-2551B5EF9579}"/>
              </a:ext>
            </a:extLst>
          </p:cNvPr>
          <p:cNvSpPr>
            <a:spLocks noGrp="1"/>
          </p:cNvSpPr>
          <p:nvPr>
            <p:ph type="body" sz="quarter" idx="11"/>
          </p:nvPr>
        </p:nvSpPr>
        <p:spPr>
          <a:xfrm>
            <a:off x="167205" y="757646"/>
            <a:ext cx="11923776" cy="55027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a:extLst>
              <a:ext uri="{FF2B5EF4-FFF2-40B4-BE49-F238E27FC236}">
                <a16:creationId xmlns:a16="http://schemas.microsoft.com/office/drawing/2014/main" id="{59EA249F-34CC-4336-900D-56E430C301C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26588" y="6380894"/>
            <a:ext cx="1165412" cy="444314"/>
          </a:xfrm>
          <a:prstGeom prst="rect">
            <a:avLst/>
          </a:prstGeom>
        </p:spPr>
      </p:pic>
    </p:spTree>
    <p:extLst>
      <p:ext uri="{BB962C8B-B14F-4D97-AF65-F5344CB8AC3E}">
        <p14:creationId xmlns:p14="http://schemas.microsoft.com/office/powerpoint/2010/main" val="2949217507"/>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7" name="Straight Connector 6">
            <a:extLst>
              <a:ext uri="{FF2B5EF4-FFF2-40B4-BE49-F238E27FC236}">
                <a16:creationId xmlns:a16="http://schemas.microsoft.com/office/drawing/2014/main" id="{8EDAE969-6DFB-AD4B-A4BB-4C9D04F1489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315691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46CC6-B6D4-4A0F-B151-F4E98823415E}"/>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697D8318-1DC4-4D8A-817A-3F41C54754CD}"/>
              </a:ext>
            </a:extLst>
          </p:cNvPr>
          <p:cNvSpPr>
            <a:spLocks noGrp="1"/>
          </p:cNvSpPr>
          <p:nvPr>
            <p:ph type="body" sz="quarter" idx="10"/>
          </p:nvPr>
        </p:nvSpPr>
        <p:spPr>
          <a:xfrm>
            <a:off x="269240" y="1408645"/>
            <a:ext cx="11655078" cy="4929479"/>
          </a:xfrm>
        </p:spPr>
        <p:txBody>
          <a:bodyPr/>
          <a:lstStyle>
            <a:lvl1pPr>
              <a:defRPr sz="1568"/>
            </a:lvl1pPr>
            <a:lvl2pPr marL="449750" indent="-224097">
              <a:buSzPct val="75000"/>
              <a:buFont typeface="Segoe UI" panose="020B0502040204020203" pitchFamily="34" charset="0"/>
              <a:buChar char="―"/>
              <a:defRPr sz="1568"/>
            </a:lvl2pPr>
            <a:lvl3pPr marL="670734" indent="-220984">
              <a:tabLst>
                <a:tab pos="838806" algn="l"/>
              </a:tabLst>
              <a:defRPr sz="1568"/>
            </a:lvl3pPr>
            <a:lvl4pPr marL="896386" indent="-225653">
              <a:buFont typeface="Wingdings" panose="05000000000000000000" pitchFamily="2" charset="2"/>
              <a:buChar char="§"/>
              <a:defRPr sz="1568"/>
            </a:lvl4pPr>
            <a:lvl5pPr marL="1122040" indent="-225653">
              <a:buFont typeface="Courier New" panose="02070309020205020404" pitchFamily="49" charset="0"/>
              <a:buChar char="o"/>
              <a:defRPr sz="156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7892286"/>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_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Heading Segoe UI </a:t>
            </a:r>
            <a:r>
              <a:rPr lang="en-US" err="1"/>
              <a:t>Semibold</a:t>
            </a:r>
            <a:r>
              <a:rPr lang="en-US"/>
              <a:t> 28/32</a:t>
            </a:r>
          </a:p>
        </p:txBody>
      </p:sp>
      <p:sp>
        <p:nvSpPr>
          <p:cNvPr id="7" name="Text Placeholder 3">
            <a:extLst>
              <a:ext uri="{FF2B5EF4-FFF2-40B4-BE49-F238E27FC236}">
                <a16:creationId xmlns:a16="http://schemas.microsoft.com/office/drawing/2014/main" id="{FEE1E43F-C091-614B-AA20-F39D0AACAA1C}"/>
              </a:ext>
            </a:extLst>
          </p:cNvPr>
          <p:cNvSpPr>
            <a:spLocks noGrp="1"/>
          </p:cNvSpPr>
          <p:nvPr>
            <p:ph type="body" sz="quarter" idx="10" hasCustomPrompt="1"/>
          </p:nvPr>
        </p:nvSpPr>
        <p:spPr>
          <a:xfrm>
            <a:off x="455995" y="1922586"/>
            <a:ext cx="9384447" cy="3365537"/>
          </a:xfrm>
          <a:prstGeom prst="rect">
            <a:avLst/>
          </a:prstGeom>
        </p:spPr>
        <p:txBody>
          <a:bodyPr wrap="square" lIns="0" tIns="0" rIns="0" bIns="0">
            <a:spAutoFit/>
          </a:bodyPr>
          <a:lstStyle>
            <a:lvl1pPr marL="336145" marR="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lang="en-US" sz="1961" kern="1200" spc="0" baseline="0" dirty="0">
                <a:solidFill>
                  <a:srgbClr val="000000"/>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br>
              <a:rPr lang="en-US"/>
            </a:br>
            <a:endParaRPr lang="en-US"/>
          </a:p>
          <a:p>
            <a:pPr marL="336145" marR="0" lvl="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a:pPr>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br>
              <a:rPr lang="en-US"/>
            </a:br>
            <a:endParaRPr lang="en-US"/>
          </a:p>
          <a:p>
            <a:pPr marL="336145" marR="0" lvl="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a:pPr>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endParaRPr lang="en-US"/>
          </a:p>
          <a:p>
            <a:pPr lvl="0"/>
            <a:endParaRPr lang="en-US"/>
          </a:p>
          <a:p>
            <a:pPr lvl="0"/>
            <a:endParaRPr lang="en-US"/>
          </a:p>
          <a:p>
            <a:pPr lvl="0"/>
            <a:endParaRPr lang="en-US"/>
          </a:p>
        </p:txBody>
      </p:sp>
    </p:spTree>
    <p:extLst>
      <p:ext uri="{BB962C8B-B14F-4D97-AF65-F5344CB8AC3E}">
        <p14:creationId xmlns:p14="http://schemas.microsoft.com/office/powerpoint/2010/main" val="3265067416"/>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64320"/>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800"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2000">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2000">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87798"/>
          </a:xfrm>
        </p:spPr>
        <p:txBody>
          <a:bodyPr wrap="square" lIns="0" tIns="0" rIns="0" bIns="0">
            <a:spAutoFit/>
          </a:bodyPr>
          <a:lstStyle>
            <a:lvl1pPr marL="0" indent="0">
              <a:lnSpc>
                <a:spcPct val="90000"/>
              </a:lnSpc>
              <a:spcBef>
                <a:spcPts val="0"/>
              </a:spcBef>
              <a:spcAft>
                <a:spcPts val="1274"/>
              </a:spcAft>
              <a:buNone/>
              <a:defRPr sz="2800"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1800299546"/>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5EE52-9F3D-4E15-83E2-689B1DA74EEC}"/>
              </a:ext>
            </a:extLst>
          </p:cNvPr>
          <p:cNvSpPr>
            <a:spLocks noGrp="1"/>
          </p:cNvSpPr>
          <p:nvPr>
            <p:ph type="title"/>
          </p:nvPr>
        </p:nvSpPr>
        <p:spPr>
          <a:xfrm>
            <a:off x="541958" y="316355"/>
            <a:ext cx="11108084" cy="65836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59E2774-27F8-41B7-9628-BA892D48E261}"/>
              </a:ext>
            </a:extLst>
          </p:cNvPr>
          <p:cNvSpPr>
            <a:spLocks noGrp="1"/>
          </p:cNvSpPr>
          <p:nvPr>
            <p:ph idx="1"/>
          </p:nvPr>
        </p:nvSpPr>
        <p:spPr>
          <a:xfrm>
            <a:off x="541958" y="1193900"/>
            <a:ext cx="2108090" cy="1071435"/>
          </a:xfrm>
          <a:prstGeom prst="rect">
            <a:avLst/>
          </a:prstGeom>
          <a:solidFill>
            <a:srgbClr val="EDF0F9"/>
          </a:solidFill>
        </p:spPr>
        <p:txBody>
          <a:bodyPr lIns="0" tIns="91440" rIns="0" bIns="91440" anchor="ctr"/>
          <a:lstStyle>
            <a:lvl1pPr marL="0" indent="0">
              <a:lnSpc>
                <a:spcPct val="100000"/>
              </a:lnSpc>
              <a:spcBef>
                <a:spcPts val="400"/>
              </a:spcBef>
              <a:spcAft>
                <a:spcPts val="400"/>
              </a:spcAft>
              <a:buNone/>
              <a:defRPr sz="1200">
                <a:latin typeface="Segoe UI Semibold" panose="020B0702040204020203" pitchFamily="34" charset="0"/>
                <a:cs typeface="Segoe UI Semibold" panose="020B07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a:r>
              <a:rPr lang="en-US"/>
              <a:t>Click to edit Master text styles</a:t>
            </a:r>
          </a:p>
        </p:txBody>
      </p:sp>
      <p:sp>
        <p:nvSpPr>
          <p:cNvPr id="12" name="Content Placeholder 2">
            <a:extLst>
              <a:ext uri="{FF2B5EF4-FFF2-40B4-BE49-F238E27FC236}">
                <a16:creationId xmlns:a16="http://schemas.microsoft.com/office/drawing/2014/main" id="{A43F3A07-761A-44C2-8B52-2C19C8F75ED3}"/>
              </a:ext>
            </a:extLst>
          </p:cNvPr>
          <p:cNvSpPr>
            <a:spLocks noGrp="1"/>
          </p:cNvSpPr>
          <p:nvPr>
            <p:ph idx="14"/>
          </p:nvPr>
        </p:nvSpPr>
        <p:spPr>
          <a:xfrm>
            <a:off x="2650048" y="1193900"/>
            <a:ext cx="8999994" cy="1071435"/>
          </a:xfrm>
          <a:prstGeom prst="rect">
            <a:avLst/>
          </a:prstGeom>
        </p:spPr>
        <p:txBody>
          <a:bodyPr lIns="0" tIns="91440" rIns="0" bIns="91440"/>
          <a:lstStyle>
            <a:lvl1pPr marL="177800" indent="-177800">
              <a:lnSpc>
                <a:spcPct val="100000"/>
              </a:lnSpc>
              <a:spcBef>
                <a:spcPts val="400"/>
              </a:spcBef>
              <a:spcAft>
                <a:spcPts val="400"/>
              </a:spcAft>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Content Placeholder 2">
            <a:extLst>
              <a:ext uri="{FF2B5EF4-FFF2-40B4-BE49-F238E27FC236}">
                <a16:creationId xmlns:a16="http://schemas.microsoft.com/office/drawing/2014/main" id="{24DC2842-A293-4356-B98C-DB84EE48CF5C}"/>
              </a:ext>
            </a:extLst>
          </p:cNvPr>
          <p:cNvSpPr>
            <a:spLocks noGrp="1"/>
          </p:cNvSpPr>
          <p:nvPr>
            <p:ph idx="15"/>
          </p:nvPr>
        </p:nvSpPr>
        <p:spPr>
          <a:xfrm>
            <a:off x="541958" y="6356350"/>
            <a:ext cx="11108084" cy="365125"/>
          </a:xfrm>
          <a:prstGeom prst="rect">
            <a:avLst/>
          </a:prstGeom>
        </p:spPr>
        <p:txBody>
          <a:bodyPr lIns="0" tIns="91440" rIns="0" bIns="91440"/>
          <a:lstStyle>
            <a:lvl1pPr marL="0" indent="0">
              <a:lnSpc>
                <a:spcPct val="100000"/>
              </a:lnSpc>
              <a:spcBef>
                <a:spcPts val="400"/>
              </a:spcBef>
              <a:spcAft>
                <a:spcPts val="400"/>
              </a:spcAft>
              <a:buNone/>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a:r>
              <a:rPr lang="en-US"/>
              <a:t>Click to edit Master text styles</a:t>
            </a:r>
          </a:p>
        </p:txBody>
      </p:sp>
      <p:sp>
        <p:nvSpPr>
          <p:cNvPr id="28" name="Content Placeholder 2">
            <a:extLst>
              <a:ext uri="{FF2B5EF4-FFF2-40B4-BE49-F238E27FC236}">
                <a16:creationId xmlns:a16="http://schemas.microsoft.com/office/drawing/2014/main" id="{A519FDE2-C343-4FDD-A874-0BA6A5943C14}"/>
              </a:ext>
            </a:extLst>
          </p:cNvPr>
          <p:cNvSpPr>
            <a:spLocks noGrp="1"/>
          </p:cNvSpPr>
          <p:nvPr>
            <p:ph idx="17"/>
          </p:nvPr>
        </p:nvSpPr>
        <p:spPr>
          <a:xfrm>
            <a:off x="2650048" y="2484512"/>
            <a:ext cx="8999994" cy="1071435"/>
          </a:xfrm>
          <a:prstGeom prst="rect">
            <a:avLst/>
          </a:prstGeom>
        </p:spPr>
        <p:txBody>
          <a:bodyPr lIns="0" tIns="91440" rIns="0" bIns="91440"/>
          <a:lstStyle>
            <a:lvl1pPr marL="177800" indent="-177800">
              <a:lnSpc>
                <a:spcPct val="100000"/>
              </a:lnSpc>
              <a:spcBef>
                <a:spcPts val="400"/>
              </a:spcBef>
              <a:spcAft>
                <a:spcPts val="400"/>
              </a:spcAft>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0" name="Content Placeholder 2">
            <a:extLst>
              <a:ext uri="{FF2B5EF4-FFF2-40B4-BE49-F238E27FC236}">
                <a16:creationId xmlns:a16="http://schemas.microsoft.com/office/drawing/2014/main" id="{3D0B5F7A-F474-4053-B65D-372FDE85D187}"/>
              </a:ext>
            </a:extLst>
          </p:cNvPr>
          <p:cNvSpPr>
            <a:spLocks noGrp="1"/>
          </p:cNvSpPr>
          <p:nvPr>
            <p:ph idx="19"/>
          </p:nvPr>
        </p:nvSpPr>
        <p:spPr>
          <a:xfrm>
            <a:off x="2650048" y="3775124"/>
            <a:ext cx="8999994" cy="1071435"/>
          </a:xfrm>
          <a:prstGeom prst="rect">
            <a:avLst/>
          </a:prstGeom>
        </p:spPr>
        <p:txBody>
          <a:bodyPr lIns="0" tIns="91440" rIns="0" bIns="91440"/>
          <a:lstStyle>
            <a:lvl1pPr marL="177800" indent="-177800">
              <a:lnSpc>
                <a:spcPct val="100000"/>
              </a:lnSpc>
              <a:spcBef>
                <a:spcPts val="400"/>
              </a:spcBef>
              <a:spcAft>
                <a:spcPts val="400"/>
              </a:spcAft>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Content Placeholder 2">
            <a:extLst>
              <a:ext uri="{FF2B5EF4-FFF2-40B4-BE49-F238E27FC236}">
                <a16:creationId xmlns:a16="http://schemas.microsoft.com/office/drawing/2014/main" id="{2CBC6946-7230-4F87-BF1E-799A1446DD10}"/>
              </a:ext>
            </a:extLst>
          </p:cNvPr>
          <p:cNvSpPr>
            <a:spLocks noGrp="1"/>
          </p:cNvSpPr>
          <p:nvPr>
            <p:ph idx="21"/>
          </p:nvPr>
        </p:nvSpPr>
        <p:spPr>
          <a:xfrm>
            <a:off x="2650048" y="5065736"/>
            <a:ext cx="8999994" cy="1071435"/>
          </a:xfrm>
          <a:prstGeom prst="rect">
            <a:avLst/>
          </a:prstGeom>
        </p:spPr>
        <p:txBody>
          <a:bodyPr lIns="0" tIns="91440" rIns="0" bIns="91440"/>
          <a:lstStyle>
            <a:lvl1pPr marL="177800" indent="-177800">
              <a:lnSpc>
                <a:spcPct val="100000"/>
              </a:lnSpc>
              <a:spcBef>
                <a:spcPts val="400"/>
              </a:spcBef>
              <a:spcAft>
                <a:spcPts val="400"/>
              </a:spcAft>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5" name="Content Placeholder 2">
            <a:extLst>
              <a:ext uri="{FF2B5EF4-FFF2-40B4-BE49-F238E27FC236}">
                <a16:creationId xmlns:a16="http://schemas.microsoft.com/office/drawing/2014/main" id="{AA83D418-69D0-4DCA-B363-3D76B099138C}"/>
              </a:ext>
            </a:extLst>
          </p:cNvPr>
          <p:cNvSpPr>
            <a:spLocks noGrp="1"/>
          </p:cNvSpPr>
          <p:nvPr>
            <p:ph idx="22"/>
          </p:nvPr>
        </p:nvSpPr>
        <p:spPr>
          <a:xfrm>
            <a:off x="541958" y="2484512"/>
            <a:ext cx="2108090" cy="1071435"/>
          </a:xfrm>
          <a:prstGeom prst="rect">
            <a:avLst/>
          </a:prstGeom>
          <a:solidFill>
            <a:srgbClr val="EDF0F9"/>
          </a:solidFill>
        </p:spPr>
        <p:txBody>
          <a:bodyPr lIns="0" tIns="91440" rIns="0" bIns="91440" anchor="ctr"/>
          <a:lstStyle>
            <a:lvl1pPr marL="0" indent="0">
              <a:lnSpc>
                <a:spcPct val="100000"/>
              </a:lnSpc>
              <a:spcBef>
                <a:spcPts val="400"/>
              </a:spcBef>
              <a:spcAft>
                <a:spcPts val="400"/>
              </a:spcAft>
              <a:buNone/>
              <a:defRPr sz="1200">
                <a:latin typeface="Segoe UI Semibold" panose="020B0702040204020203" pitchFamily="34" charset="0"/>
                <a:cs typeface="Segoe UI Semibold" panose="020B07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a:r>
              <a:rPr lang="en-US"/>
              <a:t>Click to edit Master text styles</a:t>
            </a:r>
          </a:p>
        </p:txBody>
      </p:sp>
      <p:sp>
        <p:nvSpPr>
          <p:cNvPr id="36" name="Content Placeholder 2">
            <a:extLst>
              <a:ext uri="{FF2B5EF4-FFF2-40B4-BE49-F238E27FC236}">
                <a16:creationId xmlns:a16="http://schemas.microsoft.com/office/drawing/2014/main" id="{52360822-2DC3-4733-9CBF-7AF21FD3B19C}"/>
              </a:ext>
            </a:extLst>
          </p:cNvPr>
          <p:cNvSpPr>
            <a:spLocks noGrp="1"/>
          </p:cNvSpPr>
          <p:nvPr>
            <p:ph idx="23"/>
          </p:nvPr>
        </p:nvSpPr>
        <p:spPr>
          <a:xfrm>
            <a:off x="541958" y="3775124"/>
            <a:ext cx="2108090" cy="1071435"/>
          </a:xfrm>
          <a:prstGeom prst="rect">
            <a:avLst/>
          </a:prstGeom>
          <a:solidFill>
            <a:srgbClr val="EDF0F9"/>
          </a:solidFill>
        </p:spPr>
        <p:txBody>
          <a:bodyPr lIns="0" tIns="91440" rIns="0" bIns="91440" anchor="ctr"/>
          <a:lstStyle>
            <a:lvl1pPr marL="0" indent="0">
              <a:lnSpc>
                <a:spcPct val="100000"/>
              </a:lnSpc>
              <a:spcBef>
                <a:spcPts val="400"/>
              </a:spcBef>
              <a:spcAft>
                <a:spcPts val="400"/>
              </a:spcAft>
              <a:buNone/>
              <a:defRPr sz="1200">
                <a:latin typeface="Segoe UI Semibold" panose="020B0702040204020203" pitchFamily="34" charset="0"/>
                <a:cs typeface="Segoe UI Semibold" panose="020B07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a:r>
              <a:rPr lang="en-US"/>
              <a:t>Click to edit Master text styles</a:t>
            </a:r>
          </a:p>
        </p:txBody>
      </p:sp>
      <p:sp>
        <p:nvSpPr>
          <p:cNvPr id="37" name="Content Placeholder 2">
            <a:extLst>
              <a:ext uri="{FF2B5EF4-FFF2-40B4-BE49-F238E27FC236}">
                <a16:creationId xmlns:a16="http://schemas.microsoft.com/office/drawing/2014/main" id="{2C0A1B1E-1278-47C9-A5BD-13E10BB19EA5}"/>
              </a:ext>
            </a:extLst>
          </p:cNvPr>
          <p:cNvSpPr>
            <a:spLocks noGrp="1"/>
          </p:cNvSpPr>
          <p:nvPr>
            <p:ph idx="1"/>
          </p:nvPr>
        </p:nvSpPr>
        <p:spPr>
          <a:xfrm>
            <a:off x="541958" y="5065736"/>
            <a:ext cx="2108090" cy="1071435"/>
          </a:xfrm>
          <a:prstGeom prst="rect">
            <a:avLst/>
          </a:prstGeom>
          <a:solidFill>
            <a:srgbClr val="EDF0F9"/>
          </a:solidFill>
        </p:spPr>
        <p:txBody>
          <a:bodyPr lIns="0" tIns="91440" rIns="0" bIns="91440" anchor="ctr"/>
          <a:lstStyle>
            <a:lvl1pPr marL="0" indent="0">
              <a:lnSpc>
                <a:spcPct val="100000"/>
              </a:lnSpc>
              <a:spcBef>
                <a:spcPts val="400"/>
              </a:spcBef>
              <a:spcAft>
                <a:spcPts val="400"/>
              </a:spcAft>
              <a:buNone/>
              <a:defRPr sz="1200">
                <a:latin typeface="Segoe UI Semibold" panose="020B0702040204020203" pitchFamily="34" charset="0"/>
                <a:cs typeface="Segoe UI Semibold" panose="020B07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a:r>
              <a:rPr lang="en-US"/>
              <a:t>Click to edit Master text styles</a:t>
            </a:r>
          </a:p>
        </p:txBody>
      </p:sp>
      <p:sp>
        <p:nvSpPr>
          <p:cNvPr id="14" name="Text Placeholder 8">
            <a:extLst>
              <a:ext uri="{FF2B5EF4-FFF2-40B4-BE49-F238E27FC236}">
                <a16:creationId xmlns:a16="http://schemas.microsoft.com/office/drawing/2014/main" id="{2DCAF986-846B-47B9-B9CE-23E136225051}"/>
              </a:ext>
            </a:extLst>
          </p:cNvPr>
          <p:cNvSpPr>
            <a:spLocks noGrp="1"/>
          </p:cNvSpPr>
          <p:nvPr>
            <p:ph type="body" sz="quarter" idx="16" hasCustomPrompt="1"/>
          </p:nvPr>
        </p:nvSpPr>
        <p:spPr>
          <a:xfrm>
            <a:off x="541958" y="67905"/>
            <a:ext cx="11109960" cy="246888"/>
          </a:xfrm>
          <a:prstGeom prst="rect">
            <a:avLst/>
          </a:prstGeom>
        </p:spPr>
        <p:txBody>
          <a:bodyPr lIns="0" rIns="0" anchor="ctr"/>
          <a:lstStyle>
            <a:lvl1pPr marL="0" indent="0">
              <a:buNone/>
              <a:defRPr sz="1400" spc="50" baseline="0">
                <a:solidFill>
                  <a:schemeClr val="tx2">
                    <a:lumMod val="20000"/>
                    <a:lumOff val="80000"/>
                  </a:schemeClr>
                </a:solidFill>
                <a:latin typeface="Segoe UI" panose="020B0502040204020203" pitchFamily="34" charset="0"/>
                <a:cs typeface="Segoe UI" panose="020B0502040204020203" pitchFamily="34" charset="0"/>
              </a:defRPr>
            </a:lvl1pPr>
            <a:lvl2pPr>
              <a:defRPr sz="1400">
                <a:latin typeface="Segoe UI Semilight" panose="020B0402040204020203" pitchFamily="34" charset="0"/>
                <a:cs typeface="Segoe UI Semilight" panose="020B0402040204020203" pitchFamily="34" charset="0"/>
              </a:defRPr>
            </a:lvl2pPr>
            <a:lvl3pPr>
              <a:defRPr sz="1400">
                <a:latin typeface="Segoe UI Semilight" panose="020B0402040204020203" pitchFamily="34" charset="0"/>
                <a:cs typeface="Segoe UI Semilight" panose="020B0402040204020203" pitchFamily="34" charset="0"/>
              </a:defRPr>
            </a:lvl3pPr>
            <a:lvl4pPr>
              <a:defRPr sz="1400">
                <a:latin typeface="Segoe UI Semilight" panose="020B0402040204020203" pitchFamily="34" charset="0"/>
                <a:cs typeface="Segoe UI Semilight" panose="020B0402040204020203" pitchFamily="34" charset="0"/>
              </a:defRPr>
            </a:lvl4pPr>
            <a:lvl5pPr>
              <a:defRPr sz="1400">
                <a:latin typeface="Segoe UI Semilight" panose="020B0402040204020203" pitchFamily="34" charset="0"/>
                <a:cs typeface="Segoe UI Semilight" panose="020B0402040204020203" pitchFamily="34" charset="0"/>
              </a:defRPr>
            </a:lvl5pPr>
          </a:lstStyle>
          <a:p>
            <a:r>
              <a:rPr lang="en-US" sz="1400">
                <a:solidFill>
                  <a:schemeClr val="accent3"/>
                </a:solidFill>
              </a:rPr>
              <a:t>Click to edit Master title style</a:t>
            </a:r>
          </a:p>
        </p:txBody>
      </p:sp>
    </p:spTree>
    <p:extLst>
      <p:ext uri="{BB962C8B-B14F-4D97-AF65-F5344CB8AC3E}">
        <p14:creationId xmlns:p14="http://schemas.microsoft.com/office/powerpoint/2010/main" val="282927014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4701517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3266242"/>
            <a:ext cx="9144000" cy="677108"/>
          </a:xfrm>
          <a:noFill/>
        </p:spPr>
        <p:txBody>
          <a:bodyPr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10" name="Picture 9" descr="A close-up of a logo&#10;&#10;Description automatically generated with medium confidence">
            <a:extLst>
              <a:ext uri="{FF2B5EF4-FFF2-40B4-BE49-F238E27FC236}">
                <a16:creationId xmlns:a16="http://schemas.microsoft.com/office/drawing/2014/main" id="{97B1F2AE-6C5C-018D-7632-164C4B217057}"/>
              </a:ext>
            </a:extLst>
          </p:cNvPr>
          <p:cNvPicPr>
            <a:picLocks noChangeAspect="1"/>
          </p:cNvPicPr>
          <p:nvPr userDrawn="1"/>
        </p:nvPicPr>
        <p:blipFill>
          <a:blip r:embed="rId4"/>
          <a:stretch>
            <a:fillRect/>
          </a:stretch>
        </p:blipFill>
        <p:spPr>
          <a:xfrm>
            <a:off x="296863" y="298450"/>
            <a:ext cx="2361272" cy="867859"/>
          </a:xfrm>
          <a:prstGeom prst="rect">
            <a:avLst/>
          </a:prstGeom>
        </p:spPr>
      </p:pic>
      <p:pic>
        <p:nvPicPr>
          <p:cNvPr id="12" name="Picture 11" descr="Copilot icon">
            <a:extLst>
              <a:ext uri="{FF2B5EF4-FFF2-40B4-BE49-F238E27FC236}">
                <a16:creationId xmlns:a16="http://schemas.microsoft.com/office/drawing/2014/main" id="{48E71862-46E9-1E30-ED58-7F0E39F78298}"/>
              </a:ext>
            </a:extLst>
          </p:cNvPr>
          <p:cNvPicPr>
            <a:picLocks noChangeAspect="1"/>
          </p:cNvPicPr>
          <p:nvPr userDrawn="1"/>
        </p:nvPicPr>
        <p:blipFill>
          <a:blip r:embed="rId5"/>
          <a:stretch>
            <a:fillRect/>
          </a:stretch>
        </p:blipFill>
        <p:spPr>
          <a:xfrm>
            <a:off x="10936164" y="421652"/>
            <a:ext cx="677637" cy="744657"/>
          </a:xfrm>
          <a:prstGeom prst="rect">
            <a:avLst/>
          </a:prstGeom>
        </p:spPr>
      </p:pic>
    </p:spTree>
    <p:extLst>
      <p:ext uri="{BB962C8B-B14F-4D97-AF65-F5344CB8AC3E}">
        <p14:creationId xmlns:p14="http://schemas.microsoft.com/office/powerpoint/2010/main" val="3605622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254761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41350" t="6371" r="22947" b="4804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589133"/>
            <a:ext cx="5511800" cy="1354217"/>
          </a:xfrm>
          <a:noFill/>
        </p:spPr>
        <p:txBody>
          <a:bodyPr wrap="square"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8" name="Picture 7" descr="Copilot icon">
            <a:extLst>
              <a:ext uri="{FF2B5EF4-FFF2-40B4-BE49-F238E27FC236}">
                <a16:creationId xmlns:a16="http://schemas.microsoft.com/office/drawing/2014/main" id="{ABC7415E-C27A-A723-C530-D04A2A920663}"/>
              </a:ext>
            </a:extLst>
          </p:cNvPr>
          <p:cNvPicPr>
            <a:picLocks noChangeAspect="1"/>
          </p:cNvPicPr>
          <p:nvPr userDrawn="1"/>
        </p:nvPicPr>
        <p:blipFill>
          <a:blip r:embed="rId4"/>
          <a:stretch>
            <a:fillRect/>
          </a:stretch>
        </p:blipFill>
        <p:spPr>
          <a:xfrm>
            <a:off x="10936164" y="421652"/>
            <a:ext cx="677637" cy="744657"/>
          </a:xfrm>
          <a:prstGeom prst="rect">
            <a:avLst/>
          </a:prstGeom>
        </p:spPr>
      </p:pic>
      <p:pic>
        <p:nvPicPr>
          <p:cNvPr id="5" name="Picture 4" descr="A close-up of a logo&#10;&#10;Description automatically generated with medium confidence">
            <a:extLst>
              <a:ext uri="{FF2B5EF4-FFF2-40B4-BE49-F238E27FC236}">
                <a16:creationId xmlns:a16="http://schemas.microsoft.com/office/drawing/2014/main" id="{B7CCD9CC-6226-0424-5409-124F7DF60F61}"/>
              </a:ext>
            </a:extLst>
          </p:cNvPr>
          <p:cNvPicPr>
            <a:picLocks noChangeAspect="1"/>
          </p:cNvPicPr>
          <p:nvPr userDrawn="1"/>
        </p:nvPicPr>
        <p:blipFill>
          <a:blip r:embed="rId5"/>
          <a:stretch>
            <a:fillRect/>
          </a:stretch>
        </p:blipFill>
        <p:spPr>
          <a:xfrm>
            <a:off x="296863" y="298450"/>
            <a:ext cx="2361272" cy="867859"/>
          </a:xfrm>
          <a:prstGeom prst="rect">
            <a:avLst/>
          </a:prstGeom>
        </p:spPr>
      </p:pic>
      <p:pic>
        <p:nvPicPr>
          <p:cNvPr id="6" name="Picture 2" descr="Map, photo with location pin, mobile device with likes icon in magenta, purple, and yellow color">
            <a:extLst>
              <a:ext uri="{FF2B5EF4-FFF2-40B4-BE49-F238E27FC236}">
                <a16:creationId xmlns:a16="http://schemas.microsoft.com/office/drawing/2014/main" id="{0A983905-67D2-5C33-136D-E6F40D6AC0D2}"/>
              </a:ext>
            </a:extLst>
          </p:cNvPr>
          <p:cNvPicPr>
            <a:picLocks noChangeAspect="1"/>
          </p:cNvPicPr>
          <p:nvPr userDrawn="1"/>
        </p:nvPicPr>
        <p:blipFill>
          <a:blip r:embed="rId6"/>
          <a:stretch>
            <a:fillRect/>
          </a:stretch>
        </p:blipFill>
        <p:spPr>
          <a:xfrm>
            <a:off x="7038244" y="1060538"/>
            <a:ext cx="4736924" cy="4736924"/>
          </a:xfrm>
          <a:prstGeom prst="rect">
            <a:avLst/>
          </a:prstGeom>
        </p:spPr>
      </p:pic>
    </p:spTree>
    <p:extLst>
      <p:ext uri="{BB962C8B-B14F-4D97-AF65-F5344CB8AC3E}">
        <p14:creationId xmlns:p14="http://schemas.microsoft.com/office/powerpoint/2010/main" val="31381730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27437580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B52086-A920-5E6A-2682-32FAB0FE93A0}"/>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22427" t="9069" r="20063" b="28065"/>
          <a:stretch/>
        </p:blipFill>
        <p:spPr>
          <a:xfrm>
            <a:off x="0" y="0"/>
            <a:ext cx="12192000" cy="6858000"/>
          </a:xfrm>
          <a:prstGeom prst="roundRect">
            <a:avLst>
              <a:gd name="adj" fmla="val 0"/>
            </a:avLst>
          </a:prstGeom>
          <a:solidFill>
            <a:schemeClr val="bg1"/>
          </a:solidFill>
          <a:ln>
            <a:noFill/>
          </a:ln>
          <a:effectLst>
            <a:outerShdw blurRad="223661" dist="140295" dir="2700000" algn="tl" rotWithShape="0">
              <a:srgbClr val="6B2929">
                <a:alpha val="15000"/>
              </a:srgbClr>
            </a:outerShdw>
          </a:effectLst>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262750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B52086-A920-5E6A-2682-32FAB0FE93A0}"/>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22427" t="9069" r="20063" b="28065"/>
          <a:stretch/>
        </p:blipFill>
        <p:spPr>
          <a:xfrm>
            <a:off x="0" y="0"/>
            <a:ext cx="12192000" cy="6858000"/>
          </a:xfrm>
          <a:prstGeom prst="roundRect">
            <a:avLst>
              <a:gd name="adj" fmla="val 0"/>
            </a:avLst>
          </a:prstGeom>
          <a:solidFill>
            <a:schemeClr val="bg1"/>
          </a:solidFill>
          <a:ln>
            <a:noFill/>
          </a:ln>
          <a:effectLst>
            <a:outerShdw blurRad="223661" dist="140295" dir="2700000" algn="tl" rotWithShape="0">
              <a:srgbClr val="6B2929">
                <a:alpha val="15000"/>
              </a:srgbClr>
            </a:outerShdw>
          </a:effectLst>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1660538A-9F93-E25A-6FB2-7609FB154490}"/>
              </a:ext>
            </a:extLst>
          </p:cNvPr>
          <p:cNvSpPr>
            <a:spLocks noGrp="1"/>
          </p:cNvSpPr>
          <p:nvPr>
            <p:ph type="body" sz="quarter" idx="10"/>
          </p:nvPr>
        </p:nvSpPr>
        <p:spPr>
          <a:xfrm>
            <a:off x="585788" y="1062911"/>
            <a:ext cx="11020426" cy="307777"/>
          </a:xfrm>
        </p:spPr>
        <p:txBody>
          <a:bodyPr/>
          <a:lstStyle>
            <a:lvl1pPr marL="0" indent="0" algn="l" defTabSz="932742" rtl="0" eaLnBrk="1" latinLnBrk="0" hangingPunct="1">
              <a:lnSpc>
                <a:spcPct val="100000"/>
              </a:lnSpc>
              <a:spcBef>
                <a:spcPct val="0"/>
              </a:spcBef>
              <a:buNone/>
              <a:defRPr lang="en-US" sz="2000" b="0" kern="1200" cap="none" spc="0" baseline="0" dirty="0" smtClean="0">
                <a:ln w="3175">
                  <a:noFill/>
                </a:ln>
                <a:gradFill>
                  <a:gsLst>
                    <a:gs pos="50000">
                      <a:srgbClr val="8661C5"/>
                    </a:gs>
                    <a:gs pos="0">
                      <a:srgbClr val="3E76D4"/>
                    </a:gs>
                    <a:gs pos="100000">
                      <a:srgbClr val="C73ECC"/>
                    </a:gs>
                  </a:gsLst>
                  <a:lin ang="2700000" scaled="1"/>
                </a:gradFill>
                <a:effectLst/>
                <a:latin typeface="+mj-lt"/>
                <a:ea typeface="+mn-ea"/>
                <a:cs typeface="Segoe UI" panose="020B0502040204020203" pitchFamily="34" charset="0"/>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590780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A picture containing blur, colorfulness&#10;&#10;Description automatically generated">
            <a:extLst>
              <a:ext uri="{FF2B5EF4-FFF2-40B4-BE49-F238E27FC236}">
                <a16:creationId xmlns:a16="http://schemas.microsoft.com/office/drawing/2014/main" id="{F6187E10-A926-626B-4493-0B31CE93EBF9}"/>
              </a:ext>
            </a:extLst>
          </p:cNvPr>
          <p:cNvPicPr>
            <a:picLocks noChangeAspect="1"/>
          </p:cNvPicPr>
          <p:nvPr userDrawn="1"/>
        </p:nvPicPr>
        <p:blipFill>
          <a:blip r:embed="rId2">
            <a:alphaModFix amt="75000"/>
          </a:blip>
          <a:stretch>
            <a:fillRect/>
          </a:stretch>
        </p:blipFill>
        <p:spPr>
          <a:xfrm>
            <a:off x="3175" y="-1787"/>
            <a:ext cx="12185650" cy="6861574"/>
          </a:xfrm>
          <a:prstGeom prst="rect">
            <a:avLst/>
          </a:prstGeom>
          <a:ln>
            <a:noFill/>
          </a:ln>
        </p:spPr>
      </p:pic>
    </p:spTree>
    <p:extLst>
      <p:ext uri="{BB962C8B-B14F-4D97-AF65-F5344CB8AC3E}">
        <p14:creationId xmlns:p14="http://schemas.microsoft.com/office/powerpoint/2010/main" val="12051960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C65E9-4A52-3EE6-E842-26805730EB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438A7F-9147-5021-CF64-D06E046A31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55604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375515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6D036D35-5EFE-4F9A-9DEA-C56B81F64EC4}"/>
              </a:ext>
            </a:extLst>
          </p:cNvPr>
          <p:cNvSpPr>
            <a:spLocks noGrp="1"/>
          </p:cNvSpPr>
          <p:nvPr>
            <p:ph type="body" sz="quarter" idx="10" hasCustomPrompt="1"/>
          </p:nvPr>
        </p:nvSpPr>
        <p:spPr>
          <a:xfrm>
            <a:off x="10490200" y="-423204"/>
            <a:ext cx="1701800" cy="307777"/>
          </a:xfrm>
        </p:spPr>
        <p:txBody>
          <a:bodyPr anchor="b" anchorCtr="0"/>
          <a:lstStyle>
            <a:lvl1pPr algn="r">
              <a:buNone/>
              <a:defRPr sz="2000">
                <a:gradFill>
                  <a:gsLst>
                    <a:gs pos="85263">
                      <a:srgbClr val="D83B01"/>
                    </a:gs>
                    <a:gs pos="58000">
                      <a:srgbClr val="D83B01"/>
                    </a:gs>
                  </a:gsLst>
                  <a:lin ang="18600000" scaled="0"/>
                </a:gradFill>
                <a:latin typeface="+mj-lt"/>
              </a:defRPr>
            </a:lvl1pPr>
          </a:lstStyle>
          <a:p>
            <a:pPr lvl="0"/>
            <a:r>
              <a:rPr lang="en-US"/>
              <a:t>XX-XXX</a:t>
            </a:r>
          </a:p>
        </p:txBody>
      </p:sp>
    </p:spTree>
    <p:extLst>
      <p:ext uri="{BB962C8B-B14F-4D97-AF65-F5344CB8AC3E}">
        <p14:creationId xmlns:p14="http://schemas.microsoft.com/office/powerpoint/2010/main" val="92235914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334978209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12234808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744537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_Title Slide 5">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9784204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770123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and Content with 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723087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 Microsoft Corporation                                                                                  					   	    	                                     Microsoft 365 </a:t>
            </a:r>
          </a:p>
        </p:txBody>
      </p:sp>
    </p:spTree>
    <p:extLst>
      <p:ext uri="{BB962C8B-B14F-4D97-AF65-F5344CB8AC3E}">
        <p14:creationId xmlns:p14="http://schemas.microsoft.com/office/powerpoint/2010/main" val="379491184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226231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92870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ection divider">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1"/>
            <a:ext cx="12192000" cy="6858001"/>
          </a:xfrm>
          <a:prstGeom prst="rect">
            <a:avLst/>
          </a:prstGeom>
        </p:spPr>
      </p:pic>
      <p:sp>
        <p:nvSpPr>
          <p:cNvPr id="3" name="Rectangle: Rounded Corners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293689" y="1358900"/>
            <a:ext cx="11604624" cy="4140200"/>
          </a:xfrm>
          <a:prstGeom prst="roundRect">
            <a:avLst>
              <a:gd name="adj" fmla="val 5011"/>
            </a:avLst>
          </a:prstGeom>
          <a:solidFill>
            <a:schemeClr val="bg1">
              <a:alpha val="70000"/>
            </a:schemeClr>
          </a:solidFill>
          <a:ln>
            <a:no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kumimoji="0" lang="en-US" sz="1600" b="0" i="0" u="none" strike="noStrike" kern="1200" cap="none" spc="0" normalizeH="0" baseline="0" noProof="0" err="1">
              <a:ln w="3175">
                <a:noFill/>
              </a:ln>
              <a:gradFill>
                <a:gsLst>
                  <a:gs pos="50000">
                    <a:srgbClr val="8661C5"/>
                  </a:gs>
                  <a:gs pos="0">
                    <a:srgbClr val="3E76D4"/>
                  </a:gs>
                  <a:gs pos="100000">
                    <a:srgbClr val="C73ECC"/>
                  </a:gs>
                </a:gsLst>
                <a:lin ang="2700000" scaled="1"/>
              </a:gradFill>
              <a:effectLst/>
              <a:uLnTx/>
              <a:uFillTx/>
              <a:latin typeface="Segoe UI Semibold"/>
              <a:ea typeface="+mn-ea"/>
              <a:cs typeface="Segoe UI" panose="020B0502040204020203" pitchFamily="34" charset="0"/>
            </a:endParaRPr>
          </a:p>
        </p:txBody>
      </p:sp>
      <p:sp>
        <p:nvSpPr>
          <p:cNvPr id="9" name="Title 1"/>
          <p:cNvSpPr>
            <a:spLocks noGrp="1"/>
          </p:cNvSpPr>
          <p:nvPr>
            <p:ph type="title" hasCustomPrompt="1"/>
          </p:nvPr>
        </p:nvSpPr>
        <p:spPr>
          <a:xfrm>
            <a:off x="584200" y="3152000"/>
            <a:ext cx="9144000" cy="553998"/>
          </a:xfrm>
          <a:noFill/>
        </p:spPr>
        <p:txBody>
          <a:bodyPr wrap="square" lIns="0" tIns="0" rIns="0" bIns="0" anchor="ctr" anchorCtr="0">
            <a:spAutoFit/>
          </a:bodyPr>
          <a:lstStyle>
            <a:lvl1pPr>
              <a:defRPr sz="36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4" name="Picture 3" descr="A close-up of a logo&#10;&#10;Description automatically generated with medium confidence">
            <a:extLst>
              <a:ext uri="{FF2B5EF4-FFF2-40B4-BE49-F238E27FC236}">
                <a16:creationId xmlns:a16="http://schemas.microsoft.com/office/drawing/2014/main" id="{FD797F22-8CEB-326B-F6B9-1BD3386F36DB}"/>
              </a:ext>
            </a:extLst>
          </p:cNvPr>
          <p:cNvPicPr>
            <a:picLocks noChangeAspect="1"/>
          </p:cNvPicPr>
          <p:nvPr userDrawn="1"/>
        </p:nvPicPr>
        <p:blipFill>
          <a:blip r:embed="rId4"/>
          <a:stretch>
            <a:fillRect/>
          </a:stretch>
        </p:blipFill>
        <p:spPr>
          <a:xfrm>
            <a:off x="296863" y="298450"/>
            <a:ext cx="2361272" cy="867859"/>
          </a:xfrm>
          <a:prstGeom prst="rect">
            <a:avLst/>
          </a:prstGeom>
        </p:spPr>
      </p:pic>
      <p:sp>
        <p:nvSpPr>
          <p:cNvPr id="5" name="Text Placeholder 4">
            <a:extLst>
              <a:ext uri="{FF2B5EF4-FFF2-40B4-BE49-F238E27FC236}">
                <a16:creationId xmlns:a16="http://schemas.microsoft.com/office/drawing/2014/main" id="{039703E5-9373-0D0E-9EF0-0EA0F281ED47}"/>
              </a:ext>
            </a:extLst>
          </p:cNvPr>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rgbClr val="0070C0"/>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3228801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634474"/>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910390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353516" y="1546680"/>
            <a:ext cx="6228884" cy="4631869"/>
          </a:xfrm>
          <a:prstGeom prst="rect">
            <a:avLst/>
          </a:prstGeom>
        </p:spPr>
        <p:txBody>
          <a:bodyPr/>
          <a:lstStyle>
            <a:lvl1pPr>
              <a:spcBef>
                <a:spcPts val="600"/>
              </a:spcBef>
              <a:spcAft>
                <a:spcPts val="1200"/>
              </a:spcAft>
              <a:defRPr/>
            </a:lvl1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B567261E-FC84-A807-B3AA-24D7B53CDFB3}"/>
              </a:ext>
            </a:extLst>
          </p:cNvPr>
          <p:cNvCxnSpPr>
            <a:cxnSpLocks/>
          </p:cNvCxnSpPr>
          <p:nvPr userDrawn="1"/>
        </p:nvCxnSpPr>
        <p:spPr>
          <a:xfrm>
            <a:off x="609600" y="551116"/>
            <a:ext cx="401413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E91178E-3254-FFD9-C472-E90F2815297E}"/>
              </a:ext>
            </a:extLst>
          </p:cNvPr>
          <p:cNvCxnSpPr>
            <a:cxnSpLocks/>
          </p:cNvCxnSpPr>
          <p:nvPr userDrawn="1"/>
        </p:nvCxnSpPr>
        <p:spPr>
          <a:xfrm>
            <a:off x="5354325" y="551116"/>
            <a:ext cx="622807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0356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1867035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70266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291B17-9318-49DB-B28B-6E5994AE9581}" type="datetime1">
              <a:rPr kumimoji="0" lang="en-US" sz="18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5/2/2024</a:t>
            </a:fld>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050" b="0" i="0" u="none" strike="noStrike" kern="1200" cap="none" spc="0" normalizeH="0" baseline="0" noProof="0" smtClean="0">
                <a:ln>
                  <a:noFill/>
                </a:ln>
                <a:solidFill>
                  <a:srgbClr val="000000">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US" sz="1050" b="0" i="0" u="none" strike="noStrike" kern="1200" cap="none" spc="0" normalizeH="0" baseline="0" noProof="0">
              <a:ln>
                <a:noFill/>
              </a:ln>
              <a:solidFill>
                <a:srgbClr val="000000">
                  <a:tint val="75000"/>
                </a:srgbClr>
              </a:solidFill>
              <a:effectLst/>
              <a:uLnTx/>
              <a:uFillTx/>
              <a:latin typeface="Segoe UI"/>
              <a:ea typeface="+mn-ea"/>
              <a:cs typeface="+mn-cs"/>
            </a:endParaRPr>
          </a:p>
        </p:txBody>
      </p:sp>
    </p:spTree>
    <p:extLst>
      <p:ext uri="{BB962C8B-B14F-4D97-AF65-F5344CB8AC3E}">
        <p14:creationId xmlns:p14="http://schemas.microsoft.com/office/powerpoint/2010/main" val="46416023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cSld name="Title Only - gradient">
    <p:bg>
      <p:bgPr>
        <a:gradFill>
          <a:gsLst>
            <a:gs pos="0">
              <a:schemeClr val="bg1"/>
            </a:gs>
            <a:gs pos="100000">
              <a:schemeClr val="bg1">
                <a:lumMod val="85000"/>
                <a:alpha val="50000"/>
              </a:schemeClr>
            </a:gs>
          </a:gsLst>
          <a:lin ang="189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933326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BAA791-ED13-7FE5-1BB2-19100F5C1DCC}"/>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pic>
        <p:nvPicPr>
          <p:cNvPr id="5" name="Picture 4">
            <a:extLst>
              <a:ext uri="{FF2B5EF4-FFF2-40B4-BE49-F238E27FC236}">
                <a16:creationId xmlns:a16="http://schemas.microsoft.com/office/drawing/2014/main" id="{18933034-B30C-70E7-17B6-0E3FFF53C439}"/>
              </a:ext>
            </a:extLst>
          </p:cNvPr>
          <p:cNvPicPr>
            <a:picLocks noChangeAspect="1"/>
          </p:cNvPicPr>
          <p:nvPr userDrawn="1"/>
        </p:nvPicPr>
        <p:blipFill rotWithShape="1">
          <a:blip r:embed="rId3">
            <a:alphaModFix amt="39000"/>
            <a:extLst>
              <a:ext uri="{BEBA8EAE-BF5A-486C-A8C5-ECC9F3942E4B}">
                <a14:imgProps xmlns:a14="http://schemas.microsoft.com/office/drawing/2010/main">
                  <a14:imgLayer r:embed="rId4">
                    <a14:imgEffect>
                      <a14:sharpenSoften amount="-100000"/>
                    </a14:imgEffect>
                  </a14:imgLayer>
                </a14:imgProps>
              </a:ext>
            </a:extLst>
          </a:blip>
          <a:srcRect l="18476" t="10888" r="18476" b="9901"/>
          <a:stretch/>
        </p:blipFill>
        <p:spPr>
          <a:xfrm>
            <a:off x="1219200" y="685800"/>
            <a:ext cx="9753600" cy="5486400"/>
          </a:xfrm>
          <a:prstGeom prst="roundRect">
            <a:avLst>
              <a:gd name="adj" fmla="val 1721"/>
            </a:avLst>
          </a:prstGeom>
          <a:solidFill>
            <a:schemeClr val="bg1"/>
          </a:solidFill>
          <a:ln>
            <a:solidFill>
              <a:schemeClr val="bg1"/>
            </a:solidFill>
          </a:ln>
          <a:effectLst>
            <a:outerShdw blurRad="343645" dist="295501" dir="2700000" algn="tl" rotWithShape="0">
              <a:srgbClr val="F3484C">
                <a:alpha val="15816"/>
              </a:srgbClr>
            </a:outerShdw>
          </a:effectLst>
        </p:spPr>
      </p:pic>
      <p:sp>
        <p:nvSpPr>
          <p:cNvPr id="2" name="Title 1">
            <a:extLst>
              <a:ext uri="{FF2B5EF4-FFF2-40B4-BE49-F238E27FC236}">
                <a16:creationId xmlns:a16="http://schemas.microsoft.com/office/drawing/2014/main" id="{1D68B2D0-6768-258E-FF13-532F41DA5AD2}"/>
              </a:ext>
            </a:extLst>
          </p:cNvPr>
          <p:cNvSpPr>
            <a:spLocks noGrp="1"/>
          </p:cNvSpPr>
          <p:nvPr>
            <p:ph type="title"/>
          </p:nvPr>
        </p:nvSpPr>
        <p:spPr>
          <a:xfrm>
            <a:off x="2438400" y="1104856"/>
            <a:ext cx="7315200" cy="553998"/>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D46D253-F339-5FFB-2B47-0B44F462F50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9A1B1-5A8E-4E46-95DF-CCAC78182983}" type="slidenum">
              <a:rPr kumimoji="0" lang="en-US" sz="1050" b="0" i="0" u="none" strike="noStrike" kern="1200" cap="none" spc="0" normalizeH="0" baseline="0" noProof="0" smtClean="0">
                <a:ln>
                  <a:noFill/>
                </a:ln>
                <a:solidFill>
                  <a:srgbClr val="000000">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US" sz="1050" b="0" i="0" u="none" strike="noStrike" kern="1200" cap="none" spc="0" normalizeH="0" baseline="0" noProof="0">
              <a:ln>
                <a:noFill/>
              </a:ln>
              <a:solidFill>
                <a:srgbClr val="000000">
                  <a:tint val="75000"/>
                </a:srgbClr>
              </a:solidFill>
              <a:effectLst/>
              <a:uLnTx/>
              <a:uFillTx/>
              <a:latin typeface="Segoe UI"/>
              <a:ea typeface="+mn-ea"/>
              <a:cs typeface="+mn-cs"/>
            </a:endParaRPr>
          </a:p>
        </p:txBody>
      </p:sp>
    </p:spTree>
    <p:extLst>
      <p:ext uri="{BB962C8B-B14F-4D97-AF65-F5344CB8AC3E}">
        <p14:creationId xmlns:p14="http://schemas.microsoft.com/office/powerpoint/2010/main" val="1443168170"/>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Section Title photo">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0" y="0"/>
            <a:ext cx="5796279"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2" name="Title 1"/>
          <p:cNvSpPr>
            <a:spLocks noGrp="1"/>
          </p:cNvSpPr>
          <p:nvPr>
            <p:ph type="title" hasCustomPrompt="1"/>
          </p:nvPr>
        </p:nvSpPr>
        <p:spPr>
          <a:xfrm>
            <a:off x="495300"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9321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close-up of a colorful spiral&#10;&#10;Description automatically generated">
            <a:extLst>
              <a:ext uri="{FF2B5EF4-FFF2-40B4-BE49-F238E27FC236}">
                <a16:creationId xmlns:a16="http://schemas.microsoft.com/office/drawing/2014/main" id="{05AD6BD6-B499-AF84-E9A5-BE7C78BBE3E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765" r="11765"/>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ADF4F93-13B7-9E90-F2C3-66C182809D1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colorful spiral&#10;&#10;Description automatically generated">
            <a:extLst>
              <a:ext uri="{FF2B5EF4-FFF2-40B4-BE49-F238E27FC236}">
                <a16:creationId xmlns:a16="http://schemas.microsoft.com/office/drawing/2014/main" id="{799145B4-A11C-C3DF-BA47-3700F47BF4ED}"/>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artisticBlur radius="56"/>
                    </a14:imgEffect>
                  </a14:imgLayer>
                </a14:imgProps>
              </a:ext>
              <a:ext uri="{28A0092B-C50C-407E-A947-70E740481C1C}">
                <a14:useLocalDpi xmlns:a14="http://schemas.microsoft.com/office/drawing/2010/main" val="0"/>
              </a:ext>
            </a:extLst>
          </a:blip>
          <a:srcRect l="3677" t="41133" r="34559" b="20191"/>
          <a:stretch/>
        </p:blipFill>
        <p:spPr>
          <a:xfrm>
            <a:off x="508000" y="2282624"/>
            <a:ext cx="8534400" cy="3006050"/>
          </a:xfrm>
          <a:prstGeom prst="roundRect">
            <a:avLst>
              <a:gd name="adj" fmla="val 16667"/>
            </a:avLst>
          </a:prstGeom>
          <a:ln>
            <a:noFill/>
          </a:ln>
          <a:effectLst>
            <a:softEdge rad="0"/>
          </a:effectLst>
          <a:scene3d>
            <a:camera prst="orthographicFront"/>
            <a:lightRig rig="contrasting" dir="t">
              <a:rot lat="0" lon="0" rev="4200000"/>
            </a:lightRig>
          </a:scene3d>
          <a:sp3d prstMaterial="plastic">
            <a:bevelT w="0" h="0" prst="relaxedInset"/>
            <a:contourClr>
              <a:srgbClr val="969696"/>
            </a:contourClr>
          </a:sp3d>
        </p:spPr>
      </p:pic>
      <p:sp>
        <p:nvSpPr>
          <p:cNvPr id="4" name="Rectangle: Rounded Corners 3">
            <a:extLst>
              <a:ext uri="{FF2B5EF4-FFF2-40B4-BE49-F238E27FC236}">
                <a16:creationId xmlns:a16="http://schemas.microsoft.com/office/drawing/2014/main" id="{6CFC3848-31B0-12FC-5D3C-1FC94FD228E5}"/>
              </a:ext>
            </a:extLst>
          </p:cNvPr>
          <p:cNvSpPr/>
          <p:nvPr userDrawn="1"/>
        </p:nvSpPr>
        <p:spPr>
          <a:xfrm>
            <a:off x="508000" y="2282623"/>
            <a:ext cx="8534400" cy="3006050"/>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57DF3D89-1F38-68AF-6810-97AA81AC8C89}"/>
              </a:ext>
            </a:extLst>
          </p:cNvPr>
          <p:cNvSpPr/>
          <p:nvPr userDrawn="1"/>
        </p:nvSpPr>
        <p:spPr>
          <a:xfrm>
            <a:off x="968887" y="4124123"/>
            <a:ext cx="7552813" cy="70788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agnify" title="Icon of a magnifying glass">
            <a:extLst>
              <a:ext uri="{FF2B5EF4-FFF2-40B4-BE49-F238E27FC236}">
                <a16:creationId xmlns:a16="http://schemas.microsoft.com/office/drawing/2014/main" id="{B5E74FB4-99CE-B56C-F3BE-9224CCF064E1}"/>
              </a:ext>
            </a:extLst>
          </p:cNvPr>
          <p:cNvSpPr>
            <a:spLocks noChangeAspect="1" noEditPoints="1"/>
          </p:cNvSpPr>
          <p:nvPr userDrawn="1"/>
        </p:nvSpPr>
        <p:spPr bwMode="auto">
          <a:xfrm flipH="1">
            <a:off x="7929465" y="4314225"/>
            <a:ext cx="308170" cy="302281"/>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9124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980803" y="4236857"/>
            <a:ext cx="6823075" cy="454517"/>
          </a:xfrm>
        </p:spPr>
        <p:txBody>
          <a:bodyPr/>
          <a:lstStyle>
            <a:lvl1pPr marL="0" indent="0">
              <a:buNone/>
              <a:defRPr/>
            </a:lvl1pPr>
          </a:lstStyle>
          <a:p>
            <a:pPr lvl="0"/>
            <a:r>
              <a:rPr lang="en-US"/>
              <a:t>Click to edit Master text styles</a:t>
            </a:r>
          </a:p>
        </p:txBody>
      </p:sp>
      <p:grpSp>
        <p:nvGrpSpPr>
          <p:cNvPr id="31" name="Group 30">
            <a:extLst>
              <a:ext uri="{FF2B5EF4-FFF2-40B4-BE49-F238E27FC236}">
                <a16:creationId xmlns:a16="http://schemas.microsoft.com/office/drawing/2014/main" id="{F9844A26-1988-5CF0-0512-FD5DB0A10493}"/>
              </a:ext>
            </a:extLst>
          </p:cNvPr>
          <p:cNvGrpSpPr/>
          <p:nvPr userDrawn="1"/>
        </p:nvGrpSpPr>
        <p:grpSpPr>
          <a:xfrm>
            <a:off x="500380" y="692322"/>
            <a:ext cx="1549400" cy="331285"/>
            <a:chOff x="508000" y="692322"/>
            <a:chExt cx="1742534" cy="372580"/>
          </a:xfrm>
        </p:grpSpPr>
        <p:pic>
          <p:nvPicPr>
            <p:cNvPr id="9" name="MS logo gray - EMF" descr="Microsoft logo, gray text version">
              <a:extLst>
                <a:ext uri="{FF2B5EF4-FFF2-40B4-BE49-F238E27FC236}">
                  <a16:creationId xmlns:a16="http://schemas.microsoft.com/office/drawing/2014/main" id="{9F910978-B2E2-A761-DB69-562574461700}"/>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30" name="Freeform: Shape 29">
              <a:extLst>
                <a:ext uri="{FF2B5EF4-FFF2-40B4-BE49-F238E27FC236}">
                  <a16:creationId xmlns:a16="http://schemas.microsoft.com/office/drawing/2014/main" id="{71A4613D-97FC-C7D4-40A9-576E9C03D440}"/>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5" name="Group 34">
            <a:extLst>
              <a:ext uri="{FF2B5EF4-FFF2-40B4-BE49-F238E27FC236}">
                <a16:creationId xmlns:a16="http://schemas.microsoft.com/office/drawing/2014/main" id="{AD470C8C-4EAB-1C39-02D1-0DF45232F820}"/>
              </a:ext>
            </a:extLst>
          </p:cNvPr>
          <p:cNvGrpSpPr/>
          <p:nvPr userDrawn="1"/>
        </p:nvGrpSpPr>
        <p:grpSpPr>
          <a:xfrm>
            <a:off x="1018903" y="2674948"/>
            <a:ext cx="3772725" cy="434132"/>
            <a:chOff x="1018903" y="2674948"/>
            <a:chExt cx="3772725" cy="434132"/>
          </a:xfrm>
        </p:grpSpPr>
        <p:pic>
          <p:nvPicPr>
            <p:cNvPr id="11" name="Picture 10">
              <a:extLst>
                <a:ext uri="{FF2B5EF4-FFF2-40B4-BE49-F238E27FC236}">
                  <a16:creationId xmlns:a16="http://schemas.microsoft.com/office/drawing/2014/main" id="{FBB2385A-5E6B-297A-DDE9-9E87F9E05BD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18903" y="2674948"/>
              <a:ext cx="434132" cy="434132"/>
            </a:xfrm>
            <a:prstGeom prst="rect">
              <a:avLst/>
            </a:prstGeom>
          </p:spPr>
        </p:pic>
        <p:sp>
          <p:nvSpPr>
            <p:cNvPr id="34" name="Freeform: Shape 33">
              <a:extLst>
                <a:ext uri="{FF2B5EF4-FFF2-40B4-BE49-F238E27FC236}">
                  <a16:creationId xmlns:a16="http://schemas.microsoft.com/office/drawing/2014/main" id="{F93F6363-616A-CDD2-CAE0-DBC4E69EE419}"/>
                </a:ext>
              </a:extLst>
            </p:cNvPr>
            <p:cNvSpPr/>
            <p:nvPr userDrawn="1"/>
          </p:nvSpPr>
          <p:spPr>
            <a:xfrm>
              <a:off x="1645690" y="2768269"/>
              <a:ext cx="3145938" cy="308493"/>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59349181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descr="A field of pink flowers&#10;&#10;Description automatically generated">
            <a:extLst>
              <a:ext uri="{FF2B5EF4-FFF2-40B4-BE49-F238E27FC236}">
                <a16:creationId xmlns:a16="http://schemas.microsoft.com/office/drawing/2014/main" id="{E214436C-D4A0-F3A5-8A2C-F0899EA45D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 t="9553" r="-5" b="21753"/>
          <a:stretch/>
        </p:blipFill>
        <p:spPr>
          <a:xfrm>
            <a:off x="0" y="0"/>
            <a:ext cx="12191999" cy="6858000"/>
          </a:xfrm>
          <a:prstGeom prst="rect">
            <a:avLst/>
          </a:prstGeom>
        </p:spPr>
      </p:pic>
      <p:sp>
        <p:nvSpPr>
          <p:cNvPr id="3" name="Rectangle 2">
            <a:extLst>
              <a:ext uri="{FF2B5EF4-FFF2-40B4-BE49-F238E27FC236}">
                <a16:creationId xmlns:a16="http://schemas.microsoft.com/office/drawing/2014/main" id="{29C5B611-9E79-BB05-EC82-68BE6DA6C09B}"/>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50D373B-7E3C-5172-898A-E68815F86C99}"/>
              </a:ext>
            </a:extLst>
          </p:cNvPr>
          <p:cNvSpPr/>
          <p:nvPr userDrawn="1"/>
        </p:nvSpPr>
        <p:spPr>
          <a:xfrm>
            <a:off x="-1" y="0"/>
            <a:ext cx="12191999" cy="4660900"/>
          </a:xfrm>
          <a:prstGeom prst="rect">
            <a:avLst/>
          </a:prstGeom>
          <a:gradFill flip="none" rotWithShape="1">
            <a:gsLst>
              <a:gs pos="66000">
                <a:srgbClr val="DAE4F6"/>
              </a:gs>
              <a:gs pos="100000">
                <a:srgbClr val="D2DEF4">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F34A422B-193F-0122-2EBB-9AA5518DC152}"/>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57CA07E5-8E9D-00BD-7408-F3245E8E0D0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5D95FC42-106B-19E0-E35B-3803B328B943}"/>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Title 15">
            <a:extLst>
              <a:ext uri="{FF2B5EF4-FFF2-40B4-BE49-F238E27FC236}">
                <a16:creationId xmlns:a16="http://schemas.microsoft.com/office/drawing/2014/main" id="{75D6AF87-1434-C2B6-0E65-E273393E9249}"/>
              </a:ext>
            </a:extLst>
          </p:cNvPr>
          <p:cNvSpPr>
            <a:spLocks noGrp="1"/>
          </p:cNvSpPr>
          <p:nvPr>
            <p:ph type="title"/>
          </p:nvPr>
        </p:nvSpPr>
        <p:spPr>
          <a:xfrm>
            <a:off x="379021" y="2811645"/>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10" name="Text Placeholder 23">
            <a:extLst>
              <a:ext uri="{FF2B5EF4-FFF2-40B4-BE49-F238E27FC236}">
                <a16:creationId xmlns:a16="http://schemas.microsoft.com/office/drawing/2014/main" id="{370DEDA7-8EE8-1112-20E5-FA2CDB772C12}"/>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14" name="Group 13">
            <a:extLst>
              <a:ext uri="{FF2B5EF4-FFF2-40B4-BE49-F238E27FC236}">
                <a16:creationId xmlns:a16="http://schemas.microsoft.com/office/drawing/2014/main" id="{C70EDA68-E03A-9C3B-51BB-7162B2DF8D0E}"/>
              </a:ext>
            </a:extLst>
          </p:cNvPr>
          <p:cNvGrpSpPr/>
          <p:nvPr userDrawn="1"/>
        </p:nvGrpSpPr>
        <p:grpSpPr>
          <a:xfrm>
            <a:off x="8734424" y="669317"/>
            <a:ext cx="2957195" cy="373943"/>
            <a:chOff x="1018903" y="2653480"/>
            <a:chExt cx="3772725" cy="477069"/>
          </a:xfrm>
        </p:grpSpPr>
        <p:pic>
          <p:nvPicPr>
            <p:cNvPr id="15" name="Picture 14" descr="Copilot logo">
              <a:extLst>
                <a:ext uri="{FF2B5EF4-FFF2-40B4-BE49-F238E27FC236}">
                  <a16:creationId xmlns:a16="http://schemas.microsoft.com/office/drawing/2014/main" id="{882EBE08-64A8-DBF3-98C1-EE632158DF55}"/>
                </a:ext>
              </a:extLst>
            </p:cNvPr>
            <p:cNvPicPr>
              <a:picLocks noChangeAspect="1"/>
            </p:cNvPicPr>
            <p:nvPr/>
          </p:nvPicPr>
          <p:blipFill>
            <a:blip r:embed="rId4"/>
            <a:stretch>
              <a:fillRect/>
            </a:stretch>
          </p:blipFill>
          <p:spPr>
            <a:xfrm>
              <a:off x="1018903" y="2653480"/>
              <a:ext cx="434132" cy="477069"/>
            </a:xfrm>
            <a:prstGeom prst="rect">
              <a:avLst/>
            </a:prstGeom>
          </p:spPr>
        </p:pic>
        <p:sp>
          <p:nvSpPr>
            <p:cNvPr id="16" name="Freeform: Shape 15">
              <a:extLst>
                <a:ext uri="{FF2B5EF4-FFF2-40B4-BE49-F238E27FC236}">
                  <a16:creationId xmlns:a16="http://schemas.microsoft.com/office/drawing/2014/main" id="{390B6F5F-B474-F6D1-DB87-339220473810}"/>
                </a:ext>
              </a:extLst>
            </p:cNvPr>
            <p:cNvSpPr/>
            <p:nvPr userDrawn="1"/>
          </p:nvSpPr>
          <p:spPr>
            <a:xfrm>
              <a:off x="1645690" y="2768269"/>
              <a:ext cx="3145938" cy="308493"/>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92114980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15" t="2691" r="10494" b="9519"/>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379021" y="2811645"/>
            <a:ext cx="7683500" cy="895065"/>
          </a:xfrm>
        </p:spPr>
        <p:txBody>
          <a:bodyPr/>
          <a:lstStyle>
            <a:lvl1pPr>
              <a:defRPr>
                <a:gradFill flip="none" rotWithShape="1">
                  <a:gsLst>
                    <a:gs pos="0">
                      <a:schemeClr val="accent3"/>
                    </a:gs>
                    <a:gs pos="100000">
                      <a:schemeClr val="accent6"/>
                    </a:gs>
                  </a:gsLst>
                  <a:lin ang="16200000" scaled="1"/>
                  <a:tileRect/>
                </a:gra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4" name="Group 3">
            <a:extLst>
              <a:ext uri="{FF2B5EF4-FFF2-40B4-BE49-F238E27FC236}">
                <a16:creationId xmlns:a16="http://schemas.microsoft.com/office/drawing/2014/main" id="{8A28A465-870A-6602-9C7B-97DF435D1128}"/>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3F274DE3-02DC-2E23-F53C-D843786042C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21C72947-95BA-A8C0-EE2A-CEA933019FF9}"/>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 name="Group 7">
            <a:extLst>
              <a:ext uri="{FF2B5EF4-FFF2-40B4-BE49-F238E27FC236}">
                <a16:creationId xmlns:a16="http://schemas.microsoft.com/office/drawing/2014/main" id="{E398E8E2-786C-3F86-9782-87786E7C3F66}"/>
              </a:ext>
            </a:extLst>
          </p:cNvPr>
          <p:cNvGrpSpPr/>
          <p:nvPr userDrawn="1"/>
        </p:nvGrpSpPr>
        <p:grpSpPr>
          <a:xfrm>
            <a:off x="8734424" y="669317"/>
            <a:ext cx="2957195" cy="373943"/>
            <a:chOff x="1018903" y="2653480"/>
            <a:chExt cx="3772725" cy="477069"/>
          </a:xfrm>
        </p:grpSpPr>
        <p:pic>
          <p:nvPicPr>
            <p:cNvPr id="10" name="Picture 9" descr="Copilot logo">
              <a:extLst>
                <a:ext uri="{FF2B5EF4-FFF2-40B4-BE49-F238E27FC236}">
                  <a16:creationId xmlns:a16="http://schemas.microsoft.com/office/drawing/2014/main" id="{93D353D4-F250-327B-89AC-57D4C75AFDC4}"/>
                </a:ext>
              </a:extLst>
            </p:cNvPr>
            <p:cNvPicPr>
              <a:picLocks noChangeAspect="1"/>
            </p:cNvPicPr>
            <p:nvPr/>
          </p:nvPicPr>
          <p:blipFill>
            <a:blip r:embed="rId4"/>
            <a:stretch>
              <a:fillRect/>
            </a:stretch>
          </p:blipFill>
          <p:spPr>
            <a:xfrm>
              <a:off x="1018903" y="2653480"/>
              <a:ext cx="434132" cy="477069"/>
            </a:xfrm>
            <a:prstGeom prst="rect">
              <a:avLst/>
            </a:prstGeom>
          </p:spPr>
        </p:pic>
        <p:sp>
          <p:nvSpPr>
            <p:cNvPr id="11" name="Freeform: Shape 10">
              <a:extLst>
                <a:ext uri="{FF2B5EF4-FFF2-40B4-BE49-F238E27FC236}">
                  <a16:creationId xmlns:a16="http://schemas.microsoft.com/office/drawing/2014/main" id="{82668F8B-7B84-B482-1EC4-666C9FEC93D5}"/>
                </a:ext>
              </a:extLst>
            </p:cNvPr>
            <p:cNvSpPr/>
            <p:nvPr userDrawn="1"/>
          </p:nvSpPr>
          <p:spPr>
            <a:xfrm>
              <a:off x="1645690" y="2768269"/>
              <a:ext cx="3145938" cy="308493"/>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65158681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4" name="Picture 3" descr="A person with blonde hair and a white shirt&#10;&#10;Description automatically generated">
            <a:extLst>
              <a:ext uri="{FF2B5EF4-FFF2-40B4-BE49-F238E27FC236}">
                <a16:creationId xmlns:a16="http://schemas.microsoft.com/office/drawing/2014/main" id="{1331CF21-D904-5335-BBD8-2AAF92B0C8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E64861AC-ADB0-AFE5-E703-001307E22B5D}"/>
              </a:ext>
            </a:extLst>
          </p:cNvPr>
          <p:cNvSpPr>
            <a:spLocks noGrp="1"/>
          </p:cNvSpPr>
          <p:nvPr>
            <p:ph type="title"/>
          </p:nvPr>
        </p:nvSpPr>
        <p:spPr>
          <a:xfrm>
            <a:off x="379021" y="2811645"/>
            <a:ext cx="7683500" cy="895065"/>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435BB0DD-35B6-1FD4-387B-6019DA7D251C}"/>
              </a:ext>
            </a:extLst>
          </p:cNvPr>
          <p:cNvSpPr>
            <a:spLocks noGrp="1"/>
          </p:cNvSpPr>
          <p:nvPr>
            <p:ph type="body" sz="quarter" idx="10"/>
          </p:nvPr>
        </p:nvSpPr>
        <p:spPr>
          <a:xfrm>
            <a:off x="399778" y="3846332"/>
            <a:ext cx="6823075" cy="454517"/>
          </a:xfrm>
        </p:spPr>
        <p:txBody>
          <a:bodyPr/>
          <a:lstStyle>
            <a:lvl1pPr marL="0" indent="0">
              <a:buNone/>
              <a:defRPr>
                <a:solidFill>
                  <a:schemeClr val="bg1"/>
                </a:solidFill>
              </a:defRPr>
            </a:lvl1pPr>
          </a:lstStyle>
          <a:p>
            <a:pPr lvl="0"/>
            <a:r>
              <a:rPr lang="en-US"/>
              <a:t>Click to edit Master text styles</a:t>
            </a:r>
          </a:p>
        </p:txBody>
      </p:sp>
      <p:pic>
        <p:nvPicPr>
          <p:cNvPr id="5" name="Picture 4" descr="A black background with white text&#10;&#10;Description automatically generated">
            <a:extLst>
              <a:ext uri="{FF2B5EF4-FFF2-40B4-BE49-F238E27FC236}">
                <a16:creationId xmlns:a16="http://schemas.microsoft.com/office/drawing/2014/main" id="{9B85F8E1-7640-1F49-FB11-1928C83889D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2101" y="505600"/>
            <a:ext cx="1870905" cy="688200"/>
          </a:xfrm>
          <a:prstGeom prst="rect">
            <a:avLst/>
          </a:prstGeom>
        </p:spPr>
      </p:pic>
    </p:spTree>
    <p:extLst>
      <p:ext uri="{BB962C8B-B14F-4D97-AF65-F5344CB8AC3E}">
        <p14:creationId xmlns:p14="http://schemas.microsoft.com/office/powerpoint/2010/main" val="71166554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icture 1" descr="A close up of a glass object&#10;&#10;Description automatically generated">
            <a:extLst>
              <a:ext uri="{FF2B5EF4-FFF2-40B4-BE49-F238E27FC236}">
                <a16:creationId xmlns:a16="http://schemas.microsoft.com/office/drawing/2014/main" id="{2AAB10B9-A5B4-8EE9-A35E-0DD6619B87F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11" t="10609" r="1529" b="6823"/>
          <a:stretch/>
        </p:blipFill>
        <p:spPr>
          <a:xfrm>
            <a:off x="0" y="0"/>
            <a:ext cx="12192000" cy="6858000"/>
          </a:xfrm>
          <a:prstGeom prst="rect">
            <a:avLst/>
          </a:prstGeom>
        </p:spPr>
      </p:pic>
      <p:pic>
        <p:nvPicPr>
          <p:cNvPr id="3" name="Picture 2" descr="A close up of a glass object&#10;&#10;Description automatically generated">
            <a:extLst>
              <a:ext uri="{FF2B5EF4-FFF2-40B4-BE49-F238E27FC236}">
                <a16:creationId xmlns:a16="http://schemas.microsoft.com/office/drawing/2014/main" id="{6AA1AC67-13BA-ADC6-4602-1C5E14B1595C}"/>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artisticBlur radius="27"/>
                    </a14:imgEffect>
                  </a14:imgLayer>
                </a14:imgProps>
              </a:ext>
              <a:ext uri="{28A0092B-C50C-407E-A947-70E740481C1C}">
                <a14:useLocalDpi xmlns:a14="http://schemas.microsoft.com/office/drawing/2010/main" val="0"/>
              </a:ext>
            </a:extLst>
          </a:blip>
          <a:srcRect l="5911" t="40500" r="25587" b="35275"/>
          <a:stretch/>
        </p:blipFill>
        <p:spPr>
          <a:xfrm>
            <a:off x="565148" y="2422963"/>
            <a:ext cx="8534401" cy="2012073"/>
          </a:xfrm>
          <a:prstGeom prst="roundRect">
            <a:avLst>
              <a:gd name="adj" fmla="val 12880"/>
            </a:avLst>
          </a:prstGeom>
        </p:spPr>
      </p:pic>
      <p:sp>
        <p:nvSpPr>
          <p:cNvPr id="4" name="Rectangle: Rounded Corners 3">
            <a:extLst>
              <a:ext uri="{FF2B5EF4-FFF2-40B4-BE49-F238E27FC236}">
                <a16:creationId xmlns:a16="http://schemas.microsoft.com/office/drawing/2014/main" id="{08F5EDB2-62CD-FCD3-37F1-2EA7B51C3CF8}"/>
              </a:ext>
            </a:extLst>
          </p:cNvPr>
          <p:cNvSpPr/>
          <p:nvPr userDrawn="1"/>
        </p:nvSpPr>
        <p:spPr>
          <a:xfrm>
            <a:off x="565150" y="2422048"/>
            <a:ext cx="8534400" cy="2012073"/>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4C02737-1995-7747-7303-F1115CC1989C}"/>
              </a:ext>
            </a:extLst>
          </p:cNvPr>
          <p:cNvSpPr/>
          <p:nvPr userDrawn="1"/>
        </p:nvSpPr>
        <p:spPr>
          <a:xfrm>
            <a:off x="1026037" y="2974294"/>
            <a:ext cx="7552813" cy="96485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agnify" title="Icon of a magnifying glass">
            <a:extLst>
              <a:ext uri="{FF2B5EF4-FFF2-40B4-BE49-F238E27FC236}">
                <a16:creationId xmlns:a16="http://schemas.microsoft.com/office/drawing/2014/main" id="{65E2CD84-BA71-0719-E777-8F57BF762044}"/>
              </a:ext>
            </a:extLst>
          </p:cNvPr>
          <p:cNvSpPr>
            <a:spLocks noChangeAspect="1" noEditPoints="1"/>
          </p:cNvSpPr>
          <p:nvPr userDrawn="1"/>
        </p:nvSpPr>
        <p:spPr bwMode="auto">
          <a:xfrm flipH="1">
            <a:off x="7791450" y="3229935"/>
            <a:ext cx="503335" cy="493716"/>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5">
            <a:extLst>
              <a:ext uri="{FF2B5EF4-FFF2-40B4-BE49-F238E27FC236}">
                <a16:creationId xmlns:a16="http://schemas.microsoft.com/office/drawing/2014/main" id="{E903047D-0F9D-0858-4D03-8A542EE21C82}"/>
              </a:ext>
            </a:extLst>
          </p:cNvPr>
          <p:cNvSpPr>
            <a:spLocks noGrp="1"/>
          </p:cNvSpPr>
          <p:nvPr>
            <p:ph type="title"/>
          </p:nvPr>
        </p:nvSpPr>
        <p:spPr>
          <a:xfrm>
            <a:off x="11022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1274313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2616083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65D091-6B2C-23D8-66B6-710FA9AD127F}"/>
              </a:ext>
            </a:extLst>
          </p:cNvPr>
          <p:cNvSpPr/>
          <p:nvPr userDrawn="1"/>
        </p:nvSpPr>
        <p:spPr>
          <a:xfrm>
            <a:off x="0" y="0"/>
            <a:ext cx="12192000" cy="6858000"/>
          </a:xfrm>
          <a:prstGeom prst="rect">
            <a:avLst/>
          </a:prstGeom>
          <a:gradFill flip="none" rotWithShape="1">
            <a:gsLst>
              <a:gs pos="20000">
                <a:srgbClr val="DAE4F6"/>
              </a:gs>
              <a:gs pos="100000">
                <a:srgbClr val="F0D2D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chat messages&#10;&#10;Description automatically generated">
            <a:extLst>
              <a:ext uri="{FF2B5EF4-FFF2-40B4-BE49-F238E27FC236}">
                <a16:creationId xmlns:a16="http://schemas.microsoft.com/office/drawing/2014/main" id="{5815694D-AE46-6A56-2B91-7EC4DC7518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202" r="11480" b="3278"/>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F877082-FE34-FE9B-5C00-4EFF86C7CB55}"/>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5">
            <a:extLst>
              <a:ext uri="{FF2B5EF4-FFF2-40B4-BE49-F238E27FC236}">
                <a16:creationId xmlns:a16="http://schemas.microsoft.com/office/drawing/2014/main" id="{EBB3EB53-54AD-8806-BB93-224477508D47}"/>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168579350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8" name="Picture 7" descr="A computer screen with a message&#10;&#10;Description automatically generated">
            <a:extLst>
              <a:ext uri="{FF2B5EF4-FFF2-40B4-BE49-F238E27FC236}">
                <a16:creationId xmlns:a16="http://schemas.microsoft.com/office/drawing/2014/main" id="{939E43D2-0AE7-0FEF-5B96-E3C9C69143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C214CBCE-B1B7-DD74-469F-D051CC3AB9B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5">
            <a:extLst>
              <a:ext uri="{FF2B5EF4-FFF2-40B4-BE49-F238E27FC236}">
                <a16:creationId xmlns:a16="http://schemas.microsoft.com/office/drawing/2014/main" id="{B0038111-0B73-0492-2541-3AB9C693846C}"/>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354925212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B76918B-C17A-3C2A-52E2-C558E0B41D4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725495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9" name="Picture 8" descr="A group of rectangular buttons&#10;&#10;Description automatically generated">
            <a:extLst>
              <a:ext uri="{FF2B5EF4-FFF2-40B4-BE49-F238E27FC236}">
                <a16:creationId xmlns:a16="http://schemas.microsoft.com/office/drawing/2014/main" id="{F8D0F755-C068-9D97-759A-35578DBE5A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3519" b="26481"/>
          <a:stretch/>
        </p:blipFill>
        <p:spPr>
          <a:xfrm>
            <a:off x="0" y="0"/>
            <a:ext cx="12192000" cy="3429000"/>
          </a:xfrm>
          <a:prstGeom prst="rect">
            <a:avLst/>
          </a:prstGeom>
        </p:spPr>
      </p:pic>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499160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7" name="Picture 6" descr="A computer screen with a couple of screens&#10;&#10;Description automatically generated">
            <a:extLst>
              <a:ext uri="{FF2B5EF4-FFF2-40B4-BE49-F238E27FC236}">
                <a16:creationId xmlns:a16="http://schemas.microsoft.com/office/drawing/2014/main" id="{F13A281E-B91B-B33F-8CAC-511DFDC79F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69" r="769" b="988"/>
          <a:stretch/>
        </p:blipFill>
        <p:spPr>
          <a:xfrm>
            <a:off x="0" y="0"/>
            <a:ext cx="12192000" cy="3429000"/>
          </a:xfrm>
          <a:prstGeom prst="rect">
            <a:avLst/>
          </a:prstGeom>
        </p:spPr>
      </p:pic>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961068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7" name="Picture 6" descr="A blurry image of a person's hand&#10;&#10;Description automatically generated">
            <a:extLst>
              <a:ext uri="{FF2B5EF4-FFF2-40B4-BE49-F238E27FC236}">
                <a16:creationId xmlns:a16="http://schemas.microsoft.com/office/drawing/2014/main" id="{093B630B-98F0-A558-44D6-C08F95FB3C1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199" y="14354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59347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0C8AED29-A2C9-D869-28FB-33C34244EB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84" r="37862"/>
          <a:stretch/>
        </p:blipFill>
        <p:spPr>
          <a:xfrm>
            <a:off x="0" y="0"/>
            <a:ext cx="5540029"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960363" y="509156"/>
            <a:ext cx="580390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956299" y="1435497"/>
            <a:ext cx="580390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254622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descr="A close up of a colorful object&#10;&#10;Description automatically generated">
            <a:extLst>
              <a:ext uri="{FF2B5EF4-FFF2-40B4-BE49-F238E27FC236}">
                <a16:creationId xmlns:a16="http://schemas.microsoft.com/office/drawing/2014/main" id="{8FA3090A-C743-6442-6B26-85597FDE3A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021" r="10124"/>
          <a:stretch/>
        </p:blipFill>
        <p:spPr>
          <a:xfrm>
            <a:off x="6651970" y="0"/>
            <a:ext cx="5540030"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385063" y="6107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380999" y="15370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678545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5/2/2024</a:t>
            </a:fld>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endParaRPr lang="en-US"/>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12118B41-A307-0DD1-5000-30B9B4FBE2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409044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9C3C374-A664-D7F0-45D0-04500913905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5/2/2024</a:t>
            </a:fld>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endParaRPr lang="en-US"/>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12118B41-A307-0DD1-5000-30B9B4FBE2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82408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5107523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Section Title photo">
    <p:spTree>
      <p:nvGrpSpPr>
        <p:cNvPr id="1" name=""/>
        <p:cNvGrpSpPr/>
        <p:nvPr/>
      </p:nvGrpSpPr>
      <p:grpSpPr>
        <a:xfrm>
          <a:off x="0" y="0"/>
          <a:ext cx="0" cy="0"/>
          <a:chOff x="0" y="0"/>
          <a:chExt cx="0" cy="0"/>
        </a:xfrm>
      </p:grpSpPr>
      <p:pic>
        <p:nvPicPr>
          <p:cNvPr id="4" name="Picture 3" descr="A close-up of a ribbon&#10;&#10;Description automatically generated">
            <a:extLst>
              <a:ext uri="{FF2B5EF4-FFF2-40B4-BE49-F238E27FC236}">
                <a16:creationId xmlns:a16="http://schemas.microsoft.com/office/drawing/2014/main" id="{8D106E32-AE8C-D4ED-B83A-9ECE4F6522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55" r="23455" b="21900"/>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0479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2_Section Title photo">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AC871D7A-C89B-F090-4E20-507E04C5B4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Tree>
    <p:extLst>
      <p:ext uri="{BB962C8B-B14F-4D97-AF65-F5344CB8AC3E}">
        <p14:creationId xmlns:p14="http://schemas.microsoft.com/office/powerpoint/2010/main" val="2341547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Summary page_Big headline">
    <p:bg>
      <p:bgPr>
        <a:solidFill>
          <a:schemeClr val="bg2"/>
        </a:solidFill>
        <a:effectLst/>
      </p:bgPr>
    </p:bg>
    <p:spTree>
      <p:nvGrpSpPr>
        <p:cNvPr id="1" name=""/>
        <p:cNvGrpSpPr/>
        <p:nvPr/>
      </p:nvGrpSpPr>
      <p:grpSpPr>
        <a:xfrm>
          <a:off x="0" y="0"/>
          <a:ext cx="0" cy="0"/>
          <a:chOff x="0" y="0"/>
          <a:chExt cx="0" cy="0"/>
        </a:xfrm>
      </p:grpSpPr>
      <p:pic>
        <p:nvPicPr>
          <p:cNvPr id="6" name="Picture 5" descr="A group of chat boxes&#10;&#10;Description automatically generated">
            <a:extLst>
              <a:ext uri="{FF2B5EF4-FFF2-40B4-BE49-F238E27FC236}">
                <a16:creationId xmlns:a16="http://schemas.microsoft.com/office/drawing/2014/main" id="{7EC4F649-6224-35AC-63DA-ED13663C2B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879" r="50000" b="1010"/>
          <a:stretch/>
        </p:blipFill>
        <p:spPr>
          <a:xfrm>
            <a:off x="7661204" y="685800"/>
            <a:ext cx="4035496" cy="5600700"/>
          </a:xfrm>
          <a:prstGeom prst="rect">
            <a:avLst/>
          </a:prstGeom>
        </p:spPr>
      </p:pic>
      <p:pic>
        <p:nvPicPr>
          <p:cNvPr id="3" name="Picture 2" descr="A blurry image of a person's hand&#10;&#10;Description automatically generated">
            <a:extLst>
              <a:ext uri="{FF2B5EF4-FFF2-40B4-BE49-F238E27FC236}">
                <a16:creationId xmlns:a16="http://schemas.microsoft.com/office/drawing/2014/main" id="{1886A6EB-DC3A-AC64-803E-AEC23C354B34}"/>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692900"/>
          </a:xfrm>
          <a:prstGeom prst="rect">
            <a:avLst/>
          </a:prstGeom>
        </p:spPr>
      </p:pic>
      <p:sp>
        <p:nvSpPr>
          <p:cNvPr id="4" name="Rectangle 3">
            <a:extLst>
              <a:ext uri="{FF2B5EF4-FFF2-40B4-BE49-F238E27FC236}">
                <a16:creationId xmlns:a16="http://schemas.microsoft.com/office/drawing/2014/main" id="{F0F8B4D4-45FE-8A6B-0940-2613A4013FC0}"/>
              </a:ext>
            </a:extLst>
          </p:cNvPr>
          <p:cNvSpPr/>
          <p:nvPr userDrawn="1"/>
        </p:nvSpPr>
        <p:spPr>
          <a:xfrm>
            <a:off x="0" y="0"/>
            <a:ext cx="12192000" cy="6692900"/>
          </a:xfrm>
          <a:prstGeom prst="rect">
            <a:avLst/>
          </a:prstGeom>
          <a:gradFill flip="none" rotWithShape="1">
            <a:gsLst>
              <a:gs pos="36000">
                <a:schemeClr val="bg1">
                  <a:alpha val="68000"/>
                </a:schemeClr>
              </a:gs>
              <a:gs pos="100000">
                <a:schemeClr val="bg1">
                  <a:alpha val="2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EAE3F76B-93DD-2A11-C7C5-3051EECE9777}"/>
              </a:ext>
            </a:extLst>
          </p:cNvPr>
          <p:cNvSpPr>
            <a:spLocks noGrp="1"/>
          </p:cNvSpPr>
          <p:nvPr>
            <p:ph type="body" sz="quarter" idx="15"/>
          </p:nvPr>
        </p:nvSpPr>
        <p:spPr>
          <a:xfrm>
            <a:off x="387350" y="1619611"/>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2" name="Rectangle 1">
            <a:extLst>
              <a:ext uri="{FF2B5EF4-FFF2-40B4-BE49-F238E27FC236}">
                <a16:creationId xmlns:a16="http://schemas.microsoft.com/office/drawing/2014/main" id="{CD367F4E-8C73-E0F8-F13E-FE82EB5E8890}"/>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chat boxes&#10;&#10;Description automatically generated">
            <a:extLst>
              <a:ext uri="{FF2B5EF4-FFF2-40B4-BE49-F238E27FC236}">
                <a16:creationId xmlns:a16="http://schemas.microsoft.com/office/drawing/2014/main" id="{C9DC74CC-1FDA-D2C2-CA47-399C0C900E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879" r="50000" b="1010"/>
          <a:stretch/>
        </p:blipFill>
        <p:spPr>
          <a:xfrm>
            <a:off x="7688192" y="685800"/>
            <a:ext cx="4035496" cy="5600700"/>
          </a:xfrm>
          <a:prstGeom prst="rect">
            <a:avLst/>
          </a:prstGeom>
        </p:spPr>
      </p:pic>
      <p:sp>
        <p:nvSpPr>
          <p:cNvPr id="8" name="Title 1">
            <a:extLst>
              <a:ext uri="{FF2B5EF4-FFF2-40B4-BE49-F238E27FC236}">
                <a16:creationId xmlns:a16="http://schemas.microsoft.com/office/drawing/2014/main" id="{E1AC44E4-6E8B-3264-6C80-836DA134E7E9}"/>
              </a:ext>
            </a:extLst>
          </p:cNvPr>
          <p:cNvSpPr>
            <a:spLocks noGrp="1"/>
          </p:cNvSpPr>
          <p:nvPr>
            <p:ph type="title"/>
          </p:nvPr>
        </p:nvSpPr>
        <p:spPr>
          <a:xfrm>
            <a:off x="393700" y="250825"/>
            <a:ext cx="6924604" cy="1325563"/>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175109433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68">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36">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88">
          <p15:clr>
            <a:srgbClr val="954F72"/>
          </p15:clr>
        </p15:guide>
        <p15:guide id="35" orient="horz" pos="2252">
          <p15:clr>
            <a:srgbClr val="954F72"/>
          </p15:clr>
        </p15:guide>
        <p15:guide id="36" orient="horz" pos="2695">
          <p15:clr>
            <a:srgbClr val="954F72"/>
          </p15:clr>
        </p15:guide>
        <p15:guide id="37" orient="horz" pos="2904">
          <p15:clr>
            <a:srgbClr val="954F72"/>
          </p15:clr>
        </p15:guide>
        <p15:guide id="38" orient="horz" pos="3323">
          <p15:clr>
            <a:srgbClr val="954F72"/>
          </p15:clr>
        </p15:guide>
        <p15:guide id="39" orient="horz" pos="3507">
          <p15:clr>
            <a:srgbClr val="954F72"/>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121362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B7594-1484-81D3-4108-E794D8FF04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8D616-E238-5793-BE31-A700A00741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3CBE81-3130-0687-E0B2-92C08370BD3B}"/>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5" name="Footer Placeholder 4">
            <a:extLst>
              <a:ext uri="{FF2B5EF4-FFF2-40B4-BE49-F238E27FC236}">
                <a16:creationId xmlns:a16="http://schemas.microsoft.com/office/drawing/2014/main" id="{26A8B7A8-B160-5E2E-51FE-267793E88B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05FA0-A6C9-0997-B1E4-29C0A6141B7E}"/>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DF75326B-5925-1E0B-801E-AF7E354EC63D}"/>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37354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5DFB7-70A0-1665-D6E3-4A8CAF915DD2}"/>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B76B0EF-C30F-FDAC-0650-753D06E042BA}"/>
              </a:ext>
            </a:extLst>
          </p:cNvPr>
          <p:cNvSpPr>
            <a:spLocks noGrp="1"/>
          </p:cNvSpPr>
          <p:nvPr>
            <p:ph sz="half" idx="1"/>
          </p:nvPr>
        </p:nvSpPr>
        <p:spPr>
          <a:xfrm>
            <a:off x="381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D0EDF9-509E-B7B5-406B-7749F5FC06ED}"/>
              </a:ext>
            </a:extLst>
          </p:cNvPr>
          <p:cNvSpPr>
            <a:spLocks noGrp="1"/>
          </p:cNvSpPr>
          <p:nvPr>
            <p:ph sz="half" idx="2"/>
          </p:nvPr>
        </p:nvSpPr>
        <p:spPr>
          <a:xfrm>
            <a:off x="5715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83EC1C-D01B-4AFA-E5CB-CB9EA45004B2}"/>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5/2/2024</a:t>
            </a:fld>
            <a:endParaRPr lang="en-US"/>
          </a:p>
        </p:txBody>
      </p:sp>
      <p:sp>
        <p:nvSpPr>
          <p:cNvPr id="6" name="Footer Placeholder 5">
            <a:extLst>
              <a:ext uri="{FF2B5EF4-FFF2-40B4-BE49-F238E27FC236}">
                <a16:creationId xmlns:a16="http://schemas.microsoft.com/office/drawing/2014/main" id="{80760E75-3DB5-88DA-8C51-62D26037C423}"/>
              </a:ext>
            </a:extLst>
          </p:cNvPr>
          <p:cNvSpPr>
            <a:spLocks noGrp="1"/>
          </p:cNvSpPr>
          <p:nvPr>
            <p:ph type="ftr" sz="quarter" idx="11"/>
          </p:nvPr>
        </p:nvSpPr>
        <p:spPr>
          <a:xfrm>
            <a:off x="3581400" y="6242050"/>
            <a:ext cx="4114800" cy="365125"/>
          </a:xfrm>
        </p:spPr>
        <p:txBody>
          <a:bodyPr/>
          <a:lstStyle/>
          <a:p>
            <a:endParaRPr lang="en-US"/>
          </a:p>
        </p:txBody>
      </p:sp>
      <p:sp>
        <p:nvSpPr>
          <p:cNvPr id="7" name="Slide Number Placeholder 6">
            <a:extLst>
              <a:ext uri="{FF2B5EF4-FFF2-40B4-BE49-F238E27FC236}">
                <a16:creationId xmlns:a16="http://schemas.microsoft.com/office/drawing/2014/main" id="{F58E7EC2-179C-311E-A9E8-D465C5F736FD}"/>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‹Nº›</a:t>
            </a:fld>
            <a:endParaRPr lang="en-US"/>
          </a:p>
        </p:txBody>
      </p:sp>
      <p:sp>
        <p:nvSpPr>
          <p:cNvPr id="8" name="Rectangle 7">
            <a:extLst>
              <a:ext uri="{FF2B5EF4-FFF2-40B4-BE49-F238E27FC236}">
                <a16:creationId xmlns:a16="http://schemas.microsoft.com/office/drawing/2014/main" id="{ECACDD53-1F86-E418-E788-467AF6D1530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321947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78B8E-7848-30AF-3D59-8AF1A4C608FE}"/>
              </a:ext>
            </a:extLst>
          </p:cNvPr>
          <p:cNvSpPr>
            <a:spLocks noGrp="1"/>
          </p:cNvSpPr>
          <p:nvPr>
            <p:ph type="title"/>
          </p:nvPr>
        </p:nvSpPr>
        <p:spPr>
          <a:xfrm>
            <a:off x="382588" y="2508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992D2E-5DBF-88B7-5F5C-652CFE965F95}"/>
              </a:ext>
            </a:extLst>
          </p:cNvPr>
          <p:cNvSpPr>
            <a:spLocks noGrp="1"/>
          </p:cNvSpPr>
          <p:nvPr>
            <p:ph type="body" idx="1"/>
          </p:nvPr>
        </p:nvSpPr>
        <p:spPr>
          <a:xfrm>
            <a:off x="382588" y="15668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0B60D5-5D33-75D9-93C0-377F2BC4602D}"/>
              </a:ext>
            </a:extLst>
          </p:cNvPr>
          <p:cNvSpPr>
            <a:spLocks noGrp="1"/>
          </p:cNvSpPr>
          <p:nvPr>
            <p:ph sz="half" idx="2"/>
          </p:nvPr>
        </p:nvSpPr>
        <p:spPr>
          <a:xfrm>
            <a:off x="382588" y="23907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125DA9-5EB4-C98D-5B05-C4523B8821C8}"/>
              </a:ext>
            </a:extLst>
          </p:cNvPr>
          <p:cNvSpPr>
            <a:spLocks noGrp="1"/>
          </p:cNvSpPr>
          <p:nvPr>
            <p:ph type="body" sz="quarter" idx="3"/>
          </p:nvPr>
        </p:nvSpPr>
        <p:spPr>
          <a:xfrm>
            <a:off x="5715000" y="15668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FB6702-3DE9-928A-A39D-8180D4597F96}"/>
              </a:ext>
            </a:extLst>
          </p:cNvPr>
          <p:cNvSpPr>
            <a:spLocks noGrp="1"/>
          </p:cNvSpPr>
          <p:nvPr>
            <p:ph sz="quarter" idx="4"/>
          </p:nvPr>
        </p:nvSpPr>
        <p:spPr>
          <a:xfrm>
            <a:off x="5715000" y="23907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E29ECA-2675-6459-76F2-D75FA569EF77}"/>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5/2/2024</a:t>
            </a:fld>
            <a:endParaRPr lang="en-US"/>
          </a:p>
        </p:txBody>
      </p:sp>
      <p:sp>
        <p:nvSpPr>
          <p:cNvPr id="8" name="Footer Placeholder 7">
            <a:extLst>
              <a:ext uri="{FF2B5EF4-FFF2-40B4-BE49-F238E27FC236}">
                <a16:creationId xmlns:a16="http://schemas.microsoft.com/office/drawing/2014/main" id="{8E748ED8-DACD-0038-D6D6-DE4AC207E2D3}"/>
              </a:ext>
            </a:extLst>
          </p:cNvPr>
          <p:cNvSpPr>
            <a:spLocks noGrp="1"/>
          </p:cNvSpPr>
          <p:nvPr>
            <p:ph type="ftr" sz="quarter" idx="11"/>
          </p:nvPr>
        </p:nvSpPr>
        <p:spPr>
          <a:xfrm>
            <a:off x="3581400" y="6242050"/>
            <a:ext cx="4114800" cy="365125"/>
          </a:xfrm>
        </p:spPr>
        <p:txBody>
          <a:bodyPr/>
          <a:lstStyle/>
          <a:p>
            <a:endParaRPr lang="en-US"/>
          </a:p>
        </p:txBody>
      </p:sp>
      <p:sp>
        <p:nvSpPr>
          <p:cNvPr id="9" name="Slide Number Placeholder 8">
            <a:extLst>
              <a:ext uri="{FF2B5EF4-FFF2-40B4-BE49-F238E27FC236}">
                <a16:creationId xmlns:a16="http://schemas.microsoft.com/office/drawing/2014/main" id="{9DAECBAA-A556-42DF-4612-1F8A33B69A33}"/>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‹Nº›</a:t>
            </a:fld>
            <a:endParaRPr lang="en-US"/>
          </a:p>
        </p:txBody>
      </p:sp>
      <p:sp>
        <p:nvSpPr>
          <p:cNvPr id="10" name="Rectangle 9">
            <a:extLst>
              <a:ext uri="{FF2B5EF4-FFF2-40B4-BE49-F238E27FC236}">
                <a16:creationId xmlns:a16="http://schemas.microsoft.com/office/drawing/2014/main" id="{5032FE57-96C7-114F-2AF4-DD1802AB550E}"/>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285925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C2C4-9465-E7E0-7BE9-86A26DFC42F2}"/>
              </a:ext>
            </a:extLst>
          </p:cNvPr>
          <p:cNvSpPr>
            <a:spLocks noGrp="1"/>
          </p:cNvSpPr>
          <p:nvPr>
            <p:ph type="title"/>
          </p:nvPr>
        </p:nvSpPr>
        <p:spPr>
          <a:xfrm>
            <a:off x="393700" y="250825"/>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A9798272-3D7A-0B34-A766-3948028AFE24}"/>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4" name="Footer Placeholder 3">
            <a:extLst>
              <a:ext uri="{FF2B5EF4-FFF2-40B4-BE49-F238E27FC236}">
                <a16:creationId xmlns:a16="http://schemas.microsoft.com/office/drawing/2014/main" id="{72DAE55C-2163-9917-99E9-F4D899E802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20A7F5-44CE-4932-EF35-6D73ABD6674D}"/>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388401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373976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1AFB2-43A1-88C3-1F8F-4E793BBF59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88F029-DB7D-90D3-34C5-72395F36A1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C03BEC-19F7-DF5D-6484-EBDCC59C42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18D6DC-4B4B-2883-E0B9-C1D347ABE62F}"/>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6" name="Footer Placeholder 5">
            <a:extLst>
              <a:ext uri="{FF2B5EF4-FFF2-40B4-BE49-F238E27FC236}">
                <a16:creationId xmlns:a16="http://schemas.microsoft.com/office/drawing/2014/main" id="{6D68B2B4-DC82-79DA-3A49-1017ECCA07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612CEA-0134-A61E-4A42-DD2C47D897A0}"/>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8" name="Rectangle 7">
            <a:extLst>
              <a:ext uri="{FF2B5EF4-FFF2-40B4-BE49-F238E27FC236}">
                <a16:creationId xmlns:a16="http://schemas.microsoft.com/office/drawing/2014/main" id="{2E1D4765-3562-FC6A-81E5-70ABCCC1704D}"/>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22746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5134897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ABBCA-D1AB-FC0B-F9D6-70105EF132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03B6F6-D60A-5E0F-6CCA-3B90405FB6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9BC509-FE80-1ADA-BF94-5145CE876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CEE832-BB9D-4599-20D5-EE066E58FAA9}"/>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6" name="Footer Placeholder 5">
            <a:extLst>
              <a:ext uri="{FF2B5EF4-FFF2-40B4-BE49-F238E27FC236}">
                <a16:creationId xmlns:a16="http://schemas.microsoft.com/office/drawing/2014/main" id="{44E6D2E4-24F2-B1E2-9575-AF271B6DEC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74F10C-357B-6AE5-E864-92C7095E9184}"/>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8" name="Rectangle 7">
            <a:extLst>
              <a:ext uri="{FF2B5EF4-FFF2-40B4-BE49-F238E27FC236}">
                <a16:creationId xmlns:a16="http://schemas.microsoft.com/office/drawing/2014/main" id="{0830FE84-2A0A-77C8-BDA1-1218015F2A2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247990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042B3-DC9D-EF20-6073-3CE5596B37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5CC056-07C5-BF99-D343-02D23C76F4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CA41F-D976-8361-F048-396E3071AE18}"/>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5" name="Footer Placeholder 4">
            <a:extLst>
              <a:ext uri="{FF2B5EF4-FFF2-40B4-BE49-F238E27FC236}">
                <a16:creationId xmlns:a16="http://schemas.microsoft.com/office/drawing/2014/main" id="{E156E965-15BB-CA18-A54B-315A1BBD9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7FFA27-CB9D-227A-3426-655AFEEC83C3}"/>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C535F9B6-6F4D-7883-3F81-44025E2B35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20023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2FD0F7-36C0-34C0-A0CA-3B25AC0852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BD3995-9906-F7B4-545A-B0564350B3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B8BAEC-B4F8-A04A-4BC2-E8ED1DD12A31}"/>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5" name="Footer Placeholder 4">
            <a:extLst>
              <a:ext uri="{FF2B5EF4-FFF2-40B4-BE49-F238E27FC236}">
                <a16:creationId xmlns:a16="http://schemas.microsoft.com/office/drawing/2014/main" id="{149CD486-A0AB-A65F-EC26-0ED5CC38AD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569D57-84EB-8C3C-AD27-C0BF59384551}"/>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4EA6A7E9-5A48-0B62-918D-4BE91AF83E1C}"/>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494353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Rectangle 2">
            <a:extLst>
              <a:ext uri="{FF2B5EF4-FFF2-40B4-BE49-F238E27FC236}">
                <a16:creationId xmlns:a16="http://schemas.microsoft.com/office/drawing/2014/main" id="{0DFE0CCE-AF81-D964-81E3-986A81CA7C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743164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Section Title photo">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0" y="0"/>
            <a:ext cx="5796279"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2" name="Title 1"/>
          <p:cNvSpPr>
            <a:spLocks noGrp="1"/>
          </p:cNvSpPr>
          <p:nvPr>
            <p:ph type="title" hasCustomPrompt="1"/>
          </p:nvPr>
        </p:nvSpPr>
        <p:spPr>
          <a:xfrm>
            <a:off x="495300"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626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66FCF5D-AAF1-5BB7-4BF5-625D6A430651}"/>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0873871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D4142-DBC4-E65B-1F41-30597BE745C3}"/>
              </a:ext>
            </a:extLst>
          </p:cNvPr>
          <p:cNvSpPr>
            <a:spLocks noGrp="1"/>
          </p:cNvSpPr>
          <p:nvPr>
            <p:ph type="title" hasCustomPrompt="1"/>
          </p:nvPr>
        </p:nvSpPr>
        <p:spPr>
          <a:xfrm>
            <a:off x="588263" y="3152001"/>
            <a:ext cx="2386712" cy="553998"/>
          </a:xfrm>
        </p:spPr>
        <p:txBody>
          <a:bodyPr anchor="ctr" anchorCtr="0"/>
          <a:lstStyle>
            <a:lvl1pPr>
              <a:defRPr>
                <a:solidFill>
                  <a:srgbClr val="FFFFFF"/>
                </a:solidFill>
              </a:defRPr>
            </a:lvl1pPr>
          </a:lstStyle>
          <a:p>
            <a:r>
              <a:rPr lang="en-US"/>
              <a:t>Agenda</a:t>
            </a:r>
          </a:p>
        </p:txBody>
      </p:sp>
      <p:sp>
        <p:nvSpPr>
          <p:cNvPr id="4" name="Text Placeholder 3">
            <a:extLst>
              <a:ext uri="{FF2B5EF4-FFF2-40B4-BE49-F238E27FC236}">
                <a16:creationId xmlns:a16="http://schemas.microsoft.com/office/drawing/2014/main" id="{6E0E8775-9DC0-A022-7A80-27B9652441C3}"/>
              </a:ext>
            </a:extLst>
          </p:cNvPr>
          <p:cNvSpPr>
            <a:spLocks noGrp="1"/>
          </p:cNvSpPr>
          <p:nvPr>
            <p:ph type="body" sz="quarter" idx="10"/>
          </p:nvPr>
        </p:nvSpPr>
        <p:spPr>
          <a:xfrm>
            <a:off x="4140200" y="2622626"/>
            <a:ext cx="7469188" cy="1612749"/>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7479483"/>
      </p:ext>
    </p:extLst>
  </p:cSld>
  <p:clrMapOvr>
    <a:masterClrMapping/>
  </p:clrMapOvr>
  <p:transition>
    <p:fade/>
  </p:transition>
  <p:extLst>
    <p:ext uri="{DCECCB84-F9BA-43D5-87BE-67443E8EF086}">
      <p15:sldGuideLst xmlns:p15="http://schemas.microsoft.com/office/powerpoint/2012/main">
        <p15:guide id="1" pos="2241">
          <p15:clr>
            <a:srgbClr val="FBAE40"/>
          </p15:clr>
        </p15:guide>
        <p15:guide id="2" pos="1874">
          <p15:clr>
            <a:srgbClr val="FBAE40"/>
          </p15:clr>
        </p15:guide>
        <p15:guide id="3" pos="2608">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Agend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410869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6419324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957741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10508008"/>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4543394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303307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341906"/>
          </a:xfrm>
        </p:spPr>
        <p:txBody>
          <a:bodyPr>
            <a:spAutoFit/>
          </a:bodyPr>
          <a:lstStyle>
            <a:lvl1pPr marL="171450" indent="-171450">
              <a:defRPr lang="en-US" sz="2000" dirty="0"/>
            </a:lvl1pPr>
            <a:lvl2pPr marL="342900" indent="-171450">
              <a:defRPr lang="en-US" sz="1600" dirty="0"/>
            </a:lvl2pPr>
            <a:lvl3pPr marL="514350" indent="-171450">
              <a:defRPr lang="en-US" sz="1400" dirty="0"/>
            </a:lvl3pPr>
            <a:lvl4pPr marL="666750" indent="-152400">
              <a:defRPr lang="en-US" sz="1200" dirty="0"/>
            </a:lvl4pPr>
            <a:lvl5pPr marL="793750" indent="-120650">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341906"/>
          </a:xfrm>
        </p:spPr>
        <p:txBody>
          <a:bodyPr>
            <a:spAutoFit/>
          </a:bodyPr>
          <a:lstStyle>
            <a:lvl1pPr marL="171450" indent="-171450">
              <a:defRPr lang="en-US" sz="2000" dirty="0"/>
            </a:lvl1pPr>
            <a:lvl2pPr marL="342900" indent="-171450">
              <a:defRPr lang="en-US" sz="1600" dirty="0"/>
            </a:lvl2pPr>
            <a:lvl3pPr marL="514350" indent="-171450">
              <a:defRPr lang="en-US" sz="1400" dirty="0"/>
            </a:lvl3pPr>
            <a:lvl4pPr marL="685800" indent="-136525">
              <a:defRPr lang="en-US" sz="1200" dirty="0"/>
            </a:lvl4pPr>
            <a:lvl5pPr marL="793750" indent="-120650">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53594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1"/>
            <a:ext cx="5214937" cy="4187827"/>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6"/>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30899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283115"/>
            <a:ext cx="3264408" cy="1243417"/>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283115"/>
            <a:ext cx="3264408" cy="1243417"/>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283115"/>
            <a:ext cx="3264408" cy="1243417"/>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4285446896"/>
      </p:ext>
    </p:extLst>
  </p:cSld>
  <p:clrMapOvr>
    <a:masterClrMapping/>
  </p:clrMapOvr>
  <p:transition>
    <p:fade/>
  </p:transition>
  <p:extLst>
    <p:ext uri="{DCECCB84-F9BA-43D5-87BE-67443E8EF086}">
      <p15:sldGuideLst xmlns:p15="http://schemas.microsoft.com/office/powerpoint/2012/main">
        <p15:guide id="3" orient="horz" pos="1437">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279632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89639"/>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89639"/>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89639"/>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89639"/>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89639"/>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115667970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96717972"/>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50/50 Imag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B3AEB-37BF-20CD-18AD-96D7E3680459}"/>
              </a:ext>
            </a:extLst>
          </p:cNvPr>
          <p:cNvSpPr>
            <a:spLocks noGrp="1"/>
          </p:cNvSpPr>
          <p:nvPr>
            <p:ph type="title" hasCustomPrompt="1"/>
          </p:nvPr>
        </p:nvSpPr>
        <p:spPr>
          <a:xfrm>
            <a:off x="588263" y="457200"/>
            <a:ext cx="4922521" cy="553998"/>
          </a:xfrm>
        </p:spPr>
        <p:txBody>
          <a:bodyPr/>
          <a:lstStyle/>
          <a:p>
            <a:r>
              <a:rPr lang="en-US"/>
              <a:t>Click to edit title</a:t>
            </a:r>
          </a:p>
        </p:txBody>
      </p:sp>
      <p:sp>
        <p:nvSpPr>
          <p:cNvPr id="9" name="Content Placeholder 8">
            <a:extLst>
              <a:ext uri="{FF2B5EF4-FFF2-40B4-BE49-F238E27FC236}">
                <a16:creationId xmlns:a16="http://schemas.microsoft.com/office/drawing/2014/main" id="{01D624DE-483D-FF6E-9BB1-90A937E423D9}"/>
              </a:ext>
            </a:extLst>
          </p:cNvPr>
          <p:cNvSpPr>
            <a:spLocks noGrp="1"/>
          </p:cNvSpPr>
          <p:nvPr>
            <p:ph sz="quarter" idx="10"/>
          </p:nvPr>
        </p:nvSpPr>
        <p:spPr>
          <a:xfrm>
            <a:off x="584201" y="1435100"/>
            <a:ext cx="4922522"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descr="This photo is a 'placeholder' only. Drag or drop your photo here, or click and tap the center to insert a photo.">
            <a:extLst>
              <a:ext uri="{FF2B5EF4-FFF2-40B4-BE49-F238E27FC236}">
                <a16:creationId xmlns:a16="http://schemas.microsoft.com/office/drawing/2014/main" id="{7BB8E91B-810E-3A41-33C4-109248C65B22}"/>
              </a:ext>
            </a:extLst>
          </p:cNvPr>
          <p:cNvSpPr>
            <a:spLocks noGrp="1"/>
          </p:cNvSpPr>
          <p:nvPr>
            <p:ph type="pic" sz="quarter" idx="11"/>
          </p:nvPr>
        </p:nvSpPr>
        <p:spPr>
          <a:xfrm>
            <a:off x="6099242" y="860423"/>
            <a:ext cx="5233221" cy="5137151"/>
          </a:xfrm>
          <a:blipFill dpi="0" rotWithShape="1">
            <a:blip r:embed="rId3"/>
            <a:srcRect/>
            <a:tile tx="0" ty="0" sx="76000" sy="76000" flip="none" algn="tl"/>
          </a:blipFill>
        </p:spPr>
        <p:txBody>
          <a:bodyPr>
            <a:noAutofit/>
          </a:bodyPr>
          <a:lstStyle>
            <a:lvl1pPr marL="0" indent="0">
              <a:buNone/>
              <a:defRPr sz="1400"/>
            </a:lvl1pPr>
          </a:lstStyle>
          <a:p>
            <a:r>
              <a:rPr lang="en-US"/>
              <a:t>Click icon to add picture</a:t>
            </a:r>
          </a:p>
        </p:txBody>
      </p:sp>
    </p:spTree>
    <p:extLst>
      <p:ext uri="{BB962C8B-B14F-4D97-AF65-F5344CB8AC3E}">
        <p14:creationId xmlns:p14="http://schemas.microsoft.com/office/powerpoint/2010/main" val="3553255737"/>
      </p:ext>
    </p:extLst>
  </p:cSld>
  <p:clrMapOvr>
    <a:masterClrMapping/>
  </p:clrMapOvr>
  <p:transition>
    <p:fade/>
  </p:transition>
  <p:extLst>
    <p:ext uri="{DCECCB84-F9BA-43D5-87BE-67443E8EF086}">
      <p15:sldGuideLst xmlns:p15="http://schemas.microsoft.com/office/powerpoint/2012/main">
        <p15:guide id="1" pos="3840">
          <p15:clr>
            <a:srgbClr val="FBAE40"/>
          </p15:clr>
        </p15:guide>
        <p15:guide id="2" pos="3470">
          <p15:clr>
            <a:srgbClr val="FBAE40"/>
          </p15:clr>
        </p15:guide>
        <p15:guide id="3" orient="horz" pos="1272">
          <p15:clr>
            <a:srgbClr val="FBAE40"/>
          </p15:clr>
        </p15:guide>
        <p15:guide id="4" orient="horz" pos="902">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50/50 Image and Tex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B3AEB-37BF-20CD-18AD-96D7E3680459}"/>
              </a:ext>
            </a:extLst>
          </p:cNvPr>
          <p:cNvSpPr>
            <a:spLocks noGrp="1"/>
          </p:cNvSpPr>
          <p:nvPr>
            <p:ph type="title" hasCustomPrompt="1"/>
          </p:nvPr>
        </p:nvSpPr>
        <p:spPr>
          <a:xfrm>
            <a:off x="588263" y="457200"/>
            <a:ext cx="4922521" cy="553998"/>
          </a:xfrm>
        </p:spPr>
        <p:txBody>
          <a:bodyPr/>
          <a:lstStyle/>
          <a:p>
            <a:r>
              <a:rPr lang="en-US"/>
              <a:t>Click to edit title</a:t>
            </a:r>
          </a:p>
        </p:txBody>
      </p:sp>
      <p:sp>
        <p:nvSpPr>
          <p:cNvPr id="9" name="Content Placeholder 8">
            <a:extLst>
              <a:ext uri="{FF2B5EF4-FFF2-40B4-BE49-F238E27FC236}">
                <a16:creationId xmlns:a16="http://schemas.microsoft.com/office/drawing/2014/main" id="{01D624DE-483D-FF6E-9BB1-90A937E423D9}"/>
              </a:ext>
            </a:extLst>
          </p:cNvPr>
          <p:cNvSpPr>
            <a:spLocks noGrp="1"/>
          </p:cNvSpPr>
          <p:nvPr>
            <p:ph sz="quarter" idx="10"/>
          </p:nvPr>
        </p:nvSpPr>
        <p:spPr>
          <a:xfrm>
            <a:off x="584201" y="1435100"/>
            <a:ext cx="4922522"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descr="This photo is a 'placeholder' only. Drag or drop your photo here, or click and tap the center to insert a photo.">
            <a:extLst>
              <a:ext uri="{FF2B5EF4-FFF2-40B4-BE49-F238E27FC236}">
                <a16:creationId xmlns:a16="http://schemas.microsoft.com/office/drawing/2014/main" id="{7BB8E91B-810E-3A41-33C4-109248C65B22}"/>
              </a:ext>
            </a:extLst>
          </p:cNvPr>
          <p:cNvSpPr>
            <a:spLocks noGrp="1"/>
          </p:cNvSpPr>
          <p:nvPr>
            <p:ph type="pic" sz="quarter" idx="11"/>
          </p:nvPr>
        </p:nvSpPr>
        <p:spPr>
          <a:xfrm>
            <a:off x="6099242" y="860423"/>
            <a:ext cx="5233221" cy="5137151"/>
          </a:xfrm>
          <a:blipFill dpi="0" rotWithShape="1">
            <a:blip r:embed="rId3"/>
            <a:srcRect/>
            <a:tile tx="0" ty="0" sx="76000" sy="76000" flip="none" algn="tl"/>
          </a:blipFill>
        </p:spPr>
        <p:txBody>
          <a:bodyPr>
            <a:noAutofit/>
          </a:bodyPr>
          <a:lstStyle>
            <a:lvl1pPr marL="0" indent="0">
              <a:buNone/>
              <a:defRPr sz="1400"/>
            </a:lvl1pPr>
          </a:lstStyle>
          <a:p>
            <a:r>
              <a:rPr lang="en-US"/>
              <a:t>Click icon to add picture</a:t>
            </a:r>
          </a:p>
        </p:txBody>
      </p:sp>
    </p:spTree>
    <p:extLst>
      <p:ext uri="{BB962C8B-B14F-4D97-AF65-F5344CB8AC3E}">
        <p14:creationId xmlns:p14="http://schemas.microsoft.com/office/powerpoint/2010/main" val="695007010"/>
      </p:ext>
    </p:extLst>
  </p:cSld>
  <p:clrMapOvr>
    <a:masterClrMapping/>
  </p:clrMapOvr>
  <p:transition>
    <p:fade/>
  </p:transition>
  <p:extLst>
    <p:ext uri="{DCECCB84-F9BA-43D5-87BE-67443E8EF086}">
      <p15:sldGuideLst xmlns:p15="http://schemas.microsoft.com/office/powerpoint/2012/main">
        <p15:guide id="1" pos="3840">
          <p15:clr>
            <a:srgbClr val="FBAE40"/>
          </p15:clr>
        </p15:guide>
        <p15:guide id="2" pos="3470">
          <p15:clr>
            <a:srgbClr val="FBAE40"/>
          </p15:clr>
        </p15:guide>
        <p15:guide id="3" orient="horz" pos="1272">
          <p15:clr>
            <a:srgbClr val="FBAE40"/>
          </p15:clr>
        </p15:guide>
        <p15:guide id="4" orient="horz" pos="90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pic>
        <p:nvPicPr>
          <p:cNvPr id="3" name="Picture 2" descr="Microsoft Inspire">
            <a:extLst>
              <a:ext uri="{FF2B5EF4-FFF2-40B4-BE49-F238E27FC236}">
                <a16:creationId xmlns:a16="http://schemas.microsoft.com/office/drawing/2014/main" id="{C8E43CF1-169E-96BE-288A-B28B9903FC9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rgbClr val="225B62"/>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E74A0804-9159-FA2B-7811-EA190CEC2A0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4945503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62417548"/>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50/50 Image and Text 3">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B3AEB-37BF-20CD-18AD-96D7E3680459}"/>
              </a:ext>
            </a:extLst>
          </p:cNvPr>
          <p:cNvSpPr>
            <a:spLocks noGrp="1"/>
          </p:cNvSpPr>
          <p:nvPr>
            <p:ph type="title" hasCustomPrompt="1"/>
          </p:nvPr>
        </p:nvSpPr>
        <p:spPr>
          <a:xfrm>
            <a:off x="588263" y="457200"/>
            <a:ext cx="4922521" cy="553998"/>
          </a:xfrm>
        </p:spPr>
        <p:txBody>
          <a:bodyPr/>
          <a:lstStyle/>
          <a:p>
            <a:r>
              <a:rPr lang="en-US"/>
              <a:t>Click to edit title</a:t>
            </a:r>
          </a:p>
        </p:txBody>
      </p:sp>
      <p:sp>
        <p:nvSpPr>
          <p:cNvPr id="9" name="Content Placeholder 8">
            <a:extLst>
              <a:ext uri="{FF2B5EF4-FFF2-40B4-BE49-F238E27FC236}">
                <a16:creationId xmlns:a16="http://schemas.microsoft.com/office/drawing/2014/main" id="{01D624DE-483D-FF6E-9BB1-90A937E423D9}"/>
              </a:ext>
            </a:extLst>
          </p:cNvPr>
          <p:cNvSpPr>
            <a:spLocks noGrp="1"/>
          </p:cNvSpPr>
          <p:nvPr>
            <p:ph sz="quarter" idx="10"/>
          </p:nvPr>
        </p:nvSpPr>
        <p:spPr>
          <a:xfrm>
            <a:off x="584201" y="1435100"/>
            <a:ext cx="4922522"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descr="This photo is a 'placeholder' only. Drag or drop your photo here, or click and tap the center to insert a photo.">
            <a:extLst>
              <a:ext uri="{FF2B5EF4-FFF2-40B4-BE49-F238E27FC236}">
                <a16:creationId xmlns:a16="http://schemas.microsoft.com/office/drawing/2014/main" id="{7BB8E91B-810E-3A41-33C4-109248C65B22}"/>
              </a:ext>
            </a:extLst>
          </p:cNvPr>
          <p:cNvSpPr>
            <a:spLocks noGrp="1"/>
          </p:cNvSpPr>
          <p:nvPr>
            <p:ph type="pic" sz="quarter" idx="11"/>
          </p:nvPr>
        </p:nvSpPr>
        <p:spPr>
          <a:xfrm>
            <a:off x="6099242" y="0"/>
            <a:ext cx="6092758" cy="6858000"/>
          </a:xfrm>
          <a:blipFill dpi="0" rotWithShape="1">
            <a:blip r:embed="rId2"/>
            <a:srcRect/>
            <a:tile tx="-355600" ty="0" sx="100000" sy="100000" flip="none" algn="tl"/>
          </a:blipFill>
        </p:spPr>
        <p:txBody>
          <a:bodyPr>
            <a:noAutofit/>
          </a:bodyPr>
          <a:lstStyle>
            <a:lvl1pPr marL="0" indent="0">
              <a:buNone/>
              <a:defRPr sz="1400"/>
            </a:lvl1pPr>
          </a:lstStyle>
          <a:p>
            <a:r>
              <a:rPr lang="en-US"/>
              <a:t>Click icon to add picture</a:t>
            </a:r>
          </a:p>
        </p:txBody>
      </p:sp>
    </p:spTree>
    <p:extLst>
      <p:ext uri="{BB962C8B-B14F-4D97-AF65-F5344CB8AC3E}">
        <p14:creationId xmlns:p14="http://schemas.microsoft.com/office/powerpoint/2010/main" val="3304642056"/>
      </p:ext>
    </p:extLst>
  </p:cSld>
  <p:clrMapOvr>
    <a:masterClrMapping/>
  </p:clrMapOvr>
  <p:transition>
    <p:fade/>
  </p:transition>
  <p:extLst>
    <p:ext uri="{DCECCB84-F9BA-43D5-87BE-67443E8EF086}">
      <p15:sldGuideLst xmlns:p15="http://schemas.microsoft.com/office/powerpoint/2012/main">
        <p15:guide id="1" pos="3840">
          <p15:clr>
            <a:srgbClr val="FBAE40"/>
          </p15:clr>
        </p15:guide>
        <p15:guide id="2" pos="3470">
          <p15:clr>
            <a:srgbClr val="FBAE40"/>
          </p15:clr>
        </p15:guide>
        <p15:guide id="3" orient="horz" pos="1272">
          <p15:clr>
            <a:srgbClr val="FBAE40"/>
          </p15:clr>
        </p15:guide>
        <p15:guide id="4" orient="horz" pos="902">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Quote Slide - Sho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E69C-AACC-A937-7D9E-AEF1588D06FD}"/>
              </a:ext>
            </a:extLst>
          </p:cNvPr>
          <p:cNvSpPr>
            <a:spLocks noGrp="1"/>
          </p:cNvSpPr>
          <p:nvPr>
            <p:ph type="title" hasCustomPrompt="1"/>
          </p:nvPr>
        </p:nvSpPr>
        <p:spPr>
          <a:xfrm>
            <a:off x="3869243" y="2979778"/>
            <a:ext cx="7740145" cy="553998"/>
          </a:xfrm>
        </p:spPr>
        <p:txBody>
          <a:bodyPr anchor="b" anchorCtr="0"/>
          <a:lstStyle>
            <a:lvl1pPr marL="182880" indent="-182880">
              <a:defRPr/>
            </a:lvl1pPr>
          </a:lstStyle>
          <a:p>
            <a:r>
              <a:rPr lang="en-US"/>
              <a:t>“Insert quote here”</a:t>
            </a:r>
          </a:p>
        </p:txBody>
      </p:sp>
      <p:sp>
        <p:nvSpPr>
          <p:cNvPr id="9" name="Text Placeholder 4">
            <a:extLst>
              <a:ext uri="{FF2B5EF4-FFF2-40B4-BE49-F238E27FC236}">
                <a16:creationId xmlns:a16="http://schemas.microsoft.com/office/drawing/2014/main" id="{1C0D5F63-F2B7-E03A-A9F2-6DC339C46234}"/>
              </a:ext>
            </a:extLst>
          </p:cNvPr>
          <p:cNvSpPr>
            <a:spLocks noGrp="1"/>
          </p:cNvSpPr>
          <p:nvPr>
            <p:ph type="body" sz="quarter" idx="12" hasCustomPrompt="1"/>
          </p:nvPr>
        </p:nvSpPr>
        <p:spPr>
          <a:xfrm>
            <a:off x="4059238" y="3962400"/>
            <a:ext cx="7543800"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Name</a:t>
            </a:r>
          </a:p>
        </p:txBody>
      </p:sp>
      <p:sp>
        <p:nvSpPr>
          <p:cNvPr id="10" name="Text Placeholder 3">
            <a:extLst>
              <a:ext uri="{FF2B5EF4-FFF2-40B4-BE49-F238E27FC236}">
                <a16:creationId xmlns:a16="http://schemas.microsoft.com/office/drawing/2014/main" id="{3C8F21EA-8B63-FD39-60DD-D40E5BF49B31}"/>
              </a:ext>
            </a:extLst>
          </p:cNvPr>
          <p:cNvSpPr>
            <a:spLocks noGrp="1"/>
          </p:cNvSpPr>
          <p:nvPr>
            <p:ph type="body" sz="quarter" idx="13" hasCustomPrompt="1"/>
          </p:nvPr>
        </p:nvSpPr>
        <p:spPr>
          <a:xfrm>
            <a:off x="4059238" y="4294188"/>
            <a:ext cx="7543800"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Title, company, or other information</a:t>
            </a:r>
          </a:p>
        </p:txBody>
      </p:sp>
    </p:spTree>
    <p:extLst>
      <p:ext uri="{BB962C8B-B14F-4D97-AF65-F5344CB8AC3E}">
        <p14:creationId xmlns:p14="http://schemas.microsoft.com/office/powerpoint/2010/main" val="217164897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2557">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Quote Slide - Lo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E69C-AACC-A937-7D9E-AEF1588D06FD}"/>
              </a:ext>
            </a:extLst>
          </p:cNvPr>
          <p:cNvSpPr>
            <a:spLocks noGrp="1"/>
          </p:cNvSpPr>
          <p:nvPr>
            <p:ph type="title" hasCustomPrompt="1"/>
          </p:nvPr>
        </p:nvSpPr>
        <p:spPr>
          <a:xfrm>
            <a:off x="3869243" y="4088382"/>
            <a:ext cx="7740145" cy="553998"/>
          </a:xfrm>
        </p:spPr>
        <p:txBody>
          <a:bodyPr anchor="b" anchorCtr="0"/>
          <a:lstStyle>
            <a:lvl1pPr marL="182880" indent="-182880">
              <a:defRPr/>
            </a:lvl1pPr>
          </a:lstStyle>
          <a:p>
            <a:r>
              <a:rPr lang="en-US"/>
              <a:t>“Insert quote here”</a:t>
            </a:r>
          </a:p>
        </p:txBody>
      </p:sp>
      <p:sp>
        <p:nvSpPr>
          <p:cNvPr id="9" name="Text Placeholder 4">
            <a:extLst>
              <a:ext uri="{FF2B5EF4-FFF2-40B4-BE49-F238E27FC236}">
                <a16:creationId xmlns:a16="http://schemas.microsoft.com/office/drawing/2014/main" id="{1C0D5F63-F2B7-E03A-A9F2-6DC339C46234}"/>
              </a:ext>
            </a:extLst>
          </p:cNvPr>
          <p:cNvSpPr>
            <a:spLocks noGrp="1"/>
          </p:cNvSpPr>
          <p:nvPr>
            <p:ph type="body" sz="quarter" idx="12" hasCustomPrompt="1"/>
          </p:nvPr>
        </p:nvSpPr>
        <p:spPr>
          <a:xfrm>
            <a:off x="4059238" y="5071004"/>
            <a:ext cx="7543800"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Name</a:t>
            </a:r>
          </a:p>
        </p:txBody>
      </p:sp>
      <p:sp>
        <p:nvSpPr>
          <p:cNvPr id="10" name="Text Placeholder 3">
            <a:extLst>
              <a:ext uri="{FF2B5EF4-FFF2-40B4-BE49-F238E27FC236}">
                <a16:creationId xmlns:a16="http://schemas.microsoft.com/office/drawing/2014/main" id="{3C8F21EA-8B63-FD39-60DD-D40E5BF49B31}"/>
              </a:ext>
            </a:extLst>
          </p:cNvPr>
          <p:cNvSpPr>
            <a:spLocks noGrp="1"/>
          </p:cNvSpPr>
          <p:nvPr>
            <p:ph type="body" sz="quarter" idx="13" hasCustomPrompt="1"/>
          </p:nvPr>
        </p:nvSpPr>
        <p:spPr>
          <a:xfrm>
            <a:off x="4059238" y="5402792"/>
            <a:ext cx="7543800"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Title, company, or other information</a:t>
            </a:r>
          </a:p>
        </p:txBody>
      </p:sp>
    </p:spTree>
    <p:extLst>
      <p:ext uri="{BB962C8B-B14F-4D97-AF65-F5344CB8AC3E}">
        <p14:creationId xmlns:p14="http://schemas.microsoft.com/office/powerpoint/2010/main" val="247514559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2557">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58247487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371540566"/>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861774"/>
          </a:xfrm>
        </p:spPr>
        <p:txBody>
          <a:bodyPr/>
          <a:lstStyle>
            <a:lvl1pPr marL="0" indent="0">
              <a:buNone/>
              <a:defRPr sz="28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3074528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8888053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4645721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44999249"/>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7998364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23900713"/>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01293040"/>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4329850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3250003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5615838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1741397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79997097"/>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307777"/>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307777"/>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846704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2654868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8884911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8414479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45641710"/>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4931970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8031768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5469206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305160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3623830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83735953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82056994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03944114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82153068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1539152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6800242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62846375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Dem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4200"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8378943B-C30D-8D9C-9277-70CC3E86090C}"/>
              </a:ext>
            </a:extLst>
          </p:cNvPr>
          <p:cNvSpPr>
            <a:spLocks noGrp="1"/>
          </p:cNvSpPr>
          <p:nvPr>
            <p:ph type="body" sz="quarter" idx="13" hasCustomPrompt="1"/>
          </p:nvPr>
        </p:nvSpPr>
        <p:spPr>
          <a:xfrm>
            <a:off x="584200" y="4294188"/>
            <a:ext cx="9144000" cy="246221"/>
          </a:xfrm>
        </p:spPr>
        <p:txBody>
          <a:bodyPr/>
          <a:lstStyle>
            <a:lvl1pPr marL="0" indent="0">
              <a:buNone/>
              <a:defRPr sz="1600"/>
            </a:lvl1pPr>
          </a:lstStyle>
          <a:p>
            <a:pPr lvl="0"/>
            <a:r>
              <a:rPr lang="en-US"/>
              <a:t>Title, company, or other information</a:t>
            </a:r>
          </a:p>
        </p:txBody>
      </p:sp>
    </p:spTree>
    <p:extLst>
      <p:ext uri="{BB962C8B-B14F-4D97-AF65-F5344CB8AC3E}">
        <p14:creationId xmlns:p14="http://schemas.microsoft.com/office/powerpoint/2010/main" val="17409460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4200"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8378943B-C30D-8D9C-9277-70CC3E86090C}"/>
              </a:ext>
            </a:extLst>
          </p:cNvPr>
          <p:cNvSpPr>
            <a:spLocks noGrp="1"/>
          </p:cNvSpPr>
          <p:nvPr>
            <p:ph type="body" sz="quarter" idx="13" hasCustomPrompt="1"/>
          </p:nvPr>
        </p:nvSpPr>
        <p:spPr>
          <a:xfrm>
            <a:off x="584200" y="4294188"/>
            <a:ext cx="9144000" cy="246221"/>
          </a:xfrm>
        </p:spPr>
        <p:txBody>
          <a:bodyPr/>
          <a:lstStyle>
            <a:lvl1pPr marL="0" indent="0">
              <a:buNone/>
              <a:defRPr sz="1600"/>
            </a:lvl1pPr>
          </a:lstStyle>
          <a:p>
            <a:pPr lvl="0"/>
            <a:r>
              <a:rPr lang="en-US"/>
              <a:t>Title, company, or other information</a:t>
            </a:r>
          </a:p>
        </p:txBody>
      </p:sp>
    </p:spTree>
    <p:extLst>
      <p:ext uri="{BB962C8B-B14F-4D97-AF65-F5344CB8AC3E}">
        <p14:creationId xmlns:p14="http://schemas.microsoft.com/office/powerpoint/2010/main" val="27198085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4"/>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732080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Section Tit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5310155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0750E-BC42-5134-DB1F-B879C090EE08}"/>
              </a:ext>
            </a:extLst>
          </p:cNvPr>
          <p:cNvSpPr>
            <a:spLocks noGrp="1"/>
          </p:cNvSpPr>
          <p:nvPr>
            <p:ph type="title"/>
          </p:nvPr>
        </p:nvSpPr>
        <p:spPr>
          <a:xfrm>
            <a:off x="588262" y="457200"/>
            <a:ext cx="4152899" cy="553998"/>
          </a:xfrm>
        </p:spPr>
        <p:txBody>
          <a:bodyPr/>
          <a:lstStyle/>
          <a:p>
            <a:r>
              <a:rPr lang="en-US"/>
              <a:t>Click to edit Master title style</a:t>
            </a:r>
          </a:p>
        </p:txBody>
      </p:sp>
      <p:sp>
        <p:nvSpPr>
          <p:cNvPr id="8" name="Text Placeholder 7">
            <a:extLst>
              <a:ext uri="{FF2B5EF4-FFF2-40B4-BE49-F238E27FC236}">
                <a16:creationId xmlns:a16="http://schemas.microsoft.com/office/drawing/2014/main" id="{16AAFA15-DECA-1ABE-1FCA-73BF5C96EBC2}"/>
              </a:ext>
            </a:extLst>
          </p:cNvPr>
          <p:cNvSpPr>
            <a:spLocks noGrp="1"/>
          </p:cNvSpPr>
          <p:nvPr>
            <p:ph type="body" sz="quarter" idx="10"/>
          </p:nvPr>
        </p:nvSpPr>
        <p:spPr>
          <a:xfrm>
            <a:off x="588963" y="2022475"/>
            <a:ext cx="4152900" cy="2043636"/>
          </a:xfrm>
        </p:spPr>
        <p:txBody>
          <a:bodyPr/>
          <a:lstStyle>
            <a:lvl1pPr marL="0" indent="0">
              <a:buNone/>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a:extLst>
              <a:ext uri="{FF2B5EF4-FFF2-40B4-BE49-F238E27FC236}">
                <a16:creationId xmlns:a16="http://schemas.microsoft.com/office/drawing/2014/main" id="{1ED663A6-1987-EA97-1302-32A77AF6701F}"/>
              </a:ext>
            </a:extLst>
          </p:cNvPr>
          <p:cNvSpPr>
            <a:spLocks noGrp="1" noChangeAspect="1"/>
          </p:cNvSpPr>
          <p:nvPr>
            <p:ph sz="quarter" idx="12" hasCustomPrompt="1"/>
          </p:nvPr>
        </p:nvSpPr>
        <p:spPr>
          <a:xfrm>
            <a:off x="5334000" y="1464400"/>
            <a:ext cx="6858000" cy="3855516"/>
          </a:xfrm>
          <a:prstGeom prst="roundRect">
            <a:avLst>
              <a:gd name="adj" fmla="val 2399"/>
            </a:avLst>
          </a:prstGeom>
          <a:blipFill>
            <a:blip r:embed="rId3"/>
            <a:stretch>
              <a:fillRect/>
            </a:stretch>
          </a:blipFill>
          <a:ln w="381000">
            <a:noFill/>
          </a:ln>
          <a:effectLst>
            <a:outerShdw blurRad="254000" dist="292100" dir="2700000" sx="101000" sy="101000" algn="ctr" rotWithShape="0">
              <a:srgbClr val="000000">
                <a:alpha val="15000"/>
              </a:srgbClr>
            </a:outerShdw>
          </a:effectLst>
        </p:spPr>
        <p:txBody>
          <a:bodyPr tIns="237744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389932539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2987">
          <p15:clr>
            <a:srgbClr val="FBAE40"/>
          </p15:clr>
        </p15:guide>
        <p15:guide id="3" pos="3360">
          <p15:clr>
            <a:srgbClr val="FBAE40"/>
          </p15:clr>
        </p15:guide>
        <p15:guide id="4" orient="horz" pos="1274">
          <p15:clr>
            <a:srgbClr val="FBAE40"/>
          </p15:clr>
        </p15:guide>
        <p15:guide id="5" orient="horz" pos="900">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Mobile 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0750E-BC42-5134-DB1F-B879C090EE08}"/>
              </a:ext>
            </a:extLst>
          </p:cNvPr>
          <p:cNvSpPr>
            <a:spLocks noGrp="1"/>
          </p:cNvSpPr>
          <p:nvPr>
            <p:ph type="title"/>
          </p:nvPr>
        </p:nvSpPr>
        <p:spPr>
          <a:xfrm>
            <a:off x="588263" y="457200"/>
            <a:ext cx="4907662" cy="553998"/>
          </a:xfrm>
        </p:spPr>
        <p:txBody>
          <a:bodyPr/>
          <a:lstStyle/>
          <a:p>
            <a:r>
              <a:rPr lang="en-US"/>
              <a:t>Click to edit Master title style</a:t>
            </a:r>
          </a:p>
        </p:txBody>
      </p:sp>
      <p:sp>
        <p:nvSpPr>
          <p:cNvPr id="8" name="Text Placeholder 7">
            <a:extLst>
              <a:ext uri="{FF2B5EF4-FFF2-40B4-BE49-F238E27FC236}">
                <a16:creationId xmlns:a16="http://schemas.microsoft.com/office/drawing/2014/main" id="{16AAFA15-DECA-1ABE-1FCA-73BF5C96EBC2}"/>
              </a:ext>
            </a:extLst>
          </p:cNvPr>
          <p:cNvSpPr>
            <a:spLocks noGrp="1"/>
          </p:cNvSpPr>
          <p:nvPr>
            <p:ph type="body" sz="quarter" idx="10"/>
          </p:nvPr>
        </p:nvSpPr>
        <p:spPr>
          <a:xfrm>
            <a:off x="588963" y="2022475"/>
            <a:ext cx="4906962" cy="2043636"/>
          </a:xfrm>
        </p:spPr>
        <p:txBody>
          <a:bodyPr/>
          <a:lstStyle>
            <a:lvl1pPr marL="0" indent="0">
              <a:buNone/>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786AC449-72E2-2B91-EB1A-12EC0302CCC6}"/>
              </a:ext>
            </a:extLst>
          </p:cNvPr>
          <p:cNvSpPr>
            <a:spLocks noGrp="1"/>
          </p:cNvSpPr>
          <p:nvPr>
            <p:ph sz="quarter" idx="12" hasCustomPrompt="1"/>
          </p:nvPr>
        </p:nvSpPr>
        <p:spPr>
          <a:xfrm>
            <a:off x="7713894" y="585216"/>
            <a:ext cx="2625967" cy="5687568"/>
          </a:xfrm>
          <a:prstGeom prst="roundRect">
            <a:avLst>
              <a:gd name="adj" fmla="val 8222"/>
            </a:avLst>
          </a:prstGeom>
          <a:blipFill>
            <a:blip r:embed="rId3"/>
            <a:stretch>
              <a:fillRect/>
            </a:stretch>
          </a:blipFill>
          <a:ln w="241300">
            <a:noFill/>
          </a:ln>
          <a:effectLst>
            <a:outerShdw blurRad="254000" dist="292100" dir="2700000" sx="101000" sy="101000" algn="ctr" rotWithShape="0">
              <a:srgbClr val="000000">
                <a:alpha val="15000"/>
              </a:srgbClr>
            </a:outerShdw>
          </a:effectLst>
        </p:spPr>
        <p:txBody>
          <a:bodyPr tIns="1463040" bIns="0" anchor="ctr" anchorCtr="0">
            <a:noAutofit/>
          </a:bodyPr>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56564765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462">
          <p15:clr>
            <a:srgbClr val="FBAE40"/>
          </p15:clr>
        </p15:guide>
        <p15:guide id="3" pos="3840">
          <p15:clr>
            <a:srgbClr val="FBAE40"/>
          </p15:clr>
        </p15:guide>
        <p15:guide id="4" orient="horz" pos="1274">
          <p15:clr>
            <a:srgbClr val="FBAE40"/>
          </p15:clr>
        </p15:guide>
        <p15:guide id="5" orient="horz" pos="900">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8164472"/>
      </p:ext>
    </p:extLst>
  </p:cSld>
  <p:clrMapOvr>
    <a:masterClrMapping/>
  </p:clrMapOvr>
  <p:transition>
    <p:fade/>
  </p:transition>
  <p:extLst>
    <p:ext uri="{DCECCB84-F9BA-43D5-87BE-67443E8EF086}">
      <p15:sldGuideLst xmlns:p15="http://schemas.microsoft.com/office/powerpoint/2012/main"/>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109661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Closing log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99016BF-B189-F239-7F67-6078D6A110E4}"/>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invGray">
          <a:xfrm>
            <a:off x="584200" y="585788"/>
            <a:ext cx="3068320" cy="292608"/>
          </a:xfrm>
          <a:prstGeom prst="rect">
            <a:avLst/>
          </a:prstGeom>
        </p:spPr>
      </p:pic>
      <p:sp>
        <p:nvSpPr>
          <p:cNvPr id="3" name="Title 2">
            <a:extLst>
              <a:ext uri="{FF2B5EF4-FFF2-40B4-BE49-F238E27FC236}">
                <a16:creationId xmlns:a16="http://schemas.microsoft.com/office/drawing/2014/main" id="{A6152A85-3014-88AF-6B3A-EB1F6B38BBF9}"/>
              </a:ext>
            </a:extLst>
          </p:cNvPr>
          <p:cNvSpPr>
            <a:spLocks noGrp="1"/>
          </p:cNvSpPr>
          <p:nvPr>
            <p:ph type="title" hasCustomPrompt="1"/>
          </p:nvPr>
        </p:nvSpPr>
        <p:spPr>
          <a:xfrm>
            <a:off x="585216" y="2977824"/>
            <a:ext cx="9144000" cy="553998"/>
          </a:xfrm>
        </p:spPr>
        <p:txBody>
          <a:bodyPr anchor="b" anchorCtr="0"/>
          <a:lstStyle>
            <a:lvl1pPr>
              <a:defRPr/>
            </a:lvl1pPr>
          </a:lstStyle>
          <a:p>
            <a:r>
              <a:rPr lang="en-US"/>
              <a:t>Thank you</a:t>
            </a:r>
          </a:p>
        </p:txBody>
      </p:sp>
      <p:sp>
        <p:nvSpPr>
          <p:cNvPr id="6" name="Text Placeholder 4">
            <a:extLst>
              <a:ext uri="{FF2B5EF4-FFF2-40B4-BE49-F238E27FC236}">
                <a16:creationId xmlns:a16="http://schemas.microsoft.com/office/drawing/2014/main" id="{F1BD0FBB-20C9-49AE-7C4F-F96D00DB6845}"/>
              </a:ext>
            </a:extLst>
          </p:cNvPr>
          <p:cNvSpPr>
            <a:spLocks noGrp="1"/>
          </p:cNvSpPr>
          <p:nvPr>
            <p:ph type="body" sz="quarter" idx="12" hasCustomPrompt="1"/>
          </p:nvPr>
        </p:nvSpPr>
        <p:spPr>
          <a:xfrm>
            <a:off x="584200"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7" name="Text Placeholder 3">
            <a:extLst>
              <a:ext uri="{FF2B5EF4-FFF2-40B4-BE49-F238E27FC236}">
                <a16:creationId xmlns:a16="http://schemas.microsoft.com/office/drawing/2014/main" id="{8EBB7588-E340-3CA7-D747-B8DF25733545}"/>
              </a:ext>
            </a:extLst>
          </p:cNvPr>
          <p:cNvSpPr>
            <a:spLocks noGrp="1"/>
          </p:cNvSpPr>
          <p:nvPr>
            <p:ph type="body" sz="quarter" idx="13" hasCustomPrompt="1"/>
          </p:nvPr>
        </p:nvSpPr>
        <p:spPr>
          <a:xfrm>
            <a:off x="584200" y="4294188"/>
            <a:ext cx="9144000" cy="246221"/>
          </a:xfrm>
        </p:spPr>
        <p:txBody>
          <a:bodyPr/>
          <a:lstStyle>
            <a:lvl1pPr marL="0" indent="0">
              <a:buNone/>
              <a:defRPr sz="1600"/>
            </a:lvl1pPr>
          </a:lstStyle>
          <a:p>
            <a:pPr lvl="0"/>
            <a:r>
              <a:rPr lang="en-US"/>
              <a:t>Contact information</a:t>
            </a:r>
          </a:p>
        </p:txBody>
      </p:sp>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35574454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2349353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Closing logo slide with picture">
    <p:bg>
      <p:bgPr>
        <a:solidFill>
          <a:schemeClr val="bg2"/>
        </a:solidFill>
        <a:effectLst/>
      </p:bgPr>
    </p:bg>
    <p:spTree>
      <p:nvGrpSpPr>
        <p:cNvPr id="1" name=""/>
        <p:cNvGrpSpPr/>
        <p:nvPr/>
      </p:nvGrpSpPr>
      <p:grpSpPr>
        <a:xfrm>
          <a:off x="0" y="0"/>
          <a:ext cx="0" cy="0"/>
          <a:chOff x="0" y="0"/>
          <a:chExt cx="0" cy="0"/>
        </a:xfrm>
      </p:grpSpPr>
      <p:pic>
        <p:nvPicPr>
          <p:cNvPr id="10" name="Graphic 9" descr="Microsoft Power Platform logo">
            <a:extLst>
              <a:ext uri="{FF2B5EF4-FFF2-40B4-BE49-F238E27FC236}">
                <a16:creationId xmlns:a16="http://schemas.microsoft.com/office/drawing/2014/main" id="{3620963B-FD3A-D87E-3E01-401FE57F6C58}"/>
              </a:ext>
              <a:ext uri="{C183D7F6-B498-43B3-948B-1728B52AA6E4}">
                <adec:decorative xmlns:adec="http://schemas.microsoft.com/office/drawing/2017/decorative" val="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4894" y="597820"/>
            <a:ext cx="3068320" cy="292608"/>
          </a:xfrm>
          <a:prstGeom prst="rect">
            <a:avLst/>
          </a:prstGeom>
        </p:spPr>
      </p:pic>
      <p:sp>
        <p:nvSpPr>
          <p:cNvPr id="2" name="Title 1">
            <a:extLst>
              <a:ext uri="{FF2B5EF4-FFF2-40B4-BE49-F238E27FC236}">
                <a16:creationId xmlns:a16="http://schemas.microsoft.com/office/drawing/2014/main" id="{515B3AEB-37BF-20CD-18AD-96D7E3680459}"/>
              </a:ext>
            </a:extLst>
          </p:cNvPr>
          <p:cNvSpPr>
            <a:spLocks noGrp="1"/>
          </p:cNvSpPr>
          <p:nvPr>
            <p:ph type="title" hasCustomPrompt="1"/>
          </p:nvPr>
        </p:nvSpPr>
        <p:spPr>
          <a:xfrm>
            <a:off x="585216" y="2977824"/>
            <a:ext cx="4922521" cy="553998"/>
          </a:xfrm>
        </p:spPr>
        <p:txBody>
          <a:bodyPr/>
          <a:lstStyle>
            <a:lvl1pPr>
              <a:defRPr/>
            </a:lvl1pPr>
          </a:lstStyle>
          <a:p>
            <a:r>
              <a:rPr lang="en-US"/>
              <a:t>Thank you</a:t>
            </a:r>
          </a:p>
        </p:txBody>
      </p:sp>
      <p:sp>
        <p:nvSpPr>
          <p:cNvPr id="4" name="Text Placeholder 3">
            <a:extLst>
              <a:ext uri="{FF2B5EF4-FFF2-40B4-BE49-F238E27FC236}">
                <a16:creationId xmlns:a16="http://schemas.microsoft.com/office/drawing/2014/main" id="{8F479277-B9FE-0D02-32D7-FB5ABF8D3174}"/>
              </a:ext>
            </a:extLst>
          </p:cNvPr>
          <p:cNvSpPr>
            <a:spLocks noGrp="1"/>
          </p:cNvSpPr>
          <p:nvPr>
            <p:ph type="body" sz="quarter" idx="12"/>
          </p:nvPr>
        </p:nvSpPr>
        <p:spPr>
          <a:xfrm>
            <a:off x="584200" y="3962400"/>
            <a:ext cx="4922838" cy="307777"/>
          </a:xfrm>
        </p:spPr>
        <p:txBody>
          <a:bodyPr/>
          <a:lstStyle>
            <a:lvl1pPr marL="0" indent="0">
              <a:buNone/>
              <a:defRPr sz="20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 Placeholder 5">
            <a:extLst>
              <a:ext uri="{FF2B5EF4-FFF2-40B4-BE49-F238E27FC236}">
                <a16:creationId xmlns:a16="http://schemas.microsoft.com/office/drawing/2014/main" id="{C080FD5D-B262-058B-31CE-7167D3824823}"/>
              </a:ext>
            </a:extLst>
          </p:cNvPr>
          <p:cNvSpPr>
            <a:spLocks noGrp="1"/>
          </p:cNvSpPr>
          <p:nvPr>
            <p:ph type="body" sz="quarter" idx="13"/>
          </p:nvPr>
        </p:nvSpPr>
        <p:spPr>
          <a:xfrm>
            <a:off x="584200" y="4294188"/>
            <a:ext cx="4922838"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11" name="Picture Placeholder 10" descr="This photo is a 'placeholder' only. Drag or drop your photo here, or click and tap the center to insert a photo.">
            <a:extLst>
              <a:ext uri="{FF2B5EF4-FFF2-40B4-BE49-F238E27FC236}">
                <a16:creationId xmlns:a16="http://schemas.microsoft.com/office/drawing/2014/main" id="{7BB8E91B-810E-3A41-33C4-109248C65B22}"/>
              </a:ext>
            </a:extLst>
          </p:cNvPr>
          <p:cNvSpPr>
            <a:spLocks noGrp="1"/>
          </p:cNvSpPr>
          <p:nvPr>
            <p:ph type="pic" sz="quarter" idx="11"/>
          </p:nvPr>
        </p:nvSpPr>
        <p:spPr>
          <a:xfrm>
            <a:off x="6099242" y="0"/>
            <a:ext cx="6092758" cy="6858000"/>
          </a:xfrm>
          <a:blipFill dpi="0" rotWithShape="1">
            <a:blip r:embed="rId4"/>
            <a:srcRect/>
            <a:tile tx="-355600" ty="0" sx="100000" sy="100000" flip="none" algn="tl"/>
          </a:blipFill>
        </p:spPr>
        <p:txBody>
          <a:bodyPr>
            <a:noAutofit/>
          </a:bodyPr>
          <a:lstStyle>
            <a:lvl1pPr marL="0" indent="0">
              <a:buNone/>
              <a:defRPr sz="1400"/>
            </a:lvl1pPr>
          </a:lstStyle>
          <a:p>
            <a:r>
              <a:rPr lang="en-US"/>
              <a:t>Click icon to add picture</a:t>
            </a:r>
          </a:p>
        </p:txBody>
      </p:sp>
      <p:sp>
        <p:nvSpPr>
          <p:cNvPr id="12" name="Text Box 3" descr="This is a copyright notice that should be included on the final slide.">
            <a:extLst>
              <a:ext uri="{FF2B5EF4-FFF2-40B4-BE49-F238E27FC236}">
                <a16:creationId xmlns:a16="http://schemas.microsoft.com/office/drawing/2014/main" id="{2A09DC57-D84A-ACB4-6D6C-04E6334E940F}"/>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1356959695"/>
      </p:ext>
    </p:extLst>
  </p:cSld>
  <p:clrMapOvr>
    <a:masterClrMapping/>
  </p:clrMapOvr>
  <p:transition>
    <p:fade/>
  </p:transition>
  <p:extLst>
    <p:ext uri="{DCECCB84-F9BA-43D5-87BE-67443E8EF086}">
      <p15:sldGuideLst xmlns:p15="http://schemas.microsoft.com/office/powerpoint/2012/main">
        <p15:guide id="1" pos="3840">
          <p15:clr>
            <a:srgbClr val="FBAE40"/>
          </p15:clr>
        </p15:guide>
        <p15:guide id="2" pos="3470">
          <p15:clr>
            <a:srgbClr val="FBAE40"/>
          </p15:clr>
        </p15:guide>
        <p15:guide id="3" orient="horz" pos="1272">
          <p15:clr>
            <a:srgbClr val="FBAE40"/>
          </p15:clr>
        </p15:guide>
        <p15:guide id="4" orient="horz" pos="902">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53798581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Woman with Surface Studio">
            <a:extLst>
              <a:ext uri="{FF2B5EF4-FFF2-40B4-BE49-F238E27FC236}">
                <a16:creationId xmlns:a16="http://schemas.microsoft.com/office/drawing/2014/main" id="{DF420509-B374-8484-B263-30454C986927}"/>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23845308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3" name="MS logo white - EMF" descr="Microsoft logo white text version">
            <a:extLst>
              <a:ext uri="{FF2B5EF4-FFF2-40B4-BE49-F238E27FC236}">
                <a16:creationId xmlns:a16="http://schemas.microsoft.com/office/drawing/2014/main" id="{55A1818D-42EB-ADC6-A242-215C6D8E81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4" name="Picture 3" descr="Woman with Surface Studio">
            <a:extLst>
              <a:ext uri="{FF2B5EF4-FFF2-40B4-BE49-F238E27FC236}">
                <a16:creationId xmlns:a16="http://schemas.microsoft.com/office/drawing/2014/main" id="{B9701B2D-C12B-60D0-C725-C8614FF199C7}"/>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150315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2" name="Picture 1" descr="Blurred colorful background event walk-in slide.">
            <a:extLst>
              <a:ext uri="{FF2B5EF4-FFF2-40B4-BE49-F238E27FC236}">
                <a16:creationId xmlns:a16="http://schemas.microsoft.com/office/drawing/2014/main" id="{4399D1A5-C9CE-ABF9-9162-DCBA64CF751B}"/>
              </a:ext>
            </a:extLst>
          </p:cNvPr>
          <p:cNvPicPr>
            <a:picLocks/>
          </p:cNvPicPr>
          <p:nvPr/>
        </p:nvPicPr>
        <p:blipFill rotWithShape="1">
          <a:blip r:embed="rId2" cstate="screen">
            <a:alphaModFix amt="85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rcRect l="12026" t="3222" r="15224" b="5597"/>
          <a:stretch/>
        </p:blipFill>
        <p:spPr bwMode="ltGray">
          <a:xfrm rot="16200000" flipH="1">
            <a:off x="2668524" y="-2665476"/>
            <a:ext cx="6858000" cy="12188952"/>
          </a:xfrm>
          <a:prstGeom prst="rect">
            <a:avLst/>
          </a:prstGeom>
        </p:spPr>
      </p:pic>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3394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4FE235F-02A3-CF25-8716-2552AE84423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71387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3965470"/>
      </p:ext>
    </p:extLst>
  </p:cSld>
  <p:clrMapOvr>
    <a:masterClrMapping/>
  </p:clrMapOvr>
  <p:transition>
    <p:fade/>
  </p:transition>
  <p:hf sldNum="0" hdr="0" ftr="0" dt="0"/>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4811135"/>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35044413"/>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0237831"/>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7175150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1443328"/>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807CBEB8-AFEF-362F-CB36-DC00FA4C6C8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80096610"/>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782992"/>
      </p:ext>
    </p:extLst>
  </p:cSld>
  <p:clrMapOvr>
    <a:masterClrMapping/>
  </p:clrMapOvr>
  <p:transition>
    <p:fade/>
  </p:transition>
  <p:hf sldNum="0" hdr="0" ftr="0" dt="0"/>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0959669"/>
      </p:ext>
    </p:extLst>
  </p:cSld>
  <p:clrMapOvr>
    <a:masterClrMapping/>
  </p:clrMapOvr>
  <p:transition>
    <p:fade/>
  </p:transition>
  <p:hf sldNum="0" hdr="0" ft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0440124"/>
      </p:ext>
    </p:extLst>
  </p:cSld>
  <p:clrMapOvr>
    <a:masterClrMapping/>
  </p:clrMapOvr>
  <p:transition>
    <p:fade/>
  </p:transition>
  <p:hf sldNum="0" hdr="0" ft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90868" y="585788"/>
            <a:ext cx="11018520" cy="615553"/>
          </a:xfrm>
        </p:spPr>
        <p:txBody>
          <a:bodyPr/>
          <a:lstStyle>
            <a:lvl1pPr algn="ctr">
              <a:defRPr lang="en-US" sz="4000" b="1" kern="1200" cap="none" spc="-10" baseline="0" dirty="0" smtClean="0">
                <a:ln w="3175">
                  <a:noFill/>
                </a:ln>
                <a:gradFill>
                  <a:gsLst>
                    <a:gs pos="15000">
                      <a:srgbClr val="8DC8E8"/>
                    </a:gs>
                    <a:gs pos="85000">
                      <a:srgbClr val="D59ED7"/>
                    </a:gs>
                  </a:gsLst>
                  <a:lin ang="2700000" scaled="1"/>
                </a:gradFill>
                <a:effectLst/>
                <a:latin typeface="+mj-lt"/>
                <a:ea typeface="+mn-ea"/>
                <a:cs typeface="Segoe UI" pitchFamily="34" charset="0"/>
              </a:defRPr>
            </a:lvl1pPr>
          </a:lstStyle>
          <a:p>
            <a:r>
              <a:rPr lang="en-US"/>
              <a:t>Click to edit Master title style</a:t>
            </a:r>
          </a:p>
        </p:txBody>
      </p:sp>
    </p:spTree>
    <p:extLst>
      <p:ext uri="{BB962C8B-B14F-4D97-AF65-F5344CB8AC3E}">
        <p14:creationId xmlns:p14="http://schemas.microsoft.com/office/powerpoint/2010/main" val="2979992128"/>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825293274"/>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7826940"/>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775138493"/>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138686971"/>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3194221"/>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91857502"/>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23290339"/>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63291967"/>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02750179"/>
      </p:ext>
    </p:extLst>
  </p:cSld>
  <p:clrMapOvr>
    <a:masterClrMapping/>
  </p:clrMapOvr>
  <p:transition>
    <p:fade/>
  </p:transition>
  <p:hf sldNum="0" hdr="0" ftr="0" dt="0"/>
  <p:extLst>
    <p:ext uri="{DCECCB84-F9BA-43D5-87BE-67443E8EF086}">
      <p15:sldGuideLst xmlns:p15="http://schemas.microsoft.com/office/powerpoint/2012/main">
        <p15:guide id="1" orient="horz" pos="2304">
          <p15:clr>
            <a:srgbClr val="5ACBF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45986682"/>
      </p:ext>
    </p:extLst>
  </p:cSld>
  <p:clrMapOvr>
    <a:masterClrMapping/>
  </p:clrMapOvr>
  <p:transition>
    <p:fade/>
  </p:transition>
  <p:hf sldNum="0" hdr="0" ftr="0" dt="0"/>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76525175"/>
      </p:ext>
    </p:extLst>
  </p:cSld>
  <p:clrMapOvr>
    <a:masterClrMapping/>
  </p:clrMapOvr>
  <p:transition>
    <p:fade/>
  </p:transition>
  <p:hf sldNum="0" hdr="0" ftr="0" dt="0"/>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75117983"/>
      </p:ext>
    </p:extLst>
  </p:cSld>
  <p:clrMapOvr>
    <a:masterClrMapping/>
  </p:clrMapOvr>
  <p:transition>
    <p:fade/>
  </p:transition>
  <p:hf sldNum="0" hdr="0" ftr="0" dt="0"/>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54307166"/>
      </p:ext>
    </p:extLst>
  </p:cSld>
  <p:clrMapOvr>
    <a:masterClrMapping/>
  </p:clrMapOvr>
  <p:transition>
    <p:fade/>
  </p:transition>
  <p:hf sldNum="0" hdr="0" ftr="0" dt="0"/>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51660357"/>
      </p:ext>
    </p:extLst>
  </p:cSld>
  <p:clrMapOvr>
    <a:masterClrMapping/>
  </p:clrMapOvr>
  <p:transition>
    <p:fade/>
  </p:transition>
  <p:hf sldNum="0" hdr="0" ftr="0" dt="0"/>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78157884"/>
      </p:ext>
    </p:extLst>
  </p:cSld>
  <p:clrMapOvr>
    <a:masterClrMapping/>
  </p:clrMapOvr>
  <p:transition>
    <p:fade/>
  </p:transition>
  <p:hf sldNum="0" hdr="0" ftr="0" dt="0"/>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9303302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43945486"/>
      </p:ext>
    </p:extLst>
  </p:cSld>
  <p:clrMapOvr>
    <a:masterClrMapping/>
  </p:clrMapOvr>
  <p:transition>
    <p:fade/>
  </p:transition>
  <p:hf sldNum="0" hdr="0" ftr="0" dt="0"/>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56875446"/>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14505253"/>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37989716"/>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99287279"/>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47821578"/>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10657478"/>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95044408"/>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1733543"/>
      </p:ext>
    </p:extLst>
  </p:cSld>
  <p:clrMapOvr>
    <a:masterClrMapping/>
  </p:clrMapOvr>
  <p:transition>
    <p:fade/>
  </p:transition>
  <p:hf sldNum="0" hdr="0" ftr="0" dt="0"/>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62358083"/>
      </p:ext>
    </p:extLst>
  </p:cSld>
  <p:clrMapOvr>
    <a:masterClrMapping/>
  </p:clrMapOvr>
  <p:transition>
    <p:fade/>
  </p:transition>
  <p:hf sldNum="0" hdr="0" ftr="0" dt="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8924196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771362732"/>
      </p:ext>
    </p:extLst>
  </p:cSld>
  <p:clrMapOvr>
    <a:masterClrMapping/>
  </p:clrMapOvr>
  <p:transition>
    <p:fade/>
  </p:transition>
  <p:hf sldNum="0" hdr="0" ftr="0" dt="0"/>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886104520"/>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421312209"/>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723852809"/>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464388855"/>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9188849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770861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4798822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461295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7988223"/>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2635258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3889116"/>
      </p:ext>
    </p:extLst>
  </p:cSld>
  <p:clrMapOvr>
    <a:overrideClrMapping bg1="dk1" tx1="lt1" bg2="dk2" tx2="lt2" accent1="accent1" accent2="accent2" accent3="accent3" accent4="accent4" accent5="accent5" accent6="accent6" hlink="hlink" folHlink="folHlink"/>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3" name="Text Box 3" descr="This is a copyright notice that should be included on the final slide.">
            <a:extLst>
              <a:ext uri="{FF2B5EF4-FFF2-40B4-BE49-F238E27FC236}">
                <a16:creationId xmlns:a16="http://schemas.microsoft.com/office/drawing/2014/main" id="{E477E949-E0D8-4538-8203-867BA736F0FC}"/>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4" name="MS logo white - EMF" descr="Microsoft logo white text version">
            <a:extLst>
              <a:ext uri="{FF2B5EF4-FFF2-40B4-BE49-F238E27FC236}">
                <a16:creationId xmlns:a16="http://schemas.microsoft.com/office/drawing/2014/main" id="{3807006D-60BB-144E-88AB-6D7B739CC6C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8519393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p:cSld name="Black Notes slide Layout">
    <p:bg bwMode="black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344826329"/>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3_4-column">
    <p:bg>
      <p:bgPr>
        <a:gradFill>
          <a:gsLst>
            <a:gs pos="0">
              <a:srgbClr val="120D24"/>
            </a:gs>
            <a:gs pos="100000">
              <a:srgbClr val="290A46"/>
            </a:gs>
          </a:gsLst>
          <a:lin ang="2400000" scaled="0"/>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C97E917-311C-BB3D-94F2-AA5130473419}"/>
              </a:ext>
            </a:extLst>
          </p:cNvPr>
          <p:cNvSpPr/>
          <p:nvPr userDrawn="1"/>
        </p:nvSpPr>
        <p:spPr bwMode="auto">
          <a:xfrm>
            <a:off x="534766" y="1532928"/>
            <a:ext cx="665608" cy="665608"/>
          </a:xfrm>
          <a:prstGeom prst="roundRect">
            <a:avLst/>
          </a:prstGeom>
          <a:gradFill>
            <a:gsLst>
              <a:gs pos="0">
                <a:srgbClr val="50E6FF"/>
              </a:gs>
              <a:gs pos="100000">
                <a:srgbClr val="D59DFF"/>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CA" sz="2000" err="1">
              <a:solidFill>
                <a:srgbClr val="FFFFFF"/>
              </a:solidFill>
              <a:ea typeface="Segoe UI" pitchFamily="34" charset="0"/>
              <a:cs typeface="Segoe UI" pitchFamily="34" charset="0"/>
            </a:endParaRPr>
          </a:p>
        </p:txBody>
      </p:sp>
      <p:sp>
        <p:nvSpPr>
          <p:cNvPr id="16" name="Rectangle: Rounded Corners 15">
            <a:extLst>
              <a:ext uri="{FF2B5EF4-FFF2-40B4-BE49-F238E27FC236}">
                <a16:creationId xmlns:a16="http://schemas.microsoft.com/office/drawing/2014/main" id="{062C8756-582A-4F6F-DE9B-CB2F82807E4D}"/>
              </a:ext>
            </a:extLst>
          </p:cNvPr>
          <p:cNvSpPr/>
          <p:nvPr userDrawn="1"/>
        </p:nvSpPr>
        <p:spPr bwMode="auto">
          <a:xfrm>
            <a:off x="2730627" y="3780280"/>
            <a:ext cx="357632" cy="357632"/>
          </a:xfrm>
          <a:prstGeom prst="roundRect">
            <a:avLst/>
          </a:prstGeom>
          <a:solidFill>
            <a:srgbClr val="E6E6E6">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CA" sz="2000" err="1">
              <a:solidFill>
                <a:srgbClr val="FFFFFF"/>
              </a:solidFill>
              <a:ea typeface="Segoe UI" pitchFamily="34" charset="0"/>
              <a:cs typeface="Segoe UI" pitchFamily="34" charset="0"/>
            </a:endParaRPr>
          </a:p>
        </p:txBody>
      </p:sp>
      <p:sp>
        <p:nvSpPr>
          <p:cNvPr id="17" name="Rectangle: Rounded Corners 16">
            <a:extLst>
              <a:ext uri="{FF2B5EF4-FFF2-40B4-BE49-F238E27FC236}">
                <a16:creationId xmlns:a16="http://schemas.microsoft.com/office/drawing/2014/main" id="{2A75024A-DC8A-96CC-3E2D-532860231693}"/>
              </a:ext>
            </a:extLst>
          </p:cNvPr>
          <p:cNvSpPr/>
          <p:nvPr userDrawn="1"/>
        </p:nvSpPr>
        <p:spPr bwMode="auto">
          <a:xfrm>
            <a:off x="5333487" y="3432329"/>
            <a:ext cx="665608" cy="665608"/>
          </a:xfrm>
          <a:prstGeom prst="roundRect">
            <a:avLst/>
          </a:prstGeom>
          <a:gradFill>
            <a:gsLst>
              <a:gs pos="0">
                <a:srgbClr val="50E6FF"/>
              </a:gs>
              <a:gs pos="100000">
                <a:srgbClr val="D59DFF"/>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CA" sz="2000" err="1">
              <a:solidFill>
                <a:srgbClr val="FFFFFF"/>
              </a:solidFill>
              <a:ea typeface="Segoe UI" pitchFamily="34" charset="0"/>
              <a:cs typeface="Segoe UI" pitchFamily="34" charset="0"/>
            </a:endParaRPr>
          </a:p>
        </p:txBody>
      </p:sp>
      <p:sp>
        <p:nvSpPr>
          <p:cNvPr id="18" name="Rectangle: Rounded Corners 17">
            <a:extLst>
              <a:ext uri="{FF2B5EF4-FFF2-40B4-BE49-F238E27FC236}">
                <a16:creationId xmlns:a16="http://schemas.microsoft.com/office/drawing/2014/main" id="{A69F027A-8BBB-CB06-DAC2-355FB811D38C}"/>
              </a:ext>
            </a:extLst>
          </p:cNvPr>
          <p:cNvSpPr/>
          <p:nvPr userDrawn="1"/>
        </p:nvSpPr>
        <p:spPr bwMode="auto">
          <a:xfrm>
            <a:off x="6282037" y="1574897"/>
            <a:ext cx="500081" cy="500081"/>
          </a:xfrm>
          <a:prstGeom prst="roundRect">
            <a:avLst/>
          </a:prstGeom>
          <a:gradFill>
            <a:gsLst>
              <a:gs pos="0">
                <a:srgbClr val="50E6FF"/>
              </a:gs>
              <a:gs pos="100000">
                <a:srgbClr val="D59DFF"/>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CA" sz="2000" err="1">
              <a:solidFill>
                <a:srgbClr val="FFFFFF"/>
              </a:solidFill>
              <a:ea typeface="Segoe UI" pitchFamily="34" charset="0"/>
              <a:cs typeface="Segoe UI" pitchFamily="34" charset="0"/>
            </a:endParaRPr>
          </a:p>
        </p:txBody>
      </p:sp>
      <p:sp>
        <p:nvSpPr>
          <p:cNvPr id="19" name="Rectangle: Rounded Corners 18">
            <a:extLst>
              <a:ext uri="{FF2B5EF4-FFF2-40B4-BE49-F238E27FC236}">
                <a16:creationId xmlns:a16="http://schemas.microsoft.com/office/drawing/2014/main" id="{01CD05F5-37AD-BBE8-73AD-24112FB38B0B}"/>
              </a:ext>
            </a:extLst>
          </p:cNvPr>
          <p:cNvSpPr/>
          <p:nvPr userDrawn="1"/>
        </p:nvSpPr>
        <p:spPr bwMode="auto">
          <a:xfrm>
            <a:off x="9060815" y="3432329"/>
            <a:ext cx="665608" cy="665608"/>
          </a:xfrm>
          <a:prstGeom prst="roundRect">
            <a:avLst/>
          </a:prstGeom>
          <a:gradFill>
            <a:gsLst>
              <a:gs pos="0">
                <a:srgbClr val="50E6FF"/>
              </a:gs>
              <a:gs pos="100000">
                <a:srgbClr val="D59DFF"/>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CA" sz="2000" err="1">
              <a:solidFill>
                <a:srgbClr val="FFFFFF"/>
              </a:solidFill>
              <a:ea typeface="Segoe UI" pitchFamily="34" charset="0"/>
              <a:cs typeface="Segoe UI" pitchFamily="34" charset="0"/>
            </a:endParaRPr>
          </a:p>
        </p:txBody>
      </p:sp>
      <p:sp>
        <p:nvSpPr>
          <p:cNvPr id="22" name="Rectangle: Rounded Corners 21">
            <a:extLst>
              <a:ext uri="{FF2B5EF4-FFF2-40B4-BE49-F238E27FC236}">
                <a16:creationId xmlns:a16="http://schemas.microsoft.com/office/drawing/2014/main" id="{CEE2DF28-679D-AE21-255B-5E387917616F}"/>
              </a:ext>
            </a:extLst>
          </p:cNvPr>
          <p:cNvSpPr/>
          <p:nvPr userDrawn="1"/>
        </p:nvSpPr>
        <p:spPr bwMode="auto">
          <a:xfrm>
            <a:off x="11234158" y="1646122"/>
            <a:ext cx="357632" cy="357632"/>
          </a:xfrm>
          <a:prstGeom prst="roundRect">
            <a:avLst/>
          </a:prstGeom>
          <a:solidFill>
            <a:srgbClr val="E6E6E6">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CA"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88263" y="457200"/>
            <a:ext cx="11018520" cy="553998"/>
          </a:xfrm>
        </p:spPr>
        <p:txBody>
          <a:bodyPr>
            <a:spAutoFit/>
          </a:bodyPr>
          <a:lstStyle>
            <a:lvl1pPr>
              <a:defRPr>
                <a:gradFill>
                  <a:gsLst>
                    <a:gs pos="0">
                      <a:srgbClr val="50E6FF"/>
                    </a:gs>
                    <a:gs pos="100000">
                      <a:srgbClr val="D59DFF"/>
                    </a:gs>
                  </a:gsLst>
                  <a:lin ang="2400000" scaled="0"/>
                </a:gradFill>
              </a:defRPr>
            </a:lvl1pPr>
          </a:lstStyle>
          <a:p>
            <a:r>
              <a:rPr lang="en-US"/>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01664" y="4408341"/>
            <a:ext cx="2520950" cy="276999"/>
          </a:xfrm>
        </p:spPr>
        <p:txBody>
          <a:bodyPr/>
          <a:lstStyle>
            <a:lvl1pPr marL="0" indent="0">
              <a:buNone/>
              <a:defRPr sz="1800">
                <a:solidFill>
                  <a:schemeClr val="accent2"/>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01664"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01664" y="517159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bg2"/>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13125" y="4400550"/>
            <a:ext cx="2520950" cy="276999"/>
          </a:xfrm>
        </p:spPr>
        <p:txBody>
          <a:bodyPr/>
          <a:lstStyle>
            <a:lvl1pPr marL="0" indent="0">
              <a:buNone/>
              <a:defRPr sz="1800">
                <a:solidFill>
                  <a:schemeClr val="accent2"/>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1312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1312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bg2"/>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256338" y="4400550"/>
            <a:ext cx="2520950" cy="276999"/>
          </a:xfrm>
        </p:spPr>
        <p:txBody>
          <a:bodyPr/>
          <a:lstStyle>
            <a:lvl1pPr marL="0" indent="0">
              <a:buNone/>
              <a:defRPr sz="1800">
                <a:solidFill>
                  <a:schemeClr val="accent2"/>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256338"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256338"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bg2"/>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070975" y="4400550"/>
            <a:ext cx="2520950" cy="276999"/>
          </a:xfrm>
        </p:spPr>
        <p:txBody>
          <a:bodyPr/>
          <a:lstStyle>
            <a:lvl1pPr marL="0" indent="0">
              <a:buNone/>
              <a:defRPr sz="1800">
                <a:solidFill>
                  <a:schemeClr val="accent2"/>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07097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07097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bg2"/>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Lst>
          </p:cNvPr>
          <p:cNvSpPr>
            <a:spLocks noGrp="1" noChangeAspect="1"/>
          </p:cNvSpPr>
          <p:nvPr>
            <p:ph type="pic" sz="quarter" idx="23"/>
          </p:nvPr>
        </p:nvSpPr>
        <p:spPr>
          <a:xfrm>
            <a:off x="774200" y="1785409"/>
            <a:ext cx="2160000" cy="2160000"/>
          </a:xfrm>
          <a:prstGeom prst="roundRect">
            <a:avLst/>
          </a:prstGeom>
          <a:solidFill>
            <a:schemeClr val="bg2">
              <a:lumMod val="25000"/>
            </a:schemeClr>
          </a:solidFill>
          <a:ln>
            <a:noFill/>
          </a:ln>
        </p:spPr>
        <p:txBody>
          <a:bodyPr>
            <a:noAutofit/>
          </a:bodyPr>
          <a:lstStyle>
            <a:lvl1pPr marL="0" indent="0" algn="ctr">
              <a:buNone/>
              <a:defRPr sz="1600">
                <a:solidFill>
                  <a:schemeClr val="bg1"/>
                </a:solidFill>
                <a:latin typeface="+mj-lt"/>
              </a:defRPr>
            </a:lvl1pPr>
          </a:lstStyle>
          <a:p>
            <a:r>
              <a:rPr lang="en-US"/>
              <a:t>Click icon to add picture</a:t>
            </a:r>
          </a:p>
        </p:txBody>
      </p:sp>
      <p:sp>
        <p:nvSpPr>
          <p:cNvPr id="26" name="Picture Placeholder 16">
            <a:extLst>
              <a:ext uri="{FF2B5EF4-FFF2-40B4-BE49-F238E27FC236}">
                <a16:creationId xmlns:a16="http://schemas.microsoft.com/office/drawing/2014/main" id="{7216C99D-59E0-D148-8FD5-A06B5D098A96}"/>
              </a:ext>
            </a:extLst>
          </p:cNvPr>
          <p:cNvSpPr>
            <a:spLocks noGrp="1" noChangeAspect="1"/>
          </p:cNvSpPr>
          <p:nvPr>
            <p:ph type="pic" sz="quarter" idx="24"/>
          </p:nvPr>
        </p:nvSpPr>
        <p:spPr>
          <a:xfrm>
            <a:off x="3603125" y="1785409"/>
            <a:ext cx="2160000" cy="2160000"/>
          </a:xfrm>
          <a:prstGeom prst="roundRect">
            <a:avLst/>
          </a:prstGeom>
          <a:solidFill>
            <a:schemeClr val="bg2">
              <a:lumMod val="25000"/>
            </a:schemeClr>
          </a:solidFill>
          <a:ln>
            <a:noFill/>
          </a:ln>
        </p:spPr>
        <p:txBody>
          <a:bodyPr>
            <a:noAutofit/>
          </a:bodyPr>
          <a:lstStyle>
            <a:lvl1pPr marL="0" indent="0" algn="ctr">
              <a:buNone/>
              <a:defRPr sz="1600">
                <a:solidFill>
                  <a:schemeClr val="bg1"/>
                </a:solidFill>
                <a:latin typeface="+mj-lt"/>
              </a:defRPr>
            </a:lvl1pPr>
          </a:lstStyle>
          <a:p>
            <a:r>
              <a:rPr lang="en-US"/>
              <a:t>Click icon to add picture</a:t>
            </a:r>
          </a:p>
        </p:txBody>
      </p:sp>
      <p:sp>
        <p:nvSpPr>
          <p:cNvPr id="28" name="Picture Placeholder 16">
            <a:extLst>
              <a:ext uri="{FF2B5EF4-FFF2-40B4-BE49-F238E27FC236}">
                <a16:creationId xmlns:a16="http://schemas.microsoft.com/office/drawing/2014/main" id="{D4B99A33-76D9-4843-8919-AD5FEF9A31F2}"/>
              </a:ext>
            </a:extLst>
          </p:cNvPr>
          <p:cNvSpPr>
            <a:spLocks noGrp="1" noChangeAspect="1"/>
          </p:cNvSpPr>
          <p:nvPr>
            <p:ph type="pic" sz="quarter" idx="25"/>
          </p:nvPr>
        </p:nvSpPr>
        <p:spPr>
          <a:xfrm>
            <a:off x="6428875" y="1785409"/>
            <a:ext cx="2160000" cy="2160000"/>
          </a:xfrm>
          <a:prstGeom prst="roundRect">
            <a:avLst/>
          </a:prstGeom>
          <a:solidFill>
            <a:schemeClr val="bg2">
              <a:lumMod val="25000"/>
            </a:schemeClr>
          </a:solidFill>
          <a:ln>
            <a:noFill/>
          </a:ln>
        </p:spPr>
        <p:txBody>
          <a:bodyPr>
            <a:noAutofit/>
          </a:bodyPr>
          <a:lstStyle>
            <a:lvl1pPr marL="0" indent="0" algn="ctr">
              <a:buNone/>
              <a:defRPr sz="1600">
                <a:solidFill>
                  <a:schemeClr val="bg1"/>
                </a:solidFill>
                <a:latin typeface="+mj-lt"/>
              </a:defRPr>
            </a:lvl1pPr>
          </a:lstStyle>
          <a:p>
            <a:r>
              <a:rPr lang="en-US"/>
              <a:t>Click icon to add picture</a:t>
            </a:r>
          </a:p>
        </p:txBody>
      </p:sp>
      <p:sp>
        <p:nvSpPr>
          <p:cNvPr id="30" name="Picture Placeholder 16">
            <a:extLst>
              <a:ext uri="{FF2B5EF4-FFF2-40B4-BE49-F238E27FC236}">
                <a16:creationId xmlns:a16="http://schemas.microsoft.com/office/drawing/2014/main" id="{961589AC-2E68-5C4F-BF84-D883C8663119}"/>
              </a:ext>
            </a:extLst>
          </p:cNvPr>
          <p:cNvSpPr>
            <a:spLocks noGrp="1" noChangeAspect="1"/>
          </p:cNvSpPr>
          <p:nvPr>
            <p:ph type="pic" sz="quarter" idx="26"/>
          </p:nvPr>
        </p:nvSpPr>
        <p:spPr>
          <a:xfrm>
            <a:off x="9260975" y="1785409"/>
            <a:ext cx="2160000" cy="2160000"/>
          </a:xfrm>
          <a:prstGeom prst="roundRect">
            <a:avLst/>
          </a:prstGeom>
          <a:solidFill>
            <a:schemeClr val="bg2">
              <a:lumMod val="25000"/>
            </a:schemeClr>
          </a:solidFill>
          <a:ln>
            <a:noFill/>
          </a:ln>
        </p:spPr>
        <p:txBody>
          <a:bodyPr>
            <a:noAutofit/>
          </a:bodyPr>
          <a:lstStyle>
            <a:lvl1pPr marL="0" indent="0" algn="ctr">
              <a:buNone/>
              <a:defRPr sz="1600">
                <a:solidFill>
                  <a:schemeClr val="bg1"/>
                </a:solidFill>
                <a:latin typeface="+mj-lt"/>
              </a:defRPr>
            </a:lvl1pPr>
          </a:lstStyle>
          <a:p>
            <a:r>
              <a:rPr lang="en-US"/>
              <a:t>Click icon to add picture</a:t>
            </a:r>
          </a:p>
        </p:txBody>
      </p:sp>
    </p:spTree>
    <p:extLst>
      <p:ext uri="{BB962C8B-B14F-4D97-AF65-F5344CB8AC3E}">
        <p14:creationId xmlns:p14="http://schemas.microsoft.com/office/powerpoint/2010/main" val="2700356649"/>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Stats - 4 stats">
    <p:bg>
      <p:bgPr>
        <a:gradFill>
          <a:gsLst>
            <a:gs pos="0">
              <a:srgbClr val="120D24"/>
            </a:gs>
            <a:gs pos="100000">
              <a:srgbClr val="290A46"/>
            </a:gs>
          </a:gsLst>
          <a:lin ang="2400000" scaled="0"/>
        </a:gra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6852210" y="2593912"/>
            <a:ext cx="2165914" cy="492443"/>
          </a:xfrm>
          <a:noFill/>
        </p:spPr>
        <p:txBody>
          <a:bodyPr wrap="square" lIns="0" tIns="0" rIns="0" bIns="0">
            <a:spAutoFit/>
          </a:bodyPr>
          <a:lstStyle>
            <a:lvl1pPr marL="0" indent="0">
              <a:spcBef>
                <a:spcPts val="0"/>
              </a:spcBef>
              <a:buNone/>
              <a:defRPr sz="1600" spc="0" baseline="0">
                <a:solidFill>
                  <a:schemeClr val="tx1"/>
                </a:solidFill>
                <a:latin typeface="+mj-lt"/>
                <a:cs typeface="Segoe UI" panose="020B0502040204020203" pitchFamily="34" charset="0"/>
              </a:defRPr>
            </a:lvl1p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Insert text insert </a:t>
            </a:r>
            <a:b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b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text insert text</a:t>
            </a:r>
          </a:p>
        </p:txBody>
      </p:sp>
      <p:sp>
        <p:nvSpPr>
          <p:cNvPr id="3" name="Text Placeholder 4">
            <a:extLst>
              <a:ext uri="{FF2B5EF4-FFF2-40B4-BE49-F238E27FC236}">
                <a16:creationId xmlns:a16="http://schemas.microsoft.com/office/drawing/2014/main" id="{C8B2DAB2-E406-C226-C7A1-F55EFB60C685}"/>
              </a:ext>
            </a:extLst>
          </p:cNvPr>
          <p:cNvSpPr>
            <a:spLocks noGrp="1"/>
          </p:cNvSpPr>
          <p:nvPr>
            <p:ph type="body" sz="quarter" idx="13" hasCustomPrompt="1"/>
          </p:nvPr>
        </p:nvSpPr>
        <p:spPr>
          <a:xfrm>
            <a:off x="584200" y="6138441"/>
            <a:ext cx="9144000" cy="169277"/>
          </a:xfrm>
          <a:noFill/>
        </p:spPr>
        <p:txBody>
          <a:bodyPr wrap="square" lIns="0" tIns="0" rIns="0" bIns="0">
            <a:spAutoFit/>
          </a:bodyPr>
          <a:lstStyle>
            <a:lvl1pPr marL="0" indent="0">
              <a:spcBef>
                <a:spcPts val="0"/>
              </a:spcBef>
              <a:buNone/>
              <a:defRPr sz="1100" spc="0" baseline="0">
                <a:solidFill>
                  <a:schemeClr val="tx1"/>
                </a:solidFill>
                <a:latin typeface="+mn-lt"/>
                <a:cs typeface="Segoe UI" panose="020B0502040204020203" pitchFamily="34" charset="0"/>
              </a:defRPr>
            </a:lvl1pPr>
          </a:lstStyle>
          <a:p>
            <a:pPr lvl="0"/>
            <a:r>
              <a:rPr lang="en-US"/>
              <a:t>Source:  Footnote</a:t>
            </a:r>
          </a:p>
        </p:txBody>
      </p:sp>
      <p:sp>
        <p:nvSpPr>
          <p:cNvPr id="9" name="Title 1"/>
          <p:cNvSpPr>
            <a:spLocks noGrp="1"/>
          </p:cNvSpPr>
          <p:nvPr userDrawn="1">
            <p:ph type="title" hasCustomPrompt="1"/>
          </p:nvPr>
        </p:nvSpPr>
        <p:spPr>
          <a:xfrm>
            <a:off x="584200" y="2288059"/>
            <a:ext cx="5273648" cy="2031325"/>
          </a:xfrm>
          <a:noFill/>
        </p:spPr>
        <p:txBody>
          <a:bodyPr vert="horz" wrap="square" lIns="0" tIns="0" rIns="0" bIns="0" rtlCol="0" anchor="ctr" anchorCtr="0">
            <a:spAutoFit/>
          </a:bodyPr>
          <a:lstStyle>
            <a:lvl1pPr>
              <a:defRPr lang="en-US" sz="4400" dirty="0">
                <a:solidFill>
                  <a:schemeClr val="tx1"/>
                </a:solidFill>
                <a:latin typeface="Segoe UI Semibold" panose="020B0702040204020203" pitchFamily="34" charset="0"/>
                <a:cs typeface="Segoe UI Semibold" panose="020B0702040204020203" pitchFamily="34" charset="0"/>
              </a:defRPr>
            </a:lvl1pPr>
          </a:lstStyle>
          <a:p>
            <a:pPr lvl="0"/>
            <a:r>
              <a:rPr lang="en-US"/>
              <a:t>Insert subheading</a:t>
            </a:r>
            <a:br>
              <a:rPr lang="en-US"/>
            </a:br>
            <a:r>
              <a:rPr lang="en-US"/>
              <a:t>related to these</a:t>
            </a:r>
            <a:br>
              <a:rPr lang="en-US"/>
            </a:br>
            <a:r>
              <a:rPr lang="en-US"/>
              <a:t>four stats</a:t>
            </a:r>
          </a:p>
        </p:txBody>
      </p:sp>
      <p:sp>
        <p:nvSpPr>
          <p:cNvPr id="21" name="Text Placeholder 4">
            <a:extLst>
              <a:ext uri="{FF2B5EF4-FFF2-40B4-BE49-F238E27FC236}">
                <a16:creationId xmlns:a16="http://schemas.microsoft.com/office/drawing/2014/main" id="{813099B2-2129-039A-2767-165420C12524}"/>
              </a:ext>
            </a:extLst>
          </p:cNvPr>
          <p:cNvSpPr>
            <a:spLocks noGrp="1"/>
          </p:cNvSpPr>
          <p:nvPr>
            <p:ph type="body" sz="quarter" idx="14" hasCustomPrompt="1"/>
          </p:nvPr>
        </p:nvSpPr>
        <p:spPr>
          <a:xfrm>
            <a:off x="6852210" y="1497079"/>
            <a:ext cx="1986441" cy="1107996"/>
          </a:xfrm>
          <a:noFill/>
        </p:spPr>
        <p:txBody>
          <a:bodyPr wrap="square" lIns="0" tIns="0" rIns="0" bIns="0">
            <a:spAutoFit/>
          </a:bodyPr>
          <a:lstStyle>
            <a:lvl1pPr marL="0" indent="0">
              <a:spcBef>
                <a:spcPts val="0"/>
              </a:spcBef>
              <a:buNone/>
              <a:defRPr sz="7200" spc="0" baseline="0">
                <a:gradFill>
                  <a:gsLst>
                    <a:gs pos="0">
                      <a:srgbClr val="50E6FF"/>
                    </a:gs>
                    <a:gs pos="100000">
                      <a:srgbClr val="D59DFF"/>
                    </a:gs>
                  </a:gsLst>
                  <a:lin ang="2400000" scaled="0"/>
                </a:gradFill>
                <a:latin typeface="+mj-lt"/>
                <a:cs typeface="Segoe UI" panose="020B0502040204020203" pitchFamily="34" charset="0"/>
              </a:defRPr>
            </a:lvl1pPr>
          </a:lstStyle>
          <a:p>
            <a:pPr lvl="0"/>
            <a:r>
              <a:rPr lang="en-US"/>
              <a:t>25%</a:t>
            </a:r>
          </a:p>
        </p:txBody>
      </p:sp>
      <p:sp>
        <p:nvSpPr>
          <p:cNvPr id="25" name="Text Placeholder 4">
            <a:extLst>
              <a:ext uri="{FF2B5EF4-FFF2-40B4-BE49-F238E27FC236}">
                <a16:creationId xmlns:a16="http://schemas.microsoft.com/office/drawing/2014/main" id="{409B7551-B84E-357E-0A6D-3D01BC60F254}"/>
              </a:ext>
            </a:extLst>
          </p:cNvPr>
          <p:cNvSpPr>
            <a:spLocks noGrp="1"/>
          </p:cNvSpPr>
          <p:nvPr>
            <p:ph type="body" sz="quarter" idx="15" hasCustomPrompt="1"/>
          </p:nvPr>
        </p:nvSpPr>
        <p:spPr>
          <a:xfrm>
            <a:off x="9592790" y="2593912"/>
            <a:ext cx="2165914" cy="492443"/>
          </a:xfrm>
          <a:noFill/>
        </p:spPr>
        <p:txBody>
          <a:bodyPr wrap="square" lIns="0" tIns="0" rIns="0" bIns="0">
            <a:spAutoFit/>
          </a:bodyPr>
          <a:lstStyle>
            <a:lvl1pPr marL="0" indent="0">
              <a:spcBef>
                <a:spcPts val="0"/>
              </a:spcBef>
              <a:buNone/>
              <a:defRPr sz="1600" spc="0" baseline="0">
                <a:solidFill>
                  <a:schemeClr val="tx1"/>
                </a:solidFill>
                <a:latin typeface="+mj-lt"/>
                <a:cs typeface="Segoe UI" panose="020B0502040204020203" pitchFamily="34" charset="0"/>
              </a:defRPr>
            </a:lvl1p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Insert text insert </a:t>
            </a:r>
            <a:b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b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text insert text</a:t>
            </a:r>
          </a:p>
        </p:txBody>
      </p:sp>
      <p:sp>
        <p:nvSpPr>
          <p:cNvPr id="26" name="Text Placeholder 4">
            <a:extLst>
              <a:ext uri="{FF2B5EF4-FFF2-40B4-BE49-F238E27FC236}">
                <a16:creationId xmlns:a16="http://schemas.microsoft.com/office/drawing/2014/main" id="{EFF06BA3-3BAA-1074-85B9-B606438A8F9E}"/>
              </a:ext>
            </a:extLst>
          </p:cNvPr>
          <p:cNvSpPr>
            <a:spLocks noGrp="1"/>
          </p:cNvSpPr>
          <p:nvPr>
            <p:ph type="body" sz="quarter" idx="16" hasCustomPrompt="1"/>
          </p:nvPr>
        </p:nvSpPr>
        <p:spPr>
          <a:xfrm>
            <a:off x="9592790" y="1497079"/>
            <a:ext cx="1986441" cy="1107996"/>
          </a:xfrm>
          <a:noFill/>
        </p:spPr>
        <p:txBody>
          <a:bodyPr wrap="square" lIns="0" tIns="0" rIns="0" bIns="0">
            <a:spAutoFit/>
          </a:bodyPr>
          <a:lstStyle>
            <a:lvl1pPr marL="0" indent="0">
              <a:spcBef>
                <a:spcPts val="0"/>
              </a:spcBef>
              <a:buNone/>
              <a:defRPr sz="7200" spc="0" baseline="0">
                <a:gradFill>
                  <a:gsLst>
                    <a:gs pos="0">
                      <a:srgbClr val="50E6FF"/>
                    </a:gs>
                    <a:gs pos="100000">
                      <a:srgbClr val="D59DFF"/>
                    </a:gs>
                  </a:gsLst>
                  <a:lin ang="2400000" scaled="0"/>
                </a:gradFill>
                <a:latin typeface="+mj-lt"/>
                <a:cs typeface="Segoe UI" panose="020B0502040204020203" pitchFamily="34" charset="0"/>
              </a:defRPr>
            </a:lvl1pPr>
          </a:lstStyle>
          <a:p>
            <a:pPr lvl="0"/>
            <a:r>
              <a:rPr lang="en-US"/>
              <a:t>62%</a:t>
            </a:r>
          </a:p>
        </p:txBody>
      </p:sp>
      <p:sp>
        <p:nvSpPr>
          <p:cNvPr id="27" name="Text Placeholder 4">
            <a:extLst>
              <a:ext uri="{FF2B5EF4-FFF2-40B4-BE49-F238E27FC236}">
                <a16:creationId xmlns:a16="http://schemas.microsoft.com/office/drawing/2014/main" id="{DAF3389C-C772-F76C-525F-79C9628C93DA}"/>
              </a:ext>
            </a:extLst>
          </p:cNvPr>
          <p:cNvSpPr>
            <a:spLocks noGrp="1"/>
          </p:cNvSpPr>
          <p:nvPr>
            <p:ph type="body" sz="quarter" idx="17" hasCustomPrompt="1"/>
          </p:nvPr>
        </p:nvSpPr>
        <p:spPr>
          <a:xfrm>
            <a:off x="6852210" y="4732298"/>
            <a:ext cx="2165914" cy="492443"/>
          </a:xfrm>
          <a:noFill/>
        </p:spPr>
        <p:txBody>
          <a:bodyPr wrap="square" lIns="0" tIns="0" rIns="0" bIns="0">
            <a:spAutoFit/>
          </a:bodyPr>
          <a:lstStyle>
            <a:lvl1pPr marL="0" indent="0">
              <a:spcBef>
                <a:spcPts val="0"/>
              </a:spcBef>
              <a:buNone/>
              <a:defRPr sz="1600" spc="0" baseline="0">
                <a:solidFill>
                  <a:schemeClr val="tx1"/>
                </a:solidFill>
                <a:latin typeface="+mj-lt"/>
                <a:cs typeface="Segoe UI" panose="020B0502040204020203" pitchFamily="34" charset="0"/>
              </a:defRPr>
            </a:lvl1p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Insert text insert </a:t>
            </a:r>
            <a:b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b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text insert text</a:t>
            </a:r>
          </a:p>
        </p:txBody>
      </p:sp>
      <p:sp>
        <p:nvSpPr>
          <p:cNvPr id="28" name="Text Placeholder 4">
            <a:extLst>
              <a:ext uri="{FF2B5EF4-FFF2-40B4-BE49-F238E27FC236}">
                <a16:creationId xmlns:a16="http://schemas.microsoft.com/office/drawing/2014/main" id="{583FBD10-C4E7-6215-D18A-853EF9F8360A}"/>
              </a:ext>
            </a:extLst>
          </p:cNvPr>
          <p:cNvSpPr>
            <a:spLocks noGrp="1"/>
          </p:cNvSpPr>
          <p:nvPr>
            <p:ph type="body" sz="quarter" idx="18" hasCustomPrompt="1"/>
          </p:nvPr>
        </p:nvSpPr>
        <p:spPr>
          <a:xfrm>
            <a:off x="6852210" y="3635465"/>
            <a:ext cx="1986441" cy="1107996"/>
          </a:xfrm>
          <a:noFill/>
        </p:spPr>
        <p:txBody>
          <a:bodyPr wrap="square" lIns="0" tIns="0" rIns="0" bIns="0">
            <a:spAutoFit/>
          </a:bodyPr>
          <a:lstStyle>
            <a:lvl1pPr marL="0" indent="0">
              <a:spcBef>
                <a:spcPts val="0"/>
              </a:spcBef>
              <a:buNone/>
              <a:defRPr sz="7200" spc="0" baseline="0">
                <a:gradFill>
                  <a:gsLst>
                    <a:gs pos="0">
                      <a:srgbClr val="50E6FF"/>
                    </a:gs>
                    <a:gs pos="100000">
                      <a:srgbClr val="D59DFF"/>
                    </a:gs>
                  </a:gsLst>
                  <a:lin ang="2400000" scaled="0"/>
                </a:gradFill>
                <a:latin typeface="+mj-lt"/>
                <a:cs typeface="Segoe UI" panose="020B0502040204020203" pitchFamily="34" charset="0"/>
              </a:defRPr>
            </a:lvl1pPr>
          </a:lstStyle>
          <a:p>
            <a:pPr lvl="0"/>
            <a:r>
              <a:rPr lang="en-US"/>
              <a:t>98%</a:t>
            </a:r>
          </a:p>
        </p:txBody>
      </p:sp>
      <p:sp>
        <p:nvSpPr>
          <p:cNvPr id="29" name="Text Placeholder 4">
            <a:extLst>
              <a:ext uri="{FF2B5EF4-FFF2-40B4-BE49-F238E27FC236}">
                <a16:creationId xmlns:a16="http://schemas.microsoft.com/office/drawing/2014/main" id="{66F2B96E-2D44-A7BB-8BF0-282A68FE1CC9}"/>
              </a:ext>
            </a:extLst>
          </p:cNvPr>
          <p:cNvSpPr>
            <a:spLocks noGrp="1"/>
          </p:cNvSpPr>
          <p:nvPr>
            <p:ph type="body" sz="quarter" idx="19" hasCustomPrompt="1"/>
          </p:nvPr>
        </p:nvSpPr>
        <p:spPr>
          <a:xfrm>
            <a:off x="9592790" y="4732298"/>
            <a:ext cx="2165914" cy="492443"/>
          </a:xfrm>
          <a:noFill/>
        </p:spPr>
        <p:txBody>
          <a:bodyPr wrap="square" lIns="0" tIns="0" rIns="0" bIns="0">
            <a:spAutoFit/>
          </a:bodyPr>
          <a:lstStyle>
            <a:lvl1pPr marL="0" indent="0">
              <a:spcBef>
                <a:spcPts val="0"/>
              </a:spcBef>
              <a:buNone/>
              <a:defRPr sz="1600" spc="0" baseline="0">
                <a:solidFill>
                  <a:schemeClr val="tx1"/>
                </a:solidFill>
                <a:latin typeface="+mj-lt"/>
                <a:cs typeface="Segoe UI" panose="020B0502040204020203" pitchFamily="34" charset="0"/>
              </a:defRPr>
            </a:lvl1p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Insert text insert </a:t>
            </a:r>
            <a:b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b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text insert text</a:t>
            </a:r>
          </a:p>
        </p:txBody>
      </p:sp>
      <p:sp>
        <p:nvSpPr>
          <p:cNvPr id="30" name="Text Placeholder 4">
            <a:extLst>
              <a:ext uri="{FF2B5EF4-FFF2-40B4-BE49-F238E27FC236}">
                <a16:creationId xmlns:a16="http://schemas.microsoft.com/office/drawing/2014/main" id="{659B3A17-0571-55CB-4C15-3E3B6424B5FC}"/>
              </a:ext>
            </a:extLst>
          </p:cNvPr>
          <p:cNvSpPr>
            <a:spLocks noGrp="1"/>
          </p:cNvSpPr>
          <p:nvPr>
            <p:ph type="body" sz="quarter" idx="20" hasCustomPrompt="1"/>
          </p:nvPr>
        </p:nvSpPr>
        <p:spPr>
          <a:xfrm>
            <a:off x="9592790" y="3635465"/>
            <a:ext cx="1986441" cy="1107996"/>
          </a:xfrm>
          <a:noFill/>
        </p:spPr>
        <p:txBody>
          <a:bodyPr wrap="square" lIns="0" tIns="0" rIns="0" bIns="0">
            <a:spAutoFit/>
          </a:bodyPr>
          <a:lstStyle>
            <a:lvl1pPr marL="0" indent="0">
              <a:spcBef>
                <a:spcPts val="0"/>
              </a:spcBef>
              <a:buNone/>
              <a:defRPr sz="7200" spc="0" baseline="0">
                <a:gradFill>
                  <a:gsLst>
                    <a:gs pos="0">
                      <a:srgbClr val="50E6FF"/>
                    </a:gs>
                    <a:gs pos="100000">
                      <a:srgbClr val="D59DFF"/>
                    </a:gs>
                  </a:gsLst>
                  <a:lin ang="2400000" scaled="0"/>
                </a:gradFill>
                <a:latin typeface="+mj-lt"/>
                <a:cs typeface="Segoe UI" panose="020B0502040204020203" pitchFamily="34" charset="0"/>
              </a:defRPr>
            </a:lvl1pPr>
          </a:lstStyle>
          <a:p>
            <a:pPr lvl="0"/>
            <a:r>
              <a:rPr lang="en-US"/>
              <a:t>35%</a:t>
            </a:r>
          </a:p>
        </p:txBody>
      </p:sp>
    </p:spTree>
    <p:extLst>
      <p:ext uri="{BB962C8B-B14F-4D97-AF65-F5344CB8AC3E}">
        <p14:creationId xmlns:p14="http://schemas.microsoft.com/office/powerpoint/2010/main" val="1457986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Blank - 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4997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Topic List">
    <p:bg>
      <p:bgPr>
        <a:gradFill>
          <a:gsLst>
            <a:gs pos="0">
              <a:srgbClr val="120D24"/>
            </a:gs>
            <a:gs pos="100000">
              <a:srgbClr val="290A46"/>
            </a:gs>
          </a:gsLst>
          <a:lin ang="2400000" scaled="0"/>
        </a:gradFill>
        <a:effectLst/>
      </p:bgPr>
    </p:bg>
    <p:spTree>
      <p:nvGrpSpPr>
        <p:cNvPr id="1" name=""/>
        <p:cNvGrpSpPr/>
        <p:nvPr/>
      </p:nvGrpSpPr>
      <p:grpSpPr>
        <a:xfrm>
          <a:off x="0" y="0"/>
          <a:ext cx="0" cy="0"/>
          <a:chOff x="0" y="0"/>
          <a:chExt cx="0" cy="0"/>
        </a:xfrm>
      </p:grpSpPr>
      <p:pic>
        <p:nvPicPr>
          <p:cNvPr id="21" name="Picture 20" descr="Background pattern&#10;&#10;Description automatically generated">
            <a:extLst>
              <a:ext uri="{FF2B5EF4-FFF2-40B4-BE49-F238E27FC236}">
                <a16:creationId xmlns:a16="http://schemas.microsoft.com/office/drawing/2014/main" id="{706E1277-0ECA-DB28-1918-BB1A87D2AB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70290" y="585787"/>
            <a:ext cx="7746520" cy="5683249"/>
          </a:xfrm>
          <a:prstGeom prst="roundRect">
            <a:avLst>
              <a:gd name="adj" fmla="val 1791"/>
            </a:avLst>
          </a:prstGeom>
          <a:effectLst>
            <a:outerShdw blurRad="279400" dist="38100" dir="2700000" algn="tl" rotWithShape="0">
              <a:prstClr val="black">
                <a:alpha val="67000"/>
              </a:prstClr>
            </a:outerShdw>
          </a:effectLst>
        </p:spPr>
      </p:pic>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2629499" cy="5683250"/>
          </a:xfrm>
        </p:spPr>
        <p:txBody>
          <a:bodyPr anchor="ctr">
            <a:noAutofit/>
          </a:bodyPr>
          <a:lstStyle>
            <a:lvl1pPr algn="l">
              <a:defRPr sz="3600">
                <a:gradFill flip="none" rotWithShape="1">
                  <a:gsLst>
                    <a:gs pos="0">
                      <a:schemeClr val="accent2"/>
                    </a:gs>
                    <a:gs pos="100000">
                      <a:schemeClr val="accent3"/>
                    </a:gs>
                  </a:gsLst>
                  <a:lin ang="0" scaled="1"/>
                  <a:tileRect/>
                </a:gradFill>
              </a:defRPr>
            </a:lvl1pPr>
          </a:lstStyle>
          <a:p>
            <a:r>
              <a:rPr lang="en-US"/>
              <a:t>Subheading</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5282311" y="1299377"/>
            <a:ext cx="5651006" cy="645171"/>
          </a:xfrm>
        </p:spPr>
        <p:txBody>
          <a:bodyPr anchor="ctr">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2">
            <a:extLst>
              <a:ext uri="{FF2B5EF4-FFF2-40B4-BE49-F238E27FC236}">
                <a16:creationId xmlns:a16="http://schemas.microsoft.com/office/drawing/2014/main" id="{3EF51500-7F31-99F7-4E08-706B57C7B9B5}"/>
              </a:ext>
            </a:extLst>
          </p:cNvPr>
          <p:cNvSpPr>
            <a:spLocks noGrp="1"/>
          </p:cNvSpPr>
          <p:nvPr>
            <p:ph type="body" sz="quarter" idx="12"/>
          </p:nvPr>
        </p:nvSpPr>
        <p:spPr>
          <a:xfrm>
            <a:off x="5282311" y="2504069"/>
            <a:ext cx="5651006" cy="645171"/>
          </a:xfrm>
        </p:spPr>
        <p:txBody>
          <a:bodyPr anchor="ctr">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Click to edit Master text styles</a:t>
            </a:r>
          </a:p>
        </p:txBody>
      </p:sp>
      <p:sp>
        <p:nvSpPr>
          <p:cNvPr id="5" name="Text Placeholder 2">
            <a:extLst>
              <a:ext uri="{FF2B5EF4-FFF2-40B4-BE49-F238E27FC236}">
                <a16:creationId xmlns:a16="http://schemas.microsoft.com/office/drawing/2014/main" id="{7EB930E5-4B0E-6780-ADDA-04A29A46287E}"/>
              </a:ext>
            </a:extLst>
          </p:cNvPr>
          <p:cNvSpPr>
            <a:spLocks noGrp="1"/>
          </p:cNvSpPr>
          <p:nvPr>
            <p:ph type="body" sz="quarter" idx="13"/>
          </p:nvPr>
        </p:nvSpPr>
        <p:spPr>
          <a:xfrm>
            <a:off x="5282311" y="3708761"/>
            <a:ext cx="5651006" cy="645171"/>
          </a:xfrm>
        </p:spPr>
        <p:txBody>
          <a:bodyPr anchor="ctr">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Click to edit Master text styles</a:t>
            </a:r>
          </a:p>
        </p:txBody>
      </p:sp>
      <p:sp>
        <p:nvSpPr>
          <p:cNvPr id="7" name="Text Placeholder 2">
            <a:extLst>
              <a:ext uri="{FF2B5EF4-FFF2-40B4-BE49-F238E27FC236}">
                <a16:creationId xmlns:a16="http://schemas.microsoft.com/office/drawing/2014/main" id="{1C192156-0C90-14D8-779B-222D86A9A401}"/>
              </a:ext>
            </a:extLst>
          </p:cNvPr>
          <p:cNvSpPr>
            <a:spLocks noGrp="1"/>
          </p:cNvSpPr>
          <p:nvPr>
            <p:ph type="body" sz="quarter" idx="14"/>
          </p:nvPr>
        </p:nvSpPr>
        <p:spPr>
          <a:xfrm>
            <a:off x="5282311" y="4913452"/>
            <a:ext cx="5651006" cy="645171"/>
          </a:xfrm>
        </p:spPr>
        <p:txBody>
          <a:bodyPr anchor="ctr">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48095184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4_4-colum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90868" y="585788"/>
            <a:ext cx="11018520" cy="553998"/>
          </a:xfrm>
        </p:spPr>
        <p:txBody>
          <a:bodyPr>
            <a:spAutoFit/>
          </a:bodyPr>
          <a:lstStyle>
            <a:lvl1pPr algn="ctr">
              <a:defRPr>
                <a:gradFill>
                  <a:gsLst>
                    <a:gs pos="0">
                      <a:srgbClr val="50E6FF"/>
                    </a:gs>
                    <a:gs pos="100000">
                      <a:srgbClr val="D59DFF"/>
                    </a:gs>
                  </a:gsLst>
                  <a:lin ang="2400000" scaled="0"/>
                </a:gradFill>
              </a:defRPr>
            </a:lvl1pPr>
          </a:lstStyle>
          <a:p>
            <a:r>
              <a:rPr lang="en-US"/>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3413125" y="4408341"/>
            <a:ext cx="2520950" cy="276999"/>
          </a:xfrm>
        </p:spPr>
        <p:txBody>
          <a:bodyPr/>
          <a:lstStyle>
            <a:lvl1pPr marL="0" indent="0">
              <a:buNone/>
              <a:defRPr sz="1800">
                <a:gradFill>
                  <a:gsLst>
                    <a:gs pos="0">
                      <a:schemeClr val="accent3">
                        <a:lumMod val="20000"/>
                        <a:lumOff val="80000"/>
                      </a:schemeClr>
                    </a:gs>
                    <a:gs pos="100000">
                      <a:schemeClr val="accent1"/>
                    </a:gs>
                  </a:gsLst>
                  <a:lin ang="2400000" scaled="0"/>
                </a:gra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3413125"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6224586" y="4400550"/>
            <a:ext cx="2520950" cy="276999"/>
          </a:xfrm>
        </p:spPr>
        <p:txBody>
          <a:bodyPr/>
          <a:lstStyle>
            <a:lvl1pPr marL="0" indent="0">
              <a:buNone/>
              <a:defRPr lang="en-US" sz="1800" kern="1200" spc="0" baseline="0" dirty="0">
                <a:gradFill>
                  <a:gsLst>
                    <a:gs pos="0">
                      <a:schemeClr val="accent3">
                        <a:lumMod val="20000"/>
                        <a:lumOff val="80000"/>
                      </a:schemeClr>
                    </a:gs>
                    <a:gs pos="100000">
                      <a:schemeClr val="accent1"/>
                    </a:gs>
                  </a:gsLst>
                  <a:lin ang="2400000" scaled="0"/>
                </a:gradFill>
                <a:latin typeface="+mj-lt"/>
                <a:ea typeface="+mn-ea"/>
                <a:cs typeface="Segoe UI" panose="020B0502040204020203" pitchFamily="34" charset="0"/>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6224586"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24" name="Picture Placeholder 16">
            <a:extLst>
              <a:ext uri="{FF2B5EF4-FFF2-40B4-BE49-F238E27FC236}">
                <a16:creationId xmlns:a16="http://schemas.microsoft.com/office/drawing/2014/main" id="{8644B5A4-4C62-164B-9FCA-E1A62ECDC6A0}"/>
              </a:ext>
            </a:extLst>
          </p:cNvPr>
          <p:cNvSpPr>
            <a:spLocks noGrp="1" noChangeAspect="1"/>
          </p:cNvSpPr>
          <p:nvPr>
            <p:ph type="pic" sz="quarter" idx="23"/>
          </p:nvPr>
        </p:nvSpPr>
        <p:spPr>
          <a:xfrm>
            <a:off x="3585661" y="1785409"/>
            <a:ext cx="2160000" cy="2160000"/>
          </a:xfrm>
          <a:prstGeom prst="roundRect">
            <a:avLst/>
          </a:prstGeom>
          <a:solidFill>
            <a:schemeClr val="bg2">
              <a:lumMod val="25000"/>
            </a:schemeClr>
          </a:solidFill>
          <a:ln>
            <a:noFill/>
          </a:ln>
        </p:spPr>
        <p:txBody>
          <a:bodyPr>
            <a:noAutofit/>
          </a:bodyPr>
          <a:lstStyle>
            <a:lvl1pPr marL="0" indent="0" algn="ctr">
              <a:buNone/>
              <a:defRPr sz="1600">
                <a:solidFill>
                  <a:schemeClr val="bg1"/>
                </a:solidFill>
                <a:latin typeface="+mj-lt"/>
              </a:defRPr>
            </a:lvl1pPr>
          </a:lstStyle>
          <a:p>
            <a:r>
              <a:rPr lang="en-US"/>
              <a:t>Click icon to add picture</a:t>
            </a:r>
          </a:p>
        </p:txBody>
      </p:sp>
      <p:sp>
        <p:nvSpPr>
          <p:cNvPr id="26" name="Picture Placeholder 16">
            <a:extLst>
              <a:ext uri="{FF2B5EF4-FFF2-40B4-BE49-F238E27FC236}">
                <a16:creationId xmlns:a16="http://schemas.microsoft.com/office/drawing/2014/main" id="{7216C99D-59E0-D148-8FD5-A06B5D098A96}"/>
              </a:ext>
            </a:extLst>
          </p:cNvPr>
          <p:cNvSpPr>
            <a:spLocks noGrp="1" noChangeAspect="1"/>
          </p:cNvSpPr>
          <p:nvPr>
            <p:ph type="pic" sz="quarter" idx="24"/>
          </p:nvPr>
        </p:nvSpPr>
        <p:spPr>
          <a:xfrm>
            <a:off x="6414586" y="1785409"/>
            <a:ext cx="2160000" cy="2160000"/>
          </a:xfrm>
          <a:prstGeom prst="roundRect">
            <a:avLst/>
          </a:prstGeom>
          <a:solidFill>
            <a:schemeClr val="bg2">
              <a:lumMod val="25000"/>
            </a:schemeClr>
          </a:solidFill>
          <a:ln>
            <a:noFill/>
          </a:ln>
        </p:spPr>
        <p:txBody>
          <a:bodyPr>
            <a:noAutofit/>
          </a:bodyPr>
          <a:lstStyle>
            <a:lvl1pPr marL="0" indent="0" algn="ctr">
              <a:buNone/>
              <a:defRPr sz="1600">
                <a:solidFill>
                  <a:schemeClr val="bg1"/>
                </a:solidFill>
                <a:latin typeface="+mj-lt"/>
              </a:defRPr>
            </a:lvl1pPr>
          </a:lstStyle>
          <a:p>
            <a:r>
              <a:rPr lang="en-US"/>
              <a:t>Click icon to add picture</a:t>
            </a:r>
          </a:p>
        </p:txBody>
      </p:sp>
      <p:sp>
        <p:nvSpPr>
          <p:cNvPr id="20" name="Text Placeholder 26">
            <a:extLst>
              <a:ext uri="{FF2B5EF4-FFF2-40B4-BE49-F238E27FC236}">
                <a16:creationId xmlns:a16="http://schemas.microsoft.com/office/drawing/2014/main" id="{7FC7D6E3-A9CE-DB0E-E5EB-C3DDBCED418F}"/>
              </a:ext>
            </a:extLst>
          </p:cNvPr>
          <p:cNvSpPr>
            <a:spLocks noGrp="1"/>
          </p:cNvSpPr>
          <p:nvPr>
            <p:ph type="body" sz="quarter" idx="25" hasCustomPrompt="1"/>
          </p:nvPr>
        </p:nvSpPr>
        <p:spPr>
          <a:xfrm>
            <a:off x="3413125" y="5132690"/>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Info</a:t>
            </a:r>
          </a:p>
        </p:txBody>
      </p:sp>
      <p:sp>
        <p:nvSpPr>
          <p:cNvPr id="21" name="Text Placeholder 26">
            <a:extLst>
              <a:ext uri="{FF2B5EF4-FFF2-40B4-BE49-F238E27FC236}">
                <a16:creationId xmlns:a16="http://schemas.microsoft.com/office/drawing/2014/main" id="{114D687C-73D8-E8BE-AFC9-33A255F5390E}"/>
              </a:ext>
            </a:extLst>
          </p:cNvPr>
          <p:cNvSpPr>
            <a:spLocks noGrp="1"/>
          </p:cNvSpPr>
          <p:nvPr>
            <p:ph type="body" sz="quarter" idx="26" hasCustomPrompt="1"/>
          </p:nvPr>
        </p:nvSpPr>
        <p:spPr>
          <a:xfrm>
            <a:off x="6224586" y="5124899"/>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Info</a:t>
            </a:r>
          </a:p>
        </p:txBody>
      </p:sp>
    </p:spTree>
    <p:extLst>
      <p:ext uri="{BB962C8B-B14F-4D97-AF65-F5344CB8AC3E}">
        <p14:creationId xmlns:p14="http://schemas.microsoft.com/office/powerpoint/2010/main" val="3883158020"/>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1_Stats - 4 stats">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6408263" y="2593912"/>
            <a:ext cx="2165914" cy="492443"/>
          </a:xfrm>
          <a:noFill/>
        </p:spPr>
        <p:txBody>
          <a:bodyPr wrap="square" lIns="0" tIns="0" rIns="0" bIns="0">
            <a:spAutoFit/>
          </a:bodyPr>
          <a:lstStyle>
            <a:lvl1pPr marL="0" indent="0">
              <a:spcBef>
                <a:spcPts val="0"/>
              </a:spcBef>
              <a:buNone/>
              <a:defRPr sz="1600" spc="0" baseline="0">
                <a:solidFill>
                  <a:schemeClr val="tx1"/>
                </a:solidFill>
                <a:latin typeface="+mj-lt"/>
                <a:cs typeface="Segoe UI" panose="020B0502040204020203" pitchFamily="34" charset="0"/>
              </a:defRPr>
            </a:lvl1p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Insert text insert </a:t>
            </a:r>
            <a:b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b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text insert text</a:t>
            </a:r>
          </a:p>
        </p:txBody>
      </p:sp>
      <p:sp>
        <p:nvSpPr>
          <p:cNvPr id="3" name="Text Placeholder 4">
            <a:extLst>
              <a:ext uri="{FF2B5EF4-FFF2-40B4-BE49-F238E27FC236}">
                <a16:creationId xmlns:a16="http://schemas.microsoft.com/office/drawing/2014/main" id="{C8B2DAB2-E406-C226-C7A1-F55EFB60C685}"/>
              </a:ext>
            </a:extLst>
          </p:cNvPr>
          <p:cNvSpPr>
            <a:spLocks noGrp="1"/>
          </p:cNvSpPr>
          <p:nvPr>
            <p:ph type="body" sz="quarter" idx="13" hasCustomPrompt="1"/>
          </p:nvPr>
        </p:nvSpPr>
        <p:spPr>
          <a:xfrm>
            <a:off x="584200" y="6138441"/>
            <a:ext cx="9144000" cy="169277"/>
          </a:xfrm>
          <a:noFill/>
        </p:spPr>
        <p:txBody>
          <a:bodyPr wrap="square" lIns="0" tIns="0" rIns="0" bIns="0">
            <a:spAutoFit/>
          </a:bodyPr>
          <a:lstStyle>
            <a:lvl1pPr marL="0" indent="0">
              <a:spcBef>
                <a:spcPts val="0"/>
              </a:spcBef>
              <a:buNone/>
              <a:defRPr sz="1100" spc="0" baseline="0">
                <a:solidFill>
                  <a:schemeClr val="tx1"/>
                </a:solidFill>
                <a:latin typeface="+mn-lt"/>
                <a:cs typeface="Segoe UI" panose="020B0502040204020203" pitchFamily="34" charset="0"/>
              </a:defRPr>
            </a:lvl1pPr>
          </a:lstStyle>
          <a:p>
            <a:pPr lvl="0"/>
            <a:r>
              <a:rPr lang="en-US"/>
              <a:t>Source:  Footnote</a:t>
            </a:r>
          </a:p>
        </p:txBody>
      </p:sp>
      <p:sp>
        <p:nvSpPr>
          <p:cNvPr id="9" name="Title 1"/>
          <p:cNvSpPr>
            <a:spLocks noGrp="1"/>
          </p:cNvSpPr>
          <p:nvPr userDrawn="1">
            <p:ph type="title" hasCustomPrompt="1"/>
          </p:nvPr>
        </p:nvSpPr>
        <p:spPr>
          <a:xfrm>
            <a:off x="584200" y="1949505"/>
            <a:ext cx="4001052" cy="2708434"/>
          </a:xfrm>
          <a:noFill/>
        </p:spPr>
        <p:txBody>
          <a:bodyPr vert="horz" wrap="square" lIns="0" tIns="0" rIns="0" bIns="0" rtlCol="0" anchor="ctr" anchorCtr="0">
            <a:spAutoFit/>
          </a:bodyPr>
          <a:lstStyle>
            <a:lvl1pPr>
              <a:defRPr lang="en-US" sz="4400" dirty="0">
                <a:solidFill>
                  <a:schemeClr val="tx1"/>
                </a:solidFill>
                <a:latin typeface="Segoe UI Semibold" panose="020B0702040204020203" pitchFamily="34" charset="0"/>
                <a:cs typeface="Segoe UI Semibold" panose="020B0702040204020203" pitchFamily="34" charset="0"/>
              </a:defRPr>
            </a:lvl1pPr>
          </a:lstStyle>
          <a:p>
            <a:pPr lvl="0"/>
            <a:r>
              <a:rPr lang="en-US"/>
              <a:t>Insert subheading</a:t>
            </a:r>
            <a:br>
              <a:rPr lang="en-US"/>
            </a:br>
            <a:r>
              <a:rPr lang="en-US"/>
              <a:t>related to these</a:t>
            </a:r>
            <a:br>
              <a:rPr lang="en-US"/>
            </a:br>
            <a:r>
              <a:rPr lang="en-US"/>
              <a:t>four stats</a:t>
            </a:r>
          </a:p>
        </p:txBody>
      </p:sp>
      <p:sp>
        <p:nvSpPr>
          <p:cNvPr id="21" name="Text Placeholder 4">
            <a:extLst>
              <a:ext uri="{FF2B5EF4-FFF2-40B4-BE49-F238E27FC236}">
                <a16:creationId xmlns:a16="http://schemas.microsoft.com/office/drawing/2014/main" id="{813099B2-2129-039A-2767-165420C12524}"/>
              </a:ext>
            </a:extLst>
          </p:cNvPr>
          <p:cNvSpPr>
            <a:spLocks noGrp="1"/>
          </p:cNvSpPr>
          <p:nvPr>
            <p:ph type="body" sz="quarter" idx="14" hasCustomPrompt="1"/>
          </p:nvPr>
        </p:nvSpPr>
        <p:spPr>
          <a:xfrm>
            <a:off x="6408263" y="1497079"/>
            <a:ext cx="1986441" cy="1107996"/>
          </a:xfrm>
          <a:noFill/>
        </p:spPr>
        <p:txBody>
          <a:bodyPr wrap="square" lIns="0" tIns="0" rIns="0" bIns="0">
            <a:spAutoFit/>
          </a:bodyPr>
          <a:lstStyle>
            <a:lvl1pPr marL="0" indent="0">
              <a:spcBef>
                <a:spcPts val="0"/>
              </a:spcBef>
              <a:buNone/>
              <a:defRPr sz="7200" spc="0" baseline="0">
                <a:gradFill>
                  <a:gsLst>
                    <a:gs pos="0">
                      <a:srgbClr val="50E6FF"/>
                    </a:gs>
                    <a:gs pos="100000">
                      <a:srgbClr val="D59DFF"/>
                    </a:gs>
                  </a:gsLst>
                  <a:lin ang="2400000" scaled="0"/>
                </a:gradFill>
                <a:latin typeface="+mj-lt"/>
                <a:cs typeface="Segoe UI" panose="020B0502040204020203" pitchFamily="34" charset="0"/>
              </a:defRPr>
            </a:lvl1pPr>
          </a:lstStyle>
          <a:p>
            <a:pPr lvl="0"/>
            <a:r>
              <a:rPr lang="en-US"/>
              <a:t>25%</a:t>
            </a:r>
          </a:p>
        </p:txBody>
      </p:sp>
      <p:sp>
        <p:nvSpPr>
          <p:cNvPr id="25" name="Text Placeholder 4">
            <a:extLst>
              <a:ext uri="{FF2B5EF4-FFF2-40B4-BE49-F238E27FC236}">
                <a16:creationId xmlns:a16="http://schemas.microsoft.com/office/drawing/2014/main" id="{409B7551-B84E-357E-0A6D-3D01BC60F254}"/>
              </a:ext>
            </a:extLst>
          </p:cNvPr>
          <p:cNvSpPr>
            <a:spLocks noGrp="1"/>
          </p:cNvSpPr>
          <p:nvPr>
            <p:ph type="body" sz="quarter" idx="15" hasCustomPrompt="1"/>
          </p:nvPr>
        </p:nvSpPr>
        <p:spPr>
          <a:xfrm>
            <a:off x="9148843" y="2593912"/>
            <a:ext cx="2165914" cy="492443"/>
          </a:xfrm>
          <a:noFill/>
        </p:spPr>
        <p:txBody>
          <a:bodyPr wrap="square" lIns="0" tIns="0" rIns="0" bIns="0">
            <a:spAutoFit/>
          </a:bodyPr>
          <a:lstStyle>
            <a:lvl1pPr marL="0" indent="0">
              <a:spcBef>
                <a:spcPts val="0"/>
              </a:spcBef>
              <a:buNone/>
              <a:defRPr sz="1600" spc="0" baseline="0">
                <a:solidFill>
                  <a:schemeClr val="tx1"/>
                </a:solidFill>
                <a:latin typeface="+mj-lt"/>
                <a:cs typeface="Segoe UI" panose="020B0502040204020203" pitchFamily="34" charset="0"/>
              </a:defRPr>
            </a:lvl1p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Insert text insert </a:t>
            </a:r>
            <a:b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b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text insert text</a:t>
            </a:r>
          </a:p>
        </p:txBody>
      </p:sp>
      <p:sp>
        <p:nvSpPr>
          <p:cNvPr id="26" name="Text Placeholder 4">
            <a:extLst>
              <a:ext uri="{FF2B5EF4-FFF2-40B4-BE49-F238E27FC236}">
                <a16:creationId xmlns:a16="http://schemas.microsoft.com/office/drawing/2014/main" id="{EFF06BA3-3BAA-1074-85B9-B606438A8F9E}"/>
              </a:ext>
            </a:extLst>
          </p:cNvPr>
          <p:cNvSpPr>
            <a:spLocks noGrp="1"/>
          </p:cNvSpPr>
          <p:nvPr>
            <p:ph type="body" sz="quarter" idx="16" hasCustomPrompt="1"/>
          </p:nvPr>
        </p:nvSpPr>
        <p:spPr>
          <a:xfrm>
            <a:off x="9148843" y="1497079"/>
            <a:ext cx="1986441" cy="1107996"/>
          </a:xfrm>
          <a:noFill/>
        </p:spPr>
        <p:txBody>
          <a:bodyPr wrap="square" lIns="0" tIns="0" rIns="0" bIns="0">
            <a:spAutoFit/>
          </a:bodyPr>
          <a:lstStyle>
            <a:lvl1pPr marL="0" indent="0">
              <a:spcBef>
                <a:spcPts val="0"/>
              </a:spcBef>
              <a:buNone/>
              <a:defRPr sz="7200" spc="0" baseline="0">
                <a:gradFill>
                  <a:gsLst>
                    <a:gs pos="0">
                      <a:srgbClr val="50E6FF"/>
                    </a:gs>
                    <a:gs pos="100000">
                      <a:srgbClr val="D59DFF"/>
                    </a:gs>
                  </a:gsLst>
                  <a:lin ang="2400000" scaled="0"/>
                </a:gradFill>
                <a:latin typeface="+mj-lt"/>
                <a:cs typeface="Segoe UI" panose="020B0502040204020203" pitchFamily="34" charset="0"/>
              </a:defRPr>
            </a:lvl1pPr>
          </a:lstStyle>
          <a:p>
            <a:pPr lvl="0"/>
            <a:r>
              <a:rPr lang="en-US"/>
              <a:t>62%</a:t>
            </a:r>
          </a:p>
        </p:txBody>
      </p:sp>
      <p:sp>
        <p:nvSpPr>
          <p:cNvPr id="27" name="Text Placeholder 4">
            <a:extLst>
              <a:ext uri="{FF2B5EF4-FFF2-40B4-BE49-F238E27FC236}">
                <a16:creationId xmlns:a16="http://schemas.microsoft.com/office/drawing/2014/main" id="{DAF3389C-C772-F76C-525F-79C9628C93DA}"/>
              </a:ext>
            </a:extLst>
          </p:cNvPr>
          <p:cNvSpPr>
            <a:spLocks noGrp="1"/>
          </p:cNvSpPr>
          <p:nvPr>
            <p:ph type="body" sz="quarter" idx="17" hasCustomPrompt="1"/>
          </p:nvPr>
        </p:nvSpPr>
        <p:spPr>
          <a:xfrm>
            <a:off x="6408263" y="4732298"/>
            <a:ext cx="2165914" cy="492443"/>
          </a:xfrm>
          <a:noFill/>
        </p:spPr>
        <p:txBody>
          <a:bodyPr wrap="square" lIns="0" tIns="0" rIns="0" bIns="0">
            <a:spAutoFit/>
          </a:bodyPr>
          <a:lstStyle>
            <a:lvl1pPr marL="0" indent="0">
              <a:spcBef>
                <a:spcPts val="0"/>
              </a:spcBef>
              <a:buNone/>
              <a:defRPr sz="1600" spc="0" baseline="0">
                <a:solidFill>
                  <a:schemeClr val="tx1"/>
                </a:solidFill>
                <a:latin typeface="+mj-lt"/>
                <a:cs typeface="Segoe UI" panose="020B0502040204020203" pitchFamily="34" charset="0"/>
              </a:defRPr>
            </a:lvl1p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Insert text insert </a:t>
            </a:r>
            <a:b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b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text insert text</a:t>
            </a:r>
          </a:p>
        </p:txBody>
      </p:sp>
      <p:sp>
        <p:nvSpPr>
          <p:cNvPr id="28" name="Text Placeholder 4">
            <a:extLst>
              <a:ext uri="{FF2B5EF4-FFF2-40B4-BE49-F238E27FC236}">
                <a16:creationId xmlns:a16="http://schemas.microsoft.com/office/drawing/2014/main" id="{583FBD10-C4E7-6215-D18A-853EF9F8360A}"/>
              </a:ext>
            </a:extLst>
          </p:cNvPr>
          <p:cNvSpPr>
            <a:spLocks noGrp="1"/>
          </p:cNvSpPr>
          <p:nvPr>
            <p:ph type="body" sz="quarter" idx="18" hasCustomPrompt="1"/>
          </p:nvPr>
        </p:nvSpPr>
        <p:spPr>
          <a:xfrm>
            <a:off x="6408263" y="3635465"/>
            <a:ext cx="1986441" cy="1107996"/>
          </a:xfrm>
          <a:noFill/>
        </p:spPr>
        <p:txBody>
          <a:bodyPr wrap="square" lIns="0" tIns="0" rIns="0" bIns="0">
            <a:spAutoFit/>
          </a:bodyPr>
          <a:lstStyle>
            <a:lvl1pPr marL="0" indent="0">
              <a:spcBef>
                <a:spcPts val="0"/>
              </a:spcBef>
              <a:buNone/>
              <a:defRPr sz="7200" spc="0" baseline="0">
                <a:gradFill>
                  <a:gsLst>
                    <a:gs pos="0">
                      <a:srgbClr val="50E6FF"/>
                    </a:gs>
                    <a:gs pos="100000">
                      <a:srgbClr val="D59DFF"/>
                    </a:gs>
                  </a:gsLst>
                  <a:lin ang="2400000" scaled="0"/>
                </a:gradFill>
                <a:latin typeface="+mj-lt"/>
                <a:cs typeface="Segoe UI" panose="020B0502040204020203" pitchFamily="34" charset="0"/>
              </a:defRPr>
            </a:lvl1pPr>
          </a:lstStyle>
          <a:p>
            <a:pPr lvl="0"/>
            <a:r>
              <a:rPr lang="en-US"/>
              <a:t>98%</a:t>
            </a:r>
          </a:p>
        </p:txBody>
      </p:sp>
      <p:sp>
        <p:nvSpPr>
          <p:cNvPr id="29" name="Text Placeholder 4">
            <a:extLst>
              <a:ext uri="{FF2B5EF4-FFF2-40B4-BE49-F238E27FC236}">
                <a16:creationId xmlns:a16="http://schemas.microsoft.com/office/drawing/2014/main" id="{66F2B96E-2D44-A7BB-8BF0-282A68FE1CC9}"/>
              </a:ext>
            </a:extLst>
          </p:cNvPr>
          <p:cNvSpPr>
            <a:spLocks noGrp="1"/>
          </p:cNvSpPr>
          <p:nvPr>
            <p:ph type="body" sz="quarter" idx="19" hasCustomPrompt="1"/>
          </p:nvPr>
        </p:nvSpPr>
        <p:spPr>
          <a:xfrm>
            <a:off x="9148843" y="4732298"/>
            <a:ext cx="2165914" cy="492443"/>
          </a:xfrm>
          <a:noFill/>
        </p:spPr>
        <p:txBody>
          <a:bodyPr wrap="square" lIns="0" tIns="0" rIns="0" bIns="0">
            <a:spAutoFit/>
          </a:bodyPr>
          <a:lstStyle>
            <a:lvl1pPr marL="0" indent="0">
              <a:spcBef>
                <a:spcPts val="0"/>
              </a:spcBef>
              <a:buNone/>
              <a:defRPr sz="1600" spc="0" baseline="0">
                <a:solidFill>
                  <a:schemeClr val="tx1"/>
                </a:solidFill>
                <a:latin typeface="+mj-lt"/>
                <a:cs typeface="Segoe UI" panose="020B0502040204020203" pitchFamily="34" charset="0"/>
              </a:defRPr>
            </a:lvl1p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Insert text insert </a:t>
            </a:r>
            <a:b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b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text insert text</a:t>
            </a:r>
          </a:p>
        </p:txBody>
      </p:sp>
      <p:sp>
        <p:nvSpPr>
          <p:cNvPr id="30" name="Text Placeholder 4">
            <a:extLst>
              <a:ext uri="{FF2B5EF4-FFF2-40B4-BE49-F238E27FC236}">
                <a16:creationId xmlns:a16="http://schemas.microsoft.com/office/drawing/2014/main" id="{659B3A17-0571-55CB-4C15-3E3B6424B5FC}"/>
              </a:ext>
            </a:extLst>
          </p:cNvPr>
          <p:cNvSpPr>
            <a:spLocks noGrp="1"/>
          </p:cNvSpPr>
          <p:nvPr>
            <p:ph type="body" sz="quarter" idx="20" hasCustomPrompt="1"/>
          </p:nvPr>
        </p:nvSpPr>
        <p:spPr>
          <a:xfrm>
            <a:off x="9148843" y="3635465"/>
            <a:ext cx="1986441" cy="1107996"/>
          </a:xfrm>
          <a:noFill/>
        </p:spPr>
        <p:txBody>
          <a:bodyPr wrap="square" lIns="0" tIns="0" rIns="0" bIns="0">
            <a:spAutoFit/>
          </a:bodyPr>
          <a:lstStyle>
            <a:lvl1pPr marL="0" indent="0">
              <a:spcBef>
                <a:spcPts val="0"/>
              </a:spcBef>
              <a:buNone/>
              <a:defRPr sz="7200" spc="0" baseline="0">
                <a:gradFill>
                  <a:gsLst>
                    <a:gs pos="0">
                      <a:srgbClr val="50E6FF"/>
                    </a:gs>
                    <a:gs pos="100000">
                      <a:srgbClr val="D59DFF"/>
                    </a:gs>
                  </a:gsLst>
                  <a:lin ang="2400000" scaled="0"/>
                </a:gradFill>
                <a:latin typeface="+mj-lt"/>
                <a:cs typeface="Segoe UI" panose="020B0502040204020203" pitchFamily="34" charset="0"/>
              </a:defRPr>
            </a:lvl1pPr>
          </a:lstStyle>
          <a:p>
            <a:pPr lvl="0"/>
            <a:r>
              <a:rPr lang="en-US"/>
              <a:t>35%</a:t>
            </a:r>
          </a:p>
        </p:txBody>
      </p:sp>
    </p:spTree>
    <p:extLst>
      <p:ext uri="{BB962C8B-B14F-4D97-AF65-F5344CB8AC3E}">
        <p14:creationId xmlns:p14="http://schemas.microsoft.com/office/powerpoint/2010/main" val="3346729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2_Quote 02">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B4F08D4-AD89-F67E-4C53-C6B6A6684C50}"/>
              </a:ext>
            </a:extLst>
          </p:cNvPr>
          <p:cNvSpPr/>
          <p:nvPr userDrawn="1"/>
        </p:nvSpPr>
        <p:spPr bwMode="auto">
          <a:xfrm>
            <a:off x="815830" y="857707"/>
            <a:ext cx="10614355" cy="5142585"/>
          </a:xfrm>
          <a:prstGeom prst="roundRect">
            <a:avLst>
              <a:gd name="adj" fmla="val 2016"/>
            </a:avLst>
          </a:prstGeom>
          <a:solidFill>
            <a:schemeClr val="bg1">
              <a:lumMod val="90000"/>
              <a:lumOff val="10000"/>
              <a:alpha val="62000"/>
            </a:schemeClr>
          </a:solidFill>
          <a:ln w="12700">
            <a:gradFill flip="none" rotWithShape="1">
              <a:gsLst>
                <a:gs pos="0">
                  <a:schemeClr val="accent3">
                    <a:lumMod val="60000"/>
                    <a:lumOff val="40000"/>
                  </a:schemeClr>
                </a:gs>
                <a:gs pos="100000">
                  <a:schemeClr val="accent1"/>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000000"/>
              </a:solidFill>
              <a:latin typeface="Segoe UI"/>
              <a:cs typeface="Segoe UI" pitchFamily="34" charset="0"/>
            </a:endParaRPr>
          </a:p>
        </p:txBody>
      </p:sp>
      <p:sp>
        <p:nvSpPr>
          <p:cNvPr id="5" name="Title 1">
            <a:extLst>
              <a:ext uri="{FF2B5EF4-FFF2-40B4-BE49-F238E27FC236}">
                <a16:creationId xmlns:a16="http://schemas.microsoft.com/office/drawing/2014/main" id="{5772E02E-9408-3A16-2204-9A9ECDD48808}"/>
              </a:ext>
            </a:extLst>
          </p:cNvPr>
          <p:cNvSpPr txBox="1">
            <a:spLocks/>
          </p:cNvSpPr>
          <p:nvPr userDrawn="1"/>
        </p:nvSpPr>
        <p:spPr>
          <a:xfrm>
            <a:off x="377443" y="-248761"/>
            <a:ext cx="9866313" cy="3493264"/>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accent2"/>
                </a:solidFill>
                <a:effectLst/>
                <a:latin typeface="Segoe UI Semibold" panose="020B0702040204020203" pitchFamily="34" charset="0"/>
                <a:ea typeface="+mn-ea"/>
                <a:cs typeface="Segoe UI Semibold" panose="020B0702040204020203" pitchFamily="34" charset="0"/>
              </a:defRPr>
            </a:lvl1pPr>
          </a:lstStyle>
          <a:p>
            <a:r>
              <a:rPr lang="en-US" sz="22700">
                <a:gradFill>
                  <a:gsLst>
                    <a:gs pos="0">
                      <a:srgbClr val="50E6FF"/>
                    </a:gs>
                    <a:gs pos="62000">
                      <a:srgbClr val="D59DFF"/>
                    </a:gs>
                  </a:gsLst>
                  <a:lin ang="2400000" scaled="0"/>
                </a:gradFill>
                <a:effectLst>
                  <a:outerShdw blurRad="50800" dist="38100" dir="2700000" algn="tl" rotWithShape="0">
                    <a:prstClr val="black">
                      <a:alpha val="68000"/>
                    </a:prstClr>
                  </a:outerShdw>
                </a:effectLst>
                <a:latin typeface="Arial Black" panose="020B0A04020102020204" pitchFamily="34" charset="0"/>
              </a:rPr>
              <a:t>”</a:t>
            </a:r>
          </a:p>
        </p:txBody>
      </p:sp>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3248098" y="4456023"/>
            <a:ext cx="3855502" cy="276999"/>
          </a:xfrm>
        </p:spPr>
        <p:txBody>
          <a:bodyPr/>
          <a:lstStyle>
            <a:lvl1pPr marL="0" indent="0" algn="l">
              <a:spcBef>
                <a:spcPts val="0"/>
              </a:spcBef>
              <a:buNone/>
              <a:defRPr sz="1800">
                <a:gradFill>
                  <a:gsLst>
                    <a:gs pos="0">
                      <a:srgbClr val="50E6FF"/>
                    </a:gs>
                    <a:gs pos="100000">
                      <a:srgbClr val="D59DFF"/>
                    </a:gs>
                  </a:gsLst>
                  <a:lin ang="5400000" scaled="1"/>
                </a:gra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3248098" y="4753602"/>
            <a:ext cx="3855502" cy="430887"/>
          </a:xfrm>
        </p:spPr>
        <p:txBody>
          <a:bodyPr/>
          <a:lstStyle>
            <a:lvl1pPr marL="0" indent="0" algn="l">
              <a:spcBef>
                <a:spcPts val="0"/>
              </a:spcBef>
              <a:buNone/>
              <a:defRPr sz="1400">
                <a:solidFill>
                  <a:schemeClr val="tx1"/>
                </a:solidFill>
                <a:latin typeface="+mn-lt"/>
              </a:defRPr>
            </a:lvl1pPr>
          </a:lstStyle>
          <a:p>
            <a:pPr lvl="0"/>
            <a:r>
              <a:rPr lang="en-US"/>
              <a:t>Job title or another attribute</a:t>
            </a:r>
            <a:br>
              <a:rPr lang="en-US"/>
            </a:br>
            <a:r>
              <a:rPr lang="en-US"/>
              <a:t>Company if applicable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782502" y="2820107"/>
            <a:ext cx="8681012" cy="984885"/>
          </a:xfrm>
        </p:spPr>
        <p:txBody>
          <a:bodyPr anchor="b"/>
          <a:lstStyle>
            <a:lvl1pPr>
              <a:defRPr sz="3200">
                <a:solidFill>
                  <a:schemeClr val="tx1"/>
                </a:solidFill>
              </a:defRPr>
            </a:lvl1pPr>
          </a:lstStyle>
          <a:p>
            <a:r>
              <a:rPr lang="en-US"/>
              <a:t>“Add quote text here Add quote text here Add quote text here Add quote text here”</a:t>
            </a:r>
          </a:p>
        </p:txBody>
      </p:sp>
      <p:sp>
        <p:nvSpPr>
          <p:cNvPr id="4" name="Picture Placeholder 9">
            <a:extLst>
              <a:ext uri="{FF2B5EF4-FFF2-40B4-BE49-F238E27FC236}">
                <a16:creationId xmlns:a16="http://schemas.microsoft.com/office/drawing/2014/main" id="{5626D962-E9CD-6F4C-B97E-76DFFBF4EEB7}"/>
              </a:ext>
            </a:extLst>
          </p:cNvPr>
          <p:cNvSpPr>
            <a:spLocks noGrp="1" noChangeAspect="1"/>
          </p:cNvSpPr>
          <p:nvPr>
            <p:ph type="pic" sz="quarter" idx="14" hasCustomPrompt="1"/>
          </p:nvPr>
        </p:nvSpPr>
        <p:spPr>
          <a:xfrm>
            <a:off x="1929747" y="4296113"/>
            <a:ext cx="999276" cy="997527"/>
          </a:xfrm>
          <a:prstGeom prst="roundRect">
            <a:avLst/>
          </a:prstGeom>
          <a:solidFill>
            <a:schemeClr val="bg1"/>
          </a:solidFill>
        </p:spPr>
        <p:txBody>
          <a:bodyPr>
            <a:noAutofit/>
          </a:bodyPr>
          <a:lstStyle>
            <a:lvl1pPr marL="0" indent="0" algn="ctr">
              <a:buNone/>
              <a:defRPr sz="1050">
                <a:solidFill>
                  <a:schemeClr val="tx1"/>
                </a:solidFill>
                <a:latin typeface="+mj-lt"/>
              </a:defRPr>
            </a:lvl1pPr>
          </a:lstStyle>
          <a:p>
            <a:r>
              <a:rPr lang="en-CA"/>
              <a:t>Click to insert picture</a:t>
            </a:r>
          </a:p>
        </p:txBody>
      </p:sp>
    </p:spTree>
    <p:extLst>
      <p:ext uri="{BB962C8B-B14F-4D97-AF65-F5344CB8AC3E}">
        <p14:creationId xmlns:p14="http://schemas.microsoft.com/office/powerpoint/2010/main" val="3427329845"/>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9187560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3669617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1_Topic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3637" cy="5683250"/>
          </a:xfrm>
        </p:spPr>
        <p:txBody>
          <a:bodyPr anchor="ctr">
            <a:noAutofit/>
          </a:bodyPr>
          <a:lstStyle>
            <a:lvl1pPr algn="l">
              <a:defRPr sz="3600">
                <a:gradFill flip="none" rotWithShape="1">
                  <a:gsLst>
                    <a:gs pos="0">
                      <a:schemeClr val="accent3">
                        <a:lumMod val="40000"/>
                        <a:lumOff val="60000"/>
                      </a:schemeClr>
                    </a:gs>
                    <a:gs pos="100000">
                      <a:schemeClr val="accent1"/>
                    </a:gs>
                  </a:gsLst>
                  <a:lin ang="0" scaled="1"/>
                  <a:tileRect/>
                </a:gradFill>
              </a:defRPr>
            </a:lvl1pPr>
          </a:lstStyle>
          <a:p>
            <a:r>
              <a:rPr lang="en-US"/>
              <a:t>Subheading</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6964017" y="1621962"/>
            <a:ext cx="4934296" cy="645171"/>
          </a:xfrm>
        </p:spPr>
        <p:txBody>
          <a:bodyPr anchor="ctr">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2">
            <a:extLst>
              <a:ext uri="{FF2B5EF4-FFF2-40B4-BE49-F238E27FC236}">
                <a16:creationId xmlns:a16="http://schemas.microsoft.com/office/drawing/2014/main" id="{3EF51500-7F31-99F7-4E08-706B57C7B9B5}"/>
              </a:ext>
            </a:extLst>
          </p:cNvPr>
          <p:cNvSpPr>
            <a:spLocks noGrp="1"/>
          </p:cNvSpPr>
          <p:nvPr>
            <p:ph type="body" sz="quarter" idx="12"/>
          </p:nvPr>
        </p:nvSpPr>
        <p:spPr>
          <a:xfrm>
            <a:off x="6964017" y="3106415"/>
            <a:ext cx="4934296" cy="645171"/>
          </a:xfrm>
        </p:spPr>
        <p:txBody>
          <a:bodyPr anchor="ctr">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Click to edit Master text styles</a:t>
            </a:r>
          </a:p>
        </p:txBody>
      </p:sp>
      <p:sp>
        <p:nvSpPr>
          <p:cNvPr id="7" name="Text Placeholder 2">
            <a:extLst>
              <a:ext uri="{FF2B5EF4-FFF2-40B4-BE49-F238E27FC236}">
                <a16:creationId xmlns:a16="http://schemas.microsoft.com/office/drawing/2014/main" id="{1C192156-0C90-14D8-779B-222D86A9A401}"/>
              </a:ext>
            </a:extLst>
          </p:cNvPr>
          <p:cNvSpPr>
            <a:spLocks noGrp="1"/>
          </p:cNvSpPr>
          <p:nvPr>
            <p:ph type="body" sz="quarter" idx="14"/>
          </p:nvPr>
        </p:nvSpPr>
        <p:spPr>
          <a:xfrm>
            <a:off x="6964017" y="4522513"/>
            <a:ext cx="4934296" cy="645171"/>
          </a:xfrm>
        </p:spPr>
        <p:txBody>
          <a:bodyPr anchor="ctr">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48563579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8028298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1_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9862155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26649910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4260242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1_Title Slide 4">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14112357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itle Slide 4">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23800620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itle Slide 5">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134077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413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078414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439383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2317783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527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527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467771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97449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195756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839651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D88A8B-7381-2287-CF94-E2B0F2018AA5}"/>
              </a:ext>
            </a:extLst>
          </p:cNvPr>
          <p:cNvPicPr>
            <a:picLocks noChangeAspect="1"/>
          </p:cNvPicPr>
          <p:nvPr userDrawn="1"/>
        </p:nvPicPr>
        <p:blipFill rotWithShape="1">
          <a:blip r:embed="rId3"/>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669192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3DB3A-52AD-5804-E6F5-4DE010B8448A}"/>
              </a:ext>
            </a:extLst>
          </p:cNvPr>
          <p:cNvPicPr>
            <a:picLocks noChangeAspect="1"/>
          </p:cNvPicPr>
          <p:nvPr userDrawn="1"/>
        </p:nvPicPr>
        <p:blipFill rotWithShape="1">
          <a:blip r:embed="rId3">
            <a:alphaModFix amt="46000"/>
          </a:blip>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002976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6927901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71011224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50368460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19486183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7432917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40417455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820129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Demo slide 3">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375965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963334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35936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Section Title 3">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2345935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884BDD-4AB3-430E-9F5B-1F69E02C4062}"/>
              </a:ext>
            </a:extLst>
          </p:cNvPr>
          <p:cNvSpPr txBox="1"/>
          <p:nvPr userDrawn="1"/>
        </p:nvSpPr>
        <p:spPr>
          <a:xfrm>
            <a:off x="833428" y="850098"/>
            <a:ext cx="3047411" cy="591956"/>
          </a:xfrm>
          <a:prstGeom prst="rect">
            <a:avLst/>
          </a:prstGeom>
          <a:solidFill>
            <a:srgbClr val="FFFFFF"/>
          </a:solidFill>
        </p:spPr>
        <p:txBody>
          <a:bodyPr wrap="square" lIns="91440" tIns="91440" rIns="91440" bIns="9144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000" b="0" i="0" u="none" strike="noStrike" kern="0" cap="none" spc="-60" normalizeH="0" baseline="0" noProof="0">
                <a:ln>
                  <a:noFill/>
                </a:ln>
                <a:solidFill>
                  <a:srgbClr val="5655B9"/>
                </a:solidFill>
                <a:effectLst/>
                <a:uLnTx/>
                <a:uFillTx/>
              </a:rPr>
              <a:t>Micro</a:t>
            </a:r>
            <a:r>
              <a:rPr kumimoji="0" lang="en-US" sz="3000" b="0" i="0" u="none" strike="noStrike" kern="0" cap="none" spc="-160" normalizeH="0" baseline="0" noProof="0">
                <a:ln>
                  <a:noFill/>
                </a:ln>
                <a:solidFill>
                  <a:srgbClr val="5655B9"/>
                </a:solidFill>
                <a:effectLst/>
                <a:uLnTx/>
                <a:uFillTx/>
              </a:rPr>
              <a:t>soft</a:t>
            </a:r>
            <a:r>
              <a:rPr kumimoji="0" lang="en-US" sz="3000" b="0" i="0" u="none" strike="noStrike" kern="0" cap="none" spc="-130" normalizeH="0" baseline="0" noProof="0">
                <a:ln>
                  <a:noFill/>
                </a:ln>
                <a:solidFill>
                  <a:srgbClr val="5655B9"/>
                </a:solidFill>
                <a:effectLst/>
                <a:uLnTx/>
                <a:uFillTx/>
              </a:rPr>
              <a:t> </a:t>
            </a:r>
            <a:r>
              <a:rPr kumimoji="0" lang="en-US" sz="3000" b="0" i="0" u="none" strike="noStrike" kern="0" cap="none" spc="-160" normalizeH="0" baseline="0" noProof="0">
                <a:ln>
                  <a:noFill/>
                </a:ln>
                <a:solidFill>
                  <a:srgbClr val="5655B9"/>
                </a:solidFill>
                <a:effectLst/>
                <a:uLnTx/>
                <a:uFillTx/>
              </a:rPr>
              <a:t>Teams</a:t>
            </a:r>
          </a:p>
        </p:txBody>
      </p:sp>
      <p:pic>
        <p:nvPicPr>
          <p:cNvPr id="3" name="Picture 2" descr="Graphical user interface&#10;&#10;Description automatically generated">
            <a:extLst>
              <a:ext uri="{FF2B5EF4-FFF2-40B4-BE49-F238E27FC236}">
                <a16:creationId xmlns:a16="http://schemas.microsoft.com/office/drawing/2014/main" id="{8D865BC8-38A4-4E52-9679-871AE871783C}"/>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43349"/>
          <a:stretch/>
        </p:blipFill>
        <p:spPr>
          <a:xfrm>
            <a:off x="5285994" y="857"/>
            <a:ext cx="6906006" cy="6857143"/>
          </a:xfrm>
          <a:prstGeom prst="rect">
            <a:avLst/>
          </a:prstGeom>
        </p:spPr>
      </p:pic>
    </p:spTree>
    <p:extLst>
      <p:ext uri="{BB962C8B-B14F-4D97-AF65-F5344CB8AC3E}">
        <p14:creationId xmlns:p14="http://schemas.microsoft.com/office/powerpoint/2010/main" val="29574391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98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008058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Blank 3">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495959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171193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5445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8064513"/>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7802936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Closing logo slide 2">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327964668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04086142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1_Blank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EF118-84BD-4110-8103-4280801400C7}"/>
              </a:ext>
            </a:extLst>
          </p:cNvPr>
          <p:cNvSpPr>
            <a:spLocks noGrp="1"/>
          </p:cNvSpPr>
          <p:nvPr>
            <p:ph type="title"/>
          </p:nvPr>
        </p:nvSpPr>
        <p:spPr>
          <a:xfrm>
            <a:off x="7185025" y="2711302"/>
            <a:ext cx="4713288" cy="553998"/>
          </a:xfrm>
        </p:spPr>
        <p:txBody>
          <a:bodyPr/>
          <a:lstStyle/>
          <a:p>
            <a:r>
              <a:rPr lang="en-US"/>
              <a:t>Click to edit Master title style</a:t>
            </a:r>
          </a:p>
        </p:txBody>
      </p:sp>
      <p:sp>
        <p:nvSpPr>
          <p:cNvPr id="4" name="Picture Placeholder 3">
            <a:extLst>
              <a:ext uri="{FF2B5EF4-FFF2-40B4-BE49-F238E27FC236}">
                <a16:creationId xmlns:a16="http://schemas.microsoft.com/office/drawing/2014/main" id="{2AB74659-1A48-45B1-A101-833C4A17C46A}"/>
              </a:ext>
            </a:extLst>
          </p:cNvPr>
          <p:cNvSpPr>
            <a:spLocks noGrp="1"/>
          </p:cNvSpPr>
          <p:nvPr>
            <p:ph type="pic" sz="quarter" idx="10"/>
          </p:nvPr>
        </p:nvSpPr>
        <p:spPr>
          <a:xfrm>
            <a:off x="644894" y="585788"/>
            <a:ext cx="5597156" cy="5683250"/>
          </a:xfrm>
        </p:spPr>
        <p:txBody>
          <a:bodyPr/>
          <a:lstStyle/>
          <a:p>
            <a:endParaRPr lang="en-US"/>
          </a:p>
        </p:txBody>
      </p:sp>
      <p:sp>
        <p:nvSpPr>
          <p:cNvPr id="5" name="Rectangle: Rounded Corners 4">
            <a:extLst>
              <a:ext uri="{FF2B5EF4-FFF2-40B4-BE49-F238E27FC236}">
                <a16:creationId xmlns:a16="http://schemas.microsoft.com/office/drawing/2014/main" id="{AA298AB0-1D86-45D6-AE57-8B54BAD115C8}"/>
              </a:ext>
            </a:extLst>
          </p:cNvPr>
          <p:cNvSpPr/>
          <p:nvPr userDrawn="1"/>
        </p:nvSpPr>
        <p:spPr bwMode="auto">
          <a:xfrm>
            <a:off x="7115433" y="2495107"/>
            <a:ext cx="4852471" cy="49618"/>
          </a:xfrm>
          <a:prstGeom prst="roundRect">
            <a:avLst>
              <a:gd name="adj" fmla="val 50000"/>
            </a:avLst>
          </a:prstGeom>
          <a:gradFill>
            <a:gsLst>
              <a:gs pos="100000">
                <a:srgbClr val="D59DFF"/>
              </a:gs>
              <a:gs pos="0">
                <a:srgbClr val="50E6FF"/>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41722428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42" presetClass="path" presetSubtype="0" decel="100000" fill="hold" grpId="1" nodeType="withEffect">
                                  <p:stCondLst>
                                    <p:cond delay="100"/>
                                  </p:stCondLst>
                                  <p:childTnLst>
                                    <p:animMotion origin="layout" path="M 4.16667E-6 3.7037E-7 L 4.16667E-6 0.03472 " pathEditMode="relative" rAng="0" ptsTypes="AA">
                                      <p:cBhvr>
                                        <p:cTn id="12" dur="750" spd="-100000" fill="hold"/>
                                        <p:tgtEl>
                                          <p:spTgt spid="2"/>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5EE52-9F3D-4E15-83E2-689B1DA74EEC}"/>
              </a:ext>
            </a:extLst>
          </p:cNvPr>
          <p:cNvSpPr>
            <a:spLocks noGrp="1"/>
          </p:cNvSpPr>
          <p:nvPr>
            <p:ph type="title"/>
          </p:nvPr>
        </p:nvSpPr>
        <p:spPr>
          <a:xfrm>
            <a:off x="541958" y="316355"/>
            <a:ext cx="11108084" cy="65836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59E2774-27F8-41B7-9628-BA892D48E261}"/>
              </a:ext>
            </a:extLst>
          </p:cNvPr>
          <p:cNvSpPr>
            <a:spLocks noGrp="1"/>
          </p:cNvSpPr>
          <p:nvPr>
            <p:ph idx="1"/>
          </p:nvPr>
        </p:nvSpPr>
        <p:spPr>
          <a:xfrm>
            <a:off x="541958" y="974722"/>
            <a:ext cx="11108084" cy="5117307"/>
          </a:xfrm>
          <a:prstGeom prst="rect">
            <a:avLst/>
          </a:prstGeom>
        </p:spPr>
        <p:txBody>
          <a:bodyPr lIns="0" tIns="91440" rIns="0" bIns="91440"/>
          <a:lstStyle>
            <a:lvl1pPr marL="177800" indent="-177800">
              <a:lnSpc>
                <a:spcPct val="100000"/>
              </a:lnSpc>
              <a:spcBef>
                <a:spcPts val="400"/>
              </a:spcBef>
              <a:spcAft>
                <a:spcPts val="400"/>
              </a:spcAft>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Content Placeholder 2">
            <a:extLst>
              <a:ext uri="{FF2B5EF4-FFF2-40B4-BE49-F238E27FC236}">
                <a16:creationId xmlns:a16="http://schemas.microsoft.com/office/drawing/2014/main" id="{24DC2842-A293-4356-B98C-DB84EE48CF5C}"/>
              </a:ext>
            </a:extLst>
          </p:cNvPr>
          <p:cNvSpPr>
            <a:spLocks noGrp="1"/>
          </p:cNvSpPr>
          <p:nvPr>
            <p:ph idx="15"/>
          </p:nvPr>
        </p:nvSpPr>
        <p:spPr>
          <a:xfrm>
            <a:off x="541958" y="6356350"/>
            <a:ext cx="11108084" cy="365125"/>
          </a:xfrm>
          <a:prstGeom prst="rect">
            <a:avLst/>
          </a:prstGeom>
        </p:spPr>
        <p:txBody>
          <a:bodyPr lIns="0" tIns="91440" rIns="0" bIns="91440"/>
          <a:lstStyle>
            <a:lvl1pPr marL="0" indent="0">
              <a:lnSpc>
                <a:spcPct val="100000"/>
              </a:lnSpc>
              <a:spcBef>
                <a:spcPts val="400"/>
              </a:spcBef>
              <a:spcAft>
                <a:spcPts val="400"/>
              </a:spcAft>
              <a:buNone/>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a:r>
              <a:rPr lang="en-US"/>
              <a:t>Click to edit Master text styles</a:t>
            </a:r>
          </a:p>
        </p:txBody>
      </p:sp>
      <p:sp>
        <p:nvSpPr>
          <p:cNvPr id="14" name="Text Placeholder 8">
            <a:extLst>
              <a:ext uri="{FF2B5EF4-FFF2-40B4-BE49-F238E27FC236}">
                <a16:creationId xmlns:a16="http://schemas.microsoft.com/office/drawing/2014/main" id="{F5D3196B-CF6C-4C8D-B90F-7C6015E9DC7A}"/>
              </a:ext>
            </a:extLst>
          </p:cNvPr>
          <p:cNvSpPr>
            <a:spLocks noGrp="1"/>
          </p:cNvSpPr>
          <p:nvPr>
            <p:ph type="body" sz="quarter" idx="16" hasCustomPrompt="1"/>
          </p:nvPr>
        </p:nvSpPr>
        <p:spPr>
          <a:xfrm>
            <a:off x="541958" y="67905"/>
            <a:ext cx="11109960" cy="246888"/>
          </a:xfrm>
          <a:prstGeom prst="rect">
            <a:avLst/>
          </a:prstGeom>
        </p:spPr>
        <p:txBody>
          <a:bodyPr lIns="0" rIns="0" anchor="ctr"/>
          <a:lstStyle>
            <a:lvl1pPr marL="0" indent="0">
              <a:buNone/>
              <a:defRPr sz="1400" spc="50" baseline="0">
                <a:solidFill>
                  <a:schemeClr val="tx2">
                    <a:lumMod val="20000"/>
                    <a:lumOff val="80000"/>
                  </a:schemeClr>
                </a:solidFill>
                <a:latin typeface="Segoe UI" panose="020B0502040204020203" pitchFamily="34" charset="0"/>
                <a:cs typeface="Segoe UI" panose="020B0502040204020203" pitchFamily="34" charset="0"/>
              </a:defRPr>
            </a:lvl1pPr>
            <a:lvl2pPr>
              <a:defRPr sz="1400">
                <a:latin typeface="Segoe UI Semilight" panose="020B0402040204020203" pitchFamily="34" charset="0"/>
                <a:cs typeface="Segoe UI Semilight" panose="020B0402040204020203" pitchFamily="34" charset="0"/>
              </a:defRPr>
            </a:lvl2pPr>
            <a:lvl3pPr>
              <a:defRPr sz="1400">
                <a:latin typeface="Segoe UI Semilight" panose="020B0402040204020203" pitchFamily="34" charset="0"/>
                <a:cs typeface="Segoe UI Semilight" panose="020B0402040204020203" pitchFamily="34" charset="0"/>
              </a:defRPr>
            </a:lvl3pPr>
            <a:lvl4pPr>
              <a:defRPr sz="1400">
                <a:latin typeface="Segoe UI Semilight" panose="020B0402040204020203" pitchFamily="34" charset="0"/>
                <a:cs typeface="Segoe UI Semilight" panose="020B0402040204020203" pitchFamily="34" charset="0"/>
              </a:defRPr>
            </a:lvl4pPr>
            <a:lvl5pPr>
              <a:defRPr sz="1400">
                <a:latin typeface="Segoe UI Semilight" panose="020B0402040204020203" pitchFamily="34" charset="0"/>
                <a:cs typeface="Segoe UI Semilight" panose="020B0402040204020203" pitchFamily="34" charset="0"/>
              </a:defRPr>
            </a:lvl5pPr>
          </a:lstStyle>
          <a:p>
            <a:r>
              <a:rPr lang="en-US" sz="1400">
                <a:solidFill>
                  <a:schemeClr val="accent3"/>
                </a:solidFill>
              </a:rPr>
              <a:t>Click to edit Master title style</a:t>
            </a:r>
          </a:p>
        </p:txBody>
      </p:sp>
    </p:spTree>
    <p:extLst>
      <p:ext uri="{BB962C8B-B14F-4D97-AF65-F5344CB8AC3E}">
        <p14:creationId xmlns:p14="http://schemas.microsoft.com/office/powerpoint/2010/main" val="32783891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2" name="Picture 1" descr="A close up of a glass object&#10;&#10;Description automatically generated">
            <a:extLst>
              <a:ext uri="{FF2B5EF4-FFF2-40B4-BE49-F238E27FC236}">
                <a16:creationId xmlns:a16="http://schemas.microsoft.com/office/drawing/2014/main" id="{2AAB10B9-A5B4-8EE9-A35E-0DD6619B87F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11" t="10609" r="1529" b="6823"/>
          <a:stretch/>
        </p:blipFill>
        <p:spPr>
          <a:xfrm>
            <a:off x="0" y="0"/>
            <a:ext cx="12192000" cy="6858000"/>
          </a:xfrm>
          <a:prstGeom prst="rect">
            <a:avLst/>
          </a:prstGeom>
        </p:spPr>
      </p:pic>
      <p:pic>
        <p:nvPicPr>
          <p:cNvPr id="3" name="Picture 2" descr="A close up of a glass object&#10;&#10;Description automatically generated">
            <a:extLst>
              <a:ext uri="{FF2B5EF4-FFF2-40B4-BE49-F238E27FC236}">
                <a16:creationId xmlns:a16="http://schemas.microsoft.com/office/drawing/2014/main" id="{6AA1AC67-13BA-ADC6-4602-1C5E14B1595C}"/>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artisticBlur radius="27"/>
                    </a14:imgEffect>
                  </a14:imgLayer>
                </a14:imgProps>
              </a:ext>
              <a:ext uri="{28A0092B-C50C-407E-A947-70E740481C1C}">
                <a14:useLocalDpi xmlns:a14="http://schemas.microsoft.com/office/drawing/2010/main" val="0"/>
              </a:ext>
            </a:extLst>
          </a:blip>
          <a:srcRect l="5911" t="40500" r="25587" b="35275"/>
          <a:stretch/>
        </p:blipFill>
        <p:spPr>
          <a:xfrm>
            <a:off x="565148" y="2422963"/>
            <a:ext cx="8534401" cy="2012073"/>
          </a:xfrm>
          <a:prstGeom prst="roundRect">
            <a:avLst>
              <a:gd name="adj" fmla="val 12880"/>
            </a:avLst>
          </a:prstGeom>
        </p:spPr>
      </p:pic>
      <p:sp>
        <p:nvSpPr>
          <p:cNvPr id="4" name="Rectangle: Rounded Corners 3">
            <a:extLst>
              <a:ext uri="{FF2B5EF4-FFF2-40B4-BE49-F238E27FC236}">
                <a16:creationId xmlns:a16="http://schemas.microsoft.com/office/drawing/2014/main" id="{08F5EDB2-62CD-FCD3-37F1-2EA7B51C3CF8}"/>
              </a:ext>
            </a:extLst>
          </p:cNvPr>
          <p:cNvSpPr/>
          <p:nvPr userDrawn="1"/>
        </p:nvSpPr>
        <p:spPr>
          <a:xfrm>
            <a:off x="565150" y="2422048"/>
            <a:ext cx="8534400" cy="2012073"/>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4C02737-1995-7747-7303-F1115CC1989C}"/>
              </a:ext>
            </a:extLst>
          </p:cNvPr>
          <p:cNvSpPr/>
          <p:nvPr userDrawn="1"/>
        </p:nvSpPr>
        <p:spPr>
          <a:xfrm>
            <a:off x="1026037" y="2974294"/>
            <a:ext cx="7552813" cy="96485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agnify" title="Icon of a magnifying glass">
            <a:extLst>
              <a:ext uri="{FF2B5EF4-FFF2-40B4-BE49-F238E27FC236}">
                <a16:creationId xmlns:a16="http://schemas.microsoft.com/office/drawing/2014/main" id="{65E2CD84-BA71-0719-E777-8F57BF762044}"/>
              </a:ext>
            </a:extLst>
          </p:cNvPr>
          <p:cNvSpPr>
            <a:spLocks noChangeAspect="1" noEditPoints="1"/>
          </p:cNvSpPr>
          <p:nvPr userDrawn="1"/>
        </p:nvSpPr>
        <p:spPr bwMode="auto">
          <a:xfrm flipH="1">
            <a:off x="7791450" y="3229935"/>
            <a:ext cx="503335" cy="493716"/>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5">
            <a:extLst>
              <a:ext uri="{FF2B5EF4-FFF2-40B4-BE49-F238E27FC236}">
                <a16:creationId xmlns:a16="http://schemas.microsoft.com/office/drawing/2014/main" id="{E903047D-0F9D-0858-4D03-8A542EE21C82}"/>
              </a:ext>
            </a:extLst>
          </p:cNvPr>
          <p:cNvSpPr>
            <a:spLocks noGrp="1"/>
          </p:cNvSpPr>
          <p:nvPr>
            <p:ph type="title"/>
          </p:nvPr>
        </p:nvSpPr>
        <p:spPr>
          <a:xfrm>
            <a:off x="11022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421807338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7" name="Picture 6" descr="A blurry image of a person's hand&#10;&#10;Description automatically generated">
            <a:extLst>
              <a:ext uri="{FF2B5EF4-FFF2-40B4-BE49-F238E27FC236}">
                <a16:creationId xmlns:a16="http://schemas.microsoft.com/office/drawing/2014/main" id="{093B630B-98F0-A558-44D6-C08F95FB3C1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199" y="14354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329658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close-up of a colorful spiral&#10;&#10;Description automatically generated">
            <a:extLst>
              <a:ext uri="{FF2B5EF4-FFF2-40B4-BE49-F238E27FC236}">
                <a16:creationId xmlns:a16="http://schemas.microsoft.com/office/drawing/2014/main" id="{05AD6BD6-B499-AF84-E9A5-BE7C78BBE3E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287DA71-E472-7004-A912-B36C7031D8B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17094" t="21773" r="21208" b="8622"/>
          <a:stretch/>
        </p:blipFill>
        <p:spPr>
          <a:xfrm>
            <a:off x="0" y="1441284"/>
            <a:ext cx="9734551" cy="4833938"/>
          </a:xfrm>
          <a:custGeom>
            <a:avLst/>
            <a:gdLst>
              <a:gd name="connsiteX0" fmla="*/ 0 w 9734551"/>
              <a:gd name="connsiteY0" fmla="*/ 0 h 4833938"/>
              <a:gd name="connsiteX1" fmla="*/ 9416816 w 9734551"/>
              <a:gd name="connsiteY1" fmla="*/ 0 h 4833938"/>
              <a:gd name="connsiteX2" fmla="*/ 9734551 w 9734551"/>
              <a:gd name="connsiteY2" fmla="*/ 317735 h 4833938"/>
              <a:gd name="connsiteX3" fmla="*/ 9734551 w 9734551"/>
              <a:gd name="connsiteY3" fmla="*/ 4516203 h 4833938"/>
              <a:gd name="connsiteX4" fmla="*/ 9416816 w 9734551"/>
              <a:gd name="connsiteY4" fmla="*/ 4833938 h 4833938"/>
              <a:gd name="connsiteX5" fmla="*/ 0 w 9734551"/>
              <a:gd name="connsiteY5" fmla="*/ 4833938 h 483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34551" h="4833938">
                <a:moveTo>
                  <a:pt x="0" y="0"/>
                </a:moveTo>
                <a:lnTo>
                  <a:pt x="9416816" y="0"/>
                </a:lnTo>
                <a:cubicBezTo>
                  <a:pt x="9592296" y="0"/>
                  <a:pt x="9734551" y="142255"/>
                  <a:pt x="9734551" y="317735"/>
                </a:cubicBezTo>
                <a:lnTo>
                  <a:pt x="9734551" y="4516203"/>
                </a:lnTo>
                <a:cubicBezTo>
                  <a:pt x="9734551" y="4691683"/>
                  <a:pt x="9592296" y="4833938"/>
                  <a:pt x="9416816" y="4833938"/>
                </a:cubicBezTo>
                <a:lnTo>
                  <a:pt x="0" y="4833938"/>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Rectangle 9">
            <a:extLst>
              <a:ext uri="{FF2B5EF4-FFF2-40B4-BE49-F238E27FC236}">
                <a16:creationId xmlns:a16="http://schemas.microsoft.com/office/drawing/2014/main" id="{1ADF4F93-13B7-9E90-F2C3-66C182809D1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F9844A26-1988-5CF0-0512-FD5DB0A10493}"/>
              </a:ext>
            </a:extLst>
          </p:cNvPr>
          <p:cNvGrpSpPr/>
          <p:nvPr userDrawn="1"/>
        </p:nvGrpSpPr>
        <p:grpSpPr>
          <a:xfrm>
            <a:off x="500380" y="692322"/>
            <a:ext cx="1549400" cy="331285"/>
            <a:chOff x="508000" y="692322"/>
            <a:chExt cx="1742534" cy="372580"/>
          </a:xfrm>
        </p:grpSpPr>
        <p:pic>
          <p:nvPicPr>
            <p:cNvPr id="9" name="MS logo gray - EMF" descr="Microsoft logo, gray text version">
              <a:extLst>
                <a:ext uri="{FF2B5EF4-FFF2-40B4-BE49-F238E27FC236}">
                  <a16:creationId xmlns:a16="http://schemas.microsoft.com/office/drawing/2014/main" id="{9F910978-B2E2-A761-DB69-56257446170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30" name="Freeform: Shape 29">
              <a:extLst>
                <a:ext uri="{FF2B5EF4-FFF2-40B4-BE49-F238E27FC236}">
                  <a16:creationId xmlns:a16="http://schemas.microsoft.com/office/drawing/2014/main" id="{71A4613D-97FC-C7D4-40A9-576E9C03D440}"/>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1" name="Group 10">
            <a:extLst>
              <a:ext uri="{FF2B5EF4-FFF2-40B4-BE49-F238E27FC236}">
                <a16:creationId xmlns:a16="http://schemas.microsoft.com/office/drawing/2014/main" id="{D001F6C3-5216-DFC2-3153-9780AA093962}"/>
              </a:ext>
            </a:extLst>
          </p:cNvPr>
          <p:cNvGrpSpPr/>
          <p:nvPr userDrawn="1"/>
        </p:nvGrpSpPr>
        <p:grpSpPr>
          <a:xfrm>
            <a:off x="8557614" y="676276"/>
            <a:ext cx="3058368" cy="431718"/>
            <a:chOff x="968887" y="2067522"/>
            <a:chExt cx="3822741" cy="539617"/>
          </a:xfrm>
        </p:grpSpPr>
        <p:sp>
          <p:nvSpPr>
            <p:cNvPr id="34" name="Freeform: Shape 33">
              <a:extLst>
                <a:ext uri="{FF2B5EF4-FFF2-40B4-BE49-F238E27FC236}">
                  <a16:creationId xmlns:a16="http://schemas.microsoft.com/office/drawing/2014/main" id="{F93F6363-616A-CDD2-CAE0-DBC4E69EE419}"/>
                </a:ext>
              </a:extLst>
            </p:cNvPr>
            <p:cNvSpPr/>
            <p:nvPr userDrawn="1"/>
          </p:nvSpPr>
          <p:spPr>
            <a:xfrm>
              <a:off x="1645690" y="2183084"/>
              <a:ext cx="3145938" cy="308493"/>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descr="A rainbow colored logo on a black background&#10;&#10;Description automatically generated">
              <a:extLst>
                <a:ext uri="{FF2B5EF4-FFF2-40B4-BE49-F238E27FC236}">
                  <a16:creationId xmlns:a16="http://schemas.microsoft.com/office/drawing/2014/main" id="{05BE0791-80D1-1E71-0D66-E138D9AA311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68887" y="2067522"/>
              <a:ext cx="539617" cy="539617"/>
            </a:xfrm>
            <a:prstGeom prst="rect">
              <a:avLst/>
            </a:prstGeom>
          </p:spPr>
        </p:pic>
      </p:grpSp>
      <p:sp>
        <p:nvSpPr>
          <p:cNvPr id="17" name="Text Placeholder 16">
            <a:extLst>
              <a:ext uri="{FF2B5EF4-FFF2-40B4-BE49-F238E27FC236}">
                <a16:creationId xmlns:a16="http://schemas.microsoft.com/office/drawing/2014/main" id="{D85977B2-3347-FEC9-A81D-A4C66AE8C92C}"/>
              </a:ext>
            </a:extLst>
          </p:cNvPr>
          <p:cNvSpPr>
            <a:spLocks noGrp="1"/>
          </p:cNvSpPr>
          <p:nvPr>
            <p:ph type="body" sz="quarter" idx="12"/>
          </p:nvPr>
        </p:nvSpPr>
        <p:spPr>
          <a:xfrm>
            <a:off x="584199" y="2927551"/>
            <a:ext cx="9144000" cy="609398"/>
          </a:xfrm>
        </p:spPr>
        <p:txBody>
          <a:bodyPr>
            <a:noAutofit/>
          </a:bodyPr>
          <a:lstStyle>
            <a:lvl1pPr marL="0" indent="0" algn="l" defTabSz="914400" rtl="0" eaLnBrk="1" latinLnBrk="0" hangingPunct="1">
              <a:lnSpc>
                <a:spcPct val="90000"/>
              </a:lnSpc>
              <a:spcBef>
                <a:spcPct val="0"/>
              </a:spcBef>
              <a:buNone/>
              <a:defRPr lang="en-US" sz="4400" kern="1200" spc="-50" dirty="0">
                <a:gradFill>
                  <a:gsLst>
                    <a:gs pos="50000">
                      <a:srgbClr val="8661C5"/>
                    </a:gs>
                    <a:gs pos="0">
                      <a:srgbClr val="3E76D4"/>
                    </a:gs>
                    <a:gs pos="100000">
                      <a:srgbClr val="C73ECC"/>
                    </a:gs>
                  </a:gsLst>
                  <a:lin ang="2700000" scaled="1"/>
                </a:gradFill>
                <a:latin typeface="+mj-lt"/>
                <a:ea typeface="+mj-ea"/>
                <a:cs typeface="Segoe UI" panose="020B0502040204020203" pitchFamily="34" charset="0"/>
              </a:defRPr>
            </a:lvl1pPr>
            <a:lvl2pPr marL="0" indent="0" algn="l" defTabSz="914400" rtl="0" eaLnBrk="1" latinLnBrk="0" hangingPunct="1">
              <a:lnSpc>
                <a:spcPct val="90000"/>
              </a:lnSpc>
              <a:spcBef>
                <a:spcPct val="0"/>
              </a:spcBef>
              <a:buNone/>
              <a:defRPr lang="en-US" sz="4400" kern="1200" spc="-50" baseline="0" dirty="0" smtClean="0">
                <a:gradFill>
                  <a:gsLst>
                    <a:gs pos="50000">
                      <a:schemeClr val="accent5"/>
                    </a:gs>
                    <a:gs pos="0">
                      <a:schemeClr val="accent1"/>
                    </a:gs>
                    <a:gs pos="100000">
                      <a:srgbClr val="C73ECC"/>
                    </a:gs>
                  </a:gsLst>
                  <a:lin ang="2700000" scaled="1"/>
                </a:gradFill>
                <a:latin typeface="+mj-lt"/>
                <a:ea typeface="+mj-ea"/>
                <a:cs typeface="Segoe UI" panose="020B0502040204020203" pitchFamily="34" charset="0"/>
              </a:defRPr>
            </a:lvl2pPr>
            <a:lvl3pPr marL="0" indent="0" algn="l" defTabSz="914400" rtl="0" eaLnBrk="1" latinLnBrk="0" hangingPunct="1">
              <a:lnSpc>
                <a:spcPct val="90000"/>
              </a:lnSpc>
              <a:spcBef>
                <a:spcPct val="0"/>
              </a:spcBef>
              <a:buNone/>
              <a:defRPr lang="en-US" sz="4400" kern="1200" spc="-50" baseline="0" dirty="0" smtClean="0">
                <a:gradFill>
                  <a:gsLst>
                    <a:gs pos="50000">
                      <a:schemeClr val="accent5"/>
                    </a:gs>
                    <a:gs pos="0">
                      <a:schemeClr val="accent1"/>
                    </a:gs>
                    <a:gs pos="100000">
                      <a:srgbClr val="C73ECC"/>
                    </a:gs>
                  </a:gsLst>
                  <a:lin ang="2700000" scaled="1"/>
                </a:gradFill>
                <a:latin typeface="+mj-lt"/>
                <a:ea typeface="+mj-ea"/>
                <a:cs typeface="Segoe UI" panose="020B0502040204020203" pitchFamily="34" charset="0"/>
              </a:defRPr>
            </a:lvl3pPr>
            <a:lvl4pPr marL="0" indent="0" algn="l" defTabSz="914400" rtl="0" eaLnBrk="1" latinLnBrk="0" hangingPunct="1">
              <a:lnSpc>
                <a:spcPct val="90000"/>
              </a:lnSpc>
              <a:spcBef>
                <a:spcPct val="0"/>
              </a:spcBef>
              <a:buNone/>
              <a:defRPr lang="en-US" sz="4400" kern="1200" spc="-50" baseline="0" dirty="0" smtClean="0">
                <a:gradFill>
                  <a:gsLst>
                    <a:gs pos="50000">
                      <a:schemeClr val="accent5"/>
                    </a:gs>
                    <a:gs pos="0">
                      <a:schemeClr val="accent1"/>
                    </a:gs>
                    <a:gs pos="100000">
                      <a:srgbClr val="C73ECC"/>
                    </a:gs>
                  </a:gsLst>
                  <a:lin ang="2700000" scaled="1"/>
                </a:gradFill>
                <a:latin typeface="+mj-lt"/>
                <a:ea typeface="+mj-ea"/>
                <a:cs typeface="Segoe UI" panose="020B0502040204020203" pitchFamily="34" charset="0"/>
              </a:defRPr>
            </a:lvl4pPr>
            <a:lvl5pPr marL="0" indent="0" algn="l" defTabSz="914400" rtl="0" eaLnBrk="1" latinLnBrk="0" hangingPunct="1">
              <a:lnSpc>
                <a:spcPct val="90000"/>
              </a:lnSpc>
              <a:spcBef>
                <a:spcPct val="0"/>
              </a:spcBef>
              <a:buNone/>
              <a:defRPr lang="en-IN" sz="4400" kern="1200" spc="-50" baseline="0" dirty="0">
                <a:gradFill>
                  <a:gsLst>
                    <a:gs pos="50000">
                      <a:schemeClr val="accent5"/>
                    </a:gs>
                    <a:gs pos="0">
                      <a:schemeClr val="accent1"/>
                    </a:gs>
                    <a:gs pos="100000">
                      <a:srgbClr val="C73ECC"/>
                    </a:gs>
                  </a:gsLst>
                  <a:lin ang="2700000" scaled="1"/>
                </a:gradFill>
                <a:latin typeface="+mj-lt"/>
                <a:ea typeface="+mj-ea"/>
                <a:cs typeface="Segoe UI" panose="020B0502040204020203" pitchFamily="34" charset="0"/>
              </a:defRPr>
            </a:lvl5pPr>
          </a:lstStyle>
          <a:p>
            <a:pPr lvl="0"/>
            <a:r>
              <a:rPr lang="en-US"/>
              <a:t>Click to edit Master text styles</a:t>
            </a:r>
          </a:p>
        </p:txBody>
      </p:sp>
      <p:sp>
        <p:nvSpPr>
          <p:cNvPr id="19" name="Text Placeholder 18">
            <a:extLst>
              <a:ext uri="{FF2B5EF4-FFF2-40B4-BE49-F238E27FC236}">
                <a16:creationId xmlns:a16="http://schemas.microsoft.com/office/drawing/2014/main" id="{96F92D64-4E23-ABAD-043A-82F79A552CF5}"/>
              </a:ext>
            </a:extLst>
          </p:cNvPr>
          <p:cNvSpPr>
            <a:spLocks noGrp="1"/>
          </p:cNvSpPr>
          <p:nvPr>
            <p:ph type="body" sz="quarter" idx="13"/>
          </p:nvPr>
        </p:nvSpPr>
        <p:spPr>
          <a:xfrm>
            <a:off x="584200" y="3962400"/>
            <a:ext cx="9150350" cy="338554"/>
          </a:xfrm>
        </p:spPr>
        <p:txBody>
          <a:bodyPr>
            <a:noAutofit/>
          </a:bodyPr>
          <a:lstStyle>
            <a:lvl1pPr marL="0" indent="0">
              <a:buNone/>
              <a:defRPr lang="en-IN" sz="2200" kern="1200" dirty="0">
                <a:solidFill>
                  <a:schemeClr val="tx1"/>
                </a:solidFill>
                <a:latin typeface="+mj-lt"/>
                <a:ea typeface="+mn-ea"/>
                <a:cs typeface="+mn-cs"/>
              </a:defRPr>
            </a:lvl1pPr>
            <a:lvl2pPr>
              <a:defRPr/>
            </a:lvl2pPr>
            <a:lvl3pPr>
              <a:defRPr/>
            </a:lvl3pPr>
            <a:lvl4pPr>
              <a:defRPr/>
            </a:lvl4pPr>
            <a:lvl5pPr>
              <a:defRPr/>
            </a:lvl5pPr>
          </a:lstStyle>
          <a:p>
            <a:pPr marL="228600" lvl="0" indent="-228600" algn="l" defTabSz="914400" rtl="0" eaLnBrk="1" latinLnBrk="0" hangingPunct="1">
              <a:lnSpc>
                <a:spcPct val="90000"/>
              </a:lnSpc>
              <a:spcBef>
                <a:spcPts val="1000"/>
              </a:spcBef>
            </a:pPr>
            <a:r>
              <a:rPr lang="en-US"/>
              <a:t>Click to edit Master text styles</a:t>
            </a:r>
          </a:p>
        </p:txBody>
      </p:sp>
    </p:spTree>
    <p:extLst>
      <p:ext uri="{BB962C8B-B14F-4D97-AF65-F5344CB8AC3E}">
        <p14:creationId xmlns:p14="http://schemas.microsoft.com/office/powerpoint/2010/main" val="20443735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63862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descr="A field of pink flowers&#10;&#10;Description automatically generated">
            <a:extLst>
              <a:ext uri="{FF2B5EF4-FFF2-40B4-BE49-F238E27FC236}">
                <a16:creationId xmlns:a16="http://schemas.microsoft.com/office/drawing/2014/main" id="{E214436C-D4A0-F3A5-8A2C-F0899EA45D2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
          <a:stretch/>
        </p:blipFill>
        <p:spPr>
          <a:xfrm>
            <a:off x="0" y="0"/>
            <a:ext cx="12191999" cy="6858000"/>
          </a:xfrm>
          <a:prstGeom prst="rect">
            <a:avLst/>
          </a:prstGeom>
        </p:spPr>
      </p:pic>
      <p:sp>
        <p:nvSpPr>
          <p:cNvPr id="3" name="Rectangle 2">
            <a:extLst>
              <a:ext uri="{FF2B5EF4-FFF2-40B4-BE49-F238E27FC236}">
                <a16:creationId xmlns:a16="http://schemas.microsoft.com/office/drawing/2014/main" id="{29C5B611-9E79-BB05-EC82-68BE6DA6C09B}"/>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50D373B-7E3C-5172-898A-E68815F86C99}"/>
              </a:ext>
            </a:extLst>
          </p:cNvPr>
          <p:cNvSpPr/>
          <p:nvPr userDrawn="1"/>
        </p:nvSpPr>
        <p:spPr>
          <a:xfrm>
            <a:off x="-1" y="0"/>
            <a:ext cx="12191999" cy="4660900"/>
          </a:xfrm>
          <a:prstGeom prst="rect">
            <a:avLst/>
          </a:prstGeom>
          <a:gradFill flip="none" rotWithShape="1">
            <a:gsLst>
              <a:gs pos="66000">
                <a:srgbClr val="DAE4F6"/>
              </a:gs>
              <a:gs pos="100000">
                <a:srgbClr val="D2DEF4">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F34A422B-193F-0122-2EBB-9AA5518DC152}"/>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57CA07E5-8E9D-00BD-7408-F3245E8E0D0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5D95FC42-106B-19E0-E35B-3803B328B943}"/>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Title 15">
            <a:extLst>
              <a:ext uri="{FF2B5EF4-FFF2-40B4-BE49-F238E27FC236}">
                <a16:creationId xmlns:a16="http://schemas.microsoft.com/office/drawing/2014/main" id="{75D6AF87-1434-C2B6-0E65-E273393E9249}"/>
              </a:ext>
            </a:extLst>
          </p:cNvPr>
          <p:cNvSpPr>
            <a:spLocks noGrp="1"/>
          </p:cNvSpPr>
          <p:nvPr>
            <p:ph type="title"/>
          </p:nvPr>
        </p:nvSpPr>
        <p:spPr>
          <a:xfrm>
            <a:off x="379021" y="2811645"/>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10" name="Text Placeholder 23">
            <a:extLst>
              <a:ext uri="{FF2B5EF4-FFF2-40B4-BE49-F238E27FC236}">
                <a16:creationId xmlns:a16="http://schemas.microsoft.com/office/drawing/2014/main" id="{370DEDA7-8EE8-1112-20E5-FA2CDB772C12}"/>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11" name="Group 10">
            <a:extLst>
              <a:ext uri="{FF2B5EF4-FFF2-40B4-BE49-F238E27FC236}">
                <a16:creationId xmlns:a16="http://schemas.microsoft.com/office/drawing/2014/main" id="{EA727BF0-05C5-E783-1FA3-E34ADE78C90E}"/>
              </a:ext>
            </a:extLst>
          </p:cNvPr>
          <p:cNvGrpSpPr/>
          <p:nvPr userDrawn="1"/>
        </p:nvGrpSpPr>
        <p:grpSpPr>
          <a:xfrm>
            <a:off x="8694674" y="636943"/>
            <a:ext cx="2996945" cy="427721"/>
            <a:chOff x="8694674" y="636943"/>
            <a:chExt cx="2996945" cy="427721"/>
          </a:xfrm>
        </p:grpSpPr>
        <p:sp>
          <p:nvSpPr>
            <p:cNvPr id="16" name="Freeform: Shape 15">
              <a:extLst>
                <a:ext uri="{FF2B5EF4-FFF2-40B4-BE49-F238E27FC236}">
                  <a16:creationId xmlns:a16="http://schemas.microsoft.com/office/drawing/2014/main" id="{390B6F5F-B474-F6D1-DB87-339220473810}"/>
                </a:ext>
              </a:extLst>
            </p:cNvPr>
            <p:cNvSpPr/>
            <p:nvPr userDrawn="1"/>
          </p:nvSpPr>
          <p:spPr>
            <a:xfrm>
              <a:off x="9225722" y="759293"/>
              <a:ext cx="2465897" cy="241807"/>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rainbow colored logo on a black background&#10;&#10;Description automatically generated">
              <a:extLst>
                <a:ext uri="{FF2B5EF4-FFF2-40B4-BE49-F238E27FC236}">
                  <a16:creationId xmlns:a16="http://schemas.microsoft.com/office/drawing/2014/main" id="{D012DBBA-2919-315E-CDE6-61539CD3D33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94674" y="636943"/>
              <a:ext cx="427721" cy="427721"/>
            </a:xfrm>
            <a:prstGeom prst="rect">
              <a:avLst/>
            </a:prstGeom>
          </p:spPr>
        </p:pic>
      </p:grpSp>
    </p:spTree>
    <p:extLst>
      <p:ext uri="{BB962C8B-B14F-4D97-AF65-F5344CB8AC3E}">
        <p14:creationId xmlns:p14="http://schemas.microsoft.com/office/powerpoint/2010/main" val="119199056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379021" y="2811645"/>
            <a:ext cx="7683500" cy="895065"/>
          </a:xfrm>
        </p:spPr>
        <p:txBody>
          <a:bodyPr/>
          <a:lstStyle>
            <a:lvl1pPr>
              <a:defRPr>
                <a:gradFill flip="none" rotWithShape="1">
                  <a:gsLst>
                    <a:gs pos="0">
                      <a:schemeClr val="accent3"/>
                    </a:gs>
                    <a:gs pos="100000">
                      <a:schemeClr val="accent6"/>
                    </a:gs>
                  </a:gsLst>
                  <a:lin ang="16200000" scaled="1"/>
                  <a:tileRect/>
                </a:gra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4" name="Group 3">
            <a:extLst>
              <a:ext uri="{FF2B5EF4-FFF2-40B4-BE49-F238E27FC236}">
                <a16:creationId xmlns:a16="http://schemas.microsoft.com/office/drawing/2014/main" id="{8A28A465-870A-6602-9C7B-97DF435D1128}"/>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3F274DE3-02DC-2E23-F53C-D843786042C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21C72947-95BA-A8C0-EE2A-CEA933019FF9}"/>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9" name="Group 8">
            <a:extLst>
              <a:ext uri="{FF2B5EF4-FFF2-40B4-BE49-F238E27FC236}">
                <a16:creationId xmlns:a16="http://schemas.microsoft.com/office/drawing/2014/main" id="{0D892625-90E2-8D67-97B5-A6FCAFC60C47}"/>
              </a:ext>
            </a:extLst>
          </p:cNvPr>
          <p:cNvGrpSpPr/>
          <p:nvPr userDrawn="1"/>
        </p:nvGrpSpPr>
        <p:grpSpPr>
          <a:xfrm>
            <a:off x="8694674" y="636943"/>
            <a:ext cx="2996945" cy="427721"/>
            <a:chOff x="8694674" y="636943"/>
            <a:chExt cx="2996945" cy="427721"/>
          </a:xfrm>
        </p:grpSpPr>
        <p:sp>
          <p:nvSpPr>
            <p:cNvPr id="12" name="Freeform: Shape 15">
              <a:extLst>
                <a:ext uri="{FF2B5EF4-FFF2-40B4-BE49-F238E27FC236}">
                  <a16:creationId xmlns:a16="http://schemas.microsoft.com/office/drawing/2014/main" id="{BFE177B9-361A-4736-5CC2-600C105C73A7}"/>
                </a:ext>
              </a:extLst>
            </p:cNvPr>
            <p:cNvSpPr/>
            <p:nvPr userDrawn="1"/>
          </p:nvSpPr>
          <p:spPr>
            <a:xfrm>
              <a:off x="9225722" y="759293"/>
              <a:ext cx="2465897" cy="241807"/>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Picture 12" descr="A rainbow colored logo on a black background&#10;&#10;Description automatically generated">
              <a:extLst>
                <a:ext uri="{FF2B5EF4-FFF2-40B4-BE49-F238E27FC236}">
                  <a16:creationId xmlns:a16="http://schemas.microsoft.com/office/drawing/2014/main" id="{E1D17E3C-22DF-D1ED-42FB-8BBF499D211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94674" y="636943"/>
              <a:ext cx="427721" cy="427721"/>
            </a:xfrm>
            <a:prstGeom prst="rect">
              <a:avLst/>
            </a:prstGeom>
          </p:spPr>
        </p:pic>
      </p:grpSp>
    </p:spTree>
    <p:extLst>
      <p:ext uri="{BB962C8B-B14F-4D97-AF65-F5344CB8AC3E}">
        <p14:creationId xmlns:p14="http://schemas.microsoft.com/office/powerpoint/2010/main" val="103794688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4" name="Picture 3" descr="A person with blonde hair and a white shirt&#10;&#10;Description automatically generated">
            <a:extLst>
              <a:ext uri="{FF2B5EF4-FFF2-40B4-BE49-F238E27FC236}">
                <a16:creationId xmlns:a16="http://schemas.microsoft.com/office/drawing/2014/main" id="{1331CF21-D904-5335-BBD8-2AAF92B0C8C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E64861AC-ADB0-AFE5-E703-001307E22B5D}"/>
              </a:ext>
            </a:extLst>
          </p:cNvPr>
          <p:cNvSpPr>
            <a:spLocks noGrp="1"/>
          </p:cNvSpPr>
          <p:nvPr>
            <p:ph type="title"/>
          </p:nvPr>
        </p:nvSpPr>
        <p:spPr>
          <a:xfrm>
            <a:off x="379021" y="2811645"/>
            <a:ext cx="7683500" cy="895065"/>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435BB0DD-35B6-1FD4-387B-6019DA7D251C}"/>
              </a:ext>
            </a:extLst>
          </p:cNvPr>
          <p:cNvSpPr>
            <a:spLocks noGrp="1"/>
          </p:cNvSpPr>
          <p:nvPr>
            <p:ph type="body" sz="quarter" idx="10"/>
          </p:nvPr>
        </p:nvSpPr>
        <p:spPr>
          <a:xfrm>
            <a:off x="399778" y="3846332"/>
            <a:ext cx="6823075" cy="454517"/>
          </a:xfrm>
        </p:spPr>
        <p:txBody>
          <a:bodyPr/>
          <a:lstStyle>
            <a:lvl1pPr marL="0" indent="0">
              <a:buNone/>
              <a:defRPr>
                <a:solidFill>
                  <a:schemeClr val="bg1"/>
                </a:solidFill>
              </a:defRPr>
            </a:lvl1pPr>
          </a:lstStyle>
          <a:p>
            <a:pPr lvl="0"/>
            <a:r>
              <a:rPr lang="en-US"/>
              <a:t>Click to edit Master text styles</a:t>
            </a:r>
          </a:p>
        </p:txBody>
      </p:sp>
      <p:pic>
        <p:nvPicPr>
          <p:cNvPr id="5" name="Picture 4" descr="A black background with white text&#10;&#10;Description automatically generated">
            <a:extLst>
              <a:ext uri="{FF2B5EF4-FFF2-40B4-BE49-F238E27FC236}">
                <a16:creationId xmlns:a16="http://schemas.microsoft.com/office/drawing/2014/main" id="{9B85F8E1-7640-1F49-FB11-1928C83889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101" y="505600"/>
            <a:ext cx="1870905" cy="688200"/>
          </a:xfrm>
          <a:prstGeom prst="rect">
            <a:avLst/>
          </a:prstGeom>
        </p:spPr>
      </p:pic>
    </p:spTree>
    <p:extLst>
      <p:ext uri="{BB962C8B-B14F-4D97-AF65-F5344CB8AC3E}">
        <p14:creationId xmlns:p14="http://schemas.microsoft.com/office/powerpoint/2010/main" val="379773220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icture 1" descr="A close up of a glass object&#10;&#10;Description automatically generated">
            <a:extLst>
              <a:ext uri="{FF2B5EF4-FFF2-40B4-BE49-F238E27FC236}">
                <a16:creationId xmlns:a16="http://schemas.microsoft.com/office/drawing/2014/main" id="{2AAB10B9-A5B4-8EE9-A35E-0DD6619B87F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descr="A close up of a glass object&#10;&#10;Description automatically generated">
            <a:extLst>
              <a:ext uri="{FF2B5EF4-FFF2-40B4-BE49-F238E27FC236}">
                <a16:creationId xmlns:a16="http://schemas.microsoft.com/office/drawing/2014/main" id="{6AA1AC67-13BA-ADC6-4602-1C5E14B1595C}"/>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artisticBlur radius="27"/>
                    </a14:imgEffect>
                  </a14:imgLayer>
                </a14:imgProps>
              </a:ext>
              <a:ext uri="{28A0092B-C50C-407E-A947-70E740481C1C}">
                <a14:useLocalDpi xmlns:a14="http://schemas.microsoft.com/office/drawing/2010/main"/>
              </a:ext>
            </a:extLst>
          </a:blip>
          <a:srcRect/>
          <a:stretch/>
        </p:blipFill>
        <p:spPr>
          <a:xfrm>
            <a:off x="565148" y="2422963"/>
            <a:ext cx="8534401" cy="2012073"/>
          </a:xfrm>
          <a:prstGeom prst="roundRect">
            <a:avLst>
              <a:gd name="adj" fmla="val 12880"/>
            </a:avLst>
          </a:prstGeom>
        </p:spPr>
      </p:pic>
      <p:sp>
        <p:nvSpPr>
          <p:cNvPr id="4" name="Rectangle: Rounded Corners 3">
            <a:extLst>
              <a:ext uri="{FF2B5EF4-FFF2-40B4-BE49-F238E27FC236}">
                <a16:creationId xmlns:a16="http://schemas.microsoft.com/office/drawing/2014/main" id="{08F5EDB2-62CD-FCD3-37F1-2EA7B51C3CF8}"/>
              </a:ext>
            </a:extLst>
          </p:cNvPr>
          <p:cNvSpPr/>
          <p:nvPr userDrawn="1"/>
        </p:nvSpPr>
        <p:spPr>
          <a:xfrm>
            <a:off x="565150" y="2422048"/>
            <a:ext cx="8534400" cy="2012073"/>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4C02737-1995-7747-7303-F1115CC1989C}"/>
              </a:ext>
            </a:extLst>
          </p:cNvPr>
          <p:cNvSpPr/>
          <p:nvPr userDrawn="1"/>
        </p:nvSpPr>
        <p:spPr>
          <a:xfrm>
            <a:off x="1026037" y="2974294"/>
            <a:ext cx="7552813" cy="96485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agnify" title="Icon of a magnifying glass">
            <a:extLst>
              <a:ext uri="{FF2B5EF4-FFF2-40B4-BE49-F238E27FC236}">
                <a16:creationId xmlns:a16="http://schemas.microsoft.com/office/drawing/2014/main" id="{65E2CD84-BA71-0719-E777-8F57BF762044}"/>
              </a:ext>
            </a:extLst>
          </p:cNvPr>
          <p:cNvSpPr>
            <a:spLocks noChangeAspect="1" noEditPoints="1"/>
          </p:cNvSpPr>
          <p:nvPr userDrawn="1"/>
        </p:nvSpPr>
        <p:spPr bwMode="auto">
          <a:xfrm flipH="1">
            <a:off x="7791450" y="3229935"/>
            <a:ext cx="503335" cy="493716"/>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5">
            <a:extLst>
              <a:ext uri="{FF2B5EF4-FFF2-40B4-BE49-F238E27FC236}">
                <a16:creationId xmlns:a16="http://schemas.microsoft.com/office/drawing/2014/main" id="{E903047D-0F9D-0858-4D03-8A542EE21C82}"/>
              </a:ext>
            </a:extLst>
          </p:cNvPr>
          <p:cNvSpPr>
            <a:spLocks noGrp="1"/>
          </p:cNvSpPr>
          <p:nvPr>
            <p:ph type="title"/>
          </p:nvPr>
        </p:nvSpPr>
        <p:spPr>
          <a:xfrm>
            <a:off x="11022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221995355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65D091-6B2C-23D8-66B6-710FA9AD127F}"/>
              </a:ext>
            </a:extLst>
          </p:cNvPr>
          <p:cNvSpPr/>
          <p:nvPr userDrawn="1"/>
        </p:nvSpPr>
        <p:spPr>
          <a:xfrm>
            <a:off x="0" y="0"/>
            <a:ext cx="12192000" cy="6858000"/>
          </a:xfrm>
          <a:prstGeom prst="rect">
            <a:avLst/>
          </a:prstGeom>
          <a:gradFill flip="none" rotWithShape="1">
            <a:gsLst>
              <a:gs pos="20000">
                <a:srgbClr val="DAE4F6"/>
              </a:gs>
              <a:gs pos="100000">
                <a:srgbClr val="F0D2D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chat messages&#10;&#10;Description automatically generated">
            <a:extLst>
              <a:ext uri="{FF2B5EF4-FFF2-40B4-BE49-F238E27FC236}">
                <a16:creationId xmlns:a16="http://schemas.microsoft.com/office/drawing/2014/main" id="{5815694D-AE46-6A56-2B91-7EC4DC7518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F877082-FE34-FE9B-5C00-4EFF86C7CB55}"/>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5">
            <a:extLst>
              <a:ext uri="{FF2B5EF4-FFF2-40B4-BE49-F238E27FC236}">
                <a16:creationId xmlns:a16="http://schemas.microsoft.com/office/drawing/2014/main" id="{EBB3EB53-54AD-8806-BB93-224477508D47}"/>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259694019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8" name="Picture 7" descr="A computer screen with a message&#10;&#10;Description automatically generated">
            <a:extLst>
              <a:ext uri="{FF2B5EF4-FFF2-40B4-BE49-F238E27FC236}">
                <a16:creationId xmlns:a16="http://schemas.microsoft.com/office/drawing/2014/main" id="{939E43D2-0AE7-0FEF-5B96-E3C9C691433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C214CBCE-B1B7-DD74-469F-D051CC3AB9B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5">
            <a:extLst>
              <a:ext uri="{FF2B5EF4-FFF2-40B4-BE49-F238E27FC236}">
                <a16:creationId xmlns:a16="http://schemas.microsoft.com/office/drawing/2014/main" id="{B0038111-0B73-0492-2541-3AB9C693846C}"/>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100222349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l="3678" r="19088" b="139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3266242"/>
            <a:ext cx="9144000" cy="677108"/>
          </a:xfrm>
          <a:noFill/>
        </p:spPr>
        <p:txBody>
          <a:bodyPr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10" name="Picture 9" descr="A close-up of a logo&#10;&#10;Description automatically generated with medium confidence">
            <a:extLst>
              <a:ext uri="{FF2B5EF4-FFF2-40B4-BE49-F238E27FC236}">
                <a16:creationId xmlns:a16="http://schemas.microsoft.com/office/drawing/2014/main" id="{97B1F2AE-6C5C-018D-7632-164C4B21705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6863" y="298450"/>
            <a:ext cx="2361272" cy="867859"/>
          </a:xfrm>
          <a:prstGeom prst="rect">
            <a:avLst/>
          </a:prstGeom>
        </p:spPr>
      </p:pic>
      <p:pic>
        <p:nvPicPr>
          <p:cNvPr id="5" name="Picture 4" descr="A rainbow colored logo on a black background&#10;&#10;Description automatically generated">
            <a:extLst>
              <a:ext uri="{FF2B5EF4-FFF2-40B4-BE49-F238E27FC236}">
                <a16:creationId xmlns:a16="http://schemas.microsoft.com/office/drawing/2014/main" id="{8F5D48D4-68C8-E7DD-5132-34A2E643437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949859" y="325979"/>
            <a:ext cx="812800" cy="812800"/>
          </a:xfrm>
          <a:prstGeom prst="rect">
            <a:avLst/>
          </a:prstGeom>
        </p:spPr>
      </p:pic>
    </p:spTree>
    <p:extLst>
      <p:ext uri="{BB962C8B-B14F-4D97-AF65-F5344CB8AC3E}">
        <p14:creationId xmlns:p14="http://schemas.microsoft.com/office/powerpoint/2010/main" val="19824015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1_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l="41350" t="6371" r="22947" b="4804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589133"/>
            <a:ext cx="5511800" cy="1354217"/>
          </a:xfrm>
          <a:noFill/>
        </p:spPr>
        <p:txBody>
          <a:bodyPr wrap="square"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5" name="Picture 4" descr="A close-up of a logo&#10;&#10;Description automatically generated with medium confidence">
            <a:extLst>
              <a:ext uri="{FF2B5EF4-FFF2-40B4-BE49-F238E27FC236}">
                <a16:creationId xmlns:a16="http://schemas.microsoft.com/office/drawing/2014/main" id="{B7CCD9CC-6226-0424-5409-124F7DF60F6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6863" y="298450"/>
            <a:ext cx="2361272" cy="867859"/>
          </a:xfrm>
          <a:prstGeom prst="rect">
            <a:avLst/>
          </a:prstGeom>
        </p:spPr>
      </p:pic>
      <p:pic>
        <p:nvPicPr>
          <p:cNvPr id="6" name="Picture 2" descr="Map, photo with location pin, mobile device with likes icon in magenta, purple, and yellow color">
            <a:extLst>
              <a:ext uri="{FF2B5EF4-FFF2-40B4-BE49-F238E27FC236}">
                <a16:creationId xmlns:a16="http://schemas.microsoft.com/office/drawing/2014/main" id="{0A983905-67D2-5C33-136D-E6F40D6AC0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038244" y="1060538"/>
            <a:ext cx="4736924" cy="4736924"/>
          </a:xfrm>
          <a:prstGeom prst="rect">
            <a:avLst/>
          </a:prstGeom>
        </p:spPr>
      </p:pic>
      <p:pic>
        <p:nvPicPr>
          <p:cNvPr id="4" name="Picture 3" descr="A rainbow colored logo on a black background&#10;&#10;Description automatically generated">
            <a:extLst>
              <a:ext uri="{FF2B5EF4-FFF2-40B4-BE49-F238E27FC236}">
                <a16:creationId xmlns:a16="http://schemas.microsoft.com/office/drawing/2014/main" id="{FC1991CB-5F9D-1CCE-D823-76489CAAA08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949859" y="325979"/>
            <a:ext cx="812800" cy="812800"/>
          </a:xfrm>
          <a:prstGeom prst="rect">
            <a:avLst/>
          </a:prstGeom>
        </p:spPr>
      </p:pic>
    </p:spTree>
    <p:extLst>
      <p:ext uri="{BB962C8B-B14F-4D97-AF65-F5344CB8AC3E}">
        <p14:creationId xmlns:p14="http://schemas.microsoft.com/office/powerpoint/2010/main" val="6066831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Blank - Light Gradient">
    <p:bg>
      <p:bgPr>
        <a:gradFill>
          <a:gsLst>
            <a:gs pos="0">
              <a:srgbClr val="50E6FF"/>
            </a:gs>
            <a:gs pos="100000">
              <a:srgbClr val="D59DFF"/>
            </a:gs>
          </a:gsLst>
          <a:lin ang="2400000" scaled="0"/>
        </a:gra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C35D8F7-37B3-8A61-0D77-6182149CE4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72844016"/>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WORKSHEET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30CE1E-4089-434E-AAF5-DA9D1BB44473}"/>
              </a:ext>
            </a:extLst>
          </p:cNvPr>
          <p:cNvSpPr/>
          <p:nvPr userDrawn="1"/>
        </p:nvSpPr>
        <p:spPr>
          <a:xfrm>
            <a:off x="6718042" y="-78115"/>
            <a:ext cx="5473958"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Semilight" panose="020B0402040204020203" pitchFamily="34" charset="0"/>
            </a:endParaRPr>
          </a:p>
        </p:txBody>
      </p:sp>
    </p:spTree>
    <p:extLst>
      <p:ext uri="{BB962C8B-B14F-4D97-AF65-F5344CB8AC3E}">
        <p14:creationId xmlns:p14="http://schemas.microsoft.com/office/powerpoint/2010/main" val="9736672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8541941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Use Case with Text">
    <p:spTree>
      <p:nvGrpSpPr>
        <p:cNvPr id="1" name=""/>
        <p:cNvGrpSpPr/>
        <p:nvPr/>
      </p:nvGrpSpPr>
      <p:grpSpPr>
        <a:xfrm>
          <a:off x="0" y="0"/>
          <a:ext cx="0" cy="0"/>
          <a:chOff x="0" y="0"/>
          <a:chExt cx="0" cy="0"/>
        </a:xfrm>
      </p:grpSpPr>
      <p:sp>
        <p:nvSpPr>
          <p:cNvPr id="2" name="Title 1"/>
          <p:cNvSpPr>
            <a:spLocks noGrp="1"/>
          </p:cNvSpPr>
          <p:nvPr>
            <p:ph type="title"/>
          </p:nvPr>
        </p:nvSpPr>
        <p:spPr>
          <a:xfrm>
            <a:off x="269302" y="291102"/>
            <a:ext cx="8516036" cy="899665"/>
          </a:xfrm>
        </p:spPr>
        <p:txBody>
          <a:bodyPr/>
          <a:lstStyle/>
          <a:p>
            <a:r>
              <a:rPr lang="en-US"/>
              <a:t>Click to edit Master title style</a:t>
            </a:r>
          </a:p>
        </p:txBody>
      </p:sp>
      <p:sp>
        <p:nvSpPr>
          <p:cNvPr id="6" name="Text Placeholder 5"/>
          <p:cNvSpPr>
            <a:spLocks noGrp="1"/>
          </p:cNvSpPr>
          <p:nvPr>
            <p:ph type="body" sz="quarter" idx="10"/>
          </p:nvPr>
        </p:nvSpPr>
        <p:spPr>
          <a:xfrm>
            <a:off x="269239" y="1189176"/>
            <a:ext cx="8516036" cy="1753279"/>
          </a:xfrm>
        </p:spPr>
        <p:txBody>
          <a:bodyPr lIns="182880" tIns="146304" rIns="182880" bIns="146304"/>
          <a:lstStyle>
            <a:lvl1pPr marL="0" indent="0">
              <a:buNone/>
              <a:defRPr sz="2745">
                <a:gradFill>
                  <a:gsLst>
                    <a:gs pos="100000">
                      <a:schemeClr val="accent1"/>
                    </a:gs>
                    <a:gs pos="0">
                      <a:schemeClr val="accent1"/>
                    </a:gs>
                  </a:gsLst>
                  <a:lin ang="5400000" scaled="0"/>
                </a:gradFill>
              </a:defRPr>
            </a:lvl1pPr>
            <a:lvl2pPr marL="0" indent="0">
              <a:buFontTx/>
              <a:buNone/>
              <a:defRPr sz="1765">
                <a:latin typeface="+mj-lt"/>
              </a:defRPr>
            </a:lvl2pPr>
            <a:lvl3pPr marL="166517" indent="-166517">
              <a:buFont typeface="Arial" panose="020B0604020202020204" pitchFamily="34" charset="0"/>
              <a:buChar char="•"/>
              <a:defRPr sz="1568"/>
            </a:lvl3pPr>
            <a:lvl4pPr marL="340814" indent="-174297">
              <a:buFont typeface="Arial" panose="020B0604020202020204" pitchFamily="34" charset="0"/>
              <a:buChar char="•"/>
              <a:defRPr sz="1372"/>
            </a:lvl4pPr>
            <a:lvl5pPr marL="504217" indent="-166517">
              <a:buFont typeface="Arial" panose="020B0604020202020204" pitchFamily="34" charset="0"/>
              <a:buChar char="•"/>
              <a:defRPr sz="137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p:nvPr userDrawn="1"/>
        </p:nvSpPr>
        <p:spPr bwMode="auto">
          <a:xfrm>
            <a:off x="9054168" y="0"/>
            <a:ext cx="3137487"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9054168" y="3877276"/>
            <a:ext cx="3137487"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7"/>
          <p:cNvSpPr>
            <a:spLocks noGrp="1"/>
          </p:cNvSpPr>
          <p:nvPr>
            <p:ph type="body" sz="quarter" idx="11"/>
          </p:nvPr>
        </p:nvSpPr>
        <p:spPr>
          <a:xfrm>
            <a:off x="9233488" y="4056275"/>
            <a:ext cx="2689274" cy="1430386"/>
          </a:xfrm>
        </p:spPr>
        <p:txBody>
          <a:bodyPr lIns="182880" tIns="146304" rIns="182880" bIns="146304"/>
          <a:lstStyle>
            <a:lvl1pPr marL="0" indent="0">
              <a:buNone/>
              <a:defRPr sz="1765">
                <a:gradFill>
                  <a:gsLst>
                    <a:gs pos="0">
                      <a:srgbClr val="FFFFFF"/>
                    </a:gs>
                    <a:gs pos="100000">
                      <a:srgbClr val="FFFFFF"/>
                    </a:gs>
                  </a:gsLst>
                  <a:lin ang="5400000" scaled="0"/>
                </a:gradFill>
              </a:defRPr>
            </a:lvl1pPr>
            <a:lvl2pPr marL="171185" indent="-171185">
              <a:defRPr sz="1568">
                <a:gradFill>
                  <a:gsLst>
                    <a:gs pos="0">
                      <a:srgbClr val="FFFFFF"/>
                    </a:gs>
                    <a:gs pos="100000">
                      <a:srgbClr val="FFFFFF"/>
                    </a:gs>
                  </a:gsLst>
                  <a:lin ang="5400000" scaled="0"/>
                </a:gradFill>
              </a:defRPr>
            </a:lvl2pPr>
            <a:lvl3pPr marL="336145" indent="-164960">
              <a:defRPr sz="1372">
                <a:gradFill>
                  <a:gsLst>
                    <a:gs pos="0">
                      <a:srgbClr val="FFFFFF"/>
                    </a:gs>
                    <a:gs pos="100000">
                      <a:srgbClr val="FFFFFF"/>
                    </a:gs>
                  </a:gsLst>
                  <a:lin ang="5400000" scaled="0"/>
                </a:gradFill>
              </a:defRPr>
            </a:lvl3pPr>
            <a:lvl4pPr marL="507330" indent="-171185">
              <a:tabLst/>
              <a:defRPr sz="1176">
                <a:gradFill>
                  <a:gsLst>
                    <a:gs pos="0">
                      <a:srgbClr val="FFFFFF"/>
                    </a:gs>
                    <a:gs pos="100000">
                      <a:srgbClr val="FFFFFF"/>
                    </a:gs>
                  </a:gsLst>
                  <a:lin ang="5400000" scaled="0"/>
                </a:gradFill>
              </a:defRPr>
            </a:lvl4pPr>
            <a:lvl5pPr marL="672290" indent="-164960">
              <a:defRPr sz="1176">
                <a:gradFill>
                  <a:gsLst>
                    <a:gs pos="0">
                      <a:srgbClr val="FFFFFF"/>
                    </a:gs>
                    <a:gs pos="100000">
                      <a:srgbClr val="FFFFFF"/>
                    </a:gs>
                  </a:gsLst>
                  <a:lin ang="5400000" scaled="0"/>
                </a:gra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11238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B76918B-C17A-3C2A-52E2-C558E0B41D48}"/>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564419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7" name="Picture 6" descr="A computer screen with a couple of screens&#10;&#10;Description automatically generated">
            <a:extLst>
              <a:ext uri="{FF2B5EF4-FFF2-40B4-BE49-F238E27FC236}">
                <a16:creationId xmlns:a16="http://schemas.microsoft.com/office/drawing/2014/main" id="{F13A281E-B91B-B33F-8CAC-511DFDC79F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3429000"/>
          </a:xfrm>
          <a:prstGeom prst="rect">
            <a:avLst/>
          </a:prstGeom>
        </p:spPr>
      </p:pic>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180496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 name="Picture 6" descr="A blurry image of a person's hand&#10;&#10;Description automatically generated">
            <a:extLst>
              <a:ext uri="{FF2B5EF4-FFF2-40B4-BE49-F238E27FC236}">
                <a16:creationId xmlns:a16="http://schemas.microsoft.com/office/drawing/2014/main" id="{093B630B-98F0-A558-44D6-C08F95FB3C1E}"/>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199" y="14354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222739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0C8AED29-A2C9-D869-28FB-33C34244EB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5540029"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960363" y="509156"/>
            <a:ext cx="580390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956299" y="1435497"/>
            <a:ext cx="580390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403867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descr="A close up of a colorful object&#10;&#10;Description automatically generated">
            <a:extLst>
              <a:ext uri="{FF2B5EF4-FFF2-40B4-BE49-F238E27FC236}">
                <a16:creationId xmlns:a16="http://schemas.microsoft.com/office/drawing/2014/main" id="{8FA3090A-C743-6442-6B26-85597FDE3AA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651970" y="0"/>
            <a:ext cx="5540030"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385063" y="6107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380999" y="15370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07538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9C3C374-A664-D7F0-45D0-045009139052}"/>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5/2/2024</a:t>
            </a:fld>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endParaRPr lang="en-US"/>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12118B41-A307-0DD1-5000-30B9B4FBE2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611378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1_Section Title photo">
    <p:spTree>
      <p:nvGrpSpPr>
        <p:cNvPr id="1" name=""/>
        <p:cNvGrpSpPr/>
        <p:nvPr/>
      </p:nvGrpSpPr>
      <p:grpSpPr>
        <a:xfrm>
          <a:off x="0" y="0"/>
          <a:ext cx="0" cy="0"/>
          <a:chOff x="0" y="0"/>
          <a:chExt cx="0" cy="0"/>
        </a:xfrm>
      </p:grpSpPr>
      <p:pic>
        <p:nvPicPr>
          <p:cNvPr id="4" name="Picture 3" descr="A close-up of a ribbon&#10;&#10;Description automatically generated">
            <a:extLst>
              <a:ext uri="{FF2B5EF4-FFF2-40B4-BE49-F238E27FC236}">
                <a16:creationId xmlns:a16="http://schemas.microsoft.com/office/drawing/2014/main" id="{8D106E32-AE8C-D4ED-B83A-9ECE4F6522F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663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2_Section Title photo">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AC871D7A-C89B-F090-4E20-507E04C5B4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998708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Summary page_Big headline">
    <p:bg>
      <p:bgPr>
        <a:solidFill>
          <a:schemeClr val="bg2"/>
        </a:solidFill>
        <a:effectLst/>
      </p:bgPr>
    </p:bg>
    <p:spTree>
      <p:nvGrpSpPr>
        <p:cNvPr id="1" name=""/>
        <p:cNvGrpSpPr/>
        <p:nvPr/>
      </p:nvGrpSpPr>
      <p:grpSpPr>
        <a:xfrm>
          <a:off x="0" y="0"/>
          <a:ext cx="0" cy="0"/>
          <a:chOff x="0" y="0"/>
          <a:chExt cx="0" cy="0"/>
        </a:xfrm>
      </p:grpSpPr>
      <p:pic>
        <p:nvPicPr>
          <p:cNvPr id="6" name="Picture 5" descr="A group of chat boxes&#10;&#10;Description automatically generated">
            <a:extLst>
              <a:ext uri="{FF2B5EF4-FFF2-40B4-BE49-F238E27FC236}">
                <a16:creationId xmlns:a16="http://schemas.microsoft.com/office/drawing/2014/main" id="{7EC4F649-6224-35AC-63DA-ED13663C2B8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661204" y="685800"/>
            <a:ext cx="4035496" cy="5600700"/>
          </a:xfrm>
          <a:prstGeom prst="rect">
            <a:avLst/>
          </a:prstGeom>
        </p:spPr>
      </p:pic>
      <p:pic>
        <p:nvPicPr>
          <p:cNvPr id="3" name="Picture 2" descr="A blurry image of a person's hand&#10;&#10;Description automatically generated">
            <a:extLst>
              <a:ext uri="{FF2B5EF4-FFF2-40B4-BE49-F238E27FC236}">
                <a16:creationId xmlns:a16="http://schemas.microsoft.com/office/drawing/2014/main" id="{1886A6EB-DC3A-AC64-803E-AEC23C354B34}"/>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4" name="Rectangle 3">
            <a:extLst>
              <a:ext uri="{FF2B5EF4-FFF2-40B4-BE49-F238E27FC236}">
                <a16:creationId xmlns:a16="http://schemas.microsoft.com/office/drawing/2014/main" id="{F0F8B4D4-45FE-8A6B-0940-2613A4013FC0}"/>
              </a:ext>
            </a:extLst>
          </p:cNvPr>
          <p:cNvSpPr/>
          <p:nvPr userDrawn="1"/>
        </p:nvSpPr>
        <p:spPr>
          <a:xfrm>
            <a:off x="0" y="0"/>
            <a:ext cx="12192000" cy="6692900"/>
          </a:xfrm>
          <a:prstGeom prst="rect">
            <a:avLst/>
          </a:prstGeom>
          <a:gradFill flip="none" rotWithShape="1">
            <a:gsLst>
              <a:gs pos="36000">
                <a:schemeClr val="bg1">
                  <a:alpha val="68000"/>
                </a:schemeClr>
              </a:gs>
              <a:gs pos="100000">
                <a:schemeClr val="bg1">
                  <a:alpha val="2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EAE3F76B-93DD-2A11-C7C5-3051EECE9777}"/>
              </a:ext>
            </a:extLst>
          </p:cNvPr>
          <p:cNvSpPr>
            <a:spLocks noGrp="1"/>
          </p:cNvSpPr>
          <p:nvPr>
            <p:ph type="body" sz="quarter" idx="15"/>
          </p:nvPr>
        </p:nvSpPr>
        <p:spPr>
          <a:xfrm>
            <a:off x="387350" y="1619611"/>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2" name="Rectangle 1">
            <a:extLst>
              <a:ext uri="{FF2B5EF4-FFF2-40B4-BE49-F238E27FC236}">
                <a16:creationId xmlns:a16="http://schemas.microsoft.com/office/drawing/2014/main" id="{CD367F4E-8C73-E0F8-F13E-FE82EB5E8890}"/>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chat boxes&#10;&#10;Description automatically generated">
            <a:extLst>
              <a:ext uri="{FF2B5EF4-FFF2-40B4-BE49-F238E27FC236}">
                <a16:creationId xmlns:a16="http://schemas.microsoft.com/office/drawing/2014/main" id="{C9DC74CC-1FDA-D2C2-CA47-399C0C900E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688192" y="685800"/>
            <a:ext cx="4035496" cy="5600700"/>
          </a:xfrm>
          <a:prstGeom prst="rect">
            <a:avLst/>
          </a:prstGeom>
        </p:spPr>
      </p:pic>
      <p:sp>
        <p:nvSpPr>
          <p:cNvPr id="8" name="Title 1">
            <a:extLst>
              <a:ext uri="{FF2B5EF4-FFF2-40B4-BE49-F238E27FC236}">
                <a16:creationId xmlns:a16="http://schemas.microsoft.com/office/drawing/2014/main" id="{E1AC44E4-6E8B-3264-6C80-836DA134E7E9}"/>
              </a:ext>
            </a:extLst>
          </p:cNvPr>
          <p:cNvSpPr>
            <a:spLocks noGrp="1"/>
          </p:cNvSpPr>
          <p:nvPr>
            <p:ph type="title"/>
          </p:nvPr>
        </p:nvSpPr>
        <p:spPr>
          <a:xfrm>
            <a:off x="393700" y="250825"/>
            <a:ext cx="6924604" cy="1325563"/>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259484696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68">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36">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88">
          <p15:clr>
            <a:srgbClr val="954F72"/>
          </p15:clr>
        </p15:guide>
        <p15:guide id="35" orient="horz" pos="2252">
          <p15:clr>
            <a:srgbClr val="954F72"/>
          </p15:clr>
        </p15:guide>
        <p15:guide id="36" orient="horz" pos="2695">
          <p15:clr>
            <a:srgbClr val="954F72"/>
          </p15:clr>
        </p15:guide>
        <p15:guide id="37" orient="horz" pos="2904">
          <p15:clr>
            <a:srgbClr val="954F72"/>
          </p15:clr>
        </p15:guide>
        <p15:guide id="38" orient="horz" pos="3323">
          <p15:clr>
            <a:srgbClr val="954F72"/>
          </p15:clr>
        </p15:guide>
        <p15:guide id="39" orient="horz" pos="3507">
          <p15:clr>
            <a:srgbClr val="954F72"/>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8802819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121024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B7594-1484-81D3-4108-E794D8FF04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8D616-E238-5793-BE31-A700A00741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3CBE81-3130-0687-E0B2-92C08370BD3B}"/>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5" name="Footer Placeholder 4">
            <a:extLst>
              <a:ext uri="{FF2B5EF4-FFF2-40B4-BE49-F238E27FC236}">
                <a16:creationId xmlns:a16="http://schemas.microsoft.com/office/drawing/2014/main" id="{26A8B7A8-B160-5E2E-51FE-267793E88B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05FA0-A6C9-0997-B1E4-29C0A6141B7E}"/>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DF75326B-5925-1E0B-801E-AF7E354EC63D}"/>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166341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5DFB7-70A0-1665-D6E3-4A8CAF915DD2}"/>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B76B0EF-C30F-FDAC-0650-753D06E042BA}"/>
              </a:ext>
            </a:extLst>
          </p:cNvPr>
          <p:cNvSpPr>
            <a:spLocks noGrp="1"/>
          </p:cNvSpPr>
          <p:nvPr>
            <p:ph sz="half" idx="1"/>
          </p:nvPr>
        </p:nvSpPr>
        <p:spPr>
          <a:xfrm>
            <a:off x="381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D0EDF9-509E-B7B5-406B-7749F5FC06ED}"/>
              </a:ext>
            </a:extLst>
          </p:cNvPr>
          <p:cNvSpPr>
            <a:spLocks noGrp="1"/>
          </p:cNvSpPr>
          <p:nvPr>
            <p:ph sz="half" idx="2"/>
          </p:nvPr>
        </p:nvSpPr>
        <p:spPr>
          <a:xfrm>
            <a:off x="5715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83EC1C-D01B-4AFA-E5CB-CB9EA45004B2}"/>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5/2/2024</a:t>
            </a:fld>
            <a:endParaRPr lang="en-US"/>
          </a:p>
        </p:txBody>
      </p:sp>
      <p:sp>
        <p:nvSpPr>
          <p:cNvPr id="6" name="Footer Placeholder 5">
            <a:extLst>
              <a:ext uri="{FF2B5EF4-FFF2-40B4-BE49-F238E27FC236}">
                <a16:creationId xmlns:a16="http://schemas.microsoft.com/office/drawing/2014/main" id="{80760E75-3DB5-88DA-8C51-62D26037C423}"/>
              </a:ext>
            </a:extLst>
          </p:cNvPr>
          <p:cNvSpPr>
            <a:spLocks noGrp="1"/>
          </p:cNvSpPr>
          <p:nvPr>
            <p:ph type="ftr" sz="quarter" idx="11"/>
          </p:nvPr>
        </p:nvSpPr>
        <p:spPr>
          <a:xfrm>
            <a:off x="3581400" y="6242050"/>
            <a:ext cx="4114800" cy="365125"/>
          </a:xfrm>
        </p:spPr>
        <p:txBody>
          <a:bodyPr/>
          <a:lstStyle/>
          <a:p>
            <a:endParaRPr lang="en-US"/>
          </a:p>
        </p:txBody>
      </p:sp>
      <p:sp>
        <p:nvSpPr>
          <p:cNvPr id="7" name="Slide Number Placeholder 6">
            <a:extLst>
              <a:ext uri="{FF2B5EF4-FFF2-40B4-BE49-F238E27FC236}">
                <a16:creationId xmlns:a16="http://schemas.microsoft.com/office/drawing/2014/main" id="{F58E7EC2-179C-311E-A9E8-D465C5F736FD}"/>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‹Nº›</a:t>
            </a:fld>
            <a:endParaRPr lang="en-US"/>
          </a:p>
        </p:txBody>
      </p:sp>
      <p:sp>
        <p:nvSpPr>
          <p:cNvPr id="8" name="Rectangle 7">
            <a:extLst>
              <a:ext uri="{FF2B5EF4-FFF2-40B4-BE49-F238E27FC236}">
                <a16:creationId xmlns:a16="http://schemas.microsoft.com/office/drawing/2014/main" id="{ECACDD53-1F86-E418-E788-467AF6D1530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824057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78B8E-7848-30AF-3D59-8AF1A4C608FE}"/>
              </a:ext>
            </a:extLst>
          </p:cNvPr>
          <p:cNvSpPr>
            <a:spLocks noGrp="1"/>
          </p:cNvSpPr>
          <p:nvPr>
            <p:ph type="title"/>
          </p:nvPr>
        </p:nvSpPr>
        <p:spPr>
          <a:xfrm>
            <a:off x="382588" y="2508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992D2E-5DBF-88B7-5F5C-652CFE965F95}"/>
              </a:ext>
            </a:extLst>
          </p:cNvPr>
          <p:cNvSpPr>
            <a:spLocks noGrp="1"/>
          </p:cNvSpPr>
          <p:nvPr>
            <p:ph type="body" idx="1"/>
          </p:nvPr>
        </p:nvSpPr>
        <p:spPr>
          <a:xfrm>
            <a:off x="382588" y="15668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0B60D5-5D33-75D9-93C0-377F2BC4602D}"/>
              </a:ext>
            </a:extLst>
          </p:cNvPr>
          <p:cNvSpPr>
            <a:spLocks noGrp="1"/>
          </p:cNvSpPr>
          <p:nvPr>
            <p:ph sz="half" idx="2"/>
          </p:nvPr>
        </p:nvSpPr>
        <p:spPr>
          <a:xfrm>
            <a:off x="382588" y="23907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125DA9-5EB4-C98D-5B05-C4523B8821C8}"/>
              </a:ext>
            </a:extLst>
          </p:cNvPr>
          <p:cNvSpPr>
            <a:spLocks noGrp="1"/>
          </p:cNvSpPr>
          <p:nvPr>
            <p:ph type="body" sz="quarter" idx="3"/>
          </p:nvPr>
        </p:nvSpPr>
        <p:spPr>
          <a:xfrm>
            <a:off x="5715000" y="15668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FB6702-3DE9-928A-A39D-8180D4597F96}"/>
              </a:ext>
            </a:extLst>
          </p:cNvPr>
          <p:cNvSpPr>
            <a:spLocks noGrp="1"/>
          </p:cNvSpPr>
          <p:nvPr>
            <p:ph sz="quarter" idx="4"/>
          </p:nvPr>
        </p:nvSpPr>
        <p:spPr>
          <a:xfrm>
            <a:off x="5715000" y="23907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E29ECA-2675-6459-76F2-D75FA569EF77}"/>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5/2/2024</a:t>
            </a:fld>
            <a:endParaRPr lang="en-US"/>
          </a:p>
        </p:txBody>
      </p:sp>
      <p:sp>
        <p:nvSpPr>
          <p:cNvPr id="8" name="Footer Placeholder 7">
            <a:extLst>
              <a:ext uri="{FF2B5EF4-FFF2-40B4-BE49-F238E27FC236}">
                <a16:creationId xmlns:a16="http://schemas.microsoft.com/office/drawing/2014/main" id="{8E748ED8-DACD-0038-D6D6-DE4AC207E2D3}"/>
              </a:ext>
            </a:extLst>
          </p:cNvPr>
          <p:cNvSpPr>
            <a:spLocks noGrp="1"/>
          </p:cNvSpPr>
          <p:nvPr>
            <p:ph type="ftr" sz="quarter" idx="11"/>
          </p:nvPr>
        </p:nvSpPr>
        <p:spPr>
          <a:xfrm>
            <a:off x="3581400" y="6242050"/>
            <a:ext cx="4114800" cy="365125"/>
          </a:xfrm>
        </p:spPr>
        <p:txBody>
          <a:bodyPr/>
          <a:lstStyle/>
          <a:p>
            <a:endParaRPr lang="en-US"/>
          </a:p>
        </p:txBody>
      </p:sp>
      <p:sp>
        <p:nvSpPr>
          <p:cNvPr id="9" name="Slide Number Placeholder 8">
            <a:extLst>
              <a:ext uri="{FF2B5EF4-FFF2-40B4-BE49-F238E27FC236}">
                <a16:creationId xmlns:a16="http://schemas.microsoft.com/office/drawing/2014/main" id="{9DAECBAA-A556-42DF-4612-1F8A33B69A33}"/>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‹Nº›</a:t>
            </a:fld>
            <a:endParaRPr lang="en-US"/>
          </a:p>
        </p:txBody>
      </p:sp>
      <p:sp>
        <p:nvSpPr>
          <p:cNvPr id="10" name="Rectangle 9">
            <a:extLst>
              <a:ext uri="{FF2B5EF4-FFF2-40B4-BE49-F238E27FC236}">
                <a16:creationId xmlns:a16="http://schemas.microsoft.com/office/drawing/2014/main" id="{5032FE57-96C7-114F-2AF4-DD1802AB550E}"/>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496145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C2C4-9465-E7E0-7BE9-86A26DFC42F2}"/>
              </a:ext>
            </a:extLst>
          </p:cNvPr>
          <p:cNvSpPr>
            <a:spLocks noGrp="1"/>
          </p:cNvSpPr>
          <p:nvPr>
            <p:ph type="title"/>
          </p:nvPr>
        </p:nvSpPr>
        <p:spPr>
          <a:xfrm>
            <a:off x="393700" y="250825"/>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A9798272-3D7A-0B34-A766-3948028AFE24}"/>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4" name="Footer Placeholder 3">
            <a:extLst>
              <a:ext uri="{FF2B5EF4-FFF2-40B4-BE49-F238E27FC236}">
                <a16:creationId xmlns:a16="http://schemas.microsoft.com/office/drawing/2014/main" id="{72DAE55C-2163-9917-99E9-F4D899E802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20A7F5-44CE-4932-EF35-6D73ABD6674D}"/>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437225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029227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1AFB2-43A1-88C3-1F8F-4E793BBF59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88F029-DB7D-90D3-34C5-72395F36A1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C03BEC-19F7-DF5D-6484-EBDCC59C42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18D6DC-4B4B-2883-E0B9-C1D347ABE62F}"/>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6" name="Footer Placeholder 5">
            <a:extLst>
              <a:ext uri="{FF2B5EF4-FFF2-40B4-BE49-F238E27FC236}">
                <a16:creationId xmlns:a16="http://schemas.microsoft.com/office/drawing/2014/main" id="{6D68B2B4-DC82-79DA-3A49-1017ECCA07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612CEA-0134-A61E-4A42-DD2C47D897A0}"/>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8" name="Rectangle 7">
            <a:extLst>
              <a:ext uri="{FF2B5EF4-FFF2-40B4-BE49-F238E27FC236}">
                <a16:creationId xmlns:a16="http://schemas.microsoft.com/office/drawing/2014/main" id="{2E1D4765-3562-FC6A-81E5-70ABCCC1704D}"/>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026185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ABBCA-D1AB-FC0B-F9D6-70105EF132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03B6F6-D60A-5E0F-6CCA-3B90405FB6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9BC509-FE80-1ADA-BF94-5145CE876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CEE832-BB9D-4599-20D5-EE066E58FAA9}"/>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6" name="Footer Placeholder 5">
            <a:extLst>
              <a:ext uri="{FF2B5EF4-FFF2-40B4-BE49-F238E27FC236}">
                <a16:creationId xmlns:a16="http://schemas.microsoft.com/office/drawing/2014/main" id="{44E6D2E4-24F2-B1E2-9575-AF271B6DEC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74F10C-357B-6AE5-E864-92C7095E9184}"/>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8" name="Rectangle 7">
            <a:extLst>
              <a:ext uri="{FF2B5EF4-FFF2-40B4-BE49-F238E27FC236}">
                <a16:creationId xmlns:a16="http://schemas.microsoft.com/office/drawing/2014/main" id="{0830FE84-2A0A-77C8-BDA1-1218015F2A2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414730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042B3-DC9D-EF20-6073-3CE5596B37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5CC056-07C5-BF99-D343-02D23C76F4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CA41F-D976-8361-F048-396E3071AE18}"/>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5" name="Footer Placeholder 4">
            <a:extLst>
              <a:ext uri="{FF2B5EF4-FFF2-40B4-BE49-F238E27FC236}">
                <a16:creationId xmlns:a16="http://schemas.microsoft.com/office/drawing/2014/main" id="{E156E965-15BB-CA18-A54B-315A1BBD9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7FFA27-CB9D-227A-3426-655AFEEC83C3}"/>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C535F9B6-6F4D-7883-3F81-44025E2B35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101885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2FD0F7-36C0-34C0-A0CA-3B25AC0852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BD3995-9906-F7B4-545A-B0564350B3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B8BAEC-B4F8-A04A-4BC2-E8ED1DD12A31}"/>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5" name="Footer Placeholder 4">
            <a:extLst>
              <a:ext uri="{FF2B5EF4-FFF2-40B4-BE49-F238E27FC236}">
                <a16:creationId xmlns:a16="http://schemas.microsoft.com/office/drawing/2014/main" id="{149CD486-A0AB-A65F-EC26-0ED5CC38AD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569D57-84EB-8C3C-AD27-C0BF59384551}"/>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4EA6A7E9-5A48-0B62-918D-4BE91AF83E1C}"/>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86337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34732726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Rectangle 2">
            <a:extLst>
              <a:ext uri="{FF2B5EF4-FFF2-40B4-BE49-F238E27FC236}">
                <a16:creationId xmlns:a16="http://schemas.microsoft.com/office/drawing/2014/main" id="{0DFE0CCE-AF81-D964-81E3-986A81CA7C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266324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0" y="0"/>
            <a:ext cx="5796279"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2" name="Title 1"/>
          <p:cNvSpPr>
            <a:spLocks noGrp="1"/>
          </p:cNvSpPr>
          <p:nvPr>
            <p:ph type="title" hasCustomPrompt="1"/>
          </p:nvPr>
        </p:nvSpPr>
        <p:spPr>
          <a:xfrm>
            <a:off x="495300"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0186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95301" y="440495"/>
            <a:ext cx="11201400" cy="498598"/>
          </a:xfrm>
          <a:prstGeom prst="rect">
            <a:avLst/>
          </a:prstGeom>
        </p:spPr>
        <p:txBody>
          <a:bodyPr vert="horz" wrap="square" lIns="0" tIns="0" rIns="0" bIns="0" rtlCol="0" anchor="t">
            <a:spAutoFit/>
          </a:bodyPr>
          <a:lstStyle>
            <a:lvl1pPr>
              <a:defRPr sz="3600">
                <a:solidFill>
                  <a:srgbClr val="000000"/>
                </a:solidFill>
              </a:defRPr>
            </a:lvl1pPr>
          </a:lstStyle>
          <a:p>
            <a:r>
              <a:rPr lang="en-US"/>
              <a:t>Title</a:t>
            </a:r>
          </a:p>
        </p:txBody>
      </p:sp>
    </p:spTree>
    <p:extLst>
      <p:ext uri="{BB962C8B-B14F-4D97-AF65-F5344CB8AC3E}">
        <p14:creationId xmlns:p14="http://schemas.microsoft.com/office/powerpoint/2010/main" val="2348383934"/>
      </p:ext>
    </p:extLst>
  </p:cSld>
  <p:clrMapOvr>
    <a:masterClrMapping/>
  </p:clrMapOvr>
  <p:transition>
    <p:fade/>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prstGeom prst="rect">
            <a:avLst/>
          </a:prstGeo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prstGeom prst="rect">
            <a:avLst/>
          </a:prstGeo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6" y="440495"/>
            <a:ext cx="914788" cy="196431"/>
            <a:chOff x="465139" y="449264"/>
            <a:chExt cx="933131" cy="200341"/>
          </a:xfrm>
        </p:grpSpPr>
        <p:pic>
          <p:nvPicPr>
            <p:cNvPr id="97" name="Picture 96"/>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19456728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Quote Layout">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4B1D1352-916D-5784-975F-25AA83C4A909}"/>
              </a:ext>
            </a:extLst>
          </p:cNvPr>
          <p:cNvPicPr>
            <a:picLocks noChangeAspect="1"/>
          </p:cNvPicPr>
          <p:nvPr userDrawn="1"/>
        </p:nvPicPr>
        <p:blipFill>
          <a:blip r:embed="rId2" cstate="screen">
            <a:alphaModFix amt="70000"/>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
        <p:nvSpPr>
          <p:cNvPr id="3" name="Rectangle 2">
            <a:extLst>
              <a:ext uri="{FF2B5EF4-FFF2-40B4-BE49-F238E27FC236}">
                <a16:creationId xmlns:a16="http://schemas.microsoft.com/office/drawing/2014/main" id="{0A44AB69-D232-0177-C182-97B4D214B919}"/>
              </a:ext>
            </a:extLst>
          </p:cNvPr>
          <p:cNvSpPr/>
          <p:nvPr userDrawn="1"/>
        </p:nvSpPr>
        <p:spPr bwMode="auto">
          <a:xfrm>
            <a:off x="8128000" y="0"/>
            <a:ext cx="40640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265D7782-1AB8-FCFB-8409-2204D2ADFE33}"/>
              </a:ext>
            </a:extLst>
          </p:cNvPr>
          <p:cNvSpPr>
            <a:spLocks noGrp="1"/>
          </p:cNvSpPr>
          <p:nvPr>
            <p:ph type="body" sz="quarter" idx="18" hasCustomPrompt="1"/>
          </p:nvPr>
        </p:nvSpPr>
        <p:spPr>
          <a:xfrm>
            <a:off x="8420100" y="2044961"/>
            <a:ext cx="3478213" cy="276999"/>
          </a:xfrm>
        </p:spPr>
        <p:txBody>
          <a:bodyPr/>
          <a:lstStyle>
            <a:lvl1pPr marL="0" indent="0" algn="l">
              <a:spcBef>
                <a:spcPts val="0"/>
              </a:spcBef>
              <a:buNone/>
              <a:defRPr sz="1800">
                <a:solidFill>
                  <a:schemeClr val="tx2"/>
                </a:solidFill>
                <a:latin typeface="+mj-lt"/>
              </a:defRPr>
            </a:lvl1pPr>
          </a:lstStyle>
          <a:p>
            <a:pPr lvl="0"/>
            <a:r>
              <a:rPr lang="en-US"/>
              <a:t>Name attribute</a:t>
            </a:r>
          </a:p>
        </p:txBody>
      </p:sp>
      <p:sp>
        <p:nvSpPr>
          <p:cNvPr id="5" name="Text Placeholder 3">
            <a:extLst>
              <a:ext uri="{FF2B5EF4-FFF2-40B4-BE49-F238E27FC236}">
                <a16:creationId xmlns:a16="http://schemas.microsoft.com/office/drawing/2014/main" id="{6A5A4F5D-665D-D02C-D0B7-ACC619F9BAB6}"/>
              </a:ext>
            </a:extLst>
          </p:cNvPr>
          <p:cNvSpPr>
            <a:spLocks noGrp="1"/>
          </p:cNvSpPr>
          <p:nvPr>
            <p:ph type="body" sz="quarter" idx="20" hasCustomPrompt="1"/>
          </p:nvPr>
        </p:nvSpPr>
        <p:spPr>
          <a:xfrm>
            <a:off x="8420100" y="2342540"/>
            <a:ext cx="3478213"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2" name="Title 1">
            <a:extLst>
              <a:ext uri="{FF2B5EF4-FFF2-40B4-BE49-F238E27FC236}">
                <a16:creationId xmlns:a16="http://schemas.microsoft.com/office/drawing/2014/main" id="{15B1EE5A-ECEF-FE95-A51D-71C6FBC4FAB3}"/>
              </a:ext>
            </a:extLst>
          </p:cNvPr>
          <p:cNvSpPr>
            <a:spLocks noGrp="1"/>
          </p:cNvSpPr>
          <p:nvPr>
            <p:ph type="title"/>
          </p:nvPr>
        </p:nvSpPr>
        <p:spPr>
          <a:xfrm>
            <a:off x="579437" y="587375"/>
            <a:ext cx="7253287" cy="5689599"/>
          </a:xfrm>
        </p:spPr>
        <p:txBody>
          <a:bodyPr/>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1117964740"/>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8"/>
            <a:ext cx="11653523" cy="1672061"/>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52838666"/>
      </p:ext>
    </p:extLst>
  </p:cSld>
  <p:clrMapOvr>
    <a:masterClrMapping/>
  </p:clrMapOvr>
  <p:transition>
    <p:fade/>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userDrawn="1">
  <p:cSld name="WORKSHEE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CDF6CB0-C62C-45DB-B284-D2D373F9C3BB}"/>
              </a:ext>
            </a:extLst>
          </p:cNvPr>
          <p:cNvSpPr/>
          <p:nvPr userDrawn="1"/>
        </p:nvSpPr>
        <p:spPr bwMode="auto">
          <a:xfrm>
            <a:off x="-95251" y="-81249"/>
            <a:ext cx="12372975" cy="452717"/>
          </a:xfrm>
          <a:prstGeom prst="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solidFill>
                <a:srgbClr val="FF8C00"/>
              </a:solidFill>
              <a:ea typeface="Segoe UI" pitchFamily="34" charset="0"/>
              <a:cs typeface="Segoe UI" pitchFamily="34" charset="0"/>
            </a:endParaRPr>
          </a:p>
        </p:txBody>
      </p:sp>
      <p:grpSp>
        <p:nvGrpSpPr>
          <p:cNvPr id="2" name="Group 1">
            <a:extLst>
              <a:ext uri="{FF2B5EF4-FFF2-40B4-BE49-F238E27FC236}">
                <a16:creationId xmlns:a16="http://schemas.microsoft.com/office/drawing/2014/main" id="{7F40D8D6-F646-4377-870E-099E840F7C47}"/>
              </a:ext>
            </a:extLst>
          </p:cNvPr>
          <p:cNvGrpSpPr/>
          <p:nvPr userDrawn="1"/>
        </p:nvGrpSpPr>
        <p:grpSpPr>
          <a:xfrm>
            <a:off x="5043158" y="29835"/>
            <a:ext cx="2291992" cy="317941"/>
            <a:chOff x="4839860" y="29835"/>
            <a:chExt cx="2291992" cy="317941"/>
          </a:xfrm>
        </p:grpSpPr>
        <p:pic>
          <p:nvPicPr>
            <p:cNvPr id="7" name="Picture 6" descr="Pencil">
              <a:extLst>
                <a:ext uri="{FF2B5EF4-FFF2-40B4-BE49-F238E27FC236}">
                  <a16:creationId xmlns:a16="http://schemas.microsoft.com/office/drawing/2014/main" id="{3AFCB530-43DA-4C21-AC79-116D40739D2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39860" y="69748"/>
              <a:ext cx="225528" cy="225528"/>
            </a:xfrm>
            <a:prstGeom prst="rect">
              <a:avLst/>
            </a:prstGeom>
          </p:spPr>
        </p:pic>
        <p:sp>
          <p:nvSpPr>
            <p:cNvPr id="8" name="Rectangle 7">
              <a:extLst>
                <a:ext uri="{FF2B5EF4-FFF2-40B4-BE49-F238E27FC236}">
                  <a16:creationId xmlns:a16="http://schemas.microsoft.com/office/drawing/2014/main" id="{560AA1FB-C7D0-44A4-93F6-A2371A077E9F}"/>
                </a:ext>
              </a:extLst>
            </p:cNvPr>
            <p:cNvSpPr/>
            <p:nvPr userDrawn="1"/>
          </p:nvSpPr>
          <p:spPr>
            <a:xfrm>
              <a:off x="5101967" y="29835"/>
              <a:ext cx="2029885" cy="317941"/>
            </a:xfrm>
            <a:prstGeom prst="rect">
              <a:avLst/>
            </a:prstGeom>
          </p:spPr>
          <p:txBody>
            <a:bodyPr wrap="square">
              <a:spAutoFit/>
            </a:bodyPr>
            <a:lstStyle/>
            <a:p>
              <a:pPr marL="0" marR="0" lvl="1" indent="0" algn="l" defTabSz="914102" rtl="0" eaLnBrk="1" fontAlgn="base" latinLnBrk="0" hangingPunct="1">
                <a:lnSpc>
                  <a:spcPct val="90000"/>
                </a:lnSpc>
                <a:spcBef>
                  <a:spcPct val="0"/>
                </a:spcBef>
                <a:spcAft>
                  <a:spcPts val="300"/>
                </a:spcAft>
                <a:buClr>
                  <a:srgbClr val="DC3C00"/>
                </a:buClr>
                <a:buSzTx/>
                <a:buFontTx/>
                <a:buNone/>
                <a:tabLst/>
                <a:defRPr/>
              </a:pPr>
              <a:r>
                <a:rPr kumimoji="0" lang="en-US" sz="1600" b="1" i="0" u="none" strike="noStrike" kern="1200" cap="none" spc="0" normalizeH="0" baseline="0" noProof="0">
                  <a:ln>
                    <a:noFill/>
                  </a:ln>
                  <a:solidFill>
                    <a:schemeClr val="bg2"/>
                  </a:solidFill>
                  <a:effectLst/>
                  <a:uLnTx/>
                  <a:uFillTx/>
                  <a:latin typeface="Segoe UI Semibold" panose="020B0702040204020203" pitchFamily="34" charset="0"/>
                  <a:ea typeface="+mn-ea"/>
                  <a:cs typeface="Segoe UI Semibold" panose="020B0702040204020203" pitchFamily="34" charset="0"/>
                </a:rPr>
                <a:t>Fill this section out</a:t>
              </a:r>
              <a:endParaRPr kumimoji="0" lang="en-NZ" sz="1600" b="1" i="0" u="none" strike="noStrike" kern="1200" cap="none" spc="0" normalizeH="0" baseline="0" noProof="0">
                <a:ln>
                  <a:noFill/>
                </a:ln>
                <a:solidFill>
                  <a:schemeClr val="bg2"/>
                </a:solidFill>
                <a:effectLst/>
                <a:uLnTx/>
                <a:uFillTx/>
                <a:latin typeface="Segoe UI Semibold" panose="020B0702040204020203" pitchFamily="34" charset="0"/>
                <a:ea typeface="+mn-ea"/>
                <a:cs typeface="Segoe UI Semibold" panose="020B0702040204020203" pitchFamily="34" charset="0"/>
              </a:endParaRPr>
            </a:p>
          </p:txBody>
        </p:sp>
      </p:grpSp>
    </p:spTree>
    <p:extLst>
      <p:ext uri="{BB962C8B-B14F-4D97-AF65-F5344CB8AC3E}">
        <p14:creationId xmlns:p14="http://schemas.microsoft.com/office/powerpoint/2010/main" val="387844644"/>
      </p:ext>
    </p:extLst>
  </p:cSld>
  <p:clrMapOvr>
    <a:masterClrMapping/>
  </p:clrMapOvr>
  <p:transition>
    <p:fade/>
  </p:transition>
  <p:hf hdr="0" ftr="0" dt="0"/>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15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4" name="Title 1">
            <a:extLst>
              <a:ext uri="{FF2B5EF4-FFF2-40B4-BE49-F238E27FC236}">
                <a16:creationId xmlns:a16="http://schemas.microsoft.com/office/drawing/2014/main" id="{C41936ED-24D1-ED6C-8985-7ABF14606E26}"/>
              </a:ext>
            </a:extLst>
          </p:cNvPr>
          <p:cNvSpPr>
            <a:spLocks noGrp="1"/>
          </p:cNvSpPr>
          <p:nvPr>
            <p:ph type="title"/>
          </p:nvPr>
        </p:nvSpPr>
        <p:spPr>
          <a:xfrm>
            <a:off x="588263" y="580311"/>
            <a:ext cx="11018520" cy="430887"/>
          </a:xfrm>
        </p:spPr>
        <p:txBody>
          <a:bodyPr anchor="t" anchorCtr="0"/>
          <a:lstStyle/>
          <a:p>
            <a:r>
              <a:rPr lang="en-US"/>
              <a:t>Click to edit Master title style</a:t>
            </a:r>
          </a:p>
        </p:txBody>
      </p:sp>
      <p:sp>
        <p:nvSpPr>
          <p:cNvPr id="15" name="Text Placeholder 11">
            <a:extLst>
              <a:ext uri="{FF2B5EF4-FFF2-40B4-BE49-F238E27FC236}">
                <a16:creationId xmlns:a16="http://schemas.microsoft.com/office/drawing/2014/main" id="{1F347600-F06A-D560-A15B-6AE37ABC2DA0}"/>
              </a:ext>
            </a:extLst>
          </p:cNvPr>
          <p:cNvSpPr>
            <a:spLocks noGrp="1"/>
          </p:cNvSpPr>
          <p:nvPr>
            <p:ph type="body" sz="quarter" idx="16" hasCustomPrompt="1"/>
          </p:nvPr>
        </p:nvSpPr>
        <p:spPr>
          <a:xfrm>
            <a:off x="585217" y="316933"/>
            <a:ext cx="3536997" cy="338554"/>
          </a:xfrm>
        </p:spPr>
        <p:txBody>
          <a:bodyPr anchor="t"/>
          <a:lstStyle>
            <a:lvl1pPr marL="0" indent="0" algn="l" defTabSz="914367" rtl="0" eaLnBrk="1" latinLnBrk="0" hangingPunct="1">
              <a:spcBef>
                <a:spcPts val="0"/>
              </a:spcBef>
              <a:buNone/>
              <a:defRPr lang="en-US" sz="1600" kern="1200" dirty="0">
                <a:solidFill>
                  <a:schemeClr val="tx1"/>
                </a:solidFill>
                <a:latin typeface="+mj-lt"/>
                <a:ea typeface="+mn-ea"/>
                <a:cs typeface="+mn-cs"/>
              </a:defRPr>
            </a:lvl1pPr>
          </a:lstStyle>
          <a:p>
            <a:pPr lvl="0"/>
            <a:r>
              <a:rPr lang="en-US"/>
              <a:t>Click to edit text styles</a:t>
            </a:r>
          </a:p>
        </p:txBody>
      </p:sp>
    </p:spTree>
    <p:extLst>
      <p:ext uri="{BB962C8B-B14F-4D97-AF65-F5344CB8AC3E}">
        <p14:creationId xmlns:p14="http://schemas.microsoft.com/office/powerpoint/2010/main" val="12430350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BLANK BLANK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27388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6678" y="6337005"/>
            <a:ext cx="1231052" cy="452717"/>
          </a:xfrm>
          <a:prstGeom prst="rect">
            <a:avLst/>
          </a:prstGeom>
        </p:spPr>
      </p:pic>
      <p:cxnSp>
        <p:nvCxnSpPr>
          <p:cNvPr id="5" name="Straight Connector 4"/>
          <p:cNvCxnSpPr>
            <a:cxnSpLocks/>
          </p:cNvCxnSpPr>
          <p:nvPr userDrawn="1"/>
        </p:nvCxnSpPr>
        <p:spPr>
          <a:xfrm>
            <a:off x="282371" y="6262581"/>
            <a:ext cx="11806847" cy="0"/>
          </a:xfrm>
          <a:prstGeom prst="line">
            <a:avLst/>
          </a:prstGeom>
          <a:ln>
            <a:solidFill>
              <a:schemeClr val="bg1">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7925646"/>
      </p:ext>
    </p:extLst>
  </p:cSld>
  <p:clrMapOvr>
    <a:masterClrMapping/>
  </p:clrMapOvr>
  <p:transition>
    <p:fade/>
  </p:transition>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71023521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F58E8C-D7ED-E347-A13B-53BDAF47D7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3" name="Straight Connector 2">
            <a:extLst>
              <a:ext uri="{FF2B5EF4-FFF2-40B4-BE49-F238E27FC236}">
                <a16:creationId xmlns:a16="http://schemas.microsoft.com/office/drawing/2014/main" id="{B927DF4D-F5AB-4E4F-8FC8-B237470C80E7}"/>
              </a:ext>
            </a:extLst>
          </p:cNvPr>
          <p:cNvCxnSpPr>
            <a:cxnSpLocks/>
          </p:cNvCxnSpPr>
          <p:nvPr userDrawn="1"/>
        </p:nvCxnSpPr>
        <p:spPr>
          <a:xfrm>
            <a:off x="438539" y="746450"/>
            <a:ext cx="5915608"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0C1E8542-63CF-2E46-AF19-656C494FA060}"/>
              </a:ext>
            </a:extLst>
          </p:cNvPr>
          <p:cNvSpPr/>
          <p:nvPr userDrawn="1"/>
        </p:nvSpPr>
        <p:spPr>
          <a:xfrm>
            <a:off x="6718042" y="0"/>
            <a:ext cx="5473958"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Semilight" panose="020B0402040204020203" pitchFamily="34" charset="0"/>
            </a:endParaRPr>
          </a:p>
        </p:txBody>
      </p:sp>
    </p:spTree>
    <p:extLst>
      <p:ext uri="{BB962C8B-B14F-4D97-AF65-F5344CB8AC3E}">
        <p14:creationId xmlns:p14="http://schemas.microsoft.com/office/powerpoint/2010/main" val="897988681"/>
      </p:ext>
    </p:extLst>
  </p:cSld>
  <p:clrMapOvr>
    <a:masterClrMapping/>
  </p:clrMapOvr>
  <p:transition>
    <p:fade/>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7" name="Title 6">
            <a:extLst>
              <a:ext uri="{FF2B5EF4-FFF2-40B4-BE49-F238E27FC236}">
                <a16:creationId xmlns:a16="http://schemas.microsoft.com/office/drawing/2014/main" id="{4E399E1B-A281-406B-2B38-EEFD19875D89}"/>
              </a:ext>
            </a:extLst>
          </p:cNvPr>
          <p:cNvSpPr>
            <a:spLocks noGrp="1"/>
          </p:cNvSpPr>
          <p:nvPr>
            <p:ph type="title"/>
          </p:nvPr>
        </p:nvSpPr>
        <p:spPr>
          <a:xfrm>
            <a:off x="584200" y="3033223"/>
            <a:ext cx="11018520" cy="498598"/>
          </a:xfrm>
          <a:noFill/>
        </p:spPr>
        <p:txBody>
          <a:bodyPr vert="horz" wrap="square" lIns="0" tIns="0" rIns="0" bIns="0" rtlCol="0" anchor="b" anchorCtr="0">
            <a:spAutoFit/>
          </a:bodyPr>
          <a:lstStyle>
            <a:lvl1pPr>
              <a:defRPr lang="en-US" sz="3600" dirty="0">
                <a:gradFill>
                  <a:gsLst>
                    <a:gs pos="22000">
                      <a:schemeClr val="accent2"/>
                    </a:gs>
                    <a:gs pos="100000">
                      <a:schemeClr val="accent3"/>
                    </a:gs>
                  </a:gsLst>
                  <a:lin ang="2400000" scaled="0"/>
                </a:gradFill>
                <a:latin typeface="+mj-lt"/>
                <a:cs typeface="Segoe UI" pitchFamily="34" charset="0"/>
              </a:defRPr>
            </a:lvl1pPr>
          </a:lstStyle>
          <a:p>
            <a:pPr lvl="0">
              <a:lnSpc>
                <a:spcPct val="90000"/>
              </a:lnSpc>
            </a:pPr>
            <a:r>
              <a:rPr lang="en-US"/>
              <a:t>Click to edit Master title style</a:t>
            </a:r>
          </a:p>
        </p:txBody>
      </p:sp>
    </p:spTree>
    <p:extLst>
      <p:ext uri="{BB962C8B-B14F-4D97-AF65-F5344CB8AC3E}">
        <p14:creationId xmlns:p14="http://schemas.microsoft.com/office/powerpoint/2010/main" val="28676447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82.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89A34C-16BA-6C93-03E6-5CD4F485849C}"/>
              </a:ext>
            </a:extLst>
          </p:cNvPr>
          <p:cNvGrpSpPr/>
          <p:nvPr userDrawn="1"/>
        </p:nvGrpSpPr>
        <p:grpSpPr>
          <a:xfrm>
            <a:off x="6892376" y="0"/>
            <a:ext cx="5299623" cy="6858000"/>
            <a:chOff x="6892376" y="0"/>
            <a:chExt cx="5299623" cy="6858000"/>
          </a:xfrm>
        </p:grpSpPr>
        <p:pic>
          <p:nvPicPr>
            <p:cNvPr id="4" name="Picture 3">
              <a:extLst>
                <a:ext uri="{FF2B5EF4-FFF2-40B4-BE49-F238E27FC236}">
                  <a16:creationId xmlns:a16="http://schemas.microsoft.com/office/drawing/2014/main" id="{C501A791-6B35-799C-BF1D-3492F80D26D7}"/>
                </a:ext>
                <a:ext uri="{C183D7F6-B498-43B3-948B-1728B52AA6E4}">
                  <adec:decorative xmlns:adec="http://schemas.microsoft.com/office/drawing/2017/decorative" val="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l="16919" t="4793" r="55136" b="5416"/>
            <a:stretch/>
          </p:blipFill>
          <p:spPr>
            <a:xfrm>
              <a:off x="7347856" y="0"/>
              <a:ext cx="4844143" cy="6858000"/>
            </a:xfrm>
            <a:prstGeom prst="rect">
              <a:avLst/>
            </a:prstGeom>
          </p:spPr>
        </p:pic>
        <p:sp>
          <p:nvSpPr>
            <p:cNvPr id="5" name="Rectangle 4">
              <a:extLst>
                <a:ext uri="{FF2B5EF4-FFF2-40B4-BE49-F238E27FC236}">
                  <a16:creationId xmlns:a16="http://schemas.microsoft.com/office/drawing/2014/main" id="{FD0BA37F-491D-6733-8313-62FE4479946A}"/>
                </a:ext>
                <a:ext uri="{C183D7F6-B498-43B3-948B-1728B52AA6E4}">
                  <adec:decorative xmlns:adec="http://schemas.microsoft.com/office/drawing/2017/decorative" val="1"/>
                </a:ext>
              </a:extLst>
            </p:cNvPr>
            <p:cNvSpPr/>
            <p:nvPr/>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nchor="t" anchorCtr="0"/>
          <a:lstStyle/>
          <a:p>
            <a:r>
              <a:rPr lang="en-US"/>
              <a:t>Click to edit Master title style</a:t>
            </a:r>
          </a:p>
        </p:txBody>
      </p:sp>
    </p:spTree>
    <p:extLst>
      <p:ext uri="{BB962C8B-B14F-4D97-AF65-F5344CB8AC3E}">
        <p14:creationId xmlns:p14="http://schemas.microsoft.com/office/powerpoint/2010/main" val="15018901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83.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4" name="Group 3">
            <a:extLst>
              <a:ext uri="{FF2B5EF4-FFF2-40B4-BE49-F238E27FC236}">
                <a16:creationId xmlns:a16="http://schemas.microsoft.com/office/drawing/2014/main" id="{20D79F10-64F6-C21C-7C71-7161445C1F68}"/>
              </a:ext>
              <a:ext uri="{C183D7F6-B498-43B3-948B-1728B52AA6E4}">
                <adec:decorative xmlns:adec="http://schemas.microsoft.com/office/drawing/2017/decorative" val="1"/>
              </a:ext>
            </a:extLst>
          </p:cNvPr>
          <p:cNvGrpSpPr>
            <a:grpSpLocks/>
          </p:cNvGrpSpPr>
          <p:nvPr userDrawn="1"/>
        </p:nvGrpSpPr>
        <p:grpSpPr>
          <a:xfrm>
            <a:off x="0" y="0"/>
            <a:ext cx="12296446" cy="6858000"/>
            <a:chOff x="0" y="-59417"/>
            <a:chExt cx="12296446" cy="6858000"/>
          </a:xfrm>
        </p:grpSpPr>
        <p:grpSp>
          <p:nvGrpSpPr>
            <p:cNvPr id="7" name="Group 6">
              <a:extLst>
                <a:ext uri="{FF2B5EF4-FFF2-40B4-BE49-F238E27FC236}">
                  <a16:creationId xmlns:a16="http://schemas.microsoft.com/office/drawing/2014/main" id="{F813550D-1430-1AAF-27FC-36AF498C3783}"/>
                </a:ext>
              </a:extLst>
            </p:cNvPr>
            <p:cNvGrpSpPr>
              <a:grpSpLocks/>
            </p:cNvGrpSpPr>
            <p:nvPr userDrawn="1"/>
          </p:nvGrpSpPr>
          <p:grpSpPr>
            <a:xfrm>
              <a:off x="0" y="-59417"/>
              <a:ext cx="12192000" cy="6858000"/>
              <a:chOff x="0" y="-59417"/>
              <a:chExt cx="12192000" cy="6858000"/>
            </a:xfrm>
          </p:grpSpPr>
          <p:grpSp>
            <p:nvGrpSpPr>
              <p:cNvPr id="10" name="Group 9">
                <a:extLst>
                  <a:ext uri="{FF2B5EF4-FFF2-40B4-BE49-F238E27FC236}">
                    <a16:creationId xmlns:a16="http://schemas.microsoft.com/office/drawing/2014/main" id="{DFA71A38-21C5-D650-0783-A7CF52862719}"/>
                  </a:ext>
                </a:extLst>
              </p:cNvPr>
              <p:cNvGrpSpPr>
                <a:grpSpLocks/>
              </p:cNvGrpSpPr>
              <p:nvPr userDrawn="1"/>
            </p:nvGrpSpPr>
            <p:grpSpPr>
              <a:xfrm>
                <a:off x="3689874" y="-59417"/>
                <a:ext cx="8502126" cy="6858000"/>
                <a:chOff x="6892376" y="-59417"/>
                <a:chExt cx="5299623" cy="6858000"/>
              </a:xfrm>
            </p:grpSpPr>
            <p:pic>
              <p:nvPicPr>
                <p:cNvPr id="12" name="Picture 11">
                  <a:extLst>
                    <a:ext uri="{FF2B5EF4-FFF2-40B4-BE49-F238E27FC236}">
                      <a16:creationId xmlns:a16="http://schemas.microsoft.com/office/drawing/2014/main" id="{0DD24FF4-5EAD-0ADD-A846-C1BCE8D135D0}"/>
                    </a:ext>
                    <a:ext uri="{C183D7F6-B498-43B3-948B-1728B52AA6E4}">
                      <adec:decorative xmlns:adec="http://schemas.microsoft.com/office/drawing/2017/decorative" val="1"/>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l="16919" t="4793" r="55136" b="5416"/>
                <a:stretch/>
              </p:blipFill>
              <p:spPr>
                <a:xfrm>
                  <a:off x="7347856" y="-59417"/>
                  <a:ext cx="4844143" cy="6858000"/>
                </a:xfrm>
                <a:prstGeom prst="rect">
                  <a:avLst/>
                </a:prstGeom>
              </p:spPr>
            </p:pic>
            <p:sp>
              <p:nvSpPr>
                <p:cNvPr id="13" name="Rectangle 12">
                  <a:extLst>
                    <a:ext uri="{FF2B5EF4-FFF2-40B4-BE49-F238E27FC236}">
                      <a16:creationId xmlns:a16="http://schemas.microsoft.com/office/drawing/2014/main" id="{5873A11F-C1A1-34D9-F602-ED13399C11E5}"/>
                    </a:ext>
                    <a:ext uri="{C183D7F6-B498-43B3-948B-1728B52AA6E4}">
                      <adec:decorative xmlns:adec="http://schemas.microsoft.com/office/drawing/2017/decorative" val="1"/>
                    </a:ext>
                  </a:extLst>
                </p:cNvPr>
                <p:cNvSpPr>
                  <a:spLocks/>
                </p:cNvSpPr>
                <p:nvPr/>
              </p:nvSpPr>
              <p:spPr bwMode="auto">
                <a:xfrm>
                  <a:off x="6892376" y="-59417"/>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11" name="Rectangle 10">
                <a:extLst>
                  <a:ext uri="{FF2B5EF4-FFF2-40B4-BE49-F238E27FC236}">
                    <a16:creationId xmlns:a16="http://schemas.microsoft.com/office/drawing/2014/main" id="{BABC1A0E-0E15-08A9-B981-FC99391A5289}"/>
                  </a:ext>
                </a:extLst>
              </p:cNvPr>
              <p:cNvSpPr>
                <a:spLocks/>
              </p:cNvSpPr>
              <p:nvPr userDrawn="1"/>
            </p:nvSpPr>
            <p:spPr bwMode="auto">
              <a:xfrm>
                <a:off x="0" y="-59417"/>
                <a:ext cx="6508376" cy="6858000"/>
              </a:xfrm>
              <a:prstGeom prst="rect">
                <a:avLst/>
              </a:prstGeom>
              <a:gradFill flip="none" rotWithShape="1">
                <a:gsLst>
                  <a:gs pos="66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pic>
          <p:nvPicPr>
            <p:cNvPr id="8" name="Picture 7" descr="Background pattern&#10;&#10;Description automatically generated">
              <a:extLst>
                <a:ext uri="{FF2B5EF4-FFF2-40B4-BE49-F238E27FC236}">
                  <a16:creationId xmlns:a16="http://schemas.microsoft.com/office/drawing/2014/main" id="{FDE99B06-440F-1577-A1AA-195994924DBB}"/>
                </a:ext>
              </a:extLst>
            </p:cNvPr>
            <p:cNvPicPr>
              <a:picLocks noChangeAspect="1"/>
            </p:cNvPicPr>
            <p:nvPr userDrawn="1"/>
          </p:nvPicPr>
          <p:blipFill>
            <a:blip r:embed="rId5" cstate="screen">
              <a:alphaModFix amt="50000"/>
              <a:extLst>
                <a:ext uri="{BEBA8EAE-BF5A-486C-A8C5-ECC9F3942E4B}">
                  <a14:imgProps xmlns:a14="http://schemas.microsoft.com/office/drawing/2010/main">
                    <a14:imgLayer r:embed="rId6">
                      <a14:imgEffect>
                        <a14:brightnessContrast bright="-5000"/>
                      </a14:imgEffect>
                    </a14:imgLayer>
                  </a14:imgProps>
                </a:ext>
                <a:ext uri="{28A0092B-C50C-407E-A947-70E740481C1C}">
                  <a14:useLocalDpi xmlns:a14="http://schemas.microsoft.com/office/drawing/2010/main"/>
                </a:ext>
              </a:extLst>
            </a:blip>
            <a:stretch>
              <a:fillRect/>
            </a:stretch>
          </p:blipFill>
          <p:spPr>
            <a:xfrm>
              <a:off x="0" y="-59417"/>
              <a:ext cx="12192000" cy="6858000"/>
            </a:xfrm>
            <a:prstGeom prst="rect">
              <a:avLst/>
            </a:prstGeom>
          </p:spPr>
        </p:pic>
        <p:sp>
          <p:nvSpPr>
            <p:cNvPr id="9" name="Rectangle 8">
              <a:extLst>
                <a:ext uri="{FF2B5EF4-FFF2-40B4-BE49-F238E27FC236}">
                  <a16:creationId xmlns:a16="http://schemas.microsoft.com/office/drawing/2014/main" id="{D6729A08-7E3D-D87D-AE08-A39A67CFD219}"/>
                </a:ext>
              </a:extLst>
            </p:cNvPr>
            <p:cNvSpPr>
              <a:spLocks/>
            </p:cNvSpPr>
            <p:nvPr userDrawn="1"/>
          </p:nvSpPr>
          <p:spPr bwMode="auto">
            <a:xfrm>
              <a:off x="0" y="-59417"/>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5" name="Title 6">
            <a:extLst>
              <a:ext uri="{FF2B5EF4-FFF2-40B4-BE49-F238E27FC236}">
                <a16:creationId xmlns:a16="http://schemas.microsoft.com/office/drawing/2014/main" id="{51C9B6F3-E735-840E-3BE2-D2B3CC818C47}"/>
              </a:ext>
            </a:extLst>
          </p:cNvPr>
          <p:cNvSpPr>
            <a:spLocks noGrp="1"/>
          </p:cNvSpPr>
          <p:nvPr>
            <p:ph type="title"/>
          </p:nvPr>
        </p:nvSpPr>
        <p:spPr>
          <a:xfrm>
            <a:off x="588263" y="580311"/>
            <a:ext cx="11018520" cy="430887"/>
          </a:xfrm>
        </p:spPr>
        <p:txBody>
          <a:bodyPr anchor="t" anchorCtr="0"/>
          <a:lstStyle/>
          <a:p>
            <a:r>
              <a:rPr lang="en-US"/>
              <a:t>Click to edit Master title style</a:t>
            </a:r>
          </a:p>
        </p:txBody>
      </p:sp>
      <p:sp>
        <p:nvSpPr>
          <p:cNvPr id="6" name="Text Placeholder 2">
            <a:extLst>
              <a:ext uri="{FF2B5EF4-FFF2-40B4-BE49-F238E27FC236}">
                <a16:creationId xmlns:a16="http://schemas.microsoft.com/office/drawing/2014/main" id="{DC5275CD-9BC7-D5C8-CFA6-C95A6628B7BE}"/>
              </a:ext>
            </a:extLst>
          </p:cNvPr>
          <p:cNvSpPr>
            <a:spLocks noGrp="1"/>
          </p:cNvSpPr>
          <p:nvPr>
            <p:ph type="body" sz="quarter" idx="11"/>
          </p:nvPr>
        </p:nvSpPr>
        <p:spPr>
          <a:xfrm>
            <a:off x="584518" y="1039270"/>
            <a:ext cx="11018520" cy="276999"/>
          </a:xfrm>
        </p:spPr>
        <p:txBody>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29787988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84.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216DF29D-E584-4571-C8F2-D99A5BC88C4A}"/>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3">
            <a:extLst>
              <a:ext uri="{FF2B5EF4-FFF2-40B4-BE49-F238E27FC236}">
                <a16:creationId xmlns:a16="http://schemas.microsoft.com/office/drawing/2014/main" id="{CE989252-C734-F337-C4C4-968C00B84337}"/>
              </a:ext>
            </a:extLst>
          </p:cNvPr>
          <p:cNvSpPr>
            <a:spLocks noGrp="1"/>
          </p:cNvSpPr>
          <p:nvPr>
            <p:ph type="title"/>
          </p:nvPr>
        </p:nvSpPr>
        <p:spPr/>
        <p:txBody>
          <a:bodyPr anchor="t" anchorCtr="0"/>
          <a:lstStyle/>
          <a:p>
            <a:r>
              <a:rPr lang="en-US"/>
              <a:t>Click to edit Master title style</a:t>
            </a:r>
          </a:p>
        </p:txBody>
      </p:sp>
    </p:spTree>
    <p:extLst>
      <p:ext uri="{BB962C8B-B14F-4D97-AF65-F5344CB8AC3E}">
        <p14:creationId xmlns:p14="http://schemas.microsoft.com/office/powerpoint/2010/main" val="9363756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85.xml><?xml version="1.0" encoding="utf-8"?>
<p:sldLayout xmlns:a="http://schemas.openxmlformats.org/drawingml/2006/main" xmlns:r="http://schemas.openxmlformats.org/officeDocument/2006/relationships" xmlns:p="http://schemas.openxmlformats.org/presentationml/2006/main" userDrawn="1">
  <p:cSld name="16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3">
            <a:extLst>
              <a:ext uri="{FF2B5EF4-FFF2-40B4-BE49-F238E27FC236}">
                <a16:creationId xmlns:a16="http://schemas.microsoft.com/office/drawing/2014/main" id="{CE989252-C734-F337-C4C4-968C00B84337}"/>
              </a:ext>
            </a:extLst>
          </p:cNvPr>
          <p:cNvSpPr>
            <a:spLocks noGrp="1"/>
          </p:cNvSpPr>
          <p:nvPr>
            <p:ph type="title"/>
          </p:nvPr>
        </p:nvSpPr>
        <p:spPr/>
        <p:txBody>
          <a:bodyPr anchor="t" anchorCtr="0"/>
          <a:lstStyle/>
          <a:p>
            <a:r>
              <a:rPr lang="en-US"/>
              <a:t>Click to edit Master title style</a:t>
            </a:r>
          </a:p>
        </p:txBody>
      </p:sp>
    </p:spTree>
    <p:extLst>
      <p:ext uri="{BB962C8B-B14F-4D97-AF65-F5344CB8AC3E}">
        <p14:creationId xmlns:p14="http://schemas.microsoft.com/office/powerpoint/2010/main" val="11269616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8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816590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Blank_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124889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935936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EEDED-EC0C-37EF-A5C5-34C2A571DAA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134959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64264539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390.xml><?xml version="1.0" encoding="utf-8"?>
<p:sldLayout xmlns:a="http://schemas.openxmlformats.org/drawingml/2006/main" xmlns:r="http://schemas.openxmlformats.org/officeDocument/2006/relationships" xmlns:p="http://schemas.openxmlformats.org/presentationml/2006/main" userDrawn="1">
  <p:cSld name="3 Colum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A702C-FBA3-C3E1-C216-B2D831F59C73}"/>
              </a:ext>
            </a:extLst>
          </p:cNvPr>
          <p:cNvSpPr>
            <a:spLocks noGrp="1"/>
          </p:cNvSpPr>
          <p:nvPr>
            <p:ph type="title"/>
          </p:nvPr>
        </p:nvSpPr>
        <p:spPr/>
        <p:txBody>
          <a:bodyPr/>
          <a:lstStyle/>
          <a:p>
            <a:r>
              <a:rPr lang="en-US"/>
              <a:t>Click to edit Master title style</a:t>
            </a:r>
          </a:p>
        </p:txBody>
      </p:sp>
      <p:sp>
        <p:nvSpPr>
          <p:cNvPr id="3" name="Text Placeholder 11">
            <a:extLst>
              <a:ext uri="{FF2B5EF4-FFF2-40B4-BE49-F238E27FC236}">
                <a16:creationId xmlns:a16="http://schemas.microsoft.com/office/drawing/2014/main" id="{B3C5731C-B74E-6560-4B28-98C829B79813}"/>
              </a:ext>
            </a:extLst>
          </p:cNvPr>
          <p:cNvSpPr>
            <a:spLocks noGrp="1"/>
          </p:cNvSpPr>
          <p:nvPr>
            <p:ph type="body" sz="quarter" idx="16"/>
          </p:nvPr>
        </p:nvSpPr>
        <p:spPr>
          <a:xfrm>
            <a:off x="585217" y="1438275"/>
            <a:ext cx="348195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4" name="Text Placeholder 7">
            <a:extLst>
              <a:ext uri="{FF2B5EF4-FFF2-40B4-BE49-F238E27FC236}">
                <a16:creationId xmlns:a16="http://schemas.microsoft.com/office/drawing/2014/main" id="{94DB3ACF-BF83-A006-1E6F-D98B7E51B99D}"/>
              </a:ext>
            </a:extLst>
          </p:cNvPr>
          <p:cNvSpPr>
            <a:spLocks noGrp="1"/>
          </p:cNvSpPr>
          <p:nvPr>
            <p:ph type="body" sz="quarter" idx="14"/>
          </p:nvPr>
        </p:nvSpPr>
        <p:spPr>
          <a:xfrm>
            <a:off x="585217" y="2390775"/>
            <a:ext cx="3481958" cy="1760482"/>
          </a:xfrm>
        </p:spPr>
        <p:txBody>
          <a:bodyPr wrap="square">
            <a:spAutoFit/>
          </a:bodyPr>
          <a:lstStyle>
            <a:lvl1pPr marL="176213" indent="-176213">
              <a:defRPr lang="en-US" sz="2000" dirty="0">
                <a:solidFill>
                  <a:schemeClr val="tx1"/>
                </a:solidFill>
              </a:defRPr>
            </a:lvl1pPr>
            <a:lvl2pPr marL="322263" indent="-150813">
              <a:defRPr lang="en-US" sz="1800" dirty="0">
                <a:solidFill>
                  <a:schemeClr val="tx1"/>
                </a:solidFill>
              </a:defRPr>
            </a:lvl2pPr>
            <a:lvl3pPr marL="466725" indent="-138113">
              <a:defRPr lang="en-US" dirty="0">
                <a:solidFill>
                  <a:schemeClr val="tx1"/>
                </a:solidFill>
              </a:defRPr>
            </a:lvl3pPr>
            <a:lvl4pPr marL="595313" indent="-128588">
              <a:defRPr lang="en-US" dirty="0">
                <a:solidFill>
                  <a:schemeClr val="tx1"/>
                </a:solidFill>
              </a:defRPr>
            </a:lvl4pPr>
            <a:lvl5pPr marL="731838" indent="-1222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11">
            <a:extLst>
              <a:ext uri="{FF2B5EF4-FFF2-40B4-BE49-F238E27FC236}">
                <a16:creationId xmlns:a16="http://schemas.microsoft.com/office/drawing/2014/main" id="{A3655874-BD74-3BC9-C230-441489B21698}"/>
              </a:ext>
            </a:extLst>
          </p:cNvPr>
          <p:cNvSpPr>
            <a:spLocks noGrp="1"/>
          </p:cNvSpPr>
          <p:nvPr>
            <p:ph type="body" sz="quarter" idx="17"/>
          </p:nvPr>
        </p:nvSpPr>
        <p:spPr>
          <a:xfrm>
            <a:off x="4360863" y="1438275"/>
            <a:ext cx="3471861"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6" name="Text Placeholder 9">
            <a:extLst>
              <a:ext uri="{FF2B5EF4-FFF2-40B4-BE49-F238E27FC236}">
                <a16:creationId xmlns:a16="http://schemas.microsoft.com/office/drawing/2014/main" id="{BDA97F37-1EBA-812F-0752-91E639418720}"/>
              </a:ext>
            </a:extLst>
          </p:cNvPr>
          <p:cNvSpPr>
            <a:spLocks noGrp="1"/>
          </p:cNvSpPr>
          <p:nvPr>
            <p:ph type="body" sz="quarter" idx="15"/>
          </p:nvPr>
        </p:nvSpPr>
        <p:spPr>
          <a:xfrm>
            <a:off x="4360863" y="2384135"/>
            <a:ext cx="3471861" cy="1760482"/>
          </a:xfrm>
        </p:spPr>
        <p:txBody>
          <a:bodyPr wrap="square">
            <a:spAutoFit/>
          </a:bodyPr>
          <a:lstStyle>
            <a:lvl1pPr marL="176213" indent="-176213">
              <a:defRPr lang="en-US" sz="2000" dirty="0">
                <a:solidFill>
                  <a:schemeClr val="tx1"/>
                </a:solidFill>
              </a:defRPr>
            </a:lvl1pPr>
            <a:lvl2pPr marL="398463" indent="-169863">
              <a:defRPr lang="en-US" sz="1800" dirty="0">
                <a:solidFill>
                  <a:schemeClr val="tx1"/>
                </a:solidFill>
              </a:defRPr>
            </a:lvl2pPr>
            <a:lvl3pPr marL="555625" indent="-157163">
              <a:defRPr lang="en-US" dirty="0">
                <a:solidFill>
                  <a:schemeClr val="tx1"/>
                </a:solidFill>
              </a:defRPr>
            </a:lvl3pPr>
            <a:lvl4pPr marL="685800" indent="-136525">
              <a:defRPr lang="en-US" dirty="0">
                <a:solidFill>
                  <a:schemeClr val="tx1"/>
                </a:solidFill>
              </a:defRPr>
            </a:lvl4pPr>
            <a:lvl5pPr marL="800100" indent="-111125">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1">
            <a:extLst>
              <a:ext uri="{FF2B5EF4-FFF2-40B4-BE49-F238E27FC236}">
                <a16:creationId xmlns:a16="http://schemas.microsoft.com/office/drawing/2014/main" id="{DF741144-818E-16FA-3858-1439D2003EE6}"/>
              </a:ext>
            </a:extLst>
          </p:cNvPr>
          <p:cNvSpPr>
            <a:spLocks noGrp="1"/>
          </p:cNvSpPr>
          <p:nvPr>
            <p:ph type="body" sz="quarter" idx="18"/>
          </p:nvPr>
        </p:nvSpPr>
        <p:spPr>
          <a:xfrm>
            <a:off x="8124825" y="1438275"/>
            <a:ext cx="348195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797B5873-1212-25E6-902D-8E895E7A5383}"/>
              </a:ext>
            </a:extLst>
          </p:cNvPr>
          <p:cNvSpPr>
            <a:spLocks noGrp="1"/>
          </p:cNvSpPr>
          <p:nvPr>
            <p:ph type="body" sz="quarter" idx="19"/>
          </p:nvPr>
        </p:nvSpPr>
        <p:spPr>
          <a:xfrm>
            <a:off x="8124825" y="2390775"/>
            <a:ext cx="3481958" cy="1760482"/>
          </a:xfrm>
        </p:spPr>
        <p:txBody>
          <a:bodyPr wrap="square">
            <a:spAutoFit/>
          </a:bodyPr>
          <a:lstStyle>
            <a:lvl1pPr marL="176213" indent="-176213">
              <a:defRPr lang="en-US" sz="2000" dirty="0">
                <a:solidFill>
                  <a:schemeClr val="tx1"/>
                </a:solidFill>
              </a:defRPr>
            </a:lvl1pPr>
            <a:lvl2pPr marL="398463" indent="-169863">
              <a:defRPr lang="en-US" sz="1800" dirty="0">
                <a:solidFill>
                  <a:schemeClr val="tx1"/>
                </a:solidFill>
              </a:defRPr>
            </a:lvl2pPr>
            <a:lvl3pPr marL="555625" indent="-157163">
              <a:defRPr lang="en-US" dirty="0">
                <a:solidFill>
                  <a:schemeClr val="tx1"/>
                </a:solidFill>
              </a:defRPr>
            </a:lvl3pPr>
            <a:lvl4pPr marL="685800" indent="-136525">
              <a:defRPr lang="en-US" dirty="0">
                <a:solidFill>
                  <a:schemeClr val="tx1"/>
                </a:solidFill>
              </a:defRPr>
            </a:lvl4pPr>
            <a:lvl5pPr marL="800100" indent="-111125">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110997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DF85D34-3657-0AC7-566B-40ED30237089}"/>
              </a:ext>
            </a:extLst>
          </p:cNvPr>
          <p:cNvPicPr>
            <a:picLocks noChangeAspect="1"/>
          </p:cNvPicPr>
          <p:nvPr userDrawn="1"/>
        </p:nvPicPr>
        <p:blipFill>
          <a:blip r:embed="rId2"/>
          <a:srcRect/>
          <a:stretch/>
        </p:blipFill>
        <p:spPr>
          <a:xfrm>
            <a:off x="1" y="2"/>
            <a:ext cx="12191998" cy="6857999"/>
          </a:xfrm>
          <a:prstGeom prst="rect">
            <a:avLst/>
          </a:prstGeom>
        </p:spPr>
      </p:pic>
      <p:pic>
        <p:nvPicPr>
          <p:cNvPr id="21" name="MS logo white - EMF" descr="Microsoft logo white text version">
            <a:extLst>
              <a:ext uri="{FF2B5EF4-FFF2-40B4-BE49-F238E27FC236}">
                <a16:creationId xmlns:a16="http://schemas.microsoft.com/office/drawing/2014/main" id="{D8020306-3F04-2E10-3B38-56D82E12BA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white">
          <a:xfrm>
            <a:off x="584202" y="585790"/>
            <a:ext cx="1366245" cy="292608"/>
          </a:xfrm>
          <a:prstGeom prst="rect">
            <a:avLst/>
          </a:prstGeom>
        </p:spPr>
      </p:pic>
      <p:grpSp>
        <p:nvGrpSpPr>
          <p:cNvPr id="22" name="Group 21">
            <a:extLst>
              <a:ext uri="{FF2B5EF4-FFF2-40B4-BE49-F238E27FC236}">
                <a16:creationId xmlns:a16="http://schemas.microsoft.com/office/drawing/2014/main" id="{978F5790-1680-4D53-DE71-1AF149D2385C}"/>
              </a:ext>
            </a:extLst>
          </p:cNvPr>
          <p:cNvGrpSpPr/>
          <p:nvPr userDrawn="1"/>
        </p:nvGrpSpPr>
        <p:grpSpPr bwMode="white">
          <a:xfrm>
            <a:off x="580572" y="2702875"/>
            <a:ext cx="3265035" cy="1452255"/>
            <a:chOff x="747712" y="1907208"/>
            <a:chExt cx="7227855" cy="3214877"/>
          </a:xfrm>
          <a:gradFill flip="none" rotWithShape="1">
            <a:gsLst>
              <a:gs pos="0">
                <a:srgbClr val="D4EC8E"/>
              </a:gs>
              <a:gs pos="34000">
                <a:srgbClr val="D7E78E"/>
              </a:gs>
              <a:gs pos="69000">
                <a:srgbClr val="FFA48B"/>
              </a:gs>
            </a:gsLst>
            <a:lin ang="2700000" scaled="1"/>
            <a:tileRect/>
          </a:gradFill>
        </p:grpSpPr>
        <p:sp>
          <p:nvSpPr>
            <p:cNvPr id="23" name="Freeform: Shape 22">
              <a:extLst>
                <a:ext uri="{FF2B5EF4-FFF2-40B4-BE49-F238E27FC236}">
                  <a16:creationId xmlns:a16="http://schemas.microsoft.com/office/drawing/2014/main" id="{0BA94CBD-413D-BA88-6C11-4E35B1A638EF}"/>
                </a:ext>
              </a:extLst>
            </p:cNvPr>
            <p:cNvSpPr/>
            <p:nvPr/>
          </p:nvSpPr>
          <p:spPr bwMode="white">
            <a:xfrm>
              <a:off x="747712" y="2000648"/>
              <a:ext cx="1371028" cy="1276731"/>
            </a:xfrm>
            <a:custGeom>
              <a:avLst/>
              <a:gdLst>
                <a:gd name="connsiteX0" fmla="*/ 1371029 w 1371028"/>
                <a:gd name="connsiteY0" fmla="*/ 1276731 h 1276731"/>
                <a:gd name="connsiteX1" fmla="*/ 1160907 w 1371028"/>
                <a:gd name="connsiteY1" fmla="*/ 1276731 h 1276731"/>
                <a:gd name="connsiteX2" fmla="*/ 1160907 w 1371028"/>
                <a:gd name="connsiteY2" fmla="*/ 450533 h 1276731"/>
                <a:gd name="connsiteX3" fmla="*/ 1173385 w 1371028"/>
                <a:gd name="connsiteY3" fmla="*/ 202121 h 1276731"/>
                <a:gd name="connsiteX4" fmla="*/ 1169861 w 1371028"/>
                <a:gd name="connsiteY4" fmla="*/ 202121 h 1276731"/>
                <a:gd name="connsiteX5" fmla="*/ 1135094 w 1371028"/>
                <a:gd name="connsiteY5" fmla="*/ 322326 h 1276731"/>
                <a:gd name="connsiteX6" fmla="*/ 754094 w 1371028"/>
                <a:gd name="connsiteY6" fmla="*/ 1276731 h 1276731"/>
                <a:gd name="connsiteX7" fmla="*/ 608076 w 1371028"/>
                <a:gd name="connsiteY7" fmla="*/ 1276731 h 1276731"/>
                <a:gd name="connsiteX8" fmla="*/ 226124 w 1371028"/>
                <a:gd name="connsiteY8" fmla="*/ 329470 h 1276731"/>
                <a:gd name="connsiteX9" fmla="*/ 192310 w 1371028"/>
                <a:gd name="connsiteY9" fmla="*/ 202121 h 1276731"/>
                <a:gd name="connsiteX10" fmla="*/ 188786 w 1371028"/>
                <a:gd name="connsiteY10" fmla="*/ 202121 h 1276731"/>
                <a:gd name="connsiteX11" fmla="*/ 195929 w 1371028"/>
                <a:gd name="connsiteY11" fmla="*/ 452247 h 1276731"/>
                <a:gd name="connsiteX12" fmla="*/ 195929 w 1371028"/>
                <a:gd name="connsiteY12" fmla="*/ 1276636 h 1276731"/>
                <a:gd name="connsiteX13" fmla="*/ 0 w 1371028"/>
                <a:gd name="connsiteY13" fmla="*/ 1276636 h 1276731"/>
                <a:gd name="connsiteX14" fmla="*/ 0 w 1371028"/>
                <a:gd name="connsiteY14" fmla="*/ 0 h 1276731"/>
                <a:gd name="connsiteX15" fmla="*/ 298228 w 1371028"/>
                <a:gd name="connsiteY15" fmla="*/ 0 h 1276731"/>
                <a:gd name="connsiteX16" fmla="*/ 633889 w 1371028"/>
                <a:gd name="connsiteY16" fmla="*/ 850202 h 1276731"/>
                <a:gd name="connsiteX17" fmla="*/ 683705 w 1371028"/>
                <a:gd name="connsiteY17" fmla="*/ 996220 h 1276731"/>
                <a:gd name="connsiteX18" fmla="*/ 688181 w 1371028"/>
                <a:gd name="connsiteY18" fmla="*/ 996220 h 1276731"/>
                <a:gd name="connsiteX19" fmla="*/ 741617 w 1371028"/>
                <a:gd name="connsiteY19" fmla="*/ 846677 h 1276731"/>
                <a:gd name="connsiteX20" fmla="*/ 1083469 w 1371028"/>
                <a:gd name="connsiteY20" fmla="*/ 0 h 1276731"/>
                <a:gd name="connsiteX21" fmla="*/ 1371029 w 1371028"/>
                <a:gd name="connsiteY21" fmla="*/ 0 h 1276731"/>
                <a:gd name="connsiteX22" fmla="*/ 1371029 w 1371028"/>
                <a:gd name="connsiteY22" fmla="*/ 1276636 h 127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71028" h="1276731">
                  <a:moveTo>
                    <a:pt x="1371029" y="1276731"/>
                  </a:moveTo>
                  <a:lnTo>
                    <a:pt x="1160907" y="1276731"/>
                  </a:lnTo>
                  <a:lnTo>
                    <a:pt x="1160907" y="450533"/>
                  </a:lnTo>
                  <a:cubicBezTo>
                    <a:pt x="1160907" y="382905"/>
                    <a:pt x="1165098" y="300038"/>
                    <a:pt x="1173385" y="202121"/>
                  </a:cubicBezTo>
                  <a:lnTo>
                    <a:pt x="1169861" y="202121"/>
                  </a:lnTo>
                  <a:cubicBezTo>
                    <a:pt x="1156811" y="257937"/>
                    <a:pt x="1145191" y="297942"/>
                    <a:pt x="1135094" y="322326"/>
                  </a:cubicBezTo>
                  <a:lnTo>
                    <a:pt x="754094" y="1276731"/>
                  </a:lnTo>
                  <a:lnTo>
                    <a:pt x="608076" y="1276731"/>
                  </a:lnTo>
                  <a:lnTo>
                    <a:pt x="226124" y="329470"/>
                  </a:lnTo>
                  <a:cubicBezTo>
                    <a:pt x="215456" y="301562"/>
                    <a:pt x="204121" y="259175"/>
                    <a:pt x="192310" y="202121"/>
                  </a:cubicBezTo>
                  <a:lnTo>
                    <a:pt x="188786" y="202121"/>
                  </a:lnTo>
                  <a:cubicBezTo>
                    <a:pt x="193548" y="253174"/>
                    <a:pt x="195929" y="336518"/>
                    <a:pt x="195929" y="452247"/>
                  </a:cubicBezTo>
                  <a:lnTo>
                    <a:pt x="195929" y="1276636"/>
                  </a:lnTo>
                  <a:lnTo>
                    <a:pt x="0" y="1276636"/>
                  </a:lnTo>
                  <a:lnTo>
                    <a:pt x="0" y="0"/>
                  </a:lnTo>
                  <a:lnTo>
                    <a:pt x="298228" y="0"/>
                  </a:lnTo>
                  <a:lnTo>
                    <a:pt x="633889" y="850202"/>
                  </a:lnTo>
                  <a:cubicBezTo>
                    <a:pt x="659416" y="915543"/>
                    <a:pt x="675989" y="964121"/>
                    <a:pt x="683705" y="996220"/>
                  </a:cubicBezTo>
                  <a:lnTo>
                    <a:pt x="688181" y="996220"/>
                  </a:lnTo>
                  <a:cubicBezTo>
                    <a:pt x="710089" y="929164"/>
                    <a:pt x="727901" y="879253"/>
                    <a:pt x="741617" y="846677"/>
                  </a:cubicBezTo>
                  <a:lnTo>
                    <a:pt x="1083469" y="0"/>
                  </a:lnTo>
                  <a:lnTo>
                    <a:pt x="1371029" y="0"/>
                  </a:lnTo>
                  <a:lnTo>
                    <a:pt x="1371029" y="1276636"/>
                  </a:lnTo>
                  <a:close/>
                </a:path>
              </a:pathLst>
            </a:custGeom>
            <a:grpFill/>
            <a:ln w="9525" cap="flat">
              <a:noFill/>
              <a:prstDash val="solid"/>
              <a:miter/>
            </a:ln>
          </p:spPr>
          <p:txBody>
            <a:bodyPr rtlCol="0" anchor="ctr"/>
            <a:lstStyle/>
            <a:p>
              <a:endParaRPr lang="en-US" sz="1800"/>
            </a:p>
          </p:txBody>
        </p:sp>
        <p:sp>
          <p:nvSpPr>
            <p:cNvPr id="24" name="Freeform: Shape 23">
              <a:extLst>
                <a:ext uri="{FF2B5EF4-FFF2-40B4-BE49-F238E27FC236}">
                  <a16:creationId xmlns:a16="http://schemas.microsoft.com/office/drawing/2014/main" id="{11B0C5AE-D2E3-4968-6E52-50945EE5BDCB}"/>
                </a:ext>
              </a:extLst>
            </p:cNvPr>
            <p:cNvSpPr/>
            <p:nvPr/>
          </p:nvSpPr>
          <p:spPr bwMode="white">
            <a:xfrm>
              <a:off x="2300001" y="1939211"/>
              <a:ext cx="248412" cy="1338167"/>
            </a:xfrm>
            <a:custGeom>
              <a:avLst/>
              <a:gdLst>
                <a:gd name="connsiteX0" fmla="*/ 122872 w 248412"/>
                <a:gd name="connsiteY0" fmla="*/ 235077 h 1338167"/>
                <a:gd name="connsiteX1" fmla="*/ 36100 w 248412"/>
                <a:gd name="connsiteY1" fmla="*/ 202121 h 1338167"/>
                <a:gd name="connsiteX2" fmla="*/ 0 w 248412"/>
                <a:gd name="connsiteY2" fmla="*/ 118396 h 1338167"/>
                <a:gd name="connsiteX3" fmla="*/ 36100 w 248412"/>
                <a:gd name="connsiteY3" fmla="*/ 33814 h 1338167"/>
                <a:gd name="connsiteX4" fmla="*/ 122872 w 248412"/>
                <a:gd name="connsiteY4" fmla="*/ 0 h 1338167"/>
                <a:gd name="connsiteX5" fmla="*/ 211931 w 248412"/>
                <a:gd name="connsiteY5" fmla="*/ 33814 h 1338167"/>
                <a:gd name="connsiteX6" fmla="*/ 248412 w 248412"/>
                <a:gd name="connsiteY6" fmla="*/ 118396 h 1338167"/>
                <a:gd name="connsiteX7" fmla="*/ 211931 w 248412"/>
                <a:gd name="connsiteY7" fmla="*/ 200787 h 1338167"/>
                <a:gd name="connsiteX8" fmla="*/ 122872 w 248412"/>
                <a:gd name="connsiteY8" fmla="*/ 235077 h 1338167"/>
                <a:gd name="connsiteX9" fmla="*/ 225266 w 248412"/>
                <a:gd name="connsiteY9" fmla="*/ 1338167 h 1338167"/>
                <a:gd name="connsiteX10" fmla="*/ 18764 w 248412"/>
                <a:gd name="connsiteY10" fmla="*/ 1338167 h 1338167"/>
                <a:gd name="connsiteX11" fmla="*/ 18764 w 248412"/>
                <a:gd name="connsiteY11" fmla="*/ 426530 h 1338167"/>
                <a:gd name="connsiteX12" fmla="*/ 225266 w 248412"/>
                <a:gd name="connsiteY12" fmla="*/ 426530 h 1338167"/>
                <a:gd name="connsiteX13" fmla="*/ 225266 w 248412"/>
                <a:gd name="connsiteY13" fmla="*/ 1338167 h 13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8412" h="1338167">
                  <a:moveTo>
                    <a:pt x="122872" y="235077"/>
                  </a:moveTo>
                  <a:cubicBezTo>
                    <a:pt x="89059" y="235077"/>
                    <a:pt x="60103" y="224123"/>
                    <a:pt x="36100" y="202121"/>
                  </a:cubicBezTo>
                  <a:cubicBezTo>
                    <a:pt x="12097" y="180213"/>
                    <a:pt x="0" y="152305"/>
                    <a:pt x="0" y="118396"/>
                  </a:cubicBezTo>
                  <a:cubicBezTo>
                    <a:pt x="0" y="84487"/>
                    <a:pt x="12001" y="56388"/>
                    <a:pt x="36100" y="33814"/>
                  </a:cubicBezTo>
                  <a:cubicBezTo>
                    <a:pt x="60103" y="11240"/>
                    <a:pt x="89059" y="0"/>
                    <a:pt x="122872" y="0"/>
                  </a:cubicBezTo>
                  <a:cubicBezTo>
                    <a:pt x="156686" y="0"/>
                    <a:pt x="187547" y="11240"/>
                    <a:pt x="211931" y="33814"/>
                  </a:cubicBezTo>
                  <a:cubicBezTo>
                    <a:pt x="236220" y="56388"/>
                    <a:pt x="248412" y="84582"/>
                    <a:pt x="248412" y="118396"/>
                  </a:cubicBezTo>
                  <a:cubicBezTo>
                    <a:pt x="248412" y="150400"/>
                    <a:pt x="236220" y="177927"/>
                    <a:pt x="211931" y="200787"/>
                  </a:cubicBezTo>
                  <a:cubicBezTo>
                    <a:pt x="187547" y="223647"/>
                    <a:pt x="157925" y="235077"/>
                    <a:pt x="122872" y="235077"/>
                  </a:cubicBezTo>
                  <a:close/>
                  <a:moveTo>
                    <a:pt x="225266" y="1338167"/>
                  </a:moveTo>
                  <a:lnTo>
                    <a:pt x="18764" y="1338167"/>
                  </a:lnTo>
                  <a:lnTo>
                    <a:pt x="18764" y="426530"/>
                  </a:lnTo>
                  <a:lnTo>
                    <a:pt x="225266" y="426530"/>
                  </a:lnTo>
                  <a:lnTo>
                    <a:pt x="225266" y="1338167"/>
                  </a:lnTo>
                  <a:close/>
                </a:path>
              </a:pathLst>
            </a:custGeom>
            <a:grpFill/>
            <a:ln w="9525" cap="flat">
              <a:noFill/>
              <a:prstDash val="solid"/>
              <a:miter/>
            </a:ln>
          </p:spPr>
          <p:txBody>
            <a:bodyPr rtlCol="0" anchor="ctr"/>
            <a:lstStyle/>
            <a:p>
              <a:endParaRPr lang="en-US" sz="1800"/>
            </a:p>
          </p:txBody>
        </p:sp>
        <p:sp>
          <p:nvSpPr>
            <p:cNvPr id="25" name="Freeform: Shape 24">
              <a:extLst>
                <a:ext uri="{FF2B5EF4-FFF2-40B4-BE49-F238E27FC236}">
                  <a16:creationId xmlns:a16="http://schemas.microsoft.com/office/drawing/2014/main" id="{AC8F9B95-3783-5A61-96F1-A60710EFB19E}"/>
                </a:ext>
              </a:extLst>
            </p:cNvPr>
            <p:cNvSpPr/>
            <p:nvPr/>
          </p:nvSpPr>
          <p:spPr bwMode="white">
            <a:xfrm>
              <a:off x="2681572" y="2344310"/>
              <a:ext cx="712279" cy="954500"/>
            </a:xfrm>
            <a:custGeom>
              <a:avLst/>
              <a:gdLst>
                <a:gd name="connsiteX0" fmla="*/ 711327 w 712279"/>
                <a:gd name="connsiteY0" fmla="*/ 891254 h 954500"/>
                <a:gd name="connsiteX1" fmla="*/ 452247 w 712279"/>
                <a:gd name="connsiteY1" fmla="*/ 954500 h 954500"/>
                <a:gd name="connsiteX2" fmla="*/ 124587 w 712279"/>
                <a:gd name="connsiteY2" fmla="*/ 827627 h 954500"/>
                <a:gd name="connsiteX3" fmla="*/ 0 w 712279"/>
                <a:gd name="connsiteY3" fmla="*/ 498634 h 954500"/>
                <a:gd name="connsiteX4" fmla="*/ 134017 w 712279"/>
                <a:gd name="connsiteY4" fmla="*/ 136684 h 954500"/>
                <a:gd name="connsiteX5" fmla="*/ 492347 w 712279"/>
                <a:gd name="connsiteY5" fmla="*/ 0 h 954500"/>
                <a:gd name="connsiteX6" fmla="*/ 712280 w 712279"/>
                <a:gd name="connsiteY6" fmla="*/ 43625 h 954500"/>
                <a:gd name="connsiteX7" fmla="*/ 712280 w 712279"/>
                <a:gd name="connsiteY7" fmla="*/ 235934 h 954500"/>
                <a:gd name="connsiteX8" fmla="*/ 509302 w 712279"/>
                <a:gd name="connsiteY8" fmla="*/ 164687 h 954500"/>
                <a:gd name="connsiteX9" fmla="*/ 294704 w 712279"/>
                <a:gd name="connsiteY9" fmla="*/ 253270 h 954500"/>
                <a:gd name="connsiteX10" fmla="*/ 210979 w 712279"/>
                <a:gd name="connsiteY10" fmla="*/ 485204 h 954500"/>
                <a:gd name="connsiteX11" fmla="*/ 289750 w 712279"/>
                <a:gd name="connsiteY11" fmla="*/ 708660 h 954500"/>
                <a:gd name="connsiteX12" fmla="*/ 501205 w 712279"/>
                <a:gd name="connsiteY12" fmla="*/ 790575 h 954500"/>
                <a:gd name="connsiteX13" fmla="*/ 711327 w 712279"/>
                <a:gd name="connsiteY13" fmla="*/ 711327 h 954500"/>
                <a:gd name="connsiteX14" fmla="*/ 711327 w 712279"/>
                <a:gd name="connsiteY14" fmla="*/ 891159 h 95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2279" h="954500">
                  <a:moveTo>
                    <a:pt x="711327" y="891254"/>
                  </a:moveTo>
                  <a:cubicBezTo>
                    <a:pt x="638270" y="933355"/>
                    <a:pt x="551974" y="954500"/>
                    <a:pt x="452247" y="954500"/>
                  </a:cubicBezTo>
                  <a:cubicBezTo>
                    <a:pt x="316897" y="954500"/>
                    <a:pt x="207740" y="912209"/>
                    <a:pt x="124587" y="827627"/>
                  </a:cubicBezTo>
                  <a:cubicBezTo>
                    <a:pt x="41529" y="743045"/>
                    <a:pt x="0" y="633413"/>
                    <a:pt x="0" y="498634"/>
                  </a:cubicBezTo>
                  <a:cubicBezTo>
                    <a:pt x="0" y="348520"/>
                    <a:pt x="44672" y="227838"/>
                    <a:pt x="134017" y="136684"/>
                  </a:cubicBezTo>
                  <a:cubicBezTo>
                    <a:pt x="223361" y="45625"/>
                    <a:pt x="342805" y="0"/>
                    <a:pt x="492347" y="0"/>
                  </a:cubicBezTo>
                  <a:cubicBezTo>
                    <a:pt x="575405" y="0"/>
                    <a:pt x="648748" y="14573"/>
                    <a:pt x="712280" y="43625"/>
                  </a:cubicBezTo>
                  <a:lnTo>
                    <a:pt x="712280" y="235934"/>
                  </a:lnTo>
                  <a:cubicBezTo>
                    <a:pt x="648748" y="188500"/>
                    <a:pt x="581120" y="164687"/>
                    <a:pt x="509302" y="164687"/>
                  </a:cubicBezTo>
                  <a:cubicBezTo>
                    <a:pt x="422053" y="164687"/>
                    <a:pt x="350520" y="194215"/>
                    <a:pt x="294704" y="253270"/>
                  </a:cubicBezTo>
                  <a:cubicBezTo>
                    <a:pt x="238887" y="312325"/>
                    <a:pt x="210979" y="389668"/>
                    <a:pt x="210979" y="485204"/>
                  </a:cubicBezTo>
                  <a:cubicBezTo>
                    <a:pt x="210979" y="580739"/>
                    <a:pt x="237268" y="654082"/>
                    <a:pt x="289750" y="708660"/>
                  </a:cubicBezTo>
                  <a:cubicBezTo>
                    <a:pt x="342233" y="763238"/>
                    <a:pt x="412718" y="790575"/>
                    <a:pt x="501205" y="790575"/>
                  </a:cubicBezTo>
                  <a:cubicBezTo>
                    <a:pt x="575405" y="790575"/>
                    <a:pt x="645414" y="764191"/>
                    <a:pt x="711327" y="711327"/>
                  </a:cubicBezTo>
                  <a:lnTo>
                    <a:pt x="711327" y="891159"/>
                  </a:lnTo>
                  <a:close/>
                </a:path>
              </a:pathLst>
            </a:custGeom>
            <a:grpFill/>
            <a:ln w="9525" cap="flat">
              <a:noFill/>
              <a:prstDash val="solid"/>
              <a:miter/>
            </a:ln>
          </p:spPr>
          <p:txBody>
            <a:bodyPr rtlCol="0" anchor="ctr"/>
            <a:lstStyle/>
            <a:p>
              <a:endParaRPr lang="en-US" sz="1800"/>
            </a:p>
          </p:txBody>
        </p:sp>
        <p:sp>
          <p:nvSpPr>
            <p:cNvPr id="26" name="Freeform: Shape 25">
              <a:extLst>
                <a:ext uri="{FF2B5EF4-FFF2-40B4-BE49-F238E27FC236}">
                  <a16:creationId xmlns:a16="http://schemas.microsoft.com/office/drawing/2014/main" id="{A9D6DBAB-B6F5-BDBF-0DA7-135780CED5BF}"/>
                </a:ext>
              </a:extLst>
            </p:cNvPr>
            <p:cNvSpPr/>
            <p:nvPr/>
          </p:nvSpPr>
          <p:spPr bwMode="white">
            <a:xfrm>
              <a:off x="3579494" y="2349739"/>
              <a:ext cx="528828" cy="927639"/>
            </a:xfrm>
            <a:custGeom>
              <a:avLst/>
              <a:gdLst>
                <a:gd name="connsiteX0" fmla="*/ 528828 w 528828"/>
                <a:gd name="connsiteY0" fmla="*/ 212693 h 927639"/>
                <a:gd name="connsiteX1" fmla="*/ 421100 w 528828"/>
                <a:gd name="connsiteY1" fmla="*/ 183356 h 927639"/>
                <a:gd name="connsiteX2" fmla="*/ 267938 w 528828"/>
                <a:gd name="connsiteY2" fmla="*/ 266129 h 927639"/>
                <a:gd name="connsiteX3" fmla="*/ 206502 w 528828"/>
                <a:gd name="connsiteY3" fmla="*/ 491395 h 927639"/>
                <a:gd name="connsiteX4" fmla="*/ 206502 w 528828"/>
                <a:gd name="connsiteY4" fmla="*/ 927640 h 927639"/>
                <a:gd name="connsiteX5" fmla="*/ 0 w 528828"/>
                <a:gd name="connsiteY5" fmla="*/ 927640 h 927639"/>
                <a:gd name="connsiteX6" fmla="*/ 0 w 528828"/>
                <a:gd name="connsiteY6" fmla="*/ 16002 h 927639"/>
                <a:gd name="connsiteX7" fmla="*/ 206502 w 528828"/>
                <a:gd name="connsiteY7" fmla="*/ 16002 h 927639"/>
                <a:gd name="connsiteX8" fmla="*/ 206502 w 528828"/>
                <a:gd name="connsiteY8" fmla="*/ 203835 h 927639"/>
                <a:gd name="connsiteX9" fmla="*/ 210026 w 528828"/>
                <a:gd name="connsiteY9" fmla="*/ 203835 h 927639"/>
                <a:gd name="connsiteX10" fmla="*/ 303086 w 528828"/>
                <a:gd name="connsiteY10" fmla="*/ 53816 h 927639"/>
                <a:gd name="connsiteX11" fmla="*/ 443294 w 528828"/>
                <a:gd name="connsiteY11" fmla="*/ 0 h 927639"/>
                <a:gd name="connsiteX12" fmla="*/ 528733 w 528828"/>
                <a:gd name="connsiteY12" fmla="*/ 16955 h 927639"/>
                <a:gd name="connsiteX13" fmla="*/ 528733 w 528828"/>
                <a:gd name="connsiteY13" fmla="*/ 212789 h 92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8828" h="927639">
                  <a:moveTo>
                    <a:pt x="528828" y="212693"/>
                  </a:moveTo>
                  <a:cubicBezTo>
                    <a:pt x="503873" y="193072"/>
                    <a:pt x="467963" y="183356"/>
                    <a:pt x="421100" y="183356"/>
                  </a:cubicBezTo>
                  <a:cubicBezTo>
                    <a:pt x="359950" y="183356"/>
                    <a:pt x="308896" y="210979"/>
                    <a:pt x="267938" y="266129"/>
                  </a:cubicBezTo>
                  <a:cubicBezTo>
                    <a:pt x="226981" y="321278"/>
                    <a:pt x="206502" y="396431"/>
                    <a:pt x="206502" y="491395"/>
                  </a:cubicBezTo>
                  <a:lnTo>
                    <a:pt x="206502" y="927640"/>
                  </a:lnTo>
                  <a:lnTo>
                    <a:pt x="0" y="927640"/>
                  </a:lnTo>
                  <a:lnTo>
                    <a:pt x="0" y="16002"/>
                  </a:lnTo>
                  <a:lnTo>
                    <a:pt x="206502" y="16002"/>
                  </a:lnTo>
                  <a:lnTo>
                    <a:pt x="206502" y="203835"/>
                  </a:lnTo>
                  <a:lnTo>
                    <a:pt x="210026" y="203835"/>
                  </a:lnTo>
                  <a:cubicBezTo>
                    <a:pt x="230219" y="139732"/>
                    <a:pt x="261176" y="89726"/>
                    <a:pt x="303086" y="53816"/>
                  </a:cubicBezTo>
                  <a:cubicBezTo>
                    <a:pt x="344900" y="17907"/>
                    <a:pt x="391668" y="0"/>
                    <a:pt x="443294" y="0"/>
                  </a:cubicBezTo>
                  <a:cubicBezTo>
                    <a:pt x="480727" y="0"/>
                    <a:pt x="509207" y="5620"/>
                    <a:pt x="528733" y="16955"/>
                  </a:cubicBezTo>
                  <a:lnTo>
                    <a:pt x="528733" y="212789"/>
                  </a:lnTo>
                  <a:close/>
                </a:path>
              </a:pathLst>
            </a:custGeom>
            <a:grpFill/>
            <a:ln w="9525" cap="flat">
              <a:noFill/>
              <a:prstDash val="solid"/>
              <a:miter/>
            </a:ln>
          </p:spPr>
          <p:txBody>
            <a:bodyPr rtlCol="0" anchor="ctr"/>
            <a:lstStyle/>
            <a:p>
              <a:endParaRPr lang="en-US" sz="1800"/>
            </a:p>
          </p:txBody>
        </p:sp>
        <p:sp>
          <p:nvSpPr>
            <p:cNvPr id="27" name="Freeform: Shape 26">
              <a:extLst>
                <a:ext uri="{FF2B5EF4-FFF2-40B4-BE49-F238E27FC236}">
                  <a16:creationId xmlns:a16="http://schemas.microsoft.com/office/drawing/2014/main" id="{BA246B78-9929-146B-78A7-A5B509482D1B}"/>
                </a:ext>
              </a:extLst>
            </p:cNvPr>
            <p:cNvSpPr/>
            <p:nvPr/>
          </p:nvSpPr>
          <p:spPr bwMode="white">
            <a:xfrm>
              <a:off x="4144422" y="2344405"/>
              <a:ext cx="937450" cy="954500"/>
            </a:xfrm>
            <a:custGeom>
              <a:avLst/>
              <a:gdLst>
                <a:gd name="connsiteX0" fmla="*/ 463010 w 937450"/>
                <a:gd name="connsiteY0" fmla="*/ 954310 h 954500"/>
                <a:gd name="connsiteX1" fmla="*/ 126016 w 937450"/>
                <a:gd name="connsiteY1" fmla="*/ 826579 h 954500"/>
                <a:gd name="connsiteX2" fmla="*/ 0 w 937450"/>
                <a:gd name="connsiteY2" fmla="*/ 487871 h 954500"/>
                <a:gd name="connsiteX3" fmla="*/ 131350 w 937450"/>
                <a:gd name="connsiteY3" fmla="*/ 129064 h 954500"/>
                <a:gd name="connsiteX4" fmla="*/ 485204 w 937450"/>
                <a:gd name="connsiteY4" fmla="*/ 0 h 954500"/>
                <a:gd name="connsiteX5" fmla="*/ 818198 w 937450"/>
                <a:gd name="connsiteY5" fmla="*/ 125540 h 954500"/>
                <a:gd name="connsiteX6" fmla="*/ 937451 w 937450"/>
                <a:gd name="connsiteY6" fmla="*/ 473678 h 954500"/>
                <a:gd name="connsiteX7" fmla="*/ 808768 w 937450"/>
                <a:gd name="connsiteY7" fmla="*/ 823151 h 954500"/>
                <a:gd name="connsiteX8" fmla="*/ 462915 w 937450"/>
                <a:gd name="connsiteY8" fmla="*/ 954500 h 954500"/>
                <a:gd name="connsiteX9" fmla="*/ 472821 w 937450"/>
                <a:gd name="connsiteY9" fmla="*/ 164592 h 954500"/>
                <a:gd name="connsiteX10" fmla="*/ 281369 w 937450"/>
                <a:gd name="connsiteY10" fmla="*/ 249174 h 954500"/>
                <a:gd name="connsiteX11" fmla="*/ 211074 w 937450"/>
                <a:gd name="connsiteY11" fmla="*/ 482441 h 954500"/>
                <a:gd name="connsiteX12" fmla="*/ 282321 w 937450"/>
                <a:gd name="connsiteY12" fmla="*/ 708088 h 954500"/>
                <a:gd name="connsiteX13" fmla="*/ 472821 w 937450"/>
                <a:gd name="connsiteY13" fmla="*/ 790480 h 954500"/>
                <a:gd name="connsiteX14" fmla="*/ 660178 w 937450"/>
                <a:gd name="connsiteY14" fmla="*/ 709422 h 954500"/>
                <a:gd name="connsiteX15" fmla="*/ 725615 w 937450"/>
                <a:gd name="connsiteY15" fmla="*/ 478822 h 954500"/>
                <a:gd name="connsiteX16" fmla="*/ 660178 w 937450"/>
                <a:gd name="connsiteY16" fmla="*/ 246412 h 954500"/>
                <a:gd name="connsiteX17" fmla="*/ 472821 w 937450"/>
                <a:gd name="connsiteY17" fmla="*/ 164497 h 95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37450" h="954500">
                  <a:moveTo>
                    <a:pt x="463010" y="954310"/>
                  </a:moveTo>
                  <a:cubicBezTo>
                    <a:pt x="322326" y="954310"/>
                    <a:pt x="210026" y="911733"/>
                    <a:pt x="126016" y="826579"/>
                  </a:cubicBezTo>
                  <a:cubicBezTo>
                    <a:pt x="42005" y="741426"/>
                    <a:pt x="0" y="628459"/>
                    <a:pt x="0" y="487871"/>
                  </a:cubicBezTo>
                  <a:cubicBezTo>
                    <a:pt x="0" y="334709"/>
                    <a:pt x="43720" y="215170"/>
                    <a:pt x="131350" y="129064"/>
                  </a:cubicBezTo>
                  <a:cubicBezTo>
                    <a:pt x="218885" y="43053"/>
                    <a:pt x="336900" y="0"/>
                    <a:pt x="485204" y="0"/>
                  </a:cubicBezTo>
                  <a:cubicBezTo>
                    <a:pt x="633508" y="0"/>
                    <a:pt x="738664" y="41815"/>
                    <a:pt x="818198" y="125540"/>
                  </a:cubicBezTo>
                  <a:cubicBezTo>
                    <a:pt x="897731" y="209264"/>
                    <a:pt x="937451" y="325279"/>
                    <a:pt x="937451" y="473678"/>
                  </a:cubicBezTo>
                  <a:cubicBezTo>
                    <a:pt x="937451" y="622078"/>
                    <a:pt x="894588" y="735616"/>
                    <a:pt x="808768" y="823151"/>
                  </a:cubicBezTo>
                  <a:cubicBezTo>
                    <a:pt x="723043" y="910685"/>
                    <a:pt x="607695" y="954500"/>
                    <a:pt x="462915" y="954500"/>
                  </a:cubicBezTo>
                  <a:close/>
                  <a:moveTo>
                    <a:pt x="472821" y="164592"/>
                  </a:moveTo>
                  <a:cubicBezTo>
                    <a:pt x="392049" y="164592"/>
                    <a:pt x="328327" y="192786"/>
                    <a:pt x="281369" y="249174"/>
                  </a:cubicBezTo>
                  <a:cubicBezTo>
                    <a:pt x="234506" y="305562"/>
                    <a:pt x="211074" y="383286"/>
                    <a:pt x="211074" y="482441"/>
                  </a:cubicBezTo>
                  <a:cubicBezTo>
                    <a:pt x="211074" y="581597"/>
                    <a:pt x="234791" y="653225"/>
                    <a:pt x="282321" y="708088"/>
                  </a:cubicBezTo>
                  <a:cubicBezTo>
                    <a:pt x="329756" y="762953"/>
                    <a:pt x="393287" y="790480"/>
                    <a:pt x="472821" y="790480"/>
                  </a:cubicBezTo>
                  <a:cubicBezTo>
                    <a:pt x="552355" y="790480"/>
                    <a:pt x="616553" y="763524"/>
                    <a:pt x="660178" y="709422"/>
                  </a:cubicBezTo>
                  <a:cubicBezTo>
                    <a:pt x="703802" y="655415"/>
                    <a:pt x="725615" y="578549"/>
                    <a:pt x="725615" y="478822"/>
                  </a:cubicBezTo>
                  <a:cubicBezTo>
                    <a:pt x="725615" y="379095"/>
                    <a:pt x="703802" y="301085"/>
                    <a:pt x="660178" y="246412"/>
                  </a:cubicBezTo>
                  <a:cubicBezTo>
                    <a:pt x="616553" y="191834"/>
                    <a:pt x="554069" y="164497"/>
                    <a:pt x="472821" y="164497"/>
                  </a:cubicBezTo>
                  <a:close/>
                </a:path>
              </a:pathLst>
            </a:custGeom>
            <a:grpFill/>
            <a:ln w="9525" cap="flat">
              <a:noFill/>
              <a:prstDash val="solid"/>
              <a:miter/>
            </a:ln>
          </p:spPr>
          <p:txBody>
            <a:bodyPr rtlCol="0" anchor="ctr"/>
            <a:lstStyle/>
            <a:p>
              <a:endParaRPr lang="en-US" sz="1800"/>
            </a:p>
          </p:txBody>
        </p:sp>
        <p:sp>
          <p:nvSpPr>
            <p:cNvPr id="28" name="Freeform: Shape 27">
              <a:extLst>
                <a:ext uri="{FF2B5EF4-FFF2-40B4-BE49-F238E27FC236}">
                  <a16:creationId xmlns:a16="http://schemas.microsoft.com/office/drawing/2014/main" id="{B165A848-4EE6-DE4A-D8CB-3EA312E4480C}"/>
                </a:ext>
              </a:extLst>
            </p:cNvPr>
            <p:cNvSpPr/>
            <p:nvPr/>
          </p:nvSpPr>
          <p:spPr bwMode="white">
            <a:xfrm>
              <a:off x="5180361" y="2344310"/>
              <a:ext cx="647319" cy="954309"/>
            </a:xfrm>
            <a:custGeom>
              <a:avLst/>
              <a:gdLst>
                <a:gd name="connsiteX0" fmla="*/ 0 w 647319"/>
                <a:gd name="connsiteY0" fmla="*/ 904589 h 954309"/>
                <a:gd name="connsiteX1" fmla="*/ 0 w 647319"/>
                <a:gd name="connsiteY1" fmla="*/ 713137 h 954309"/>
                <a:gd name="connsiteX2" fmla="*/ 255556 w 647319"/>
                <a:gd name="connsiteY2" fmla="*/ 801243 h 954309"/>
                <a:gd name="connsiteX3" fmla="*/ 442531 w 647319"/>
                <a:gd name="connsiteY3" fmla="*/ 690848 h 954309"/>
                <a:gd name="connsiteX4" fmla="*/ 426530 w 647319"/>
                <a:gd name="connsiteY4" fmla="*/ 637889 h 954309"/>
                <a:gd name="connsiteX5" fmla="*/ 383381 w 647319"/>
                <a:gd name="connsiteY5" fmla="*/ 599123 h 954309"/>
                <a:gd name="connsiteX6" fmla="*/ 319278 w 647319"/>
                <a:gd name="connsiteY6" fmla="*/ 568833 h 954309"/>
                <a:gd name="connsiteX7" fmla="*/ 236887 w 647319"/>
                <a:gd name="connsiteY7" fmla="*/ 538544 h 954309"/>
                <a:gd name="connsiteX8" fmla="*/ 135827 w 647319"/>
                <a:gd name="connsiteY8" fmla="*/ 491395 h 954309"/>
                <a:gd name="connsiteX9" fmla="*/ 61055 w 647319"/>
                <a:gd name="connsiteY9" fmla="*/ 434816 h 954309"/>
                <a:gd name="connsiteX10" fmla="*/ 16097 w 647319"/>
                <a:gd name="connsiteY10" fmla="*/ 363188 h 954309"/>
                <a:gd name="connsiteX11" fmla="*/ 953 w 647319"/>
                <a:gd name="connsiteY11" fmla="*/ 269748 h 954309"/>
                <a:gd name="connsiteX12" fmla="*/ 32099 w 647319"/>
                <a:gd name="connsiteY12" fmla="*/ 153543 h 954309"/>
                <a:gd name="connsiteX13" fmla="*/ 115824 w 647319"/>
                <a:gd name="connsiteY13" fmla="*/ 68961 h 954309"/>
                <a:gd name="connsiteX14" fmla="*/ 235077 w 647319"/>
                <a:gd name="connsiteY14" fmla="*/ 17335 h 954309"/>
                <a:gd name="connsiteX15" fmla="*/ 373094 w 647319"/>
                <a:gd name="connsiteY15" fmla="*/ 0 h 954309"/>
                <a:gd name="connsiteX16" fmla="*/ 599218 w 647319"/>
                <a:gd name="connsiteY16" fmla="*/ 38291 h 954309"/>
                <a:gd name="connsiteX17" fmla="*/ 599218 w 647319"/>
                <a:gd name="connsiteY17" fmla="*/ 218980 h 954309"/>
                <a:gd name="connsiteX18" fmla="*/ 378428 w 647319"/>
                <a:gd name="connsiteY18" fmla="*/ 153067 h 954309"/>
                <a:gd name="connsiteX19" fmla="*/ 307658 w 647319"/>
                <a:gd name="connsiteY19" fmla="*/ 161068 h 954309"/>
                <a:gd name="connsiteX20" fmla="*/ 253746 w 647319"/>
                <a:gd name="connsiteY20" fmla="*/ 183356 h 954309"/>
                <a:gd name="connsiteX21" fmla="*/ 218980 w 647319"/>
                <a:gd name="connsiteY21" fmla="*/ 217646 h 954309"/>
                <a:gd name="connsiteX22" fmla="*/ 206502 w 647319"/>
                <a:gd name="connsiteY22" fmla="*/ 261747 h 954309"/>
                <a:gd name="connsiteX23" fmla="*/ 218980 w 647319"/>
                <a:gd name="connsiteY23" fmla="*/ 311563 h 954309"/>
                <a:gd name="connsiteX24" fmla="*/ 255937 w 647319"/>
                <a:gd name="connsiteY24" fmla="*/ 347663 h 954309"/>
                <a:gd name="connsiteX25" fmla="*/ 314706 w 647319"/>
                <a:gd name="connsiteY25" fmla="*/ 376142 h 954309"/>
                <a:gd name="connsiteX26" fmla="*/ 393478 w 647319"/>
                <a:gd name="connsiteY26" fmla="*/ 404146 h 954309"/>
                <a:gd name="connsiteX27" fmla="*/ 499015 w 647319"/>
                <a:gd name="connsiteY27" fmla="*/ 453104 h 954309"/>
                <a:gd name="connsiteX28" fmla="*/ 578739 w 647319"/>
                <a:gd name="connsiteY28" fmla="*/ 509683 h 954309"/>
                <a:gd name="connsiteX29" fmla="*/ 629508 w 647319"/>
                <a:gd name="connsiteY29" fmla="*/ 582644 h 954309"/>
                <a:gd name="connsiteX30" fmla="*/ 647319 w 647319"/>
                <a:gd name="connsiteY30" fmla="*/ 681038 h 954309"/>
                <a:gd name="connsiteX31" fmla="*/ 615220 w 647319"/>
                <a:gd name="connsiteY31" fmla="*/ 802100 h 954309"/>
                <a:gd name="connsiteX32" fmla="*/ 529780 w 647319"/>
                <a:gd name="connsiteY32" fmla="*/ 887540 h 954309"/>
                <a:gd name="connsiteX33" fmla="*/ 406432 w 647319"/>
                <a:gd name="connsiteY33" fmla="*/ 937832 h 954309"/>
                <a:gd name="connsiteX34" fmla="*/ 259080 w 647319"/>
                <a:gd name="connsiteY34" fmla="*/ 954310 h 954309"/>
                <a:gd name="connsiteX35" fmla="*/ 0 w 647319"/>
                <a:gd name="connsiteY35" fmla="*/ 904494 h 95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7319" h="954309">
                  <a:moveTo>
                    <a:pt x="0" y="904589"/>
                  </a:moveTo>
                  <a:lnTo>
                    <a:pt x="0" y="713137"/>
                  </a:lnTo>
                  <a:cubicBezTo>
                    <a:pt x="77153" y="771906"/>
                    <a:pt x="162306" y="801243"/>
                    <a:pt x="255556" y="801243"/>
                  </a:cubicBezTo>
                  <a:cubicBezTo>
                    <a:pt x="380238" y="801243"/>
                    <a:pt x="442531" y="764477"/>
                    <a:pt x="442531" y="690848"/>
                  </a:cubicBezTo>
                  <a:cubicBezTo>
                    <a:pt x="442531" y="670084"/>
                    <a:pt x="437197" y="652463"/>
                    <a:pt x="426530" y="637889"/>
                  </a:cubicBezTo>
                  <a:cubicBezTo>
                    <a:pt x="415862" y="623316"/>
                    <a:pt x="401479" y="610457"/>
                    <a:pt x="383381" y="599123"/>
                  </a:cubicBezTo>
                  <a:cubicBezTo>
                    <a:pt x="365284" y="587883"/>
                    <a:pt x="343948" y="577787"/>
                    <a:pt x="319278" y="568833"/>
                  </a:cubicBezTo>
                  <a:cubicBezTo>
                    <a:pt x="294608" y="559975"/>
                    <a:pt x="267176" y="549878"/>
                    <a:pt x="236887" y="538544"/>
                  </a:cubicBezTo>
                  <a:cubicBezTo>
                    <a:pt x="199454" y="523685"/>
                    <a:pt x="165830" y="507968"/>
                    <a:pt x="135827" y="491395"/>
                  </a:cubicBezTo>
                  <a:cubicBezTo>
                    <a:pt x="105823" y="474821"/>
                    <a:pt x="80963" y="455962"/>
                    <a:pt x="61055" y="434816"/>
                  </a:cubicBezTo>
                  <a:cubicBezTo>
                    <a:pt x="41148" y="413766"/>
                    <a:pt x="26194" y="389858"/>
                    <a:pt x="16097" y="363188"/>
                  </a:cubicBezTo>
                  <a:cubicBezTo>
                    <a:pt x="6001" y="336518"/>
                    <a:pt x="953" y="305276"/>
                    <a:pt x="953" y="269748"/>
                  </a:cubicBezTo>
                  <a:cubicBezTo>
                    <a:pt x="953" y="225838"/>
                    <a:pt x="11335" y="187071"/>
                    <a:pt x="32099" y="153543"/>
                  </a:cubicBezTo>
                  <a:cubicBezTo>
                    <a:pt x="52864" y="120015"/>
                    <a:pt x="80772" y="91821"/>
                    <a:pt x="115824" y="68961"/>
                  </a:cubicBezTo>
                  <a:cubicBezTo>
                    <a:pt x="150876" y="46101"/>
                    <a:pt x="190595" y="28861"/>
                    <a:pt x="235077" y="17335"/>
                  </a:cubicBezTo>
                  <a:cubicBezTo>
                    <a:pt x="279559" y="5810"/>
                    <a:pt x="325564" y="0"/>
                    <a:pt x="373094" y="0"/>
                  </a:cubicBezTo>
                  <a:cubicBezTo>
                    <a:pt x="457391" y="0"/>
                    <a:pt x="532733" y="12764"/>
                    <a:pt x="599218" y="38291"/>
                  </a:cubicBezTo>
                  <a:lnTo>
                    <a:pt x="599218" y="218980"/>
                  </a:lnTo>
                  <a:cubicBezTo>
                    <a:pt x="535114" y="175069"/>
                    <a:pt x="461486" y="153067"/>
                    <a:pt x="378428" y="153067"/>
                  </a:cubicBezTo>
                  <a:cubicBezTo>
                    <a:pt x="352330" y="153067"/>
                    <a:pt x="328708" y="155734"/>
                    <a:pt x="307658" y="161068"/>
                  </a:cubicBezTo>
                  <a:cubicBezTo>
                    <a:pt x="286607" y="166402"/>
                    <a:pt x="268605" y="173831"/>
                    <a:pt x="253746" y="183356"/>
                  </a:cubicBezTo>
                  <a:cubicBezTo>
                    <a:pt x="238887" y="192881"/>
                    <a:pt x="227362" y="204311"/>
                    <a:pt x="218980" y="217646"/>
                  </a:cubicBezTo>
                  <a:cubicBezTo>
                    <a:pt x="210693" y="230981"/>
                    <a:pt x="206502" y="245650"/>
                    <a:pt x="206502" y="261747"/>
                  </a:cubicBezTo>
                  <a:cubicBezTo>
                    <a:pt x="206502" y="281369"/>
                    <a:pt x="210693" y="297942"/>
                    <a:pt x="218980" y="311563"/>
                  </a:cubicBezTo>
                  <a:cubicBezTo>
                    <a:pt x="227267" y="325184"/>
                    <a:pt x="239554" y="337280"/>
                    <a:pt x="255937" y="347663"/>
                  </a:cubicBezTo>
                  <a:cubicBezTo>
                    <a:pt x="272225" y="358045"/>
                    <a:pt x="291846" y="367570"/>
                    <a:pt x="314706" y="376142"/>
                  </a:cubicBezTo>
                  <a:cubicBezTo>
                    <a:pt x="337566" y="384715"/>
                    <a:pt x="363855" y="394144"/>
                    <a:pt x="393478" y="404146"/>
                  </a:cubicBezTo>
                  <a:cubicBezTo>
                    <a:pt x="432626" y="420148"/>
                    <a:pt x="467773" y="436531"/>
                    <a:pt x="499015" y="453104"/>
                  </a:cubicBezTo>
                  <a:cubicBezTo>
                    <a:pt x="530162" y="469773"/>
                    <a:pt x="556736" y="488537"/>
                    <a:pt x="578739" y="509683"/>
                  </a:cubicBezTo>
                  <a:cubicBezTo>
                    <a:pt x="600647" y="530733"/>
                    <a:pt x="617601" y="555117"/>
                    <a:pt x="629508" y="582644"/>
                  </a:cubicBezTo>
                  <a:cubicBezTo>
                    <a:pt x="641414" y="610267"/>
                    <a:pt x="647319" y="643033"/>
                    <a:pt x="647319" y="681038"/>
                  </a:cubicBezTo>
                  <a:cubicBezTo>
                    <a:pt x="647319" y="727329"/>
                    <a:pt x="636651" y="767715"/>
                    <a:pt x="615220" y="802100"/>
                  </a:cubicBezTo>
                  <a:cubicBezTo>
                    <a:pt x="593884" y="836581"/>
                    <a:pt x="565404" y="865061"/>
                    <a:pt x="529780" y="887540"/>
                  </a:cubicBezTo>
                  <a:cubicBezTo>
                    <a:pt x="494157" y="910114"/>
                    <a:pt x="453104" y="926878"/>
                    <a:pt x="406432" y="937832"/>
                  </a:cubicBezTo>
                  <a:cubicBezTo>
                    <a:pt x="359855" y="948785"/>
                    <a:pt x="310705" y="954310"/>
                    <a:pt x="259080" y="954310"/>
                  </a:cubicBezTo>
                  <a:cubicBezTo>
                    <a:pt x="159353" y="954310"/>
                    <a:pt x="72962" y="937641"/>
                    <a:pt x="0" y="904494"/>
                  </a:cubicBezTo>
                  <a:close/>
                </a:path>
              </a:pathLst>
            </a:custGeom>
            <a:grpFill/>
            <a:ln w="9525" cap="flat">
              <a:noFill/>
              <a:prstDash val="solid"/>
              <a:miter/>
            </a:ln>
          </p:spPr>
          <p:txBody>
            <a:bodyPr rtlCol="0" anchor="ctr"/>
            <a:lstStyle/>
            <a:p>
              <a:endParaRPr lang="en-US" sz="1800"/>
            </a:p>
          </p:txBody>
        </p:sp>
        <p:sp>
          <p:nvSpPr>
            <p:cNvPr id="29" name="Freeform: Shape 28">
              <a:extLst>
                <a:ext uri="{FF2B5EF4-FFF2-40B4-BE49-F238E27FC236}">
                  <a16:creationId xmlns:a16="http://schemas.microsoft.com/office/drawing/2014/main" id="{68B522E9-BE2D-0C37-92C4-BAB333C2C2D5}"/>
                </a:ext>
              </a:extLst>
            </p:cNvPr>
            <p:cNvSpPr/>
            <p:nvPr/>
          </p:nvSpPr>
          <p:spPr bwMode="white">
            <a:xfrm>
              <a:off x="5909975" y="2344405"/>
              <a:ext cx="937450" cy="954500"/>
            </a:xfrm>
            <a:custGeom>
              <a:avLst/>
              <a:gdLst>
                <a:gd name="connsiteX0" fmla="*/ 463011 w 937450"/>
                <a:gd name="connsiteY0" fmla="*/ 954310 h 954500"/>
                <a:gd name="connsiteX1" fmla="*/ 126016 w 937450"/>
                <a:gd name="connsiteY1" fmla="*/ 826579 h 954500"/>
                <a:gd name="connsiteX2" fmla="*/ 0 w 937450"/>
                <a:gd name="connsiteY2" fmla="*/ 487871 h 954500"/>
                <a:gd name="connsiteX3" fmla="*/ 131350 w 937450"/>
                <a:gd name="connsiteY3" fmla="*/ 129064 h 954500"/>
                <a:gd name="connsiteX4" fmla="*/ 485204 w 937450"/>
                <a:gd name="connsiteY4" fmla="*/ 0 h 954500"/>
                <a:gd name="connsiteX5" fmla="*/ 818198 w 937450"/>
                <a:gd name="connsiteY5" fmla="*/ 125540 h 954500"/>
                <a:gd name="connsiteX6" fmla="*/ 937451 w 937450"/>
                <a:gd name="connsiteY6" fmla="*/ 473678 h 954500"/>
                <a:gd name="connsiteX7" fmla="*/ 808768 w 937450"/>
                <a:gd name="connsiteY7" fmla="*/ 823151 h 954500"/>
                <a:gd name="connsiteX8" fmla="*/ 462915 w 937450"/>
                <a:gd name="connsiteY8" fmla="*/ 954500 h 954500"/>
                <a:gd name="connsiteX9" fmla="*/ 472821 w 937450"/>
                <a:gd name="connsiteY9" fmla="*/ 164592 h 954500"/>
                <a:gd name="connsiteX10" fmla="*/ 281369 w 937450"/>
                <a:gd name="connsiteY10" fmla="*/ 249174 h 954500"/>
                <a:gd name="connsiteX11" fmla="*/ 211074 w 937450"/>
                <a:gd name="connsiteY11" fmla="*/ 482441 h 954500"/>
                <a:gd name="connsiteX12" fmla="*/ 282321 w 937450"/>
                <a:gd name="connsiteY12" fmla="*/ 708088 h 954500"/>
                <a:gd name="connsiteX13" fmla="*/ 472821 w 937450"/>
                <a:gd name="connsiteY13" fmla="*/ 790480 h 954500"/>
                <a:gd name="connsiteX14" fmla="*/ 660178 w 937450"/>
                <a:gd name="connsiteY14" fmla="*/ 709422 h 954500"/>
                <a:gd name="connsiteX15" fmla="*/ 725615 w 937450"/>
                <a:gd name="connsiteY15" fmla="*/ 478822 h 954500"/>
                <a:gd name="connsiteX16" fmla="*/ 660178 w 937450"/>
                <a:gd name="connsiteY16" fmla="*/ 246412 h 954500"/>
                <a:gd name="connsiteX17" fmla="*/ 472821 w 937450"/>
                <a:gd name="connsiteY17" fmla="*/ 164497 h 95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37450" h="954500">
                  <a:moveTo>
                    <a:pt x="463011" y="954310"/>
                  </a:moveTo>
                  <a:cubicBezTo>
                    <a:pt x="322326" y="954310"/>
                    <a:pt x="210027" y="911733"/>
                    <a:pt x="126016" y="826579"/>
                  </a:cubicBezTo>
                  <a:cubicBezTo>
                    <a:pt x="42006" y="741426"/>
                    <a:pt x="0" y="628459"/>
                    <a:pt x="0" y="487871"/>
                  </a:cubicBezTo>
                  <a:cubicBezTo>
                    <a:pt x="0" y="334709"/>
                    <a:pt x="43720" y="215170"/>
                    <a:pt x="131350" y="129064"/>
                  </a:cubicBezTo>
                  <a:cubicBezTo>
                    <a:pt x="218885" y="43053"/>
                    <a:pt x="336900" y="0"/>
                    <a:pt x="485204" y="0"/>
                  </a:cubicBezTo>
                  <a:cubicBezTo>
                    <a:pt x="633508" y="0"/>
                    <a:pt x="738664" y="41815"/>
                    <a:pt x="818198" y="125540"/>
                  </a:cubicBezTo>
                  <a:cubicBezTo>
                    <a:pt x="897731" y="209264"/>
                    <a:pt x="937451" y="325279"/>
                    <a:pt x="937451" y="473678"/>
                  </a:cubicBezTo>
                  <a:cubicBezTo>
                    <a:pt x="937451" y="622078"/>
                    <a:pt x="894588" y="735616"/>
                    <a:pt x="808768" y="823151"/>
                  </a:cubicBezTo>
                  <a:cubicBezTo>
                    <a:pt x="723043" y="910685"/>
                    <a:pt x="607695" y="954500"/>
                    <a:pt x="462915" y="954500"/>
                  </a:cubicBezTo>
                  <a:close/>
                  <a:moveTo>
                    <a:pt x="472821" y="164592"/>
                  </a:moveTo>
                  <a:cubicBezTo>
                    <a:pt x="392049" y="164592"/>
                    <a:pt x="328327" y="192786"/>
                    <a:pt x="281369" y="249174"/>
                  </a:cubicBezTo>
                  <a:cubicBezTo>
                    <a:pt x="234506" y="305562"/>
                    <a:pt x="211074" y="383286"/>
                    <a:pt x="211074" y="482441"/>
                  </a:cubicBezTo>
                  <a:cubicBezTo>
                    <a:pt x="211074" y="581597"/>
                    <a:pt x="234791" y="653225"/>
                    <a:pt x="282321" y="708088"/>
                  </a:cubicBezTo>
                  <a:cubicBezTo>
                    <a:pt x="329756" y="762953"/>
                    <a:pt x="393288" y="790480"/>
                    <a:pt x="472821" y="790480"/>
                  </a:cubicBezTo>
                  <a:cubicBezTo>
                    <a:pt x="552355" y="790480"/>
                    <a:pt x="616554" y="763524"/>
                    <a:pt x="660178" y="709422"/>
                  </a:cubicBezTo>
                  <a:cubicBezTo>
                    <a:pt x="703802" y="655415"/>
                    <a:pt x="725615" y="578549"/>
                    <a:pt x="725615" y="478822"/>
                  </a:cubicBezTo>
                  <a:cubicBezTo>
                    <a:pt x="725615" y="379095"/>
                    <a:pt x="703802" y="301085"/>
                    <a:pt x="660178" y="246412"/>
                  </a:cubicBezTo>
                  <a:cubicBezTo>
                    <a:pt x="616554" y="191834"/>
                    <a:pt x="554070" y="164497"/>
                    <a:pt x="472821" y="164497"/>
                  </a:cubicBezTo>
                  <a:close/>
                </a:path>
              </a:pathLst>
            </a:custGeom>
            <a:grpFill/>
            <a:ln w="9525" cap="flat">
              <a:noFill/>
              <a:prstDash val="solid"/>
              <a:miter/>
            </a:ln>
          </p:spPr>
          <p:txBody>
            <a:bodyPr rtlCol="0" anchor="ctr"/>
            <a:lstStyle/>
            <a:p>
              <a:endParaRPr lang="en-US" sz="1800"/>
            </a:p>
          </p:txBody>
        </p:sp>
        <p:sp>
          <p:nvSpPr>
            <p:cNvPr id="30" name="Freeform: Shape 29">
              <a:extLst>
                <a:ext uri="{FF2B5EF4-FFF2-40B4-BE49-F238E27FC236}">
                  <a16:creationId xmlns:a16="http://schemas.microsoft.com/office/drawing/2014/main" id="{21258D29-252A-7890-CBA1-2D62B73CC6DF}"/>
                </a:ext>
              </a:extLst>
            </p:cNvPr>
            <p:cNvSpPr/>
            <p:nvPr/>
          </p:nvSpPr>
          <p:spPr bwMode="white">
            <a:xfrm>
              <a:off x="6867524" y="1907208"/>
              <a:ext cx="607218" cy="1370171"/>
            </a:xfrm>
            <a:custGeom>
              <a:avLst/>
              <a:gdLst>
                <a:gd name="connsiteX0" fmla="*/ 607123 w 607218"/>
                <a:gd name="connsiteY0" fmla="*/ 188786 h 1370171"/>
                <a:gd name="connsiteX1" fmla="*/ 511873 w 607218"/>
                <a:gd name="connsiteY1" fmla="*/ 164783 h 1370171"/>
                <a:gd name="connsiteX2" fmla="*/ 361379 w 607218"/>
                <a:gd name="connsiteY2" fmla="*/ 334804 h 1370171"/>
                <a:gd name="connsiteX3" fmla="*/ 361379 w 607218"/>
                <a:gd name="connsiteY3" fmla="*/ 458534 h 1370171"/>
                <a:gd name="connsiteX4" fmla="*/ 573310 w 607218"/>
                <a:gd name="connsiteY4" fmla="*/ 458534 h 1370171"/>
                <a:gd name="connsiteX5" fmla="*/ 573310 w 607218"/>
                <a:gd name="connsiteY5" fmla="*/ 620554 h 1370171"/>
                <a:gd name="connsiteX6" fmla="*/ 362331 w 607218"/>
                <a:gd name="connsiteY6" fmla="*/ 620554 h 1370171"/>
                <a:gd name="connsiteX7" fmla="*/ 362331 w 607218"/>
                <a:gd name="connsiteY7" fmla="*/ 1370171 h 1370171"/>
                <a:gd name="connsiteX8" fmla="*/ 155829 w 607218"/>
                <a:gd name="connsiteY8" fmla="*/ 1370171 h 1370171"/>
                <a:gd name="connsiteX9" fmla="*/ 155829 w 607218"/>
                <a:gd name="connsiteY9" fmla="*/ 620554 h 1370171"/>
                <a:gd name="connsiteX10" fmla="*/ 0 w 607218"/>
                <a:gd name="connsiteY10" fmla="*/ 620554 h 1370171"/>
                <a:gd name="connsiteX11" fmla="*/ 0 w 607218"/>
                <a:gd name="connsiteY11" fmla="*/ 458534 h 1370171"/>
                <a:gd name="connsiteX12" fmla="*/ 155829 w 607218"/>
                <a:gd name="connsiteY12" fmla="*/ 458534 h 1370171"/>
                <a:gd name="connsiteX13" fmla="*/ 155829 w 607218"/>
                <a:gd name="connsiteY13" fmla="*/ 310706 h 1370171"/>
                <a:gd name="connsiteX14" fmla="*/ 250222 w 607218"/>
                <a:gd name="connsiteY14" fmla="*/ 83249 h 1370171"/>
                <a:gd name="connsiteX15" fmla="*/ 486156 w 607218"/>
                <a:gd name="connsiteY15" fmla="*/ 0 h 1370171"/>
                <a:gd name="connsiteX16" fmla="*/ 607219 w 607218"/>
                <a:gd name="connsiteY16" fmla="*/ 16955 h 1370171"/>
                <a:gd name="connsiteX17" fmla="*/ 607219 w 607218"/>
                <a:gd name="connsiteY17" fmla="*/ 188786 h 1370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7218" h="1370171">
                  <a:moveTo>
                    <a:pt x="607123" y="188786"/>
                  </a:moveTo>
                  <a:cubicBezTo>
                    <a:pt x="579215" y="172784"/>
                    <a:pt x="547497" y="164783"/>
                    <a:pt x="511873" y="164783"/>
                  </a:cubicBezTo>
                  <a:cubicBezTo>
                    <a:pt x="411575" y="164783"/>
                    <a:pt x="361379" y="221456"/>
                    <a:pt x="361379" y="334804"/>
                  </a:cubicBezTo>
                  <a:lnTo>
                    <a:pt x="361379" y="458534"/>
                  </a:lnTo>
                  <a:lnTo>
                    <a:pt x="573310" y="458534"/>
                  </a:lnTo>
                  <a:lnTo>
                    <a:pt x="573310" y="620554"/>
                  </a:lnTo>
                  <a:lnTo>
                    <a:pt x="362331" y="620554"/>
                  </a:lnTo>
                  <a:lnTo>
                    <a:pt x="362331" y="1370171"/>
                  </a:lnTo>
                  <a:lnTo>
                    <a:pt x="155829" y="1370171"/>
                  </a:lnTo>
                  <a:lnTo>
                    <a:pt x="155829" y="620554"/>
                  </a:lnTo>
                  <a:lnTo>
                    <a:pt x="0" y="620554"/>
                  </a:lnTo>
                  <a:lnTo>
                    <a:pt x="0" y="458534"/>
                  </a:lnTo>
                  <a:lnTo>
                    <a:pt x="155829" y="458534"/>
                  </a:lnTo>
                  <a:lnTo>
                    <a:pt x="155829" y="310706"/>
                  </a:lnTo>
                  <a:cubicBezTo>
                    <a:pt x="155829" y="214598"/>
                    <a:pt x="187261" y="138779"/>
                    <a:pt x="250222" y="83249"/>
                  </a:cubicBezTo>
                  <a:cubicBezTo>
                    <a:pt x="313087" y="27718"/>
                    <a:pt x="391763" y="0"/>
                    <a:pt x="486156" y="0"/>
                  </a:cubicBezTo>
                  <a:cubicBezTo>
                    <a:pt x="537210" y="0"/>
                    <a:pt x="577501" y="5620"/>
                    <a:pt x="607219" y="16955"/>
                  </a:cubicBezTo>
                  <a:lnTo>
                    <a:pt x="607219" y="188786"/>
                  </a:lnTo>
                  <a:close/>
                </a:path>
              </a:pathLst>
            </a:custGeom>
            <a:grpFill/>
            <a:ln w="9525" cap="flat">
              <a:noFill/>
              <a:prstDash val="solid"/>
              <a:miter/>
            </a:ln>
          </p:spPr>
          <p:txBody>
            <a:bodyPr rtlCol="0" anchor="ctr"/>
            <a:lstStyle/>
            <a:p>
              <a:endParaRPr lang="en-US" sz="1800"/>
            </a:p>
          </p:txBody>
        </p:sp>
        <p:sp>
          <p:nvSpPr>
            <p:cNvPr id="31" name="Freeform: Shape 30">
              <a:extLst>
                <a:ext uri="{FF2B5EF4-FFF2-40B4-BE49-F238E27FC236}">
                  <a16:creationId xmlns:a16="http://schemas.microsoft.com/office/drawing/2014/main" id="{4479E827-C57E-CA20-149D-7272F492FA52}"/>
                </a:ext>
              </a:extLst>
            </p:cNvPr>
            <p:cNvSpPr/>
            <p:nvPr/>
          </p:nvSpPr>
          <p:spPr bwMode="white">
            <a:xfrm>
              <a:off x="7398638" y="2095993"/>
              <a:ext cx="576929" cy="1201864"/>
            </a:xfrm>
            <a:custGeom>
              <a:avLst/>
              <a:gdLst>
                <a:gd name="connsiteX0" fmla="*/ 576834 w 576929"/>
                <a:gd name="connsiteY0" fmla="*/ 1171575 h 1201864"/>
                <a:gd name="connsiteX1" fmla="*/ 417481 w 576929"/>
                <a:gd name="connsiteY1" fmla="*/ 1201865 h 1201864"/>
                <a:gd name="connsiteX2" fmla="*/ 152209 w 576929"/>
                <a:gd name="connsiteY2" fmla="*/ 947261 h 1201864"/>
                <a:gd name="connsiteX3" fmla="*/ 152209 w 576929"/>
                <a:gd name="connsiteY3" fmla="*/ 431768 h 1201864"/>
                <a:gd name="connsiteX4" fmla="*/ 0 w 576929"/>
                <a:gd name="connsiteY4" fmla="*/ 431768 h 1201864"/>
                <a:gd name="connsiteX5" fmla="*/ 0 w 576929"/>
                <a:gd name="connsiteY5" fmla="*/ 269748 h 1201864"/>
                <a:gd name="connsiteX6" fmla="*/ 152209 w 576929"/>
                <a:gd name="connsiteY6" fmla="*/ 269748 h 1201864"/>
                <a:gd name="connsiteX7" fmla="*/ 152209 w 576929"/>
                <a:gd name="connsiteY7" fmla="*/ 58769 h 1201864"/>
                <a:gd name="connsiteX8" fmla="*/ 358807 w 576929"/>
                <a:gd name="connsiteY8" fmla="*/ 0 h 1201864"/>
                <a:gd name="connsiteX9" fmla="*/ 358807 w 576929"/>
                <a:gd name="connsiteY9" fmla="*/ 269748 h 1201864"/>
                <a:gd name="connsiteX10" fmla="*/ 576929 w 576929"/>
                <a:gd name="connsiteY10" fmla="*/ 269748 h 1201864"/>
                <a:gd name="connsiteX11" fmla="*/ 576929 w 576929"/>
                <a:gd name="connsiteY11" fmla="*/ 431768 h 1201864"/>
                <a:gd name="connsiteX12" fmla="*/ 358807 w 576929"/>
                <a:gd name="connsiteY12" fmla="*/ 431768 h 1201864"/>
                <a:gd name="connsiteX13" fmla="*/ 358807 w 576929"/>
                <a:gd name="connsiteY13" fmla="*/ 887635 h 1201864"/>
                <a:gd name="connsiteX14" fmla="*/ 388144 w 576929"/>
                <a:gd name="connsiteY14" fmla="*/ 1003364 h 1201864"/>
                <a:gd name="connsiteX15" fmla="*/ 486060 w 576929"/>
                <a:gd name="connsiteY15" fmla="*/ 1038035 h 1201864"/>
                <a:gd name="connsiteX16" fmla="*/ 576834 w 576929"/>
                <a:gd name="connsiteY16" fmla="*/ 1007745 h 1201864"/>
                <a:gd name="connsiteX17" fmla="*/ 576834 w 576929"/>
                <a:gd name="connsiteY17" fmla="*/ 1171575 h 120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6929" h="1201864">
                  <a:moveTo>
                    <a:pt x="576834" y="1171575"/>
                  </a:moveTo>
                  <a:cubicBezTo>
                    <a:pt x="536448" y="1191768"/>
                    <a:pt x="483394" y="1201865"/>
                    <a:pt x="417481" y="1201865"/>
                  </a:cubicBezTo>
                  <a:cubicBezTo>
                    <a:pt x="240602" y="1201865"/>
                    <a:pt x="152209" y="1116997"/>
                    <a:pt x="152209" y="947261"/>
                  </a:cubicBezTo>
                  <a:lnTo>
                    <a:pt x="152209" y="431768"/>
                  </a:lnTo>
                  <a:lnTo>
                    <a:pt x="0" y="431768"/>
                  </a:lnTo>
                  <a:lnTo>
                    <a:pt x="0" y="269748"/>
                  </a:lnTo>
                  <a:lnTo>
                    <a:pt x="152209" y="269748"/>
                  </a:lnTo>
                  <a:lnTo>
                    <a:pt x="152209" y="58769"/>
                  </a:lnTo>
                  <a:lnTo>
                    <a:pt x="358807" y="0"/>
                  </a:lnTo>
                  <a:lnTo>
                    <a:pt x="358807" y="269748"/>
                  </a:lnTo>
                  <a:lnTo>
                    <a:pt x="576929" y="269748"/>
                  </a:lnTo>
                  <a:lnTo>
                    <a:pt x="576929" y="431768"/>
                  </a:lnTo>
                  <a:lnTo>
                    <a:pt x="358807" y="431768"/>
                  </a:lnTo>
                  <a:lnTo>
                    <a:pt x="358807" y="887635"/>
                  </a:lnTo>
                  <a:cubicBezTo>
                    <a:pt x="358807" y="941642"/>
                    <a:pt x="368618" y="980218"/>
                    <a:pt x="388144" y="1003364"/>
                  </a:cubicBezTo>
                  <a:cubicBezTo>
                    <a:pt x="407765" y="1026509"/>
                    <a:pt x="440341" y="1038035"/>
                    <a:pt x="486060" y="1038035"/>
                  </a:cubicBezTo>
                  <a:cubicBezTo>
                    <a:pt x="521112" y="1038035"/>
                    <a:pt x="551307" y="1027938"/>
                    <a:pt x="576834" y="1007745"/>
                  </a:cubicBezTo>
                  <a:lnTo>
                    <a:pt x="576834" y="1171575"/>
                  </a:lnTo>
                  <a:close/>
                </a:path>
              </a:pathLst>
            </a:custGeom>
            <a:grpFill/>
            <a:ln w="9525" cap="flat">
              <a:noFill/>
              <a:prstDash val="solid"/>
              <a:miter/>
            </a:ln>
          </p:spPr>
          <p:txBody>
            <a:bodyPr rtlCol="0" anchor="ctr"/>
            <a:lstStyle/>
            <a:p>
              <a:endParaRPr lang="en-US" sz="1800"/>
            </a:p>
          </p:txBody>
        </p:sp>
        <p:sp>
          <p:nvSpPr>
            <p:cNvPr id="32" name="Freeform: Shape 31">
              <a:extLst>
                <a:ext uri="{FF2B5EF4-FFF2-40B4-BE49-F238E27FC236}">
                  <a16:creationId xmlns:a16="http://schemas.microsoft.com/office/drawing/2014/main" id="{89685AAF-E6CE-0A10-EBE5-9642E5DF5F7E}"/>
                </a:ext>
              </a:extLst>
            </p:cNvPr>
            <p:cNvSpPr/>
            <p:nvPr/>
          </p:nvSpPr>
          <p:spPr bwMode="white">
            <a:xfrm>
              <a:off x="747712" y="3824019"/>
              <a:ext cx="864584" cy="1276730"/>
            </a:xfrm>
            <a:custGeom>
              <a:avLst/>
              <a:gdLst>
                <a:gd name="connsiteX0" fmla="*/ 0 w 864584"/>
                <a:gd name="connsiteY0" fmla="*/ 1276636 h 1276730"/>
                <a:gd name="connsiteX1" fmla="*/ 0 w 864584"/>
                <a:gd name="connsiteY1" fmla="*/ 0 h 1276730"/>
                <a:gd name="connsiteX2" fmla="*/ 405098 w 864584"/>
                <a:gd name="connsiteY2" fmla="*/ 0 h 1276730"/>
                <a:gd name="connsiteX3" fmla="*/ 698468 w 864584"/>
                <a:gd name="connsiteY3" fmla="*/ 81058 h 1276730"/>
                <a:gd name="connsiteX4" fmla="*/ 806672 w 864584"/>
                <a:gd name="connsiteY4" fmla="*/ 292036 h 1276730"/>
                <a:gd name="connsiteX5" fmla="*/ 745236 w 864584"/>
                <a:gd name="connsiteY5" fmla="*/ 480822 h 1276730"/>
                <a:gd name="connsiteX6" fmla="*/ 575215 w 864584"/>
                <a:gd name="connsiteY6" fmla="*/ 594741 h 1276730"/>
                <a:gd name="connsiteX7" fmla="*/ 575215 w 864584"/>
                <a:gd name="connsiteY7" fmla="*/ 598265 h 1276730"/>
                <a:gd name="connsiteX8" fmla="*/ 785813 w 864584"/>
                <a:gd name="connsiteY8" fmla="*/ 695801 h 1276730"/>
                <a:gd name="connsiteX9" fmla="*/ 864584 w 864584"/>
                <a:gd name="connsiteY9" fmla="*/ 909923 h 1276730"/>
                <a:gd name="connsiteX10" fmla="*/ 735521 w 864584"/>
                <a:gd name="connsiteY10" fmla="*/ 1175194 h 1276730"/>
                <a:gd name="connsiteX11" fmla="*/ 409670 w 864584"/>
                <a:gd name="connsiteY11" fmla="*/ 1276731 h 1276730"/>
                <a:gd name="connsiteX12" fmla="*/ 0 w 864584"/>
                <a:gd name="connsiteY12" fmla="*/ 1276731 h 1276730"/>
                <a:gd name="connsiteX13" fmla="*/ 210979 w 864584"/>
                <a:gd name="connsiteY13" fmla="*/ 170021 h 1276730"/>
                <a:gd name="connsiteX14" fmla="*/ 210979 w 864584"/>
                <a:gd name="connsiteY14" fmla="*/ 533209 h 1276730"/>
                <a:gd name="connsiteX15" fmla="*/ 348044 w 864584"/>
                <a:gd name="connsiteY15" fmla="*/ 533209 h 1276730"/>
                <a:gd name="connsiteX16" fmla="*/ 521208 w 864584"/>
                <a:gd name="connsiteY16" fmla="*/ 481108 h 1276730"/>
                <a:gd name="connsiteX17" fmla="*/ 583978 w 864584"/>
                <a:gd name="connsiteY17" fmla="*/ 333756 h 1276730"/>
                <a:gd name="connsiteX18" fmla="*/ 364998 w 864584"/>
                <a:gd name="connsiteY18" fmla="*/ 169926 h 1276730"/>
                <a:gd name="connsiteX19" fmla="*/ 210979 w 864584"/>
                <a:gd name="connsiteY19" fmla="*/ 169926 h 1276730"/>
                <a:gd name="connsiteX20" fmla="*/ 210979 w 864584"/>
                <a:gd name="connsiteY20" fmla="*/ 703326 h 1276730"/>
                <a:gd name="connsiteX21" fmla="*/ 210979 w 864584"/>
                <a:gd name="connsiteY21" fmla="*/ 1107567 h 1276730"/>
                <a:gd name="connsiteX22" fmla="*/ 391668 w 864584"/>
                <a:gd name="connsiteY22" fmla="*/ 1107567 h 1276730"/>
                <a:gd name="connsiteX23" fmla="*/ 574643 w 864584"/>
                <a:gd name="connsiteY23" fmla="*/ 1052798 h 1276730"/>
                <a:gd name="connsiteX24" fmla="*/ 639223 w 864584"/>
                <a:gd name="connsiteY24" fmla="*/ 901922 h 1276730"/>
                <a:gd name="connsiteX25" fmla="*/ 364141 w 864584"/>
                <a:gd name="connsiteY25" fmla="*/ 703421 h 1276730"/>
                <a:gd name="connsiteX26" fmla="*/ 210979 w 864584"/>
                <a:gd name="connsiteY26" fmla="*/ 703421 h 127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64584" h="1276730">
                  <a:moveTo>
                    <a:pt x="0" y="1276636"/>
                  </a:moveTo>
                  <a:lnTo>
                    <a:pt x="0" y="0"/>
                  </a:lnTo>
                  <a:lnTo>
                    <a:pt x="405098" y="0"/>
                  </a:lnTo>
                  <a:cubicBezTo>
                    <a:pt x="528542" y="0"/>
                    <a:pt x="626364" y="27051"/>
                    <a:pt x="698468" y="81058"/>
                  </a:cubicBezTo>
                  <a:cubicBezTo>
                    <a:pt x="770573" y="135064"/>
                    <a:pt x="806672" y="205359"/>
                    <a:pt x="806672" y="292036"/>
                  </a:cubicBezTo>
                  <a:cubicBezTo>
                    <a:pt x="806672" y="364426"/>
                    <a:pt x="786194" y="427387"/>
                    <a:pt x="745236" y="480822"/>
                  </a:cubicBezTo>
                  <a:cubicBezTo>
                    <a:pt x="704279" y="534257"/>
                    <a:pt x="647605" y="572262"/>
                    <a:pt x="575215" y="594741"/>
                  </a:cubicBezTo>
                  <a:lnTo>
                    <a:pt x="575215" y="598265"/>
                  </a:lnTo>
                  <a:cubicBezTo>
                    <a:pt x="663035" y="608362"/>
                    <a:pt x="733235" y="640842"/>
                    <a:pt x="785813" y="695801"/>
                  </a:cubicBezTo>
                  <a:cubicBezTo>
                    <a:pt x="838295" y="750665"/>
                    <a:pt x="864584" y="822103"/>
                    <a:pt x="864584" y="909923"/>
                  </a:cubicBezTo>
                  <a:cubicBezTo>
                    <a:pt x="864584" y="1019175"/>
                    <a:pt x="821531" y="1107567"/>
                    <a:pt x="735521" y="1175194"/>
                  </a:cubicBezTo>
                  <a:cubicBezTo>
                    <a:pt x="649415" y="1242822"/>
                    <a:pt x="540830" y="1276731"/>
                    <a:pt x="409670" y="1276731"/>
                  </a:cubicBezTo>
                  <a:lnTo>
                    <a:pt x="0" y="1276731"/>
                  </a:lnTo>
                  <a:close/>
                  <a:moveTo>
                    <a:pt x="210979" y="170021"/>
                  </a:moveTo>
                  <a:lnTo>
                    <a:pt x="210979" y="533209"/>
                  </a:lnTo>
                  <a:lnTo>
                    <a:pt x="348044" y="533209"/>
                  </a:lnTo>
                  <a:cubicBezTo>
                    <a:pt x="421672" y="533209"/>
                    <a:pt x="479393" y="515874"/>
                    <a:pt x="521208" y="481108"/>
                  </a:cubicBezTo>
                  <a:cubicBezTo>
                    <a:pt x="563023" y="446342"/>
                    <a:pt x="583978" y="397288"/>
                    <a:pt x="583978" y="333756"/>
                  </a:cubicBezTo>
                  <a:cubicBezTo>
                    <a:pt x="583978" y="224600"/>
                    <a:pt x="511016" y="169926"/>
                    <a:pt x="364998" y="169926"/>
                  </a:cubicBezTo>
                  <a:lnTo>
                    <a:pt x="210979" y="169926"/>
                  </a:lnTo>
                  <a:close/>
                  <a:moveTo>
                    <a:pt x="210979" y="703326"/>
                  </a:moveTo>
                  <a:lnTo>
                    <a:pt x="210979" y="1107567"/>
                  </a:lnTo>
                  <a:lnTo>
                    <a:pt x="391668" y="1107567"/>
                  </a:lnTo>
                  <a:cubicBezTo>
                    <a:pt x="470630" y="1107567"/>
                    <a:pt x="531590" y="1089279"/>
                    <a:pt x="574643" y="1052798"/>
                  </a:cubicBezTo>
                  <a:cubicBezTo>
                    <a:pt x="617696" y="1016318"/>
                    <a:pt x="639223" y="966026"/>
                    <a:pt x="639223" y="901922"/>
                  </a:cubicBezTo>
                  <a:cubicBezTo>
                    <a:pt x="639223" y="769620"/>
                    <a:pt x="547497" y="703421"/>
                    <a:pt x="364141" y="703421"/>
                  </a:cubicBezTo>
                  <a:lnTo>
                    <a:pt x="210979" y="703421"/>
                  </a:lnTo>
                  <a:close/>
                </a:path>
              </a:pathLst>
            </a:custGeom>
            <a:grpFill/>
            <a:ln w="9525" cap="flat">
              <a:noFill/>
              <a:prstDash val="solid"/>
              <a:miter/>
            </a:ln>
          </p:spPr>
          <p:txBody>
            <a:bodyPr rtlCol="0" anchor="ctr"/>
            <a:lstStyle/>
            <a:p>
              <a:endParaRPr lang="en-US" sz="1800"/>
            </a:p>
          </p:txBody>
        </p:sp>
        <p:sp>
          <p:nvSpPr>
            <p:cNvPr id="33" name="Freeform: Shape 32">
              <a:extLst>
                <a:ext uri="{FF2B5EF4-FFF2-40B4-BE49-F238E27FC236}">
                  <a16:creationId xmlns:a16="http://schemas.microsoft.com/office/drawing/2014/main" id="{6D47342F-6E33-C310-3B4A-6DB6948CD42C}"/>
                </a:ext>
              </a:extLst>
            </p:cNvPr>
            <p:cNvSpPr/>
            <p:nvPr/>
          </p:nvSpPr>
          <p:spPr bwMode="white">
            <a:xfrm>
              <a:off x="1753361" y="4189016"/>
              <a:ext cx="812863" cy="932973"/>
            </a:xfrm>
            <a:custGeom>
              <a:avLst/>
              <a:gdLst>
                <a:gd name="connsiteX0" fmla="*/ 812863 w 812863"/>
                <a:gd name="connsiteY0" fmla="*/ 911638 h 932973"/>
                <a:gd name="connsiteX1" fmla="*/ 606362 w 812863"/>
                <a:gd name="connsiteY1" fmla="*/ 911638 h 932973"/>
                <a:gd name="connsiteX2" fmla="*/ 606362 w 812863"/>
                <a:gd name="connsiteY2" fmla="*/ 767429 h 932973"/>
                <a:gd name="connsiteX3" fmla="*/ 602742 w 812863"/>
                <a:gd name="connsiteY3" fmla="*/ 767429 h 932973"/>
                <a:gd name="connsiteX4" fmla="*/ 323183 w 812863"/>
                <a:gd name="connsiteY4" fmla="*/ 932974 h 932973"/>
                <a:gd name="connsiteX5" fmla="*/ 0 w 812863"/>
                <a:gd name="connsiteY5" fmla="*/ 544830 h 932973"/>
                <a:gd name="connsiteX6" fmla="*/ 0 w 812863"/>
                <a:gd name="connsiteY6" fmla="*/ 0 h 932973"/>
                <a:gd name="connsiteX7" fmla="*/ 206502 w 812863"/>
                <a:gd name="connsiteY7" fmla="*/ 0 h 932973"/>
                <a:gd name="connsiteX8" fmla="*/ 206502 w 812863"/>
                <a:gd name="connsiteY8" fmla="*/ 523494 h 932973"/>
                <a:gd name="connsiteX9" fmla="*/ 396145 w 812863"/>
                <a:gd name="connsiteY9" fmla="*/ 769239 h 932973"/>
                <a:gd name="connsiteX10" fmla="*/ 547021 w 812863"/>
                <a:gd name="connsiteY10" fmla="*/ 701612 h 932973"/>
                <a:gd name="connsiteX11" fmla="*/ 606266 w 812863"/>
                <a:gd name="connsiteY11" fmla="*/ 524447 h 932973"/>
                <a:gd name="connsiteX12" fmla="*/ 606266 w 812863"/>
                <a:gd name="connsiteY12" fmla="*/ 95 h 932973"/>
                <a:gd name="connsiteX13" fmla="*/ 812768 w 812863"/>
                <a:gd name="connsiteY13" fmla="*/ 95 h 932973"/>
                <a:gd name="connsiteX14" fmla="*/ 812768 w 812863"/>
                <a:gd name="connsiteY14" fmla="*/ 911733 h 93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12863" h="932973">
                  <a:moveTo>
                    <a:pt x="812863" y="911638"/>
                  </a:moveTo>
                  <a:lnTo>
                    <a:pt x="606362" y="911638"/>
                  </a:lnTo>
                  <a:lnTo>
                    <a:pt x="606362" y="767429"/>
                  </a:lnTo>
                  <a:lnTo>
                    <a:pt x="602742" y="767429"/>
                  </a:lnTo>
                  <a:cubicBezTo>
                    <a:pt x="542830" y="877824"/>
                    <a:pt x="449580" y="932974"/>
                    <a:pt x="323183" y="932974"/>
                  </a:cubicBezTo>
                  <a:cubicBezTo>
                    <a:pt x="107728" y="932974"/>
                    <a:pt x="0" y="803624"/>
                    <a:pt x="0" y="544830"/>
                  </a:cubicBezTo>
                  <a:lnTo>
                    <a:pt x="0" y="0"/>
                  </a:lnTo>
                  <a:lnTo>
                    <a:pt x="206502" y="0"/>
                  </a:lnTo>
                  <a:lnTo>
                    <a:pt x="206502" y="523494"/>
                  </a:lnTo>
                  <a:cubicBezTo>
                    <a:pt x="206502" y="687324"/>
                    <a:pt x="269748" y="769239"/>
                    <a:pt x="396145" y="769239"/>
                  </a:cubicBezTo>
                  <a:cubicBezTo>
                    <a:pt x="457295" y="769239"/>
                    <a:pt x="507587" y="746665"/>
                    <a:pt x="547021" y="701612"/>
                  </a:cubicBezTo>
                  <a:cubicBezTo>
                    <a:pt x="586454" y="656558"/>
                    <a:pt x="606266" y="597408"/>
                    <a:pt x="606266" y="524447"/>
                  </a:cubicBezTo>
                  <a:lnTo>
                    <a:pt x="606266" y="95"/>
                  </a:lnTo>
                  <a:lnTo>
                    <a:pt x="812768" y="95"/>
                  </a:lnTo>
                  <a:lnTo>
                    <a:pt x="812768" y="911733"/>
                  </a:lnTo>
                  <a:close/>
                </a:path>
              </a:pathLst>
            </a:custGeom>
            <a:grpFill/>
            <a:ln w="9525" cap="flat">
              <a:noFill/>
              <a:prstDash val="solid"/>
              <a:miter/>
            </a:ln>
          </p:spPr>
          <p:txBody>
            <a:bodyPr rtlCol="0" anchor="ctr"/>
            <a:lstStyle/>
            <a:p>
              <a:endParaRPr lang="en-US" sz="1800"/>
            </a:p>
          </p:txBody>
        </p:sp>
        <p:sp>
          <p:nvSpPr>
            <p:cNvPr id="34" name="Freeform: Shape 33">
              <a:extLst>
                <a:ext uri="{FF2B5EF4-FFF2-40B4-BE49-F238E27FC236}">
                  <a16:creationId xmlns:a16="http://schemas.microsoft.com/office/drawing/2014/main" id="{80420E76-AEB3-65EE-FDCE-6D201AB9FA24}"/>
                </a:ext>
              </a:extLst>
            </p:cNvPr>
            <p:cNvSpPr/>
            <p:nvPr/>
          </p:nvSpPr>
          <p:spPr bwMode="white">
            <a:xfrm>
              <a:off x="2761678" y="3762487"/>
              <a:ext cx="248412" cy="1338167"/>
            </a:xfrm>
            <a:custGeom>
              <a:avLst/>
              <a:gdLst>
                <a:gd name="connsiteX0" fmla="*/ 122872 w 248412"/>
                <a:gd name="connsiteY0" fmla="*/ 235077 h 1338167"/>
                <a:gd name="connsiteX1" fmla="*/ 36100 w 248412"/>
                <a:gd name="connsiteY1" fmla="*/ 202121 h 1338167"/>
                <a:gd name="connsiteX2" fmla="*/ 0 w 248412"/>
                <a:gd name="connsiteY2" fmla="*/ 118396 h 1338167"/>
                <a:gd name="connsiteX3" fmla="*/ 36100 w 248412"/>
                <a:gd name="connsiteY3" fmla="*/ 33814 h 1338167"/>
                <a:gd name="connsiteX4" fmla="*/ 122872 w 248412"/>
                <a:gd name="connsiteY4" fmla="*/ 0 h 1338167"/>
                <a:gd name="connsiteX5" fmla="*/ 211931 w 248412"/>
                <a:gd name="connsiteY5" fmla="*/ 33814 h 1338167"/>
                <a:gd name="connsiteX6" fmla="*/ 248412 w 248412"/>
                <a:gd name="connsiteY6" fmla="*/ 118396 h 1338167"/>
                <a:gd name="connsiteX7" fmla="*/ 211931 w 248412"/>
                <a:gd name="connsiteY7" fmla="*/ 200787 h 1338167"/>
                <a:gd name="connsiteX8" fmla="*/ 122872 w 248412"/>
                <a:gd name="connsiteY8" fmla="*/ 235077 h 1338167"/>
                <a:gd name="connsiteX9" fmla="*/ 225266 w 248412"/>
                <a:gd name="connsiteY9" fmla="*/ 1338167 h 1338167"/>
                <a:gd name="connsiteX10" fmla="*/ 18764 w 248412"/>
                <a:gd name="connsiteY10" fmla="*/ 1338167 h 1338167"/>
                <a:gd name="connsiteX11" fmla="*/ 18764 w 248412"/>
                <a:gd name="connsiteY11" fmla="*/ 426530 h 1338167"/>
                <a:gd name="connsiteX12" fmla="*/ 225266 w 248412"/>
                <a:gd name="connsiteY12" fmla="*/ 426530 h 1338167"/>
                <a:gd name="connsiteX13" fmla="*/ 225266 w 248412"/>
                <a:gd name="connsiteY13" fmla="*/ 1338167 h 13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8412" h="1338167">
                  <a:moveTo>
                    <a:pt x="122872" y="235077"/>
                  </a:moveTo>
                  <a:cubicBezTo>
                    <a:pt x="89059" y="235077"/>
                    <a:pt x="60103" y="224123"/>
                    <a:pt x="36100" y="202121"/>
                  </a:cubicBezTo>
                  <a:cubicBezTo>
                    <a:pt x="12097" y="180213"/>
                    <a:pt x="0" y="152305"/>
                    <a:pt x="0" y="118396"/>
                  </a:cubicBezTo>
                  <a:cubicBezTo>
                    <a:pt x="0" y="84487"/>
                    <a:pt x="12001" y="56388"/>
                    <a:pt x="36100" y="33814"/>
                  </a:cubicBezTo>
                  <a:cubicBezTo>
                    <a:pt x="60103" y="11240"/>
                    <a:pt x="89059" y="0"/>
                    <a:pt x="122872" y="0"/>
                  </a:cubicBezTo>
                  <a:cubicBezTo>
                    <a:pt x="156686" y="0"/>
                    <a:pt x="187547" y="11240"/>
                    <a:pt x="211931" y="33814"/>
                  </a:cubicBezTo>
                  <a:cubicBezTo>
                    <a:pt x="236220" y="56388"/>
                    <a:pt x="248412" y="84582"/>
                    <a:pt x="248412" y="118396"/>
                  </a:cubicBezTo>
                  <a:cubicBezTo>
                    <a:pt x="248412" y="150495"/>
                    <a:pt x="236220" y="177927"/>
                    <a:pt x="211931" y="200787"/>
                  </a:cubicBezTo>
                  <a:cubicBezTo>
                    <a:pt x="187547" y="223647"/>
                    <a:pt x="157925" y="235077"/>
                    <a:pt x="122872" y="235077"/>
                  </a:cubicBezTo>
                  <a:close/>
                  <a:moveTo>
                    <a:pt x="225266" y="1338167"/>
                  </a:moveTo>
                  <a:lnTo>
                    <a:pt x="18764" y="1338167"/>
                  </a:lnTo>
                  <a:lnTo>
                    <a:pt x="18764" y="426530"/>
                  </a:lnTo>
                  <a:lnTo>
                    <a:pt x="225266" y="426530"/>
                  </a:lnTo>
                  <a:lnTo>
                    <a:pt x="225266" y="1338167"/>
                  </a:lnTo>
                  <a:close/>
                </a:path>
              </a:pathLst>
            </a:custGeom>
            <a:grpFill/>
            <a:ln w="9525" cap="flat">
              <a:noFill/>
              <a:prstDash val="solid"/>
              <a:miter/>
            </a:ln>
          </p:spPr>
          <p:txBody>
            <a:bodyPr rtlCol="0" anchor="ctr"/>
            <a:lstStyle/>
            <a:p>
              <a:endParaRPr lang="en-US" sz="1800"/>
            </a:p>
          </p:txBody>
        </p:sp>
        <p:sp>
          <p:nvSpPr>
            <p:cNvPr id="35" name="Freeform: Shape 34">
              <a:extLst>
                <a:ext uri="{FF2B5EF4-FFF2-40B4-BE49-F238E27FC236}">
                  <a16:creationId xmlns:a16="http://schemas.microsoft.com/office/drawing/2014/main" id="{9279EA27-BDCF-7F8B-7B2D-C206ABC3C20D}"/>
                </a:ext>
              </a:extLst>
            </p:cNvPr>
            <p:cNvSpPr/>
            <p:nvPr/>
          </p:nvSpPr>
          <p:spPr bwMode="white">
            <a:xfrm>
              <a:off x="3201923" y="3750962"/>
              <a:ext cx="207454" cy="1349692"/>
            </a:xfrm>
            <a:custGeom>
              <a:avLst/>
              <a:gdLst>
                <a:gd name="connsiteX0" fmla="*/ 207454 w 207454"/>
                <a:gd name="connsiteY0" fmla="*/ 1349692 h 1349692"/>
                <a:gd name="connsiteX1" fmla="*/ 0 w 207454"/>
                <a:gd name="connsiteY1" fmla="*/ 1349692 h 1349692"/>
                <a:gd name="connsiteX2" fmla="*/ 0 w 207454"/>
                <a:gd name="connsiteY2" fmla="*/ 0 h 1349692"/>
                <a:gd name="connsiteX3" fmla="*/ 207454 w 207454"/>
                <a:gd name="connsiteY3" fmla="*/ 0 h 1349692"/>
                <a:gd name="connsiteX4" fmla="*/ 207454 w 207454"/>
                <a:gd name="connsiteY4" fmla="*/ 1349692 h 13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54" h="1349692">
                  <a:moveTo>
                    <a:pt x="207454" y="1349692"/>
                  </a:moveTo>
                  <a:lnTo>
                    <a:pt x="0" y="1349692"/>
                  </a:lnTo>
                  <a:lnTo>
                    <a:pt x="0" y="0"/>
                  </a:lnTo>
                  <a:lnTo>
                    <a:pt x="207454" y="0"/>
                  </a:lnTo>
                  <a:lnTo>
                    <a:pt x="207454" y="1349692"/>
                  </a:lnTo>
                  <a:close/>
                </a:path>
              </a:pathLst>
            </a:custGeom>
            <a:grpFill/>
            <a:ln w="9525" cap="flat">
              <a:noFill/>
              <a:prstDash val="solid"/>
              <a:miter/>
            </a:ln>
          </p:spPr>
          <p:txBody>
            <a:bodyPr rtlCol="0" anchor="ctr"/>
            <a:lstStyle/>
            <a:p>
              <a:endParaRPr lang="en-US" sz="1800"/>
            </a:p>
          </p:txBody>
        </p:sp>
        <p:sp>
          <p:nvSpPr>
            <p:cNvPr id="36" name="Freeform: Shape 35">
              <a:extLst>
                <a:ext uri="{FF2B5EF4-FFF2-40B4-BE49-F238E27FC236}">
                  <a16:creationId xmlns:a16="http://schemas.microsoft.com/office/drawing/2014/main" id="{02A0F44C-FB10-0AF7-02B0-8BFF25C72AF1}"/>
                </a:ext>
              </a:extLst>
            </p:cNvPr>
            <p:cNvSpPr/>
            <p:nvPr/>
          </p:nvSpPr>
          <p:spPr bwMode="white">
            <a:xfrm>
              <a:off x="3564826" y="3751152"/>
              <a:ext cx="887634" cy="1370933"/>
            </a:xfrm>
            <a:custGeom>
              <a:avLst/>
              <a:gdLst>
                <a:gd name="connsiteX0" fmla="*/ 887635 w 887634"/>
                <a:gd name="connsiteY0" fmla="*/ 1349502 h 1370933"/>
                <a:gd name="connsiteX1" fmla="*/ 681038 w 887634"/>
                <a:gd name="connsiteY1" fmla="*/ 1349502 h 1370933"/>
                <a:gd name="connsiteX2" fmla="*/ 681038 w 887634"/>
                <a:gd name="connsiteY2" fmla="*/ 1194626 h 1370933"/>
                <a:gd name="connsiteX3" fmla="*/ 677513 w 887634"/>
                <a:gd name="connsiteY3" fmla="*/ 1194626 h 1370933"/>
                <a:gd name="connsiteX4" fmla="*/ 370332 w 887634"/>
                <a:gd name="connsiteY4" fmla="*/ 1370933 h 1370933"/>
                <a:gd name="connsiteX5" fmla="*/ 101060 w 887634"/>
                <a:gd name="connsiteY5" fmla="*/ 1248537 h 1370933"/>
                <a:gd name="connsiteX6" fmla="*/ 0 w 887634"/>
                <a:gd name="connsiteY6" fmla="*/ 915162 h 1370933"/>
                <a:gd name="connsiteX7" fmla="*/ 111728 w 887634"/>
                <a:gd name="connsiteY7" fmla="*/ 552831 h 1370933"/>
                <a:gd name="connsiteX8" fmla="*/ 409575 w 887634"/>
                <a:gd name="connsiteY8" fmla="*/ 416624 h 1370933"/>
                <a:gd name="connsiteX9" fmla="*/ 677513 w 887634"/>
                <a:gd name="connsiteY9" fmla="*/ 564452 h 1370933"/>
                <a:gd name="connsiteX10" fmla="*/ 681038 w 887634"/>
                <a:gd name="connsiteY10" fmla="*/ 564452 h 1370933"/>
                <a:gd name="connsiteX11" fmla="*/ 681038 w 887634"/>
                <a:gd name="connsiteY11" fmla="*/ 0 h 1370933"/>
                <a:gd name="connsiteX12" fmla="*/ 887635 w 887634"/>
                <a:gd name="connsiteY12" fmla="*/ 0 h 1370933"/>
                <a:gd name="connsiteX13" fmla="*/ 887635 w 887634"/>
                <a:gd name="connsiteY13" fmla="*/ 1349693 h 1370933"/>
                <a:gd name="connsiteX14" fmla="*/ 683705 w 887634"/>
                <a:gd name="connsiteY14" fmla="*/ 932879 h 1370933"/>
                <a:gd name="connsiteX15" fmla="*/ 683705 w 887634"/>
                <a:gd name="connsiteY15" fmla="*/ 813530 h 1370933"/>
                <a:gd name="connsiteX16" fmla="*/ 620458 w 887634"/>
                <a:gd name="connsiteY16" fmla="*/ 648843 h 1370933"/>
                <a:gd name="connsiteX17" fmla="*/ 459296 w 887634"/>
                <a:gd name="connsiteY17" fmla="*/ 581216 h 1370933"/>
                <a:gd name="connsiteX18" fmla="*/ 277273 w 887634"/>
                <a:gd name="connsiteY18" fmla="*/ 667607 h 1370933"/>
                <a:gd name="connsiteX19" fmla="*/ 210979 w 887634"/>
                <a:gd name="connsiteY19" fmla="*/ 907066 h 1370933"/>
                <a:gd name="connsiteX20" fmla="*/ 274606 w 887634"/>
                <a:gd name="connsiteY20" fmla="*/ 1126522 h 1370933"/>
                <a:gd name="connsiteX21" fmla="*/ 445960 w 887634"/>
                <a:gd name="connsiteY21" fmla="*/ 1207103 h 1370933"/>
                <a:gd name="connsiteX22" fmla="*/ 617791 w 887634"/>
                <a:gd name="connsiteY22" fmla="*/ 1129189 h 1370933"/>
                <a:gd name="connsiteX23" fmla="*/ 683705 w 887634"/>
                <a:gd name="connsiteY23" fmla="*/ 932879 h 1370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7634" h="1370933">
                  <a:moveTo>
                    <a:pt x="887635" y="1349502"/>
                  </a:moveTo>
                  <a:lnTo>
                    <a:pt x="681038" y="1349502"/>
                  </a:lnTo>
                  <a:lnTo>
                    <a:pt x="681038" y="1194626"/>
                  </a:lnTo>
                  <a:lnTo>
                    <a:pt x="677513" y="1194626"/>
                  </a:lnTo>
                  <a:cubicBezTo>
                    <a:pt x="611029" y="1312164"/>
                    <a:pt x="508635" y="1370933"/>
                    <a:pt x="370332" y="1370933"/>
                  </a:cubicBezTo>
                  <a:cubicBezTo>
                    <a:pt x="258127" y="1370933"/>
                    <a:pt x="168402" y="1330166"/>
                    <a:pt x="101060" y="1248537"/>
                  </a:cubicBezTo>
                  <a:cubicBezTo>
                    <a:pt x="33718" y="1166908"/>
                    <a:pt x="0" y="1055751"/>
                    <a:pt x="0" y="915162"/>
                  </a:cubicBezTo>
                  <a:cubicBezTo>
                    <a:pt x="0" y="764381"/>
                    <a:pt x="37243" y="643604"/>
                    <a:pt x="111728" y="552831"/>
                  </a:cubicBezTo>
                  <a:cubicBezTo>
                    <a:pt x="186214" y="462058"/>
                    <a:pt x="285464" y="416624"/>
                    <a:pt x="409575" y="416624"/>
                  </a:cubicBezTo>
                  <a:cubicBezTo>
                    <a:pt x="533686" y="416624"/>
                    <a:pt x="621792" y="465868"/>
                    <a:pt x="677513" y="564452"/>
                  </a:cubicBezTo>
                  <a:lnTo>
                    <a:pt x="681038" y="564452"/>
                  </a:lnTo>
                  <a:lnTo>
                    <a:pt x="681038" y="0"/>
                  </a:lnTo>
                  <a:lnTo>
                    <a:pt x="887635" y="0"/>
                  </a:lnTo>
                  <a:lnTo>
                    <a:pt x="887635" y="1349693"/>
                  </a:lnTo>
                  <a:close/>
                  <a:moveTo>
                    <a:pt x="683705" y="932879"/>
                  </a:moveTo>
                  <a:lnTo>
                    <a:pt x="683705" y="813530"/>
                  </a:lnTo>
                  <a:cubicBezTo>
                    <a:pt x="683705" y="748855"/>
                    <a:pt x="662654" y="693896"/>
                    <a:pt x="620458" y="648843"/>
                  </a:cubicBezTo>
                  <a:cubicBezTo>
                    <a:pt x="578358" y="603695"/>
                    <a:pt x="524637" y="581216"/>
                    <a:pt x="459296" y="581216"/>
                  </a:cubicBezTo>
                  <a:cubicBezTo>
                    <a:pt x="382143" y="581216"/>
                    <a:pt x="321469" y="609981"/>
                    <a:pt x="277273" y="667607"/>
                  </a:cubicBezTo>
                  <a:cubicBezTo>
                    <a:pt x="233077" y="725138"/>
                    <a:pt x="210979" y="805053"/>
                    <a:pt x="210979" y="907066"/>
                  </a:cubicBezTo>
                  <a:cubicBezTo>
                    <a:pt x="210979" y="999649"/>
                    <a:pt x="232220" y="1072801"/>
                    <a:pt x="274606" y="1126522"/>
                  </a:cubicBezTo>
                  <a:cubicBezTo>
                    <a:pt x="316992" y="1180243"/>
                    <a:pt x="374142" y="1207103"/>
                    <a:pt x="445960" y="1207103"/>
                  </a:cubicBezTo>
                  <a:cubicBezTo>
                    <a:pt x="517779" y="1207103"/>
                    <a:pt x="573881" y="1181100"/>
                    <a:pt x="617791" y="1129189"/>
                  </a:cubicBezTo>
                  <a:cubicBezTo>
                    <a:pt x="661702" y="1077278"/>
                    <a:pt x="683705" y="1011841"/>
                    <a:pt x="683705" y="932879"/>
                  </a:cubicBezTo>
                  <a:close/>
                </a:path>
              </a:pathLst>
            </a:custGeom>
            <a:grp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3513016396"/>
      </p:ext>
    </p:extLst>
  </p:cSld>
  <p:clrMapOvr>
    <a:masterClrMapping/>
  </p:clrMapOvr>
  <p:transition>
    <p:fade/>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B8EF10-4115-7EE6-1249-D6DC0A94D9B0}"/>
              </a:ext>
            </a:extLst>
          </p:cNvPr>
          <p:cNvPicPr>
            <a:picLocks noChangeAspect="1"/>
          </p:cNvPicPr>
          <p:nvPr userDrawn="1"/>
        </p:nvPicPr>
        <p:blipFill>
          <a:blip r:embed="rId2"/>
          <a:srcRect/>
          <a:stretch/>
        </p:blipFill>
        <p:spPr>
          <a:xfrm>
            <a:off x="1" y="2"/>
            <a:ext cx="12191998" cy="6857999"/>
          </a:xfrm>
          <a:prstGeom prst="rect">
            <a:avLst/>
          </a:prstGeom>
        </p:spPr>
      </p:pic>
      <p:sp>
        <p:nvSpPr>
          <p:cNvPr id="9" name="Title 1"/>
          <p:cNvSpPr>
            <a:spLocks noGrp="1"/>
          </p:cNvSpPr>
          <p:nvPr>
            <p:ph type="title" hasCustomPrompt="1"/>
          </p:nvPr>
        </p:nvSpPr>
        <p:spPr bwMode="white">
          <a:xfrm>
            <a:off x="584200" y="2918225"/>
            <a:ext cx="9144000" cy="615553"/>
          </a:xfrm>
          <a:noFill/>
        </p:spPr>
        <p:txBody>
          <a:bodyPr vert="horz" wrap="square" lIns="0" tIns="0" rIns="0" bIns="0" rtlCol="0" anchor="b" anchorCtr="0">
            <a:spAutoFit/>
          </a:bodyPr>
          <a:lstStyle>
            <a:lvl1pPr>
              <a:defRPr lang="en-US" sz="4000" dirty="0">
                <a:solidFill>
                  <a:srgbClr val="D4EC8E"/>
                </a:solidFill>
              </a:defRPr>
            </a:lvl1pPr>
          </a:lstStyle>
          <a:p>
            <a:pPr lvl="0"/>
            <a:r>
              <a:rPr lang="en-US"/>
              <a:t>Event name or presentation title </a:t>
            </a:r>
          </a:p>
        </p:txBody>
      </p:sp>
      <p:sp>
        <p:nvSpPr>
          <p:cNvPr id="5" name="Text Placeholder 4"/>
          <p:cNvSpPr>
            <a:spLocks noGrp="1"/>
          </p:cNvSpPr>
          <p:nvPr>
            <p:ph type="body" sz="quarter" idx="12" hasCustomPrompt="1"/>
          </p:nvPr>
        </p:nvSpPr>
        <p:spPr bwMode="white">
          <a:xfrm>
            <a:off x="584200" y="3962402"/>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white">
          <a:xfrm>
            <a:off x="584202" y="585790"/>
            <a:ext cx="1366245" cy="292608"/>
          </a:xfrm>
          <a:prstGeom prst="rect">
            <a:avLst/>
          </a:prstGeom>
        </p:spPr>
      </p:pic>
    </p:spTree>
    <p:extLst>
      <p:ext uri="{BB962C8B-B14F-4D97-AF65-F5344CB8AC3E}">
        <p14:creationId xmlns:p14="http://schemas.microsoft.com/office/powerpoint/2010/main" val="2597150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5"/>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2"/>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4FE235F-02A3-CF25-8716-2552AE8442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2" y="585790"/>
            <a:ext cx="1366245" cy="292608"/>
          </a:xfrm>
          <a:prstGeom prst="rect">
            <a:avLst/>
          </a:prstGeom>
        </p:spPr>
      </p:pic>
    </p:spTree>
    <p:extLst>
      <p:ext uri="{BB962C8B-B14F-4D97-AF65-F5344CB8AC3E}">
        <p14:creationId xmlns:p14="http://schemas.microsoft.com/office/powerpoint/2010/main" val="3113617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3433097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69"/>
            <a:ext cx="11018520" cy="1612768"/>
          </a:xfrm>
        </p:spPr>
        <p:txBody>
          <a:bodyPr wrap="square">
            <a:spAutoFit/>
          </a:bodyPr>
          <a:lstStyle>
            <a:lvl1pPr marL="0" indent="0">
              <a:buNone/>
              <a:defRPr/>
            </a:lvl1pPr>
            <a:lvl2pPr marL="228512" indent="0">
              <a:buNone/>
              <a:defRPr/>
            </a:lvl2pPr>
            <a:lvl3pPr marL="457025" indent="0">
              <a:buNone/>
              <a:defRPr/>
            </a:lvl3pPr>
            <a:lvl4pPr marL="685537" indent="0">
              <a:buNone/>
              <a:defRPr/>
            </a:lvl4pPr>
            <a:lvl5pPr marL="91404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63361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2" y="1435100"/>
            <a:ext cx="5211763"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0585448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2"/>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490" indent="0">
              <a:buFont typeface="Wingdings" panose="05000000000000000000" pitchFamily="2" charset="2"/>
              <a:buNone/>
              <a:defRPr sz="2000" b="0"/>
            </a:lvl2pPr>
            <a:lvl3pPr marL="450677" indent="0">
              <a:buFont typeface="Wingdings" panose="05000000000000000000" pitchFamily="2" charset="2"/>
              <a:buNone/>
              <a:tabLst/>
              <a:defRPr sz="1600" b="0"/>
            </a:lvl3pPr>
            <a:lvl4pPr marL="652212" indent="0">
              <a:buFont typeface="Wingdings" panose="05000000000000000000" pitchFamily="2" charset="2"/>
              <a:buNone/>
              <a:defRPr sz="1400" b="0"/>
            </a:lvl4pPr>
            <a:lvl5pPr marL="853747"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3" y="1435100"/>
            <a:ext cx="5212080" cy="1649682"/>
          </a:xfrm>
        </p:spPr>
        <p:txBody>
          <a:bodyPr wrap="square">
            <a:spAutoFit/>
          </a:bodyPr>
          <a:lstStyle>
            <a:lvl1pPr marL="0" indent="0">
              <a:spcBef>
                <a:spcPts val="1222"/>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490" indent="0">
              <a:buFont typeface="Wingdings" panose="05000000000000000000" pitchFamily="2" charset="2"/>
              <a:buNone/>
              <a:defRPr sz="2000" b="0"/>
            </a:lvl2pPr>
            <a:lvl3pPr marL="450677" indent="0">
              <a:buFont typeface="Wingdings" panose="05000000000000000000" pitchFamily="2" charset="2"/>
              <a:buNone/>
              <a:tabLst/>
              <a:defRPr sz="1600" b="0"/>
            </a:lvl3pPr>
            <a:lvl4pPr marL="652212" indent="0">
              <a:buFont typeface="Wingdings" panose="05000000000000000000" pitchFamily="2" charset="2"/>
              <a:buNone/>
              <a:defRPr sz="1400" b="0"/>
            </a:lvl4pPr>
            <a:lvl5pPr marL="853747"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131127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90"/>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90"/>
            <a:ext cx="5219700" cy="1612749"/>
          </a:xfrm>
        </p:spPr>
        <p:txBody>
          <a:bodyPr>
            <a:spAutoFit/>
          </a:bodyPr>
          <a:lstStyle>
            <a:lvl1pPr marL="171384" indent="-171384">
              <a:defRPr lang="en-US" sz="2400" dirty="0"/>
            </a:lvl1pPr>
            <a:lvl2pPr marL="342768" indent="-171384">
              <a:defRPr lang="en-US" dirty="0"/>
            </a:lvl2pPr>
            <a:lvl3pPr marL="514154" indent="-171384">
              <a:defRPr lang="en-US" dirty="0"/>
            </a:lvl3pPr>
            <a:lvl4pPr marL="666494" indent="-152342">
              <a:defRPr lang="en-US" dirty="0"/>
            </a:lvl4pPr>
            <a:lvl5pPr marL="793446" indent="-120603">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90"/>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90"/>
            <a:ext cx="5219700" cy="1612749"/>
          </a:xfrm>
        </p:spPr>
        <p:txBody>
          <a:bodyPr>
            <a:spAutoFit/>
          </a:bodyPr>
          <a:lstStyle>
            <a:lvl1pPr marL="171384" indent="-171384">
              <a:defRPr lang="en-US" sz="2400" dirty="0"/>
            </a:lvl1pPr>
            <a:lvl2pPr marL="342768" indent="-171384">
              <a:defRPr lang="en-US" dirty="0"/>
            </a:lvl2pPr>
            <a:lvl3pPr marL="514154" indent="-171384">
              <a:defRPr lang="en-US" dirty="0"/>
            </a:lvl3pPr>
            <a:lvl4pPr marL="685537" indent="-136472">
              <a:defRPr lang="en-US" dirty="0"/>
            </a:lvl4pPr>
            <a:lvl5pPr marL="793446" indent="-120603">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48016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90"/>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5" y="2081214"/>
            <a:ext cx="5214937" cy="155121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90"/>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3" y="2081214"/>
            <a:ext cx="5214937" cy="155121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807CBEB8-AFEF-362F-CB36-DC00FA4C6C8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4086637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5882954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43903514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7"/>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7"/>
            <a:ext cx="3264408" cy="1760482"/>
          </a:xfrm>
        </p:spPr>
        <p:txBody>
          <a:bodyPr wrap="square">
            <a:spAutoFit/>
          </a:bodyPr>
          <a:lstStyle>
            <a:lvl1pPr marL="176146" indent="-176146">
              <a:defRPr lang="en-US" sz="2000" dirty="0"/>
            </a:lvl1pPr>
            <a:lvl2pPr marL="322139" indent="-150755">
              <a:defRPr lang="en-US" sz="1800" dirty="0"/>
            </a:lvl2pPr>
            <a:lvl3pPr marL="466546" indent="-138060">
              <a:defRPr lang="en-US" dirty="0"/>
            </a:lvl3pPr>
            <a:lvl4pPr marL="595084" indent="-128538">
              <a:defRPr lang="en-US" dirty="0"/>
            </a:lvl4pPr>
            <a:lvl5pPr marL="731558" indent="-122191">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7"/>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7"/>
            <a:ext cx="3264408" cy="1760482"/>
          </a:xfrm>
        </p:spPr>
        <p:txBody>
          <a:bodyPr wrap="square">
            <a:spAutoFit/>
          </a:bodyPr>
          <a:lstStyle>
            <a:lvl1pPr marL="176146" indent="-176146">
              <a:defRPr lang="en-US" sz="2000" dirty="0"/>
            </a:lvl1pPr>
            <a:lvl2pPr marL="398310" indent="-169798">
              <a:defRPr lang="en-US" sz="1800" dirty="0"/>
            </a:lvl2pPr>
            <a:lvl3pPr marL="555412" indent="-157103">
              <a:defRPr lang="en-US" dirty="0"/>
            </a:lvl3pPr>
            <a:lvl4pPr marL="685537" indent="-136472">
              <a:defRPr lang="en-US" dirty="0"/>
            </a:lvl4pPr>
            <a:lvl5pPr marL="799792" indent="-111082">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7"/>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7"/>
            <a:ext cx="3264408" cy="1760482"/>
          </a:xfrm>
        </p:spPr>
        <p:txBody>
          <a:bodyPr wrap="square">
            <a:spAutoFit/>
          </a:bodyPr>
          <a:lstStyle>
            <a:lvl1pPr marL="176146" indent="-176146">
              <a:defRPr lang="en-US" sz="2000" dirty="0"/>
            </a:lvl1pPr>
            <a:lvl2pPr marL="398310" indent="-169798">
              <a:defRPr lang="en-US" sz="1800" dirty="0"/>
            </a:lvl2pPr>
            <a:lvl3pPr marL="555412" indent="-157103">
              <a:defRPr lang="en-US" dirty="0"/>
            </a:lvl3pPr>
            <a:lvl4pPr marL="685537" indent="-136472">
              <a:defRPr lang="en-US" dirty="0"/>
            </a:lvl4pPr>
            <a:lvl5pPr marL="799792" indent="-111082">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2890696"/>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7"/>
            <a:ext cx="2532063" cy="1698927"/>
          </a:xfrm>
        </p:spPr>
        <p:txBody>
          <a:bodyPr wrap="square">
            <a:spAutoFit/>
          </a:bodyPr>
          <a:lstStyle>
            <a:lvl1pPr marL="141234" indent="-141234">
              <a:defRPr lang="en-US" sz="1800" dirty="0"/>
            </a:lvl1pPr>
            <a:lvl2pPr marL="285640" indent="-125365">
              <a:defRPr lang="en-US" sz="1600" dirty="0"/>
            </a:lvl2pPr>
            <a:lvl3pPr marL="437982" indent="-133299">
              <a:defRPr lang="en-US" dirty="0"/>
            </a:lvl3pPr>
            <a:lvl4pPr marL="566520" indent="-114256">
              <a:defRPr lang="en-US" dirty="0"/>
            </a:lvl4pPr>
            <a:lvl5pPr marL="685537" indent="-10949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7" y="2276475"/>
            <a:ext cx="2532063" cy="1698927"/>
          </a:xfrm>
        </p:spPr>
        <p:txBody>
          <a:bodyPr wrap="square">
            <a:spAutoFit/>
          </a:bodyPr>
          <a:lstStyle>
            <a:lvl1pPr marL="141234" indent="-141234">
              <a:defRPr lang="en-US" sz="1800" dirty="0"/>
            </a:lvl1pPr>
            <a:lvl2pPr marL="285640" indent="-125365">
              <a:defRPr lang="en-US" sz="1600" dirty="0"/>
            </a:lvl2pPr>
            <a:lvl3pPr marL="437982" indent="-133299">
              <a:defRPr lang="en-US" dirty="0"/>
            </a:lvl3pPr>
            <a:lvl4pPr marL="566520" indent="-114256">
              <a:defRPr lang="en-US" dirty="0"/>
            </a:lvl4pPr>
            <a:lvl5pPr marL="685537" indent="-10949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10" y="143827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10" y="2283117"/>
            <a:ext cx="2532063" cy="1698927"/>
          </a:xfrm>
        </p:spPr>
        <p:txBody>
          <a:bodyPr wrap="square">
            <a:spAutoFit/>
          </a:bodyPr>
          <a:lstStyle>
            <a:lvl1pPr marL="141234" indent="-141234">
              <a:defRPr lang="en-US" sz="1800" dirty="0"/>
            </a:lvl1pPr>
            <a:lvl2pPr marL="285640" indent="-125365">
              <a:defRPr lang="en-US" sz="1600" dirty="0"/>
            </a:lvl2pPr>
            <a:lvl3pPr marL="437982" indent="-133299">
              <a:defRPr lang="en-US" dirty="0"/>
            </a:lvl3pPr>
            <a:lvl4pPr marL="566520" indent="-114256">
              <a:defRPr lang="en-US" dirty="0"/>
            </a:lvl4pPr>
            <a:lvl5pPr marL="685537" indent="-10949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5" y="2276475"/>
            <a:ext cx="2532063" cy="1698927"/>
          </a:xfrm>
        </p:spPr>
        <p:txBody>
          <a:bodyPr wrap="square">
            <a:spAutoFit/>
          </a:bodyPr>
          <a:lstStyle>
            <a:lvl1pPr marL="141234" indent="-141234">
              <a:defRPr lang="en-US" sz="1800" dirty="0"/>
            </a:lvl1pPr>
            <a:lvl2pPr marL="285640" indent="-125365">
              <a:defRPr lang="en-US" sz="1600" dirty="0"/>
            </a:lvl2pPr>
            <a:lvl3pPr marL="437982" indent="-133299">
              <a:defRPr lang="en-US" dirty="0"/>
            </a:lvl3pPr>
            <a:lvl4pPr marL="566520" indent="-114256">
              <a:defRPr lang="en-US" dirty="0"/>
            </a:lvl4pPr>
            <a:lvl5pPr marL="685537" indent="-10949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224770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7"/>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7"/>
            <a:ext cx="1965960" cy="1452705"/>
          </a:xfrm>
        </p:spPr>
        <p:txBody>
          <a:bodyPr wrap="square">
            <a:spAutoFit/>
          </a:bodyPr>
          <a:lstStyle>
            <a:lvl1pPr marL="141234" indent="-141234">
              <a:defRPr lang="en-US" sz="1500" dirty="0"/>
            </a:lvl1pPr>
            <a:lvl2pPr marL="285640" indent="-125365">
              <a:defRPr lang="en-US" sz="1400" dirty="0"/>
            </a:lvl2pPr>
            <a:lvl3pPr marL="437982" indent="-133299">
              <a:defRPr lang="en-US" sz="1400" dirty="0"/>
            </a:lvl3pPr>
            <a:lvl4pPr marL="566520" indent="-114256">
              <a:defRPr lang="en-US" sz="1200" dirty="0"/>
            </a:lvl4pPr>
            <a:lvl5pPr marL="685537" indent="-109496">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7"/>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7"/>
            <a:ext cx="1965960" cy="1452705"/>
          </a:xfrm>
        </p:spPr>
        <p:txBody>
          <a:bodyPr wrap="square">
            <a:spAutoFit/>
          </a:bodyPr>
          <a:lstStyle>
            <a:lvl1pPr marL="141234" indent="-141234">
              <a:defRPr lang="en-US" sz="1500" dirty="0"/>
            </a:lvl1pPr>
            <a:lvl2pPr marL="285640" indent="-125365">
              <a:defRPr lang="en-US" sz="1400" dirty="0"/>
            </a:lvl2pPr>
            <a:lvl3pPr marL="437982" indent="-133299">
              <a:defRPr lang="en-US" sz="1400" dirty="0"/>
            </a:lvl3pPr>
            <a:lvl4pPr marL="566520" indent="-114256">
              <a:defRPr lang="en-US" sz="1200" dirty="0"/>
            </a:lvl4pPr>
            <a:lvl5pPr marL="685537" indent="-109496">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7"/>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7"/>
            <a:ext cx="1965960" cy="1452705"/>
          </a:xfrm>
        </p:spPr>
        <p:txBody>
          <a:bodyPr wrap="square">
            <a:spAutoFit/>
          </a:bodyPr>
          <a:lstStyle>
            <a:lvl1pPr marL="141234" indent="-141234">
              <a:defRPr lang="en-US" sz="1500" dirty="0"/>
            </a:lvl1pPr>
            <a:lvl2pPr marL="285640" indent="-125365">
              <a:defRPr lang="en-US" sz="1400" dirty="0"/>
            </a:lvl2pPr>
            <a:lvl3pPr marL="437982" indent="-133299">
              <a:defRPr lang="en-US" sz="1400" dirty="0"/>
            </a:lvl3pPr>
            <a:lvl4pPr marL="566520" indent="-114256">
              <a:defRPr lang="en-US" sz="1200" dirty="0"/>
            </a:lvl4pPr>
            <a:lvl5pPr marL="685537" indent="-109496">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7"/>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7"/>
            <a:ext cx="1965960" cy="1452705"/>
          </a:xfrm>
        </p:spPr>
        <p:txBody>
          <a:bodyPr wrap="square">
            <a:spAutoFit/>
          </a:bodyPr>
          <a:lstStyle>
            <a:lvl1pPr marL="141234" indent="-141234">
              <a:defRPr lang="en-US" sz="1500" dirty="0"/>
            </a:lvl1pPr>
            <a:lvl2pPr marL="285640" indent="-125365">
              <a:defRPr lang="en-US" sz="1400" dirty="0"/>
            </a:lvl2pPr>
            <a:lvl3pPr marL="437982" indent="-133299">
              <a:defRPr lang="en-US" sz="1400" dirty="0"/>
            </a:lvl3pPr>
            <a:lvl4pPr marL="566520" indent="-114256">
              <a:defRPr lang="en-US" sz="1200" dirty="0"/>
            </a:lvl4pPr>
            <a:lvl5pPr marL="685537" indent="-109496">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7"/>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7"/>
            <a:ext cx="1965960" cy="1452705"/>
          </a:xfrm>
        </p:spPr>
        <p:txBody>
          <a:bodyPr wrap="square">
            <a:spAutoFit/>
          </a:bodyPr>
          <a:lstStyle>
            <a:lvl1pPr marL="141234" indent="-141234">
              <a:defRPr lang="en-US" sz="1500" dirty="0"/>
            </a:lvl1pPr>
            <a:lvl2pPr marL="285640" indent="-125365">
              <a:defRPr lang="en-US" sz="1400" dirty="0"/>
            </a:lvl2pPr>
            <a:lvl3pPr marL="437982" indent="-133299">
              <a:defRPr lang="en-US" sz="1400" dirty="0"/>
            </a:lvl3pPr>
            <a:lvl4pPr marL="566520" indent="-114256">
              <a:defRPr lang="en-US" sz="1200" dirty="0"/>
            </a:lvl4pPr>
            <a:lvl5pPr marL="685537" indent="-109496">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77961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5E3074B0-AAFB-81BD-F79C-37B9AF166ECA}"/>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6005472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lgn="l">
              <a:defRPr>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2E2C6CB3-A022-6DCF-CEF5-184BE5C2A919}"/>
              </a:ext>
            </a:extLst>
          </p:cNvPr>
          <p:cNvSpPr>
            <a:spLocks noGrp="1"/>
          </p:cNvSpPr>
          <p:nvPr>
            <p:ph type="body" sz="quarter" idx="10"/>
          </p:nvPr>
        </p:nvSpPr>
        <p:spPr>
          <a:xfrm>
            <a:off x="585787" y="1110472"/>
            <a:ext cx="11020426" cy="307777"/>
          </a:xfrm>
        </p:spPr>
        <p:txBody>
          <a:bodyPr/>
          <a:lstStyle>
            <a:lvl1pPr marL="0" indent="0">
              <a:buNone/>
              <a:defRPr sz="2000">
                <a:latin typeface="+mj-lt"/>
              </a:defRPr>
            </a:lvl1pPr>
          </a:lstStyle>
          <a:p>
            <a:pPr lvl="0"/>
            <a:r>
              <a:rPr lang="en-US"/>
              <a:t>Click to edit Master text styles</a:t>
            </a:r>
          </a:p>
        </p:txBody>
      </p:sp>
    </p:spTree>
    <p:extLst>
      <p:ext uri="{BB962C8B-B14F-4D97-AF65-F5344CB8AC3E}">
        <p14:creationId xmlns:p14="http://schemas.microsoft.com/office/powerpoint/2010/main" val="158640992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5E3074B0-AAFB-81BD-F79C-37B9AF166ECA}"/>
              </a:ext>
            </a:extLst>
          </p:cNvPr>
          <p:cNvSpPr>
            <a:spLocks noGrp="1"/>
          </p:cNvSpPr>
          <p:nvPr>
            <p:ph type="ftr" sz="quarter" idx="10"/>
          </p:nvPr>
        </p:nvSpPr>
        <p:spPr/>
        <p:txBody>
          <a:bodyPr/>
          <a:lstStyle/>
          <a:p>
            <a:endParaRPr lang="en-US"/>
          </a:p>
        </p:txBody>
      </p:sp>
      <p:sp>
        <p:nvSpPr>
          <p:cNvPr id="4" name="Text Placeholder 4">
            <a:extLst>
              <a:ext uri="{FF2B5EF4-FFF2-40B4-BE49-F238E27FC236}">
                <a16:creationId xmlns:a16="http://schemas.microsoft.com/office/drawing/2014/main" id="{019898FE-B3CF-AA4E-DCB8-CA4FF8672171}"/>
              </a:ext>
            </a:extLst>
          </p:cNvPr>
          <p:cNvSpPr>
            <a:spLocks noGrp="1"/>
          </p:cNvSpPr>
          <p:nvPr>
            <p:ph type="body" sz="quarter" idx="11"/>
          </p:nvPr>
        </p:nvSpPr>
        <p:spPr>
          <a:xfrm>
            <a:off x="588263" y="1039776"/>
            <a:ext cx="11018520" cy="430887"/>
          </a:xfrm>
        </p:spPr>
        <p:txBody>
          <a:bodyPr anchor="t"/>
          <a:lstStyle>
            <a:lvl1pPr marL="12696" indent="0" algn="l">
              <a:buNone/>
              <a:tabLst/>
              <a:defRPr sz="2800">
                <a:gradFill>
                  <a:gsLst>
                    <a:gs pos="70000">
                      <a:srgbClr val="49C5B1"/>
                    </a:gs>
                    <a:gs pos="0">
                      <a:srgbClr val="8DE971"/>
                    </a:gs>
                  </a:gsLst>
                  <a:path path="circle">
                    <a:fillToRect l="100000" t="100000"/>
                  </a:path>
                </a:gradFill>
                <a:latin typeface="+mj-lt"/>
              </a:defRPr>
            </a:lvl1pPr>
            <a:lvl2pPr marL="12696" indent="0" algn="ctr">
              <a:buNone/>
              <a:tabLst/>
              <a:defRPr sz="2800">
                <a:latin typeface="+mj-lt"/>
              </a:defRPr>
            </a:lvl2pPr>
            <a:lvl3pPr marL="12696" indent="0" algn="ctr">
              <a:buNone/>
              <a:tabLst/>
              <a:defRPr sz="2800">
                <a:latin typeface="+mj-lt"/>
              </a:defRPr>
            </a:lvl3pPr>
            <a:lvl4pPr marL="12696" indent="0" algn="ctr">
              <a:buNone/>
              <a:tabLst/>
              <a:defRPr sz="2800">
                <a:latin typeface="+mj-lt"/>
              </a:defRPr>
            </a:lvl4pPr>
            <a:lvl5pPr marL="12696" indent="0" algn="ctr">
              <a:buNone/>
              <a:tabLst/>
              <a:defRPr sz="2800">
                <a:latin typeface="+mj-lt"/>
              </a:defRPr>
            </a:lvl5pPr>
          </a:lstStyle>
          <a:p>
            <a:pPr lvl="0"/>
            <a:r>
              <a:rPr lang="en-US"/>
              <a:t>Click to edit Master text styles</a:t>
            </a:r>
          </a:p>
        </p:txBody>
      </p:sp>
    </p:spTree>
    <p:extLst>
      <p:ext uri="{BB962C8B-B14F-4D97-AF65-F5344CB8AC3E}">
        <p14:creationId xmlns:p14="http://schemas.microsoft.com/office/powerpoint/2010/main" val="17453248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p:cSld name="Title Only_Cen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lgn="ctr">
              <a:defRPr/>
            </a:lvl1pPr>
          </a:lstStyle>
          <a:p>
            <a:r>
              <a:rPr lang="en-US"/>
              <a:t>Click to edit Master title style</a:t>
            </a:r>
          </a:p>
        </p:txBody>
      </p:sp>
      <p:sp>
        <p:nvSpPr>
          <p:cNvPr id="3" name="Footer Placeholder 2">
            <a:extLst>
              <a:ext uri="{FF2B5EF4-FFF2-40B4-BE49-F238E27FC236}">
                <a16:creationId xmlns:a16="http://schemas.microsoft.com/office/drawing/2014/main" id="{C16059A1-3D96-F1E8-1C51-AC794857E687}"/>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6233296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Title Center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lvl1pPr algn="ctr">
              <a:defRPr/>
            </a:lvl1pPr>
          </a:lstStyle>
          <a:p>
            <a:r>
              <a:rPr lang="en-US"/>
              <a:t>Click to edit Master title style</a:t>
            </a:r>
          </a:p>
        </p:txBody>
      </p:sp>
      <p:sp>
        <p:nvSpPr>
          <p:cNvPr id="5" name="Text Placeholder 4">
            <a:extLst>
              <a:ext uri="{FF2B5EF4-FFF2-40B4-BE49-F238E27FC236}">
                <a16:creationId xmlns:a16="http://schemas.microsoft.com/office/drawing/2014/main" id="{2D82F595-5446-D9B5-B5DF-1FA1AFE0D3FA}"/>
              </a:ext>
            </a:extLst>
          </p:cNvPr>
          <p:cNvSpPr>
            <a:spLocks noGrp="1"/>
          </p:cNvSpPr>
          <p:nvPr>
            <p:ph type="body" sz="quarter" idx="10"/>
          </p:nvPr>
        </p:nvSpPr>
        <p:spPr>
          <a:xfrm>
            <a:off x="588263" y="1039776"/>
            <a:ext cx="11018520" cy="430887"/>
          </a:xfrm>
        </p:spPr>
        <p:txBody>
          <a:bodyPr anchor="t"/>
          <a:lstStyle>
            <a:lvl1pPr marL="12696" indent="0" algn="ctr">
              <a:buNone/>
              <a:tabLst/>
              <a:defRPr sz="2800">
                <a:gradFill>
                  <a:gsLst>
                    <a:gs pos="70000">
                      <a:srgbClr val="49C5B1"/>
                    </a:gs>
                    <a:gs pos="0">
                      <a:srgbClr val="8DE971"/>
                    </a:gs>
                  </a:gsLst>
                  <a:path path="circle">
                    <a:fillToRect l="100000" t="100000"/>
                  </a:path>
                </a:gradFill>
                <a:latin typeface="+mj-lt"/>
              </a:defRPr>
            </a:lvl1pPr>
            <a:lvl2pPr marL="12696" indent="0" algn="ctr">
              <a:buNone/>
              <a:tabLst/>
              <a:defRPr sz="2800">
                <a:latin typeface="+mj-lt"/>
              </a:defRPr>
            </a:lvl2pPr>
            <a:lvl3pPr marL="12696" indent="0" algn="ctr">
              <a:buNone/>
              <a:tabLst/>
              <a:defRPr sz="2800">
                <a:latin typeface="+mj-lt"/>
              </a:defRPr>
            </a:lvl3pPr>
            <a:lvl4pPr marL="12696" indent="0" algn="ctr">
              <a:buNone/>
              <a:tabLst/>
              <a:defRPr sz="2800">
                <a:latin typeface="+mj-lt"/>
              </a:defRPr>
            </a:lvl4pPr>
            <a:lvl5pPr marL="12696" indent="0" algn="ctr">
              <a:buNone/>
              <a:tabLst/>
              <a:defRPr sz="2800">
                <a:latin typeface="+mj-lt"/>
              </a:defRPr>
            </a:lvl5pPr>
          </a:lstStyle>
          <a:p>
            <a:pPr lvl="0"/>
            <a:r>
              <a:rPr lang="en-US"/>
              <a:t>Click to edit Master text styles</a:t>
            </a:r>
          </a:p>
        </p:txBody>
      </p:sp>
      <p:sp>
        <p:nvSpPr>
          <p:cNvPr id="6" name="Footer Placeholder 5">
            <a:extLst>
              <a:ext uri="{FF2B5EF4-FFF2-40B4-BE49-F238E27FC236}">
                <a16:creationId xmlns:a16="http://schemas.microsoft.com/office/drawing/2014/main" id="{4AEE89CF-2060-F8E1-0F72-E54B7B7AD70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578326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6"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5361243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6080985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B9DCD2"/>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2407202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2016080"/>
            <a:ext cx="4158362" cy="1108121"/>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338610"/>
          </a:xfrm>
        </p:spPr>
        <p:txBody>
          <a:bodyPr/>
          <a:lstStyle>
            <a:lvl1pPr marL="0" indent="0">
              <a:buNone/>
              <a:defRPr sz="2200">
                <a:latin typeface="+mn-lt"/>
              </a:defRPr>
            </a:lvl1pPr>
            <a:lvl2pPr marL="228512" indent="0">
              <a:buNone/>
              <a:defRPr/>
            </a:lvl2pPr>
            <a:lvl3pPr marL="457025" indent="0">
              <a:buNone/>
              <a:defRPr/>
            </a:lvl3pPr>
            <a:lvl4pPr marL="661734" indent="0">
              <a:buNone/>
              <a:defRPr/>
            </a:lvl4pPr>
            <a:lvl5pPr marL="855334"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2"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2690592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2873354"/>
            <a:ext cx="4159950" cy="1108121"/>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2"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9736767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5" y="2979740"/>
            <a:ext cx="4163125" cy="861803"/>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2"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785440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19836734"/>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1"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26693980"/>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89984367"/>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436098"/>
            <a:ext cx="11018520" cy="55406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2"/>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512" lvl="0" indent="-228512"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90054256"/>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57"/>
            <a:ext cx="11018520" cy="55406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512" lvl="0" indent="-228512"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0525176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1"/>
            <a:ext cx="11018520" cy="55406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1"/>
            <a:ext cx="5367528"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512" lvl="0" indent="-228512"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1"/>
            <a:ext cx="5367528"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512" lvl="0" indent="-228512"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623935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1"/>
            <a:ext cx="11018520" cy="55406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5" y="5689601"/>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4"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2" y="5689601"/>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3" y="5689601"/>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0344615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Dem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403178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1"/>
            <a:ext cx="11018520" cy="55406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9"/>
            <a:ext cx="2532888" cy="553997"/>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2"/>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9"/>
            <a:ext cx="2532888" cy="553997"/>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2"/>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9"/>
            <a:ext cx="2532888" cy="553997"/>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2"/>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9"/>
            <a:ext cx="2532888" cy="553997"/>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2"/>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4529374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66543"/>
            <a:ext cx="11018520" cy="554061"/>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2"/>
            <a:ext cx="4892040" cy="276999"/>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1"/>
            <a:ext cx="4892040" cy="276999"/>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30"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7767000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66542"/>
            <a:ext cx="11018520" cy="554061"/>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8" y="4800602"/>
            <a:ext cx="2852928"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2"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2044014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66543"/>
            <a:ext cx="11018520" cy="554061"/>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8" y="4800602"/>
            <a:ext cx="1828800"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2"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4" y="4799409"/>
            <a:ext cx="1828800"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8"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995443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66543"/>
            <a:ext cx="11018520" cy="554061"/>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2" y="4799409"/>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6" y="4799409"/>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1590374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869717"/>
            <a:ext cx="11018520" cy="554061"/>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1"/>
            <a:ext cx="2313432"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1"/>
            <a:ext cx="2313432"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5"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5" y="4800601"/>
            <a:ext cx="2313432"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1096947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863761"/>
            <a:ext cx="11018520" cy="554061"/>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1"/>
            <a:ext cx="2313432"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2"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2" y="4800601"/>
            <a:ext cx="2313432"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2"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2" y="4800601"/>
            <a:ext cx="2313432"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1"/>
            <a:ext cx="2313432"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3347547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863761"/>
            <a:ext cx="11018520" cy="554061"/>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5016870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8" y="2309814"/>
            <a:ext cx="3182027" cy="554061"/>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4"/>
            <a:ext cx="7253288" cy="430901"/>
          </a:xfrm>
        </p:spPr>
        <p:txBody>
          <a:bodyPr anchor="t"/>
          <a:lstStyle>
            <a:lvl1pPr marL="231685" indent="-23168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5"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203704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5" y="3150384"/>
            <a:ext cx="3182027" cy="554061"/>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3211964"/>
            <a:ext cx="6667500" cy="430901"/>
          </a:xfrm>
        </p:spPr>
        <p:txBody>
          <a:bodyPr anchor="ctr"/>
          <a:lstStyle>
            <a:lvl1pPr marL="231685" indent="-23168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7712201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B9DCD2"/>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6109019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l" defTabSz="932114"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19" indent="0">
              <a:buNone/>
              <a:tabLst>
                <a:tab pos="344356" algn="l"/>
              </a:tabLst>
              <a:defRPr sz="2400">
                <a:solidFill>
                  <a:schemeClr val="tx1"/>
                </a:solidFill>
                <a:latin typeface="Consolas" panose="020B0609020204030204" pitchFamily="49" charset="0"/>
                <a:cs typeface="Consolas" panose="020B0609020204030204" pitchFamily="49" charset="0"/>
              </a:defRPr>
            </a:lvl2pPr>
            <a:lvl3pPr marL="584382" indent="0">
              <a:buNone/>
              <a:tabLst>
                <a:tab pos="569694" algn="l"/>
              </a:tabLst>
              <a:defRPr sz="2400">
                <a:solidFill>
                  <a:schemeClr val="tx1"/>
                </a:solidFill>
                <a:latin typeface="Consolas" panose="020B0609020204030204" pitchFamily="49" charset="0"/>
                <a:cs typeface="Consolas" panose="020B0609020204030204" pitchFamily="49" charset="0"/>
              </a:defRPr>
            </a:lvl3pPr>
            <a:lvl4pPr marL="814251" indent="0">
              <a:buNone/>
              <a:tabLst>
                <a:tab pos="799792" algn="l"/>
              </a:tabLst>
              <a:defRPr sz="2400">
                <a:solidFill>
                  <a:schemeClr val="tx1"/>
                </a:solidFill>
                <a:latin typeface="Consolas" panose="020B0609020204030204" pitchFamily="49" charset="0"/>
                <a:cs typeface="Consolas" panose="020B0609020204030204" pitchFamily="49" charset="0"/>
              </a:defRPr>
            </a:lvl4pPr>
            <a:lvl5pPr marL="1050593" indent="0">
              <a:buNone/>
              <a:tabLst>
                <a:tab pos="1028304"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463366384"/>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443" indent="0">
              <a:buNone/>
              <a:defRPr sz="2400">
                <a:solidFill>
                  <a:srgbClr val="2F2F2F"/>
                </a:solidFill>
                <a:latin typeface="Segoe UI" panose="020B0502040204020203" pitchFamily="34" charset="0"/>
                <a:cs typeface="Segoe UI" panose="020B0502040204020203" pitchFamily="34" charset="0"/>
              </a:defRPr>
            </a:lvl2pPr>
            <a:lvl3pPr marL="456888" indent="0">
              <a:buNone/>
              <a:defRPr/>
            </a:lvl3pPr>
            <a:lvl4pPr marL="685331" indent="0">
              <a:buNone/>
              <a:defRPr/>
            </a:lvl4pPr>
            <a:lvl5pPr marL="913775"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l" defTabSz="932114"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315"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208"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007"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280"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598410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l" defTabSz="932114"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315"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208"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007"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280"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443" indent="0">
              <a:buNone/>
              <a:defRPr sz="2400">
                <a:solidFill>
                  <a:srgbClr val="2F2F2F"/>
                </a:solidFill>
                <a:latin typeface="Segoe UI" panose="020B0502040204020203" pitchFamily="34" charset="0"/>
                <a:cs typeface="Segoe UI" panose="020B0502040204020203" pitchFamily="34" charset="0"/>
              </a:defRPr>
            </a:lvl2pPr>
            <a:lvl3pPr marL="456888" indent="0">
              <a:buNone/>
              <a:defRPr/>
            </a:lvl3pPr>
            <a:lvl4pPr marL="685331" indent="0">
              <a:buNone/>
              <a:defRPr/>
            </a:lvl4pPr>
            <a:lvl5pPr marL="913775" indent="0">
              <a:buNone/>
              <a:defRPr/>
            </a:lvl5pPr>
          </a:lstStyle>
          <a:p>
            <a:pPr lvl="0"/>
            <a:r>
              <a:rPr lang="en-US"/>
              <a:t>Click to edit text</a:t>
            </a:r>
          </a:p>
        </p:txBody>
      </p:sp>
    </p:spTree>
    <p:extLst>
      <p:ext uri="{BB962C8B-B14F-4D97-AF65-F5344CB8AC3E}">
        <p14:creationId xmlns:p14="http://schemas.microsoft.com/office/powerpoint/2010/main" val="168203128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5"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7"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6888" indent="0">
              <a:buNone/>
              <a:defRPr/>
            </a:lvl3pPr>
            <a:lvl4pPr marL="685331" indent="0">
              <a:buNone/>
              <a:defRPr/>
            </a:lvl4pPr>
            <a:lvl5pPr marL="913775"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l" defTabSz="932114"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2"/>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315"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208"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007"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280"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26619361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l" defTabSz="932114"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51"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2"/>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201"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315"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208"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007"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280"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6888" indent="0">
              <a:buNone/>
              <a:defRPr/>
            </a:lvl3pPr>
            <a:lvl4pPr marL="685331" indent="0">
              <a:buNone/>
              <a:defRPr/>
            </a:lvl4pPr>
            <a:lvl5pPr marL="913775" indent="0">
              <a:buNone/>
              <a:defRPr/>
            </a:lvl5pPr>
          </a:lstStyle>
          <a:p>
            <a:pPr lvl="0"/>
            <a:r>
              <a:rPr lang="en-US"/>
              <a:t>Click to edit text</a:t>
            </a:r>
          </a:p>
        </p:txBody>
      </p:sp>
    </p:spTree>
    <p:extLst>
      <p:ext uri="{BB962C8B-B14F-4D97-AF65-F5344CB8AC3E}">
        <p14:creationId xmlns:p14="http://schemas.microsoft.com/office/powerpoint/2010/main" val="307861739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p:cSld name="Demo slide">
    <p:bg>
      <p:bgPr>
        <a:solidFill>
          <a:srgbClr val="2A446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F64A13-1480-A771-C5E0-989748C7DB46}"/>
              </a:ext>
            </a:extLst>
          </p:cNvPr>
          <p:cNvPicPr>
            <a:picLocks noChangeAspect="1"/>
          </p:cNvPicPr>
          <p:nvPr userDrawn="1"/>
        </p:nvPicPr>
        <p:blipFill>
          <a:blip r:embed="rId2"/>
          <a:srcRect/>
          <a:stretch/>
        </p:blipFill>
        <p:spPr>
          <a:xfrm>
            <a:off x="8449366" y="688"/>
            <a:ext cx="3742634" cy="6856622"/>
          </a:xfrm>
          <a:prstGeom prst="rect">
            <a:avLst/>
          </a:prstGeom>
        </p:spPr>
      </p:pic>
      <p:sp>
        <p:nvSpPr>
          <p:cNvPr id="2" name="Title 1"/>
          <p:cNvSpPr>
            <a:spLocks noGrp="1"/>
          </p:cNvSpPr>
          <p:nvPr>
            <p:ph type="title" hasCustomPrompt="1"/>
          </p:nvPr>
        </p:nvSpPr>
        <p:spPr>
          <a:xfrm>
            <a:off x="585216" y="2977825"/>
            <a:ext cx="9144000" cy="553998"/>
          </a:xfrm>
          <a:noFill/>
        </p:spPr>
        <p:txBody>
          <a:bodyPr lIns="0" tIns="0" rIns="0" bIns="0" anchor="b" anchorCtr="0">
            <a:spAutoFit/>
          </a:bodyPr>
          <a:lstStyle>
            <a:lvl1pPr algn="l" defTabSz="932384"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21"/>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3405216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5"/>
            <a:ext cx="9144000" cy="553998"/>
          </a:xfrm>
          <a:noFill/>
        </p:spPr>
        <p:txBody>
          <a:bodyPr lIns="0" tIns="0" rIns="0" bIns="0" anchor="b" anchorCtr="0">
            <a:spAutoFit/>
          </a:bodyPr>
          <a:lstStyle>
            <a:lvl1pPr algn="l" defTabSz="932384"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21"/>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473174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p:cSld name="Section Title">
    <p:bg>
      <p:bgPr>
        <a:solidFill>
          <a:srgbClr val="2A446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0D0199-9B4A-EF92-5063-6750098BCE42}"/>
              </a:ext>
            </a:extLst>
          </p:cNvPr>
          <p:cNvPicPr>
            <a:picLocks noChangeAspect="1"/>
          </p:cNvPicPr>
          <p:nvPr userDrawn="1"/>
        </p:nvPicPr>
        <p:blipFill>
          <a:blip r:embed="rId2"/>
          <a:srcRect/>
          <a:stretch/>
        </p:blipFill>
        <p:spPr>
          <a:xfrm>
            <a:off x="9700719" y="0"/>
            <a:ext cx="2490825"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384"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9216647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384"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491738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794110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32249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088465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1932"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2" y="585790"/>
            <a:ext cx="1366245" cy="292608"/>
          </a:xfrm>
          <a:prstGeom prst="rect">
            <a:avLst/>
          </a:prstGeom>
        </p:spPr>
      </p:pic>
    </p:spTree>
    <p:extLst>
      <p:ext uri="{BB962C8B-B14F-4D97-AF65-F5344CB8AC3E}">
        <p14:creationId xmlns:p14="http://schemas.microsoft.com/office/powerpoint/2010/main" val="110854007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3" y="6269040"/>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591470019"/>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close-up of a colorful spiral&#10;&#10;Description automatically generated">
            <a:extLst>
              <a:ext uri="{FF2B5EF4-FFF2-40B4-BE49-F238E27FC236}">
                <a16:creationId xmlns:a16="http://schemas.microsoft.com/office/drawing/2014/main" id="{05AD6BD6-B499-AF84-E9A5-BE7C78BBE3E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765" r="11765"/>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ADF4F93-13B7-9E90-F2C3-66C182809D1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colorful spiral&#10;&#10;Description automatically generated">
            <a:extLst>
              <a:ext uri="{FF2B5EF4-FFF2-40B4-BE49-F238E27FC236}">
                <a16:creationId xmlns:a16="http://schemas.microsoft.com/office/drawing/2014/main" id="{799145B4-A11C-C3DF-BA47-3700F47BF4ED}"/>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artisticBlur radius="56"/>
                    </a14:imgEffect>
                  </a14:imgLayer>
                </a14:imgProps>
              </a:ext>
              <a:ext uri="{28A0092B-C50C-407E-A947-70E740481C1C}">
                <a14:useLocalDpi xmlns:a14="http://schemas.microsoft.com/office/drawing/2010/main" val="0"/>
              </a:ext>
            </a:extLst>
          </a:blip>
          <a:srcRect l="3677" t="41133" r="34559" b="20191"/>
          <a:stretch/>
        </p:blipFill>
        <p:spPr>
          <a:xfrm>
            <a:off x="508000" y="2282624"/>
            <a:ext cx="8534400" cy="3006050"/>
          </a:xfrm>
          <a:prstGeom prst="roundRect">
            <a:avLst>
              <a:gd name="adj" fmla="val 16667"/>
            </a:avLst>
          </a:prstGeom>
          <a:ln>
            <a:noFill/>
          </a:ln>
          <a:effectLst>
            <a:softEdge rad="0"/>
          </a:effectLst>
          <a:scene3d>
            <a:camera prst="orthographicFront"/>
            <a:lightRig rig="contrasting" dir="t">
              <a:rot lat="0" lon="0" rev="4200000"/>
            </a:lightRig>
          </a:scene3d>
          <a:sp3d prstMaterial="plastic">
            <a:bevelT w="0" h="0" prst="relaxedInset"/>
            <a:contourClr>
              <a:srgbClr val="969696"/>
            </a:contourClr>
          </a:sp3d>
        </p:spPr>
      </p:pic>
      <p:sp>
        <p:nvSpPr>
          <p:cNvPr id="4" name="Rectangle: Rounded Corners 3">
            <a:extLst>
              <a:ext uri="{FF2B5EF4-FFF2-40B4-BE49-F238E27FC236}">
                <a16:creationId xmlns:a16="http://schemas.microsoft.com/office/drawing/2014/main" id="{6CFC3848-31B0-12FC-5D3C-1FC94FD228E5}"/>
              </a:ext>
            </a:extLst>
          </p:cNvPr>
          <p:cNvSpPr/>
          <p:nvPr userDrawn="1"/>
        </p:nvSpPr>
        <p:spPr>
          <a:xfrm>
            <a:off x="508000" y="2282623"/>
            <a:ext cx="8534400" cy="3006050"/>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57DF3D89-1F38-68AF-6810-97AA81AC8C89}"/>
              </a:ext>
            </a:extLst>
          </p:cNvPr>
          <p:cNvSpPr/>
          <p:nvPr userDrawn="1"/>
        </p:nvSpPr>
        <p:spPr>
          <a:xfrm>
            <a:off x="968887" y="4124123"/>
            <a:ext cx="7552813" cy="70788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agnify" title="Icon of a magnifying glass">
            <a:extLst>
              <a:ext uri="{FF2B5EF4-FFF2-40B4-BE49-F238E27FC236}">
                <a16:creationId xmlns:a16="http://schemas.microsoft.com/office/drawing/2014/main" id="{B5E74FB4-99CE-B56C-F3BE-9224CCF064E1}"/>
              </a:ext>
            </a:extLst>
          </p:cNvPr>
          <p:cNvSpPr>
            <a:spLocks noChangeAspect="1" noEditPoints="1"/>
          </p:cNvSpPr>
          <p:nvPr userDrawn="1"/>
        </p:nvSpPr>
        <p:spPr bwMode="auto">
          <a:xfrm flipH="1">
            <a:off x="7929465" y="4314225"/>
            <a:ext cx="308170" cy="302281"/>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9124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980803" y="4236857"/>
            <a:ext cx="6823075" cy="454517"/>
          </a:xfrm>
        </p:spPr>
        <p:txBody>
          <a:bodyPr/>
          <a:lstStyle>
            <a:lvl1pPr marL="0" indent="0">
              <a:buNone/>
              <a:defRPr/>
            </a:lvl1pPr>
          </a:lstStyle>
          <a:p>
            <a:pPr lvl="0"/>
            <a:r>
              <a:rPr lang="en-US"/>
              <a:t>Click to edit Master text styles</a:t>
            </a:r>
          </a:p>
        </p:txBody>
      </p:sp>
      <p:grpSp>
        <p:nvGrpSpPr>
          <p:cNvPr id="31" name="Group 30">
            <a:extLst>
              <a:ext uri="{FF2B5EF4-FFF2-40B4-BE49-F238E27FC236}">
                <a16:creationId xmlns:a16="http://schemas.microsoft.com/office/drawing/2014/main" id="{F9844A26-1988-5CF0-0512-FD5DB0A10493}"/>
              </a:ext>
            </a:extLst>
          </p:cNvPr>
          <p:cNvGrpSpPr/>
          <p:nvPr userDrawn="1"/>
        </p:nvGrpSpPr>
        <p:grpSpPr>
          <a:xfrm>
            <a:off x="500380" y="692322"/>
            <a:ext cx="1549400" cy="331285"/>
            <a:chOff x="508000" y="692322"/>
            <a:chExt cx="1742534" cy="372580"/>
          </a:xfrm>
        </p:grpSpPr>
        <p:pic>
          <p:nvPicPr>
            <p:cNvPr id="9" name="MS logo gray - EMF" descr="Microsoft logo, gray text version">
              <a:extLst>
                <a:ext uri="{FF2B5EF4-FFF2-40B4-BE49-F238E27FC236}">
                  <a16:creationId xmlns:a16="http://schemas.microsoft.com/office/drawing/2014/main" id="{9F910978-B2E2-A761-DB69-562574461700}"/>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30" name="Freeform: Shape 29">
              <a:extLst>
                <a:ext uri="{FF2B5EF4-FFF2-40B4-BE49-F238E27FC236}">
                  <a16:creationId xmlns:a16="http://schemas.microsoft.com/office/drawing/2014/main" id="{71A4613D-97FC-C7D4-40A9-576E9C03D440}"/>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4" name="Freeform: Shape 33">
            <a:extLst>
              <a:ext uri="{FF2B5EF4-FFF2-40B4-BE49-F238E27FC236}">
                <a16:creationId xmlns:a16="http://schemas.microsoft.com/office/drawing/2014/main" id="{F93F6363-616A-CDD2-CAE0-DBC4E69EE419}"/>
              </a:ext>
            </a:extLst>
          </p:cNvPr>
          <p:cNvSpPr/>
          <p:nvPr userDrawn="1"/>
        </p:nvSpPr>
        <p:spPr>
          <a:xfrm>
            <a:off x="1645690" y="2768269"/>
            <a:ext cx="3145938" cy="308493"/>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Copilot" descr="Copilot icon">
            <a:extLst>
              <a:ext uri="{FF2B5EF4-FFF2-40B4-BE49-F238E27FC236}">
                <a16:creationId xmlns:a16="http://schemas.microsoft.com/office/drawing/2014/main" id="{A6CB4445-8253-6F12-943D-4C9B989EDCAA}"/>
              </a:ext>
            </a:extLst>
          </p:cNvPr>
          <p:cNvPicPr>
            <a:picLocks noChangeAspect="1"/>
          </p:cNvPicPr>
          <p:nvPr userDrawn="1"/>
        </p:nvPicPr>
        <p:blipFill>
          <a:blip r:embed="rId6"/>
          <a:stretch>
            <a:fillRect/>
          </a:stretch>
        </p:blipFill>
        <p:spPr>
          <a:xfrm>
            <a:off x="958097" y="2614143"/>
            <a:ext cx="555744" cy="555742"/>
          </a:xfrm>
          <a:prstGeom prst="rect">
            <a:avLst/>
          </a:prstGeom>
          <a:noFill/>
          <a:ln>
            <a:noFill/>
            <a:headEnd type="none" w="med" len="med"/>
            <a:tailEnd type="none" w="med" len="med"/>
          </a:ln>
          <a:effectLst>
            <a:outerShdw blurRad="63500" dist="63500" dir="8100000" algn="tr" rotWithShape="0">
              <a:prstClr val="black">
                <a:alpha val="10000"/>
              </a:prstClr>
            </a:outerShdw>
          </a:effectLst>
        </p:spPr>
      </p:pic>
    </p:spTree>
    <p:extLst>
      <p:ext uri="{BB962C8B-B14F-4D97-AF65-F5344CB8AC3E}">
        <p14:creationId xmlns:p14="http://schemas.microsoft.com/office/powerpoint/2010/main" val="341371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descr="A field of pink flowers&#10;&#10;Description automatically generated">
            <a:extLst>
              <a:ext uri="{FF2B5EF4-FFF2-40B4-BE49-F238E27FC236}">
                <a16:creationId xmlns:a16="http://schemas.microsoft.com/office/drawing/2014/main" id="{E214436C-D4A0-F3A5-8A2C-F0899EA45D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 t="9553" r="-5" b="21753"/>
          <a:stretch/>
        </p:blipFill>
        <p:spPr>
          <a:xfrm>
            <a:off x="0" y="0"/>
            <a:ext cx="12191999" cy="6858000"/>
          </a:xfrm>
          <a:prstGeom prst="rect">
            <a:avLst/>
          </a:prstGeom>
        </p:spPr>
      </p:pic>
      <p:sp>
        <p:nvSpPr>
          <p:cNvPr id="3" name="Rectangle 2">
            <a:extLst>
              <a:ext uri="{FF2B5EF4-FFF2-40B4-BE49-F238E27FC236}">
                <a16:creationId xmlns:a16="http://schemas.microsoft.com/office/drawing/2014/main" id="{29C5B611-9E79-BB05-EC82-68BE6DA6C09B}"/>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50D373B-7E3C-5172-898A-E68815F86C99}"/>
              </a:ext>
            </a:extLst>
          </p:cNvPr>
          <p:cNvSpPr/>
          <p:nvPr userDrawn="1"/>
        </p:nvSpPr>
        <p:spPr>
          <a:xfrm>
            <a:off x="-1" y="0"/>
            <a:ext cx="12191999" cy="4660900"/>
          </a:xfrm>
          <a:prstGeom prst="rect">
            <a:avLst/>
          </a:prstGeom>
          <a:gradFill flip="none" rotWithShape="1">
            <a:gsLst>
              <a:gs pos="66000">
                <a:srgbClr val="DAE4F6"/>
              </a:gs>
              <a:gs pos="100000">
                <a:srgbClr val="D2DEF4">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F34A422B-193F-0122-2EBB-9AA5518DC152}"/>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57CA07E5-8E9D-00BD-7408-F3245E8E0D0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5D95FC42-106B-19E0-E35B-3803B328B943}"/>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Title 15">
            <a:extLst>
              <a:ext uri="{FF2B5EF4-FFF2-40B4-BE49-F238E27FC236}">
                <a16:creationId xmlns:a16="http://schemas.microsoft.com/office/drawing/2014/main" id="{75D6AF87-1434-C2B6-0E65-E273393E9249}"/>
              </a:ext>
            </a:extLst>
          </p:cNvPr>
          <p:cNvSpPr>
            <a:spLocks noGrp="1"/>
          </p:cNvSpPr>
          <p:nvPr>
            <p:ph type="title"/>
          </p:nvPr>
        </p:nvSpPr>
        <p:spPr>
          <a:xfrm>
            <a:off x="379021" y="2811645"/>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10" name="Text Placeholder 23">
            <a:extLst>
              <a:ext uri="{FF2B5EF4-FFF2-40B4-BE49-F238E27FC236}">
                <a16:creationId xmlns:a16="http://schemas.microsoft.com/office/drawing/2014/main" id="{370DEDA7-8EE8-1112-20E5-FA2CDB772C12}"/>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14" name="Group 13">
            <a:extLst>
              <a:ext uri="{FF2B5EF4-FFF2-40B4-BE49-F238E27FC236}">
                <a16:creationId xmlns:a16="http://schemas.microsoft.com/office/drawing/2014/main" id="{C70EDA68-E03A-9C3B-51BB-7162B2DF8D0E}"/>
              </a:ext>
            </a:extLst>
          </p:cNvPr>
          <p:cNvGrpSpPr/>
          <p:nvPr userDrawn="1"/>
        </p:nvGrpSpPr>
        <p:grpSpPr>
          <a:xfrm>
            <a:off x="8734424" y="669317"/>
            <a:ext cx="2957195" cy="373943"/>
            <a:chOff x="1018903" y="2653480"/>
            <a:chExt cx="3772725" cy="477069"/>
          </a:xfrm>
        </p:grpSpPr>
        <p:pic>
          <p:nvPicPr>
            <p:cNvPr id="15" name="Picture 14" descr="Copilot logo">
              <a:extLst>
                <a:ext uri="{FF2B5EF4-FFF2-40B4-BE49-F238E27FC236}">
                  <a16:creationId xmlns:a16="http://schemas.microsoft.com/office/drawing/2014/main" id="{882EBE08-64A8-DBF3-98C1-EE632158DF55}"/>
                </a:ext>
              </a:extLst>
            </p:cNvPr>
            <p:cNvPicPr>
              <a:picLocks noChangeAspect="1"/>
            </p:cNvPicPr>
            <p:nvPr/>
          </p:nvPicPr>
          <p:blipFill>
            <a:blip r:embed="rId4"/>
            <a:stretch>
              <a:fillRect/>
            </a:stretch>
          </p:blipFill>
          <p:spPr>
            <a:xfrm>
              <a:off x="1018903" y="2653480"/>
              <a:ext cx="434132" cy="477069"/>
            </a:xfrm>
            <a:prstGeom prst="rect">
              <a:avLst/>
            </a:prstGeom>
          </p:spPr>
        </p:pic>
        <p:sp>
          <p:nvSpPr>
            <p:cNvPr id="16" name="Freeform: Shape 15">
              <a:extLst>
                <a:ext uri="{FF2B5EF4-FFF2-40B4-BE49-F238E27FC236}">
                  <a16:creationId xmlns:a16="http://schemas.microsoft.com/office/drawing/2014/main" id="{390B6F5F-B474-F6D1-DB87-339220473810}"/>
                </a:ext>
              </a:extLst>
            </p:cNvPr>
            <p:cNvSpPr/>
            <p:nvPr userDrawn="1"/>
          </p:nvSpPr>
          <p:spPr>
            <a:xfrm>
              <a:off x="1645690" y="2768269"/>
              <a:ext cx="3145938" cy="308493"/>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165427962"/>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15" t="2691" r="10494" b="9519"/>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379021" y="2811645"/>
            <a:ext cx="7683500" cy="895065"/>
          </a:xfrm>
        </p:spPr>
        <p:txBody>
          <a:bodyPr/>
          <a:lstStyle>
            <a:lvl1pPr>
              <a:defRPr>
                <a:gradFill flip="none" rotWithShape="1">
                  <a:gsLst>
                    <a:gs pos="0">
                      <a:schemeClr val="accent3"/>
                    </a:gs>
                    <a:gs pos="100000">
                      <a:schemeClr val="accent6"/>
                    </a:gs>
                  </a:gsLst>
                  <a:lin ang="16200000" scaled="1"/>
                  <a:tileRect/>
                </a:gra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4" name="Group 3">
            <a:extLst>
              <a:ext uri="{FF2B5EF4-FFF2-40B4-BE49-F238E27FC236}">
                <a16:creationId xmlns:a16="http://schemas.microsoft.com/office/drawing/2014/main" id="{8A28A465-870A-6602-9C7B-97DF435D1128}"/>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3F274DE3-02DC-2E23-F53C-D843786042C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21C72947-95BA-A8C0-EE2A-CEA933019FF9}"/>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 name="Freeform: Shape 10">
            <a:extLst>
              <a:ext uri="{FF2B5EF4-FFF2-40B4-BE49-F238E27FC236}">
                <a16:creationId xmlns:a16="http://schemas.microsoft.com/office/drawing/2014/main" id="{82668F8B-7B84-B482-1EC4-666C9FEC93D5}"/>
              </a:ext>
            </a:extLst>
          </p:cNvPr>
          <p:cNvSpPr/>
          <p:nvPr userDrawn="1"/>
        </p:nvSpPr>
        <p:spPr>
          <a:xfrm>
            <a:off x="9225722" y="759293"/>
            <a:ext cx="2465897" cy="241807"/>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Copilot" descr="Copilot icon">
            <a:extLst>
              <a:ext uri="{FF2B5EF4-FFF2-40B4-BE49-F238E27FC236}">
                <a16:creationId xmlns:a16="http://schemas.microsoft.com/office/drawing/2014/main" id="{8E1B045C-3D72-20CD-933C-9065478F58B1}"/>
              </a:ext>
            </a:extLst>
          </p:cNvPr>
          <p:cNvPicPr>
            <a:picLocks noChangeAspect="1"/>
          </p:cNvPicPr>
          <p:nvPr userDrawn="1"/>
        </p:nvPicPr>
        <p:blipFill>
          <a:blip r:embed="rId4"/>
          <a:stretch>
            <a:fillRect/>
          </a:stretch>
        </p:blipFill>
        <p:spPr>
          <a:xfrm>
            <a:off x="8706032" y="666854"/>
            <a:ext cx="359597" cy="395162"/>
          </a:xfrm>
          <a:prstGeom prst="rect">
            <a:avLst/>
          </a:prstGeom>
          <a:noFill/>
          <a:ln>
            <a:noFill/>
            <a:headEnd type="none" w="med" len="med"/>
            <a:tailEnd type="none" w="med" len="med"/>
          </a:ln>
          <a:effectLst>
            <a:outerShdw blurRad="63500" dist="63500" dir="8100000" algn="tr" rotWithShape="0">
              <a:prstClr val="black">
                <a:alpha val="10000"/>
              </a:prstClr>
            </a:outerShdw>
          </a:effectLst>
        </p:spPr>
      </p:pic>
    </p:spTree>
    <p:extLst>
      <p:ext uri="{BB962C8B-B14F-4D97-AF65-F5344CB8AC3E}">
        <p14:creationId xmlns:p14="http://schemas.microsoft.com/office/powerpoint/2010/main" val="126663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4" name="Picture 3" descr="A person with blonde hair and a white shirt&#10;&#10;Description automatically generated">
            <a:extLst>
              <a:ext uri="{FF2B5EF4-FFF2-40B4-BE49-F238E27FC236}">
                <a16:creationId xmlns:a16="http://schemas.microsoft.com/office/drawing/2014/main" id="{1331CF21-D904-5335-BBD8-2AAF92B0C8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E64861AC-ADB0-AFE5-E703-001307E22B5D}"/>
              </a:ext>
            </a:extLst>
          </p:cNvPr>
          <p:cNvSpPr>
            <a:spLocks noGrp="1"/>
          </p:cNvSpPr>
          <p:nvPr>
            <p:ph type="title"/>
          </p:nvPr>
        </p:nvSpPr>
        <p:spPr>
          <a:xfrm>
            <a:off x="379021" y="2811645"/>
            <a:ext cx="7683500" cy="895065"/>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435BB0DD-35B6-1FD4-387B-6019DA7D251C}"/>
              </a:ext>
            </a:extLst>
          </p:cNvPr>
          <p:cNvSpPr>
            <a:spLocks noGrp="1"/>
          </p:cNvSpPr>
          <p:nvPr>
            <p:ph type="body" sz="quarter" idx="10"/>
          </p:nvPr>
        </p:nvSpPr>
        <p:spPr>
          <a:xfrm>
            <a:off x="399778" y="3846332"/>
            <a:ext cx="6823075" cy="454517"/>
          </a:xfrm>
        </p:spPr>
        <p:txBody>
          <a:bodyPr/>
          <a:lstStyle>
            <a:lvl1pPr marL="0" indent="0">
              <a:buNone/>
              <a:defRPr>
                <a:solidFill>
                  <a:schemeClr val="bg1"/>
                </a:solidFill>
              </a:defRPr>
            </a:lvl1pPr>
          </a:lstStyle>
          <a:p>
            <a:pPr lvl="0"/>
            <a:r>
              <a:rPr lang="en-US"/>
              <a:t>Click to edit Master text styles</a:t>
            </a:r>
          </a:p>
        </p:txBody>
      </p:sp>
      <p:pic>
        <p:nvPicPr>
          <p:cNvPr id="5" name="Picture 4" descr="A black background with white text&#10;&#10;Description automatically generated">
            <a:extLst>
              <a:ext uri="{FF2B5EF4-FFF2-40B4-BE49-F238E27FC236}">
                <a16:creationId xmlns:a16="http://schemas.microsoft.com/office/drawing/2014/main" id="{9B85F8E1-7640-1F49-FB11-1928C83889D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2101" y="505600"/>
            <a:ext cx="1870905" cy="688200"/>
          </a:xfrm>
          <a:prstGeom prst="rect">
            <a:avLst/>
          </a:prstGeom>
        </p:spPr>
      </p:pic>
    </p:spTree>
    <p:extLst>
      <p:ext uri="{BB962C8B-B14F-4D97-AF65-F5344CB8AC3E}">
        <p14:creationId xmlns:p14="http://schemas.microsoft.com/office/powerpoint/2010/main" val="3115036759"/>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icture 1" descr="A close up of a glass object&#10;&#10;Description automatically generated">
            <a:extLst>
              <a:ext uri="{FF2B5EF4-FFF2-40B4-BE49-F238E27FC236}">
                <a16:creationId xmlns:a16="http://schemas.microsoft.com/office/drawing/2014/main" id="{2AAB10B9-A5B4-8EE9-A35E-0DD6619B87F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11" t="10609" r="1529" b="6823"/>
          <a:stretch/>
        </p:blipFill>
        <p:spPr>
          <a:xfrm>
            <a:off x="0" y="0"/>
            <a:ext cx="12192000" cy="6858000"/>
          </a:xfrm>
          <a:prstGeom prst="rect">
            <a:avLst/>
          </a:prstGeom>
        </p:spPr>
      </p:pic>
      <p:pic>
        <p:nvPicPr>
          <p:cNvPr id="3" name="Picture 2" descr="A close up of a glass object&#10;&#10;Description automatically generated">
            <a:extLst>
              <a:ext uri="{FF2B5EF4-FFF2-40B4-BE49-F238E27FC236}">
                <a16:creationId xmlns:a16="http://schemas.microsoft.com/office/drawing/2014/main" id="{6AA1AC67-13BA-ADC6-4602-1C5E14B1595C}"/>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artisticBlur radius="27"/>
                    </a14:imgEffect>
                  </a14:imgLayer>
                </a14:imgProps>
              </a:ext>
              <a:ext uri="{28A0092B-C50C-407E-A947-70E740481C1C}">
                <a14:useLocalDpi xmlns:a14="http://schemas.microsoft.com/office/drawing/2010/main" val="0"/>
              </a:ext>
            </a:extLst>
          </a:blip>
          <a:srcRect l="5911" t="40500" r="25587" b="35275"/>
          <a:stretch/>
        </p:blipFill>
        <p:spPr>
          <a:xfrm>
            <a:off x="565148" y="2422963"/>
            <a:ext cx="8534401" cy="2012073"/>
          </a:xfrm>
          <a:prstGeom prst="roundRect">
            <a:avLst>
              <a:gd name="adj" fmla="val 12880"/>
            </a:avLst>
          </a:prstGeom>
        </p:spPr>
      </p:pic>
      <p:sp>
        <p:nvSpPr>
          <p:cNvPr id="4" name="Rectangle: Rounded Corners 3">
            <a:extLst>
              <a:ext uri="{FF2B5EF4-FFF2-40B4-BE49-F238E27FC236}">
                <a16:creationId xmlns:a16="http://schemas.microsoft.com/office/drawing/2014/main" id="{08F5EDB2-62CD-FCD3-37F1-2EA7B51C3CF8}"/>
              </a:ext>
            </a:extLst>
          </p:cNvPr>
          <p:cNvSpPr/>
          <p:nvPr userDrawn="1"/>
        </p:nvSpPr>
        <p:spPr>
          <a:xfrm>
            <a:off x="565150" y="2422048"/>
            <a:ext cx="8534400" cy="2012073"/>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4C02737-1995-7747-7303-F1115CC1989C}"/>
              </a:ext>
            </a:extLst>
          </p:cNvPr>
          <p:cNvSpPr/>
          <p:nvPr userDrawn="1"/>
        </p:nvSpPr>
        <p:spPr>
          <a:xfrm>
            <a:off x="1026037" y="2974294"/>
            <a:ext cx="7552813" cy="96485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agnify" title="Icon of a magnifying glass">
            <a:extLst>
              <a:ext uri="{FF2B5EF4-FFF2-40B4-BE49-F238E27FC236}">
                <a16:creationId xmlns:a16="http://schemas.microsoft.com/office/drawing/2014/main" id="{65E2CD84-BA71-0719-E777-8F57BF762044}"/>
              </a:ext>
            </a:extLst>
          </p:cNvPr>
          <p:cNvSpPr>
            <a:spLocks noChangeAspect="1" noEditPoints="1"/>
          </p:cNvSpPr>
          <p:nvPr userDrawn="1"/>
        </p:nvSpPr>
        <p:spPr bwMode="auto">
          <a:xfrm flipH="1">
            <a:off x="7791450" y="3229935"/>
            <a:ext cx="503335" cy="493716"/>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5">
            <a:extLst>
              <a:ext uri="{FF2B5EF4-FFF2-40B4-BE49-F238E27FC236}">
                <a16:creationId xmlns:a16="http://schemas.microsoft.com/office/drawing/2014/main" id="{E903047D-0F9D-0858-4D03-8A542EE21C82}"/>
              </a:ext>
            </a:extLst>
          </p:cNvPr>
          <p:cNvSpPr>
            <a:spLocks noGrp="1"/>
          </p:cNvSpPr>
          <p:nvPr>
            <p:ph type="title"/>
          </p:nvPr>
        </p:nvSpPr>
        <p:spPr>
          <a:xfrm>
            <a:off x="11022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3411331362"/>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65D091-6B2C-23D8-66B6-710FA9AD127F}"/>
              </a:ext>
            </a:extLst>
          </p:cNvPr>
          <p:cNvSpPr/>
          <p:nvPr userDrawn="1"/>
        </p:nvSpPr>
        <p:spPr>
          <a:xfrm>
            <a:off x="0" y="0"/>
            <a:ext cx="12192000" cy="6858000"/>
          </a:xfrm>
          <a:prstGeom prst="rect">
            <a:avLst/>
          </a:prstGeom>
          <a:gradFill flip="none" rotWithShape="1">
            <a:gsLst>
              <a:gs pos="20000">
                <a:srgbClr val="DAE4F6"/>
              </a:gs>
              <a:gs pos="100000">
                <a:srgbClr val="F0D2D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chat messages&#10;&#10;Description automatically generated">
            <a:extLst>
              <a:ext uri="{FF2B5EF4-FFF2-40B4-BE49-F238E27FC236}">
                <a16:creationId xmlns:a16="http://schemas.microsoft.com/office/drawing/2014/main" id="{5815694D-AE46-6A56-2B91-7EC4DC7518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202" r="11480" b="3278"/>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F877082-FE34-FE9B-5C00-4EFF86C7CB55}"/>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5">
            <a:extLst>
              <a:ext uri="{FF2B5EF4-FFF2-40B4-BE49-F238E27FC236}">
                <a16:creationId xmlns:a16="http://schemas.microsoft.com/office/drawing/2014/main" id="{EBB3EB53-54AD-8806-BB93-224477508D47}"/>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3008598280"/>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8" name="Picture 7" descr="A computer screen with a message&#10;&#10;Description automatically generated">
            <a:extLst>
              <a:ext uri="{FF2B5EF4-FFF2-40B4-BE49-F238E27FC236}">
                <a16:creationId xmlns:a16="http://schemas.microsoft.com/office/drawing/2014/main" id="{939E43D2-0AE7-0FEF-5B96-E3C9C69143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C214CBCE-B1B7-DD74-469F-D051CC3AB9B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5">
            <a:extLst>
              <a:ext uri="{FF2B5EF4-FFF2-40B4-BE49-F238E27FC236}">
                <a16:creationId xmlns:a16="http://schemas.microsoft.com/office/drawing/2014/main" id="{B0038111-0B73-0492-2541-3AB9C693846C}"/>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22862222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97912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B76918B-C17A-3C2A-52E2-C558E0B41D4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946364"/>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9" name="Picture 8" descr="A group of rectangular buttons&#10;&#10;Description automatically generated">
            <a:extLst>
              <a:ext uri="{FF2B5EF4-FFF2-40B4-BE49-F238E27FC236}">
                <a16:creationId xmlns:a16="http://schemas.microsoft.com/office/drawing/2014/main" id="{F8D0F755-C068-9D97-759A-35578DBE5A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3519" b="26481"/>
          <a:stretch/>
        </p:blipFill>
        <p:spPr>
          <a:xfrm>
            <a:off x="0" y="0"/>
            <a:ext cx="12192000" cy="3429000"/>
          </a:xfrm>
          <a:prstGeom prst="rect">
            <a:avLst/>
          </a:prstGeom>
        </p:spPr>
      </p:pic>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3802967"/>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7" name="Picture 6" descr="A computer screen with a couple of screens&#10;&#10;Description automatically generated">
            <a:extLst>
              <a:ext uri="{FF2B5EF4-FFF2-40B4-BE49-F238E27FC236}">
                <a16:creationId xmlns:a16="http://schemas.microsoft.com/office/drawing/2014/main" id="{F13A281E-B91B-B33F-8CAC-511DFDC79F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69" r="769" b="988"/>
          <a:stretch/>
        </p:blipFill>
        <p:spPr>
          <a:xfrm>
            <a:off x="0" y="0"/>
            <a:ext cx="12192000" cy="3429000"/>
          </a:xfrm>
          <a:prstGeom prst="rect">
            <a:avLst/>
          </a:prstGeom>
        </p:spPr>
      </p:pic>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483596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7" name="Picture 6" descr="A blurry image of a person's hand&#10;&#10;Description automatically generated">
            <a:extLst>
              <a:ext uri="{FF2B5EF4-FFF2-40B4-BE49-F238E27FC236}">
                <a16:creationId xmlns:a16="http://schemas.microsoft.com/office/drawing/2014/main" id="{093B630B-98F0-A558-44D6-C08F95FB3C1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6"/>
            <a:ext cx="11018521" cy="430887"/>
          </a:xfrm>
        </p:spPr>
        <p:txBody>
          <a:bodyPr anchor="t">
            <a:noAutofit/>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199" y="14354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14965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0C8AED29-A2C9-D869-28FB-33C34244EB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84" r="37862"/>
          <a:stretch/>
        </p:blipFill>
        <p:spPr>
          <a:xfrm>
            <a:off x="0" y="0"/>
            <a:ext cx="5540029"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960363" y="509156"/>
            <a:ext cx="580390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956299" y="1435497"/>
            <a:ext cx="580390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158115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descr="A close up of a colorful object&#10;&#10;Description automatically generated">
            <a:extLst>
              <a:ext uri="{FF2B5EF4-FFF2-40B4-BE49-F238E27FC236}">
                <a16:creationId xmlns:a16="http://schemas.microsoft.com/office/drawing/2014/main" id="{8FA3090A-C743-6442-6B26-85597FDE3A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021" r="10124"/>
          <a:stretch/>
        </p:blipFill>
        <p:spPr>
          <a:xfrm>
            <a:off x="6651970" y="0"/>
            <a:ext cx="5540030"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385063" y="6107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380999" y="15370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248165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5/2/2024</a:t>
            </a:fld>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endParaRPr lang="en-US"/>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12118B41-A307-0DD1-5000-30B9B4FBE2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738FD32F-C76C-2F30-6F02-E5186C2A202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24152780"/>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9C3C374-A664-D7F0-45D0-04500913905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5/2/2024</a:t>
            </a:fld>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endParaRPr lang="en-US"/>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12118B41-A307-0DD1-5000-30B9B4FBE2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2761472"/>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1_Section Title photo">
    <p:spTree>
      <p:nvGrpSpPr>
        <p:cNvPr id="1" name=""/>
        <p:cNvGrpSpPr/>
        <p:nvPr/>
      </p:nvGrpSpPr>
      <p:grpSpPr>
        <a:xfrm>
          <a:off x="0" y="0"/>
          <a:ext cx="0" cy="0"/>
          <a:chOff x="0" y="0"/>
          <a:chExt cx="0" cy="0"/>
        </a:xfrm>
      </p:grpSpPr>
      <p:pic>
        <p:nvPicPr>
          <p:cNvPr id="4" name="Picture 3" descr="A close-up of a ribbon&#10;&#10;Description automatically generated">
            <a:extLst>
              <a:ext uri="{FF2B5EF4-FFF2-40B4-BE49-F238E27FC236}">
                <a16:creationId xmlns:a16="http://schemas.microsoft.com/office/drawing/2014/main" id="{8D106E32-AE8C-D4ED-B83A-9ECE4F6522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55" r="23455" b="21900"/>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337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2_Section Title photo">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AC871D7A-C89B-F090-4E20-507E04C5B4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Tree>
    <p:extLst>
      <p:ext uri="{BB962C8B-B14F-4D97-AF65-F5344CB8AC3E}">
        <p14:creationId xmlns:p14="http://schemas.microsoft.com/office/powerpoint/2010/main" val="2656857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719374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60.xml><?xml version="1.0" encoding="utf-8"?>
<p:sldLayout xmlns:a="http://schemas.openxmlformats.org/drawingml/2006/main" xmlns:r="http://schemas.openxmlformats.org/officeDocument/2006/relationships" xmlns:p="http://schemas.openxmlformats.org/presentationml/2006/main" userDrawn="1">
  <p:cSld name="Summary page_Big headline">
    <p:bg>
      <p:bgPr>
        <a:solidFill>
          <a:schemeClr val="bg2"/>
        </a:solidFill>
        <a:effectLst/>
      </p:bgPr>
    </p:bg>
    <p:spTree>
      <p:nvGrpSpPr>
        <p:cNvPr id="1" name=""/>
        <p:cNvGrpSpPr/>
        <p:nvPr/>
      </p:nvGrpSpPr>
      <p:grpSpPr>
        <a:xfrm>
          <a:off x="0" y="0"/>
          <a:ext cx="0" cy="0"/>
          <a:chOff x="0" y="0"/>
          <a:chExt cx="0" cy="0"/>
        </a:xfrm>
      </p:grpSpPr>
      <p:pic>
        <p:nvPicPr>
          <p:cNvPr id="6" name="Picture 5" descr="A group of chat boxes&#10;&#10;Description automatically generated">
            <a:extLst>
              <a:ext uri="{FF2B5EF4-FFF2-40B4-BE49-F238E27FC236}">
                <a16:creationId xmlns:a16="http://schemas.microsoft.com/office/drawing/2014/main" id="{7EC4F649-6224-35AC-63DA-ED13663C2B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879" r="50000" b="1010"/>
          <a:stretch/>
        </p:blipFill>
        <p:spPr>
          <a:xfrm>
            <a:off x="7661204" y="685800"/>
            <a:ext cx="4035496" cy="5600700"/>
          </a:xfrm>
          <a:prstGeom prst="rect">
            <a:avLst/>
          </a:prstGeom>
        </p:spPr>
      </p:pic>
      <p:pic>
        <p:nvPicPr>
          <p:cNvPr id="3" name="Picture 2" descr="A blurry image of a person's hand&#10;&#10;Description automatically generated">
            <a:extLst>
              <a:ext uri="{FF2B5EF4-FFF2-40B4-BE49-F238E27FC236}">
                <a16:creationId xmlns:a16="http://schemas.microsoft.com/office/drawing/2014/main" id="{1886A6EB-DC3A-AC64-803E-AEC23C354B34}"/>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692900"/>
          </a:xfrm>
          <a:prstGeom prst="rect">
            <a:avLst/>
          </a:prstGeom>
        </p:spPr>
      </p:pic>
      <p:sp>
        <p:nvSpPr>
          <p:cNvPr id="4" name="Rectangle 3">
            <a:extLst>
              <a:ext uri="{FF2B5EF4-FFF2-40B4-BE49-F238E27FC236}">
                <a16:creationId xmlns:a16="http://schemas.microsoft.com/office/drawing/2014/main" id="{F0F8B4D4-45FE-8A6B-0940-2613A4013FC0}"/>
              </a:ext>
            </a:extLst>
          </p:cNvPr>
          <p:cNvSpPr/>
          <p:nvPr userDrawn="1"/>
        </p:nvSpPr>
        <p:spPr>
          <a:xfrm>
            <a:off x="0" y="0"/>
            <a:ext cx="12192000" cy="6692900"/>
          </a:xfrm>
          <a:prstGeom prst="rect">
            <a:avLst/>
          </a:prstGeom>
          <a:gradFill flip="none" rotWithShape="1">
            <a:gsLst>
              <a:gs pos="36000">
                <a:schemeClr val="bg1">
                  <a:alpha val="68000"/>
                </a:schemeClr>
              </a:gs>
              <a:gs pos="100000">
                <a:schemeClr val="bg1">
                  <a:alpha val="2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EAE3F76B-93DD-2A11-C7C5-3051EECE9777}"/>
              </a:ext>
            </a:extLst>
          </p:cNvPr>
          <p:cNvSpPr>
            <a:spLocks noGrp="1"/>
          </p:cNvSpPr>
          <p:nvPr>
            <p:ph type="body" sz="quarter" idx="15"/>
          </p:nvPr>
        </p:nvSpPr>
        <p:spPr>
          <a:xfrm>
            <a:off x="387350" y="1619611"/>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2" name="Rectangle 1">
            <a:extLst>
              <a:ext uri="{FF2B5EF4-FFF2-40B4-BE49-F238E27FC236}">
                <a16:creationId xmlns:a16="http://schemas.microsoft.com/office/drawing/2014/main" id="{CD367F4E-8C73-E0F8-F13E-FE82EB5E8890}"/>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chat boxes&#10;&#10;Description automatically generated">
            <a:extLst>
              <a:ext uri="{FF2B5EF4-FFF2-40B4-BE49-F238E27FC236}">
                <a16:creationId xmlns:a16="http://schemas.microsoft.com/office/drawing/2014/main" id="{C9DC74CC-1FDA-D2C2-CA47-399C0C900E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879" r="50000" b="1010"/>
          <a:stretch/>
        </p:blipFill>
        <p:spPr>
          <a:xfrm>
            <a:off x="7688192" y="685800"/>
            <a:ext cx="4035496" cy="5600700"/>
          </a:xfrm>
          <a:prstGeom prst="rect">
            <a:avLst/>
          </a:prstGeom>
        </p:spPr>
      </p:pic>
      <p:sp>
        <p:nvSpPr>
          <p:cNvPr id="8" name="Title 1">
            <a:extLst>
              <a:ext uri="{FF2B5EF4-FFF2-40B4-BE49-F238E27FC236}">
                <a16:creationId xmlns:a16="http://schemas.microsoft.com/office/drawing/2014/main" id="{E1AC44E4-6E8B-3264-6C80-836DA134E7E9}"/>
              </a:ext>
            </a:extLst>
          </p:cNvPr>
          <p:cNvSpPr>
            <a:spLocks noGrp="1"/>
          </p:cNvSpPr>
          <p:nvPr>
            <p:ph type="title"/>
          </p:nvPr>
        </p:nvSpPr>
        <p:spPr>
          <a:xfrm>
            <a:off x="393700" y="250825"/>
            <a:ext cx="6924604" cy="1325563"/>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239746169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68">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36">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88">
          <p15:clr>
            <a:srgbClr val="954F72"/>
          </p15:clr>
        </p15:guide>
        <p15:guide id="35" orient="horz" pos="2252">
          <p15:clr>
            <a:srgbClr val="954F72"/>
          </p15:clr>
        </p15:guide>
        <p15:guide id="36" orient="horz" pos="2695">
          <p15:clr>
            <a:srgbClr val="954F72"/>
          </p15:clr>
        </p15:guide>
        <p15:guide id="37" orient="horz" pos="2904">
          <p15:clr>
            <a:srgbClr val="954F72"/>
          </p15:clr>
        </p15:guide>
        <p15:guide id="38" orient="horz" pos="3323">
          <p15:clr>
            <a:srgbClr val="954F72"/>
          </p15:clr>
        </p15:guide>
        <p15:guide id="39" orient="horz" pos="3507">
          <p15:clr>
            <a:srgbClr val="954F72"/>
          </p15:clr>
        </p15:guide>
      </p15:sldGuideLst>
    </p:ext>
  </p:extLst>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9118122"/>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B7594-1484-81D3-4108-E794D8FF04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8D616-E238-5793-BE31-A700A00741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3CBE81-3130-0687-E0B2-92C08370BD3B}"/>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5" name="Footer Placeholder 4">
            <a:extLst>
              <a:ext uri="{FF2B5EF4-FFF2-40B4-BE49-F238E27FC236}">
                <a16:creationId xmlns:a16="http://schemas.microsoft.com/office/drawing/2014/main" id="{26A8B7A8-B160-5E2E-51FE-267793E88B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05FA0-A6C9-0997-B1E4-29C0A6141B7E}"/>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DF75326B-5925-1E0B-801E-AF7E354EC63D}"/>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6107768"/>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5DFB7-70A0-1665-D6E3-4A8CAF915DD2}"/>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B76B0EF-C30F-FDAC-0650-753D06E042BA}"/>
              </a:ext>
            </a:extLst>
          </p:cNvPr>
          <p:cNvSpPr>
            <a:spLocks noGrp="1"/>
          </p:cNvSpPr>
          <p:nvPr>
            <p:ph sz="half" idx="1"/>
          </p:nvPr>
        </p:nvSpPr>
        <p:spPr>
          <a:xfrm>
            <a:off x="381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D0EDF9-509E-B7B5-406B-7749F5FC06ED}"/>
              </a:ext>
            </a:extLst>
          </p:cNvPr>
          <p:cNvSpPr>
            <a:spLocks noGrp="1"/>
          </p:cNvSpPr>
          <p:nvPr>
            <p:ph sz="half" idx="2"/>
          </p:nvPr>
        </p:nvSpPr>
        <p:spPr>
          <a:xfrm>
            <a:off x="5715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83EC1C-D01B-4AFA-E5CB-CB9EA45004B2}"/>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5/2/2024</a:t>
            </a:fld>
            <a:endParaRPr lang="en-US"/>
          </a:p>
        </p:txBody>
      </p:sp>
      <p:sp>
        <p:nvSpPr>
          <p:cNvPr id="6" name="Footer Placeholder 5">
            <a:extLst>
              <a:ext uri="{FF2B5EF4-FFF2-40B4-BE49-F238E27FC236}">
                <a16:creationId xmlns:a16="http://schemas.microsoft.com/office/drawing/2014/main" id="{80760E75-3DB5-88DA-8C51-62D26037C423}"/>
              </a:ext>
            </a:extLst>
          </p:cNvPr>
          <p:cNvSpPr>
            <a:spLocks noGrp="1"/>
          </p:cNvSpPr>
          <p:nvPr>
            <p:ph type="ftr" sz="quarter" idx="11"/>
          </p:nvPr>
        </p:nvSpPr>
        <p:spPr>
          <a:xfrm>
            <a:off x="3581400" y="6242050"/>
            <a:ext cx="4114800" cy="365125"/>
          </a:xfrm>
        </p:spPr>
        <p:txBody>
          <a:bodyPr/>
          <a:lstStyle/>
          <a:p>
            <a:endParaRPr lang="en-US"/>
          </a:p>
        </p:txBody>
      </p:sp>
      <p:sp>
        <p:nvSpPr>
          <p:cNvPr id="7" name="Slide Number Placeholder 6">
            <a:extLst>
              <a:ext uri="{FF2B5EF4-FFF2-40B4-BE49-F238E27FC236}">
                <a16:creationId xmlns:a16="http://schemas.microsoft.com/office/drawing/2014/main" id="{F58E7EC2-179C-311E-A9E8-D465C5F736FD}"/>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‹Nº›</a:t>
            </a:fld>
            <a:endParaRPr lang="en-US"/>
          </a:p>
        </p:txBody>
      </p:sp>
      <p:sp>
        <p:nvSpPr>
          <p:cNvPr id="8" name="Rectangle 7">
            <a:extLst>
              <a:ext uri="{FF2B5EF4-FFF2-40B4-BE49-F238E27FC236}">
                <a16:creationId xmlns:a16="http://schemas.microsoft.com/office/drawing/2014/main" id="{ECACDD53-1F86-E418-E788-467AF6D1530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1062653"/>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78B8E-7848-30AF-3D59-8AF1A4C608FE}"/>
              </a:ext>
            </a:extLst>
          </p:cNvPr>
          <p:cNvSpPr>
            <a:spLocks noGrp="1"/>
          </p:cNvSpPr>
          <p:nvPr>
            <p:ph type="title"/>
          </p:nvPr>
        </p:nvSpPr>
        <p:spPr>
          <a:xfrm>
            <a:off x="382588" y="2508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992D2E-5DBF-88B7-5F5C-652CFE965F95}"/>
              </a:ext>
            </a:extLst>
          </p:cNvPr>
          <p:cNvSpPr>
            <a:spLocks noGrp="1"/>
          </p:cNvSpPr>
          <p:nvPr>
            <p:ph type="body" idx="1"/>
          </p:nvPr>
        </p:nvSpPr>
        <p:spPr>
          <a:xfrm>
            <a:off x="382588" y="15668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0B60D5-5D33-75D9-93C0-377F2BC4602D}"/>
              </a:ext>
            </a:extLst>
          </p:cNvPr>
          <p:cNvSpPr>
            <a:spLocks noGrp="1"/>
          </p:cNvSpPr>
          <p:nvPr>
            <p:ph sz="half" idx="2"/>
          </p:nvPr>
        </p:nvSpPr>
        <p:spPr>
          <a:xfrm>
            <a:off x="382588" y="23907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125DA9-5EB4-C98D-5B05-C4523B8821C8}"/>
              </a:ext>
            </a:extLst>
          </p:cNvPr>
          <p:cNvSpPr>
            <a:spLocks noGrp="1"/>
          </p:cNvSpPr>
          <p:nvPr>
            <p:ph type="body" sz="quarter" idx="3"/>
          </p:nvPr>
        </p:nvSpPr>
        <p:spPr>
          <a:xfrm>
            <a:off x="5715000" y="15668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FB6702-3DE9-928A-A39D-8180D4597F96}"/>
              </a:ext>
            </a:extLst>
          </p:cNvPr>
          <p:cNvSpPr>
            <a:spLocks noGrp="1"/>
          </p:cNvSpPr>
          <p:nvPr>
            <p:ph sz="quarter" idx="4"/>
          </p:nvPr>
        </p:nvSpPr>
        <p:spPr>
          <a:xfrm>
            <a:off x="5715000" y="23907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E29ECA-2675-6459-76F2-D75FA569EF77}"/>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5/2/2024</a:t>
            </a:fld>
            <a:endParaRPr lang="en-US"/>
          </a:p>
        </p:txBody>
      </p:sp>
      <p:sp>
        <p:nvSpPr>
          <p:cNvPr id="8" name="Footer Placeholder 7">
            <a:extLst>
              <a:ext uri="{FF2B5EF4-FFF2-40B4-BE49-F238E27FC236}">
                <a16:creationId xmlns:a16="http://schemas.microsoft.com/office/drawing/2014/main" id="{8E748ED8-DACD-0038-D6D6-DE4AC207E2D3}"/>
              </a:ext>
            </a:extLst>
          </p:cNvPr>
          <p:cNvSpPr>
            <a:spLocks noGrp="1"/>
          </p:cNvSpPr>
          <p:nvPr>
            <p:ph type="ftr" sz="quarter" idx="11"/>
          </p:nvPr>
        </p:nvSpPr>
        <p:spPr>
          <a:xfrm>
            <a:off x="3581400" y="6242050"/>
            <a:ext cx="4114800" cy="365125"/>
          </a:xfrm>
        </p:spPr>
        <p:txBody>
          <a:bodyPr/>
          <a:lstStyle/>
          <a:p>
            <a:endParaRPr lang="en-US"/>
          </a:p>
        </p:txBody>
      </p:sp>
      <p:sp>
        <p:nvSpPr>
          <p:cNvPr id="9" name="Slide Number Placeholder 8">
            <a:extLst>
              <a:ext uri="{FF2B5EF4-FFF2-40B4-BE49-F238E27FC236}">
                <a16:creationId xmlns:a16="http://schemas.microsoft.com/office/drawing/2014/main" id="{9DAECBAA-A556-42DF-4612-1F8A33B69A33}"/>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‹Nº›</a:t>
            </a:fld>
            <a:endParaRPr lang="en-US"/>
          </a:p>
        </p:txBody>
      </p:sp>
      <p:sp>
        <p:nvSpPr>
          <p:cNvPr id="10" name="Rectangle 9">
            <a:extLst>
              <a:ext uri="{FF2B5EF4-FFF2-40B4-BE49-F238E27FC236}">
                <a16:creationId xmlns:a16="http://schemas.microsoft.com/office/drawing/2014/main" id="{5032FE57-96C7-114F-2AF4-DD1802AB550E}"/>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0510683"/>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9798272-3D7A-0B34-A766-3948028AFE24}"/>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4" name="Footer Placeholder 3">
            <a:extLst>
              <a:ext uri="{FF2B5EF4-FFF2-40B4-BE49-F238E27FC236}">
                <a16:creationId xmlns:a16="http://schemas.microsoft.com/office/drawing/2014/main" id="{72DAE55C-2163-9917-99E9-F4D899E802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20A7F5-44CE-4932-EF35-6D73ABD6674D}"/>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8E37190C-674C-FB16-24ED-BE1A655D901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94673021"/>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2052766"/>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1AFB2-43A1-88C3-1F8F-4E793BBF59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88F029-DB7D-90D3-34C5-72395F36A1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C03BEC-19F7-DF5D-6484-EBDCC59C42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18D6DC-4B4B-2883-E0B9-C1D347ABE62F}"/>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6" name="Footer Placeholder 5">
            <a:extLst>
              <a:ext uri="{FF2B5EF4-FFF2-40B4-BE49-F238E27FC236}">
                <a16:creationId xmlns:a16="http://schemas.microsoft.com/office/drawing/2014/main" id="{6D68B2B4-DC82-79DA-3A49-1017ECCA07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612CEA-0134-A61E-4A42-DD2C47D897A0}"/>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8" name="Rectangle 7">
            <a:extLst>
              <a:ext uri="{FF2B5EF4-FFF2-40B4-BE49-F238E27FC236}">
                <a16:creationId xmlns:a16="http://schemas.microsoft.com/office/drawing/2014/main" id="{2E1D4765-3562-FC6A-81E5-70ABCCC1704D}"/>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2501754"/>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ABBCA-D1AB-FC0B-F9D6-70105EF132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03B6F6-D60A-5E0F-6CCA-3B90405FB6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9BC509-FE80-1ADA-BF94-5145CE876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CEE832-BB9D-4599-20D5-EE066E58FAA9}"/>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6" name="Footer Placeholder 5">
            <a:extLst>
              <a:ext uri="{FF2B5EF4-FFF2-40B4-BE49-F238E27FC236}">
                <a16:creationId xmlns:a16="http://schemas.microsoft.com/office/drawing/2014/main" id="{44E6D2E4-24F2-B1E2-9575-AF271B6DEC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74F10C-357B-6AE5-E864-92C7095E9184}"/>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8" name="Rectangle 7">
            <a:extLst>
              <a:ext uri="{FF2B5EF4-FFF2-40B4-BE49-F238E27FC236}">
                <a16:creationId xmlns:a16="http://schemas.microsoft.com/office/drawing/2014/main" id="{0830FE84-2A0A-77C8-BDA1-1218015F2A2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0232437"/>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042B3-DC9D-EF20-6073-3CE5596B37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5CC056-07C5-BF99-D343-02D23C76F4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CA41F-D976-8361-F048-396E3071AE18}"/>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5" name="Footer Placeholder 4">
            <a:extLst>
              <a:ext uri="{FF2B5EF4-FFF2-40B4-BE49-F238E27FC236}">
                <a16:creationId xmlns:a16="http://schemas.microsoft.com/office/drawing/2014/main" id="{E156E965-15BB-CA18-A54B-315A1BBD9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7FFA27-CB9D-227A-3426-655AFEEC83C3}"/>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C535F9B6-6F4D-7883-3F81-44025E2B35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67959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60300207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2FD0F7-36C0-34C0-A0CA-3B25AC0852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BD3995-9906-F7B4-545A-B0564350B3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B8BAEC-B4F8-A04A-4BC2-E8ED1DD12A31}"/>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5" name="Footer Placeholder 4">
            <a:extLst>
              <a:ext uri="{FF2B5EF4-FFF2-40B4-BE49-F238E27FC236}">
                <a16:creationId xmlns:a16="http://schemas.microsoft.com/office/drawing/2014/main" id="{149CD486-A0AB-A65F-EC26-0ED5CC38AD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569D57-84EB-8C3C-AD27-C0BF59384551}"/>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4EA6A7E9-5A48-0B62-918D-4BE91AF83E1C}"/>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975182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Rectangle 2">
            <a:extLst>
              <a:ext uri="{FF2B5EF4-FFF2-40B4-BE49-F238E27FC236}">
                <a16:creationId xmlns:a16="http://schemas.microsoft.com/office/drawing/2014/main" id="{0DFE0CCE-AF81-D964-81E3-986A81CA7C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418285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72.xml><?xml version="1.0" encoding="utf-8"?>
<p:sldLayout xmlns:a="http://schemas.openxmlformats.org/drawingml/2006/main" xmlns:r="http://schemas.openxmlformats.org/officeDocument/2006/relationships" xmlns:p="http://schemas.openxmlformats.org/presentationml/2006/main" userDrawn="1">
  <p:cSld name="Section Title photo">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0" y="0"/>
            <a:ext cx="5796279"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2" name="Title 1"/>
          <p:cNvSpPr>
            <a:spLocks noGrp="1"/>
          </p:cNvSpPr>
          <p:nvPr>
            <p:ph type="title" hasCustomPrompt="1"/>
          </p:nvPr>
        </p:nvSpPr>
        <p:spPr>
          <a:xfrm>
            <a:off x="495300"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2729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close-up of a colorful spiral&#10;&#10;Description automatically generated">
            <a:extLst>
              <a:ext uri="{FF2B5EF4-FFF2-40B4-BE49-F238E27FC236}">
                <a16:creationId xmlns:a16="http://schemas.microsoft.com/office/drawing/2014/main" id="{05AD6BD6-B499-AF84-E9A5-BE7C78BBE3E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765" r="11765"/>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ADF4F93-13B7-9E90-F2C3-66C182809D1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colorful spiral&#10;&#10;Description automatically generated">
            <a:extLst>
              <a:ext uri="{FF2B5EF4-FFF2-40B4-BE49-F238E27FC236}">
                <a16:creationId xmlns:a16="http://schemas.microsoft.com/office/drawing/2014/main" id="{799145B4-A11C-C3DF-BA47-3700F47BF4ED}"/>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artisticBlur radius="56"/>
                    </a14:imgEffect>
                  </a14:imgLayer>
                </a14:imgProps>
              </a:ext>
              <a:ext uri="{28A0092B-C50C-407E-A947-70E740481C1C}">
                <a14:useLocalDpi xmlns:a14="http://schemas.microsoft.com/office/drawing/2010/main" val="0"/>
              </a:ext>
            </a:extLst>
          </a:blip>
          <a:srcRect l="3677" t="41133" r="34559" b="20191"/>
          <a:stretch/>
        </p:blipFill>
        <p:spPr>
          <a:xfrm>
            <a:off x="508000" y="2282624"/>
            <a:ext cx="8534400" cy="3006050"/>
          </a:xfrm>
          <a:prstGeom prst="roundRect">
            <a:avLst>
              <a:gd name="adj" fmla="val 16667"/>
            </a:avLst>
          </a:prstGeom>
          <a:ln>
            <a:noFill/>
          </a:ln>
          <a:effectLst>
            <a:softEdge rad="0"/>
          </a:effectLst>
          <a:scene3d>
            <a:camera prst="orthographicFront"/>
            <a:lightRig rig="contrasting" dir="t">
              <a:rot lat="0" lon="0" rev="4200000"/>
            </a:lightRig>
          </a:scene3d>
          <a:sp3d prstMaterial="plastic">
            <a:bevelT w="0" h="0" prst="relaxedInset"/>
            <a:contourClr>
              <a:srgbClr val="969696"/>
            </a:contourClr>
          </a:sp3d>
        </p:spPr>
      </p:pic>
      <p:sp>
        <p:nvSpPr>
          <p:cNvPr id="4" name="Rectangle: Rounded Corners 3">
            <a:extLst>
              <a:ext uri="{FF2B5EF4-FFF2-40B4-BE49-F238E27FC236}">
                <a16:creationId xmlns:a16="http://schemas.microsoft.com/office/drawing/2014/main" id="{6CFC3848-31B0-12FC-5D3C-1FC94FD228E5}"/>
              </a:ext>
            </a:extLst>
          </p:cNvPr>
          <p:cNvSpPr/>
          <p:nvPr userDrawn="1"/>
        </p:nvSpPr>
        <p:spPr>
          <a:xfrm>
            <a:off x="508000" y="2282623"/>
            <a:ext cx="8534400" cy="3006050"/>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57DF3D89-1F38-68AF-6810-97AA81AC8C89}"/>
              </a:ext>
            </a:extLst>
          </p:cNvPr>
          <p:cNvSpPr/>
          <p:nvPr userDrawn="1"/>
        </p:nvSpPr>
        <p:spPr>
          <a:xfrm>
            <a:off x="968887" y="4124123"/>
            <a:ext cx="7552813" cy="70788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agnify" title="Icon of a magnifying glass">
            <a:extLst>
              <a:ext uri="{FF2B5EF4-FFF2-40B4-BE49-F238E27FC236}">
                <a16:creationId xmlns:a16="http://schemas.microsoft.com/office/drawing/2014/main" id="{B5E74FB4-99CE-B56C-F3BE-9224CCF064E1}"/>
              </a:ext>
            </a:extLst>
          </p:cNvPr>
          <p:cNvSpPr>
            <a:spLocks noChangeAspect="1" noEditPoints="1"/>
          </p:cNvSpPr>
          <p:nvPr userDrawn="1"/>
        </p:nvSpPr>
        <p:spPr bwMode="auto">
          <a:xfrm flipH="1">
            <a:off x="7929465" y="4314225"/>
            <a:ext cx="308170" cy="302281"/>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9124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980803" y="4236857"/>
            <a:ext cx="6823075" cy="454517"/>
          </a:xfrm>
        </p:spPr>
        <p:txBody>
          <a:bodyPr/>
          <a:lstStyle>
            <a:lvl1pPr marL="0" indent="0">
              <a:buNone/>
              <a:defRPr/>
            </a:lvl1pPr>
          </a:lstStyle>
          <a:p>
            <a:pPr lvl="0"/>
            <a:r>
              <a:rPr lang="en-US"/>
              <a:t>Click to edit Master text styles</a:t>
            </a:r>
          </a:p>
        </p:txBody>
      </p:sp>
      <p:grpSp>
        <p:nvGrpSpPr>
          <p:cNvPr id="31" name="Group 30">
            <a:extLst>
              <a:ext uri="{FF2B5EF4-FFF2-40B4-BE49-F238E27FC236}">
                <a16:creationId xmlns:a16="http://schemas.microsoft.com/office/drawing/2014/main" id="{F9844A26-1988-5CF0-0512-FD5DB0A10493}"/>
              </a:ext>
            </a:extLst>
          </p:cNvPr>
          <p:cNvGrpSpPr/>
          <p:nvPr userDrawn="1"/>
        </p:nvGrpSpPr>
        <p:grpSpPr>
          <a:xfrm>
            <a:off x="500380" y="692322"/>
            <a:ext cx="1549400" cy="331285"/>
            <a:chOff x="508000" y="692322"/>
            <a:chExt cx="1742534" cy="372580"/>
          </a:xfrm>
        </p:grpSpPr>
        <p:pic>
          <p:nvPicPr>
            <p:cNvPr id="9" name="MS logo gray - EMF" descr="Microsoft logo, gray text version">
              <a:extLst>
                <a:ext uri="{FF2B5EF4-FFF2-40B4-BE49-F238E27FC236}">
                  <a16:creationId xmlns:a16="http://schemas.microsoft.com/office/drawing/2014/main" id="{9F910978-B2E2-A761-DB69-562574461700}"/>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30" name="Freeform: Shape 29">
              <a:extLst>
                <a:ext uri="{FF2B5EF4-FFF2-40B4-BE49-F238E27FC236}">
                  <a16:creationId xmlns:a16="http://schemas.microsoft.com/office/drawing/2014/main" id="{71A4613D-97FC-C7D4-40A9-576E9C03D440}"/>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4" name="Freeform: Shape 33">
            <a:extLst>
              <a:ext uri="{FF2B5EF4-FFF2-40B4-BE49-F238E27FC236}">
                <a16:creationId xmlns:a16="http://schemas.microsoft.com/office/drawing/2014/main" id="{F93F6363-616A-CDD2-CAE0-DBC4E69EE419}"/>
              </a:ext>
            </a:extLst>
          </p:cNvPr>
          <p:cNvSpPr/>
          <p:nvPr userDrawn="1"/>
        </p:nvSpPr>
        <p:spPr>
          <a:xfrm>
            <a:off x="1645690" y="2768269"/>
            <a:ext cx="3145938" cy="308493"/>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Copilot" descr="Copilot icon">
            <a:extLst>
              <a:ext uri="{FF2B5EF4-FFF2-40B4-BE49-F238E27FC236}">
                <a16:creationId xmlns:a16="http://schemas.microsoft.com/office/drawing/2014/main" id="{A6CB4445-8253-6F12-943D-4C9B989EDCAA}"/>
              </a:ext>
            </a:extLst>
          </p:cNvPr>
          <p:cNvPicPr>
            <a:picLocks noChangeAspect="1"/>
          </p:cNvPicPr>
          <p:nvPr userDrawn="1"/>
        </p:nvPicPr>
        <p:blipFill>
          <a:blip r:embed="rId6"/>
          <a:stretch>
            <a:fillRect/>
          </a:stretch>
        </p:blipFill>
        <p:spPr>
          <a:xfrm>
            <a:off x="958097" y="2614143"/>
            <a:ext cx="555744" cy="555742"/>
          </a:xfrm>
          <a:prstGeom prst="rect">
            <a:avLst/>
          </a:prstGeom>
          <a:noFill/>
          <a:ln>
            <a:noFill/>
            <a:headEnd type="none" w="med" len="med"/>
            <a:tailEnd type="none" w="med" len="med"/>
          </a:ln>
          <a:effectLst>
            <a:outerShdw blurRad="63500" dist="63500" dir="8100000" algn="tr" rotWithShape="0">
              <a:prstClr val="black">
                <a:alpha val="10000"/>
              </a:prstClr>
            </a:outerShdw>
          </a:effectLst>
        </p:spPr>
      </p:pic>
    </p:spTree>
    <p:extLst>
      <p:ext uri="{BB962C8B-B14F-4D97-AF65-F5344CB8AC3E}">
        <p14:creationId xmlns:p14="http://schemas.microsoft.com/office/powerpoint/2010/main" val="407153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descr="A field of pink flowers&#10;&#10;Description automatically generated">
            <a:extLst>
              <a:ext uri="{FF2B5EF4-FFF2-40B4-BE49-F238E27FC236}">
                <a16:creationId xmlns:a16="http://schemas.microsoft.com/office/drawing/2014/main" id="{E214436C-D4A0-F3A5-8A2C-F0899EA45D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 t="9553" r="-5" b="21753"/>
          <a:stretch/>
        </p:blipFill>
        <p:spPr>
          <a:xfrm>
            <a:off x="0" y="0"/>
            <a:ext cx="12191999" cy="6858000"/>
          </a:xfrm>
          <a:prstGeom prst="rect">
            <a:avLst/>
          </a:prstGeom>
        </p:spPr>
      </p:pic>
      <p:sp>
        <p:nvSpPr>
          <p:cNvPr id="3" name="Rectangle 2">
            <a:extLst>
              <a:ext uri="{FF2B5EF4-FFF2-40B4-BE49-F238E27FC236}">
                <a16:creationId xmlns:a16="http://schemas.microsoft.com/office/drawing/2014/main" id="{29C5B611-9E79-BB05-EC82-68BE6DA6C09B}"/>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50D373B-7E3C-5172-898A-E68815F86C99}"/>
              </a:ext>
            </a:extLst>
          </p:cNvPr>
          <p:cNvSpPr/>
          <p:nvPr userDrawn="1"/>
        </p:nvSpPr>
        <p:spPr>
          <a:xfrm>
            <a:off x="-1" y="0"/>
            <a:ext cx="12191999" cy="4660900"/>
          </a:xfrm>
          <a:prstGeom prst="rect">
            <a:avLst/>
          </a:prstGeom>
          <a:gradFill flip="none" rotWithShape="1">
            <a:gsLst>
              <a:gs pos="66000">
                <a:srgbClr val="DAE4F6"/>
              </a:gs>
              <a:gs pos="100000">
                <a:srgbClr val="D2DEF4">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F34A422B-193F-0122-2EBB-9AA5518DC152}"/>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57CA07E5-8E9D-00BD-7408-F3245E8E0D0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5D95FC42-106B-19E0-E35B-3803B328B943}"/>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Title 15">
            <a:extLst>
              <a:ext uri="{FF2B5EF4-FFF2-40B4-BE49-F238E27FC236}">
                <a16:creationId xmlns:a16="http://schemas.microsoft.com/office/drawing/2014/main" id="{75D6AF87-1434-C2B6-0E65-E273393E9249}"/>
              </a:ext>
            </a:extLst>
          </p:cNvPr>
          <p:cNvSpPr>
            <a:spLocks noGrp="1"/>
          </p:cNvSpPr>
          <p:nvPr>
            <p:ph type="title"/>
          </p:nvPr>
        </p:nvSpPr>
        <p:spPr>
          <a:xfrm>
            <a:off x="379021" y="2811645"/>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10" name="Text Placeholder 23">
            <a:extLst>
              <a:ext uri="{FF2B5EF4-FFF2-40B4-BE49-F238E27FC236}">
                <a16:creationId xmlns:a16="http://schemas.microsoft.com/office/drawing/2014/main" id="{370DEDA7-8EE8-1112-20E5-FA2CDB772C12}"/>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14" name="Group 13">
            <a:extLst>
              <a:ext uri="{FF2B5EF4-FFF2-40B4-BE49-F238E27FC236}">
                <a16:creationId xmlns:a16="http://schemas.microsoft.com/office/drawing/2014/main" id="{C70EDA68-E03A-9C3B-51BB-7162B2DF8D0E}"/>
              </a:ext>
            </a:extLst>
          </p:cNvPr>
          <p:cNvGrpSpPr/>
          <p:nvPr userDrawn="1"/>
        </p:nvGrpSpPr>
        <p:grpSpPr>
          <a:xfrm>
            <a:off x="8734424" y="669317"/>
            <a:ext cx="2957195" cy="373943"/>
            <a:chOff x="1018903" y="2653480"/>
            <a:chExt cx="3772725" cy="477069"/>
          </a:xfrm>
        </p:grpSpPr>
        <p:pic>
          <p:nvPicPr>
            <p:cNvPr id="15" name="Picture 14" descr="Copilot logo">
              <a:extLst>
                <a:ext uri="{FF2B5EF4-FFF2-40B4-BE49-F238E27FC236}">
                  <a16:creationId xmlns:a16="http://schemas.microsoft.com/office/drawing/2014/main" id="{882EBE08-64A8-DBF3-98C1-EE632158DF55}"/>
                </a:ext>
              </a:extLst>
            </p:cNvPr>
            <p:cNvPicPr>
              <a:picLocks noChangeAspect="1"/>
            </p:cNvPicPr>
            <p:nvPr/>
          </p:nvPicPr>
          <p:blipFill>
            <a:blip r:embed="rId4"/>
            <a:stretch>
              <a:fillRect/>
            </a:stretch>
          </p:blipFill>
          <p:spPr>
            <a:xfrm>
              <a:off x="1018903" y="2653480"/>
              <a:ext cx="434132" cy="477069"/>
            </a:xfrm>
            <a:prstGeom prst="rect">
              <a:avLst/>
            </a:prstGeom>
          </p:spPr>
        </p:pic>
        <p:sp>
          <p:nvSpPr>
            <p:cNvPr id="16" name="Freeform: Shape 15">
              <a:extLst>
                <a:ext uri="{FF2B5EF4-FFF2-40B4-BE49-F238E27FC236}">
                  <a16:creationId xmlns:a16="http://schemas.microsoft.com/office/drawing/2014/main" id="{390B6F5F-B474-F6D1-DB87-339220473810}"/>
                </a:ext>
              </a:extLst>
            </p:cNvPr>
            <p:cNvSpPr/>
            <p:nvPr userDrawn="1"/>
          </p:nvSpPr>
          <p:spPr>
            <a:xfrm>
              <a:off x="1645690" y="2768269"/>
              <a:ext cx="3145938" cy="308493"/>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79957634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15" t="2691" r="10494" b="9519"/>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379021" y="2811645"/>
            <a:ext cx="7683500" cy="895065"/>
          </a:xfrm>
        </p:spPr>
        <p:txBody>
          <a:bodyPr/>
          <a:lstStyle>
            <a:lvl1pPr>
              <a:defRPr>
                <a:gradFill flip="none" rotWithShape="1">
                  <a:gsLst>
                    <a:gs pos="0">
                      <a:schemeClr val="accent3"/>
                    </a:gs>
                    <a:gs pos="100000">
                      <a:schemeClr val="accent6"/>
                    </a:gs>
                  </a:gsLst>
                  <a:lin ang="16200000" scaled="1"/>
                  <a:tileRect/>
                </a:gra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4" name="Group 3">
            <a:extLst>
              <a:ext uri="{FF2B5EF4-FFF2-40B4-BE49-F238E27FC236}">
                <a16:creationId xmlns:a16="http://schemas.microsoft.com/office/drawing/2014/main" id="{8A28A465-870A-6602-9C7B-97DF435D1128}"/>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3F274DE3-02DC-2E23-F53C-D843786042C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21C72947-95BA-A8C0-EE2A-CEA933019FF9}"/>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 name="Freeform: Shape 10">
            <a:extLst>
              <a:ext uri="{FF2B5EF4-FFF2-40B4-BE49-F238E27FC236}">
                <a16:creationId xmlns:a16="http://schemas.microsoft.com/office/drawing/2014/main" id="{82668F8B-7B84-B482-1EC4-666C9FEC93D5}"/>
              </a:ext>
            </a:extLst>
          </p:cNvPr>
          <p:cNvSpPr/>
          <p:nvPr userDrawn="1"/>
        </p:nvSpPr>
        <p:spPr>
          <a:xfrm>
            <a:off x="9225722" y="759293"/>
            <a:ext cx="2465897" cy="241807"/>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Copilot" descr="Copilot icon">
            <a:extLst>
              <a:ext uri="{FF2B5EF4-FFF2-40B4-BE49-F238E27FC236}">
                <a16:creationId xmlns:a16="http://schemas.microsoft.com/office/drawing/2014/main" id="{8E1B045C-3D72-20CD-933C-9065478F58B1}"/>
              </a:ext>
            </a:extLst>
          </p:cNvPr>
          <p:cNvPicPr>
            <a:picLocks noChangeAspect="1"/>
          </p:cNvPicPr>
          <p:nvPr userDrawn="1"/>
        </p:nvPicPr>
        <p:blipFill>
          <a:blip r:embed="rId4"/>
          <a:stretch>
            <a:fillRect/>
          </a:stretch>
        </p:blipFill>
        <p:spPr>
          <a:xfrm>
            <a:off x="8706032" y="666854"/>
            <a:ext cx="359597" cy="395162"/>
          </a:xfrm>
          <a:prstGeom prst="rect">
            <a:avLst/>
          </a:prstGeom>
          <a:noFill/>
          <a:ln>
            <a:noFill/>
            <a:headEnd type="none" w="med" len="med"/>
            <a:tailEnd type="none" w="med" len="med"/>
          </a:ln>
          <a:effectLst>
            <a:outerShdw blurRad="63500" dist="63500" dir="8100000" algn="tr" rotWithShape="0">
              <a:prstClr val="black">
                <a:alpha val="10000"/>
              </a:prstClr>
            </a:outerShdw>
          </a:effectLst>
        </p:spPr>
      </p:pic>
    </p:spTree>
    <p:extLst>
      <p:ext uri="{BB962C8B-B14F-4D97-AF65-F5344CB8AC3E}">
        <p14:creationId xmlns:p14="http://schemas.microsoft.com/office/powerpoint/2010/main" val="1033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4" name="Picture 3" descr="A person with blonde hair and a white shirt&#10;&#10;Description automatically generated">
            <a:extLst>
              <a:ext uri="{FF2B5EF4-FFF2-40B4-BE49-F238E27FC236}">
                <a16:creationId xmlns:a16="http://schemas.microsoft.com/office/drawing/2014/main" id="{1331CF21-D904-5335-BBD8-2AAF92B0C8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E64861AC-ADB0-AFE5-E703-001307E22B5D}"/>
              </a:ext>
            </a:extLst>
          </p:cNvPr>
          <p:cNvSpPr>
            <a:spLocks noGrp="1"/>
          </p:cNvSpPr>
          <p:nvPr>
            <p:ph type="title"/>
          </p:nvPr>
        </p:nvSpPr>
        <p:spPr>
          <a:xfrm>
            <a:off x="379021" y="2811645"/>
            <a:ext cx="7683500" cy="895065"/>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435BB0DD-35B6-1FD4-387B-6019DA7D251C}"/>
              </a:ext>
            </a:extLst>
          </p:cNvPr>
          <p:cNvSpPr>
            <a:spLocks noGrp="1"/>
          </p:cNvSpPr>
          <p:nvPr>
            <p:ph type="body" sz="quarter" idx="10"/>
          </p:nvPr>
        </p:nvSpPr>
        <p:spPr>
          <a:xfrm>
            <a:off x="399778" y="3846332"/>
            <a:ext cx="6823075" cy="454517"/>
          </a:xfrm>
        </p:spPr>
        <p:txBody>
          <a:bodyPr/>
          <a:lstStyle>
            <a:lvl1pPr marL="0" indent="0">
              <a:buNone/>
              <a:defRPr>
                <a:solidFill>
                  <a:schemeClr val="bg1"/>
                </a:solidFill>
              </a:defRPr>
            </a:lvl1pPr>
          </a:lstStyle>
          <a:p>
            <a:pPr lvl="0"/>
            <a:r>
              <a:rPr lang="en-US"/>
              <a:t>Click to edit Master text styles</a:t>
            </a:r>
          </a:p>
        </p:txBody>
      </p:sp>
      <p:pic>
        <p:nvPicPr>
          <p:cNvPr id="5" name="Picture 4" descr="A black background with white text&#10;&#10;Description automatically generated">
            <a:extLst>
              <a:ext uri="{FF2B5EF4-FFF2-40B4-BE49-F238E27FC236}">
                <a16:creationId xmlns:a16="http://schemas.microsoft.com/office/drawing/2014/main" id="{9B85F8E1-7640-1F49-FB11-1928C83889D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2101" y="505600"/>
            <a:ext cx="1870905" cy="688200"/>
          </a:xfrm>
          <a:prstGeom prst="rect">
            <a:avLst/>
          </a:prstGeom>
        </p:spPr>
      </p:pic>
    </p:spTree>
    <p:extLst>
      <p:ext uri="{BB962C8B-B14F-4D97-AF65-F5344CB8AC3E}">
        <p14:creationId xmlns:p14="http://schemas.microsoft.com/office/powerpoint/2010/main" val="3539814534"/>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icture 1" descr="A close up of a glass object&#10;&#10;Description automatically generated">
            <a:extLst>
              <a:ext uri="{FF2B5EF4-FFF2-40B4-BE49-F238E27FC236}">
                <a16:creationId xmlns:a16="http://schemas.microsoft.com/office/drawing/2014/main" id="{2AAB10B9-A5B4-8EE9-A35E-0DD6619B87F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11" t="10609" r="1529" b="6823"/>
          <a:stretch/>
        </p:blipFill>
        <p:spPr>
          <a:xfrm>
            <a:off x="0" y="0"/>
            <a:ext cx="12192000" cy="6858000"/>
          </a:xfrm>
          <a:prstGeom prst="rect">
            <a:avLst/>
          </a:prstGeom>
        </p:spPr>
      </p:pic>
      <p:pic>
        <p:nvPicPr>
          <p:cNvPr id="3" name="Picture 2" descr="A close up of a glass object&#10;&#10;Description automatically generated">
            <a:extLst>
              <a:ext uri="{FF2B5EF4-FFF2-40B4-BE49-F238E27FC236}">
                <a16:creationId xmlns:a16="http://schemas.microsoft.com/office/drawing/2014/main" id="{6AA1AC67-13BA-ADC6-4602-1C5E14B1595C}"/>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artisticBlur radius="27"/>
                    </a14:imgEffect>
                  </a14:imgLayer>
                </a14:imgProps>
              </a:ext>
              <a:ext uri="{28A0092B-C50C-407E-A947-70E740481C1C}">
                <a14:useLocalDpi xmlns:a14="http://schemas.microsoft.com/office/drawing/2010/main" val="0"/>
              </a:ext>
            </a:extLst>
          </a:blip>
          <a:srcRect l="5911" t="40500" r="25587" b="35275"/>
          <a:stretch/>
        </p:blipFill>
        <p:spPr>
          <a:xfrm>
            <a:off x="565148" y="2422963"/>
            <a:ext cx="8534401" cy="2012073"/>
          </a:xfrm>
          <a:prstGeom prst="roundRect">
            <a:avLst>
              <a:gd name="adj" fmla="val 12880"/>
            </a:avLst>
          </a:prstGeom>
        </p:spPr>
      </p:pic>
      <p:sp>
        <p:nvSpPr>
          <p:cNvPr id="4" name="Rectangle: Rounded Corners 3">
            <a:extLst>
              <a:ext uri="{FF2B5EF4-FFF2-40B4-BE49-F238E27FC236}">
                <a16:creationId xmlns:a16="http://schemas.microsoft.com/office/drawing/2014/main" id="{08F5EDB2-62CD-FCD3-37F1-2EA7B51C3CF8}"/>
              </a:ext>
            </a:extLst>
          </p:cNvPr>
          <p:cNvSpPr/>
          <p:nvPr userDrawn="1"/>
        </p:nvSpPr>
        <p:spPr>
          <a:xfrm>
            <a:off x="565150" y="2422048"/>
            <a:ext cx="8534400" cy="2012073"/>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4C02737-1995-7747-7303-F1115CC1989C}"/>
              </a:ext>
            </a:extLst>
          </p:cNvPr>
          <p:cNvSpPr/>
          <p:nvPr userDrawn="1"/>
        </p:nvSpPr>
        <p:spPr>
          <a:xfrm>
            <a:off x="1026037" y="2974294"/>
            <a:ext cx="7552813" cy="96485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agnify" title="Icon of a magnifying glass">
            <a:extLst>
              <a:ext uri="{FF2B5EF4-FFF2-40B4-BE49-F238E27FC236}">
                <a16:creationId xmlns:a16="http://schemas.microsoft.com/office/drawing/2014/main" id="{65E2CD84-BA71-0719-E777-8F57BF762044}"/>
              </a:ext>
            </a:extLst>
          </p:cNvPr>
          <p:cNvSpPr>
            <a:spLocks noChangeAspect="1" noEditPoints="1"/>
          </p:cNvSpPr>
          <p:nvPr userDrawn="1"/>
        </p:nvSpPr>
        <p:spPr bwMode="auto">
          <a:xfrm flipH="1">
            <a:off x="7791450" y="3229935"/>
            <a:ext cx="503335" cy="493716"/>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5">
            <a:extLst>
              <a:ext uri="{FF2B5EF4-FFF2-40B4-BE49-F238E27FC236}">
                <a16:creationId xmlns:a16="http://schemas.microsoft.com/office/drawing/2014/main" id="{E903047D-0F9D-0858-4D03-8A542EE21C82}"/>
              </a:ext>
            </a:extLst>
          </p:cNvPr>
          <p:cNvSpPr>
            <a:spLocks noGrp="1"/>
          </p:cNvSpPr>
          <p:nvPr>
            <p:ph type="title"/>
          </p:nvPr>
        </p:nvSpPr>
        <p:spPr>
          <a:xfrm>
            <a:off x="11022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1442816085"/>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65D091-6B2C-23D8-66B6-710FA9AD127F}"/>
              </a:ext>
            </a:extLst>
          </p:cNvPr>
          <p:cNvSpPr/>
          <p:nvPr userDrawn="1"/>
        </p:nvSpPr>
        <p:spPr>
          <a:xfrm>
            <a:off x="0" y="0"/>
            <a:ext cx="12192000" cy="6858000"/>
          </a:xfrm>
          <a:prstGeom prst="rect">
            <a:avLst/>
          </a:prstGeom>
          <a:gradFill flip="none" rotWithShape="1">
            <a:gsLst>
              <a:gs pos="20000">
                <a:srgbClr val="DAE4F6"/>
              </a:gs>
              <a:gs pos="100000">
                <a:srgbClr val="F0D2D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chat messages&#10;&#10;Description automatically generated">
            <a:extLst>
              <a:ext uri="{FF2B5EF4-FFF2-40B4-BE49-F238E27FC236}">
                <a16:creationId xmlns:a16="http://schemas.microsoft.com/office/drawing/2014/main" id="{5815694D-AE46-6A56-2B91-7EC4DC7518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202" r="11480" b="3278"/>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F877082-FE34-FE9B-5C00-4EFF86C7CB55}"/>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5">
            <a:extLst>
              <a:ext uri="{FF2B5EF4-FFF2-40B4-BE49-F238E27FC236}">
                <a16:creationId xmlns:a16="http://schemas.microsoft.com/office/drawing/2014/main" id="{EBB3EB53-54AD-8806-BB93-224477508D47}"/>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968233480"/>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8" name="Picture 7" descr="A computer screen with a message&#10;&#10;Description automatically generated">
            <a:extLst>
              <a:ext uri="{FF2B5EF4-FFF2-40B4-BE49-F238E27FC236}">
                <a16:creationId xmlns:a16="http://schemas.microsoft.com/office/drawing/2014/main" id="{939E43D2-0AE7-0FEF-5B96-E3C9C69143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C214CBCE-B1B7-DD74-469F-D051CC3AB9B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5">
            <a:extLst>
              <a:ext uri="{FF2B5EF4-FFF2-40B4-BE49-F238E27FC236}">
                <a16:creationId xmlns:a16="http://schemas.microsoft.com/office/drawing/2014/main" id="{B0038111-0B73-0492-2541-3AB9C693846C}"/>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28261170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00475734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B76918B-C17A-3C2A-52E2-C558E0B41D4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5433924"/>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9" name="Picture 8" descr="A group of rectangular buttons&#10;&#10;Description automatically generated">
            <a:extLst>
              <a:ext uri="{FF2B5EF4-FFF2-40B4-BE49-F238E27FC236}">
                <a16:creationId xmlns:a16="http://schemas.microsoft.com/office/drawing/2014/main" id="{F8D0F755-C068-9D97-759A-35578DBE5A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3519" b="26481"/>
          <a:stretch/>
        </p:blipFill>
        <p:spPr>
          <a:xfrm>
            <a:off x="0" y="0"/>
            <a:ext cx="12192000" cy="3429000"/>
          </a:xfrm>
          <a:prstGeom prst="rect">
            <a:avLst/>
          </a:prstGeom>
        </p:spPr>
      </p:pic>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0966478"/>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7" name="Picture 6" descr="A computer screen with a couple of screens&#10;&#10;Description automatically generated">
            <a:extLst>
              <a:ext uri="{FF2B5EF4-FFF2-40B4-BE49-F238E27FC236}">
                <a16:creationId xmlns:a16="http://schemas.microsoft.com/office/drawing/2014/main" id="{F13A281E-B91B-B33F-8CAC-511DFDC79F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69" r="769" b="988"/>
          <a:stretch/>
        </p:blipFill>
        <p:spPr>
          <a:xfrm>
            <a:off x="0" y="0"/>
            <a:ext cx="12192000" cy="3429000"/>
          </a:xfrm>
          <a:prstGeom prst="rect">
            <a:avLst/>
          </a:prstGeom>
        </p:spPr>
      </p:pic>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9922727"/>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7" name="Picture 6" descr="A blurry image of a person's hand&#10;&#10;Description automatically generated">
            <a:extLst>
              <a:ext uri="{FF2B5EF4-FFF2-40B4-BE49-F238E27FC236}">
                <a16:creationId xmlns:a16="http://schemas.microsoft.com/office/drawing/2014/main" id="{093B630B-98F0-A558-44D6-C08F95FB3C1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6"/>
            <a:ext cx="11018521" cy="430887"/>
          </a:xfrm>
        </p:spPr>
        <p:txBody>
          <a:bodyPr anchor="t">
            <a:noAutofit/>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199" y="14354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519783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0C8AED29-A2C9-D869-28FB-33C34244EB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84" r="37862"/>
          <a:stretch/>
        </p:blipFill>
        <p:spPr>
          <a:xfrm>
            <a:off x="0" y="0"/>
            <a:ext cx="5540029"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960363" y="509156"/>
            <a:ext cx="580390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956299" y="1435497"/>
            <a:ext cx="580390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672108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descr="A close up of a colorful object&#10;&#10;Description automatically generated">
            <a:extLst>
              <a:ext uri="{FF2B5EF4-FFF2-40B4-BE49-F238E27FC236}">
                <a16:creationId xmlns:a16="http://schemas.microsoft.com/office/drawing/2014/main" id="{8FA3090A-C743-6442-6B26-85597FDE3A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021" r="10124"/>
          <a:stretch/>
        </p:blipFill>
        <p:spPr>
          <a:xfrm>
            <a:off x="6651970" y="0"/>
            <a:ext cx="5540030"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385063" y="6107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380999" y="15370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419182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5/2/2024</a:t>
            </a:fld>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endParaRPr lang="en-US"/>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12118B41-A307-0DD1-5000-30B9B4FBE2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738FD32F-C76C-2F30-6F02-E5186C2A202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4162287"/>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9C3C374-A664-D7F0-45D0-04500913905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5/2/2024</a:t>
            </a:fld>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endParaRPr lang="en-US"/>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12118B41-A307-0DD1-5000-30B9B4FBE2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8754895"/>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1_Section Title photo">
    <p:spTree>
      <p:nvGrpSpPr>
        <p:cNvPr id="1" name=""/>
        <p:cNvGrpSpPr/>
        <p:nvPr/>
      </p:nvGrpSpPr>
      <p:grpSpPr>
        <a:xfrm>
          <a:off x="0" y="0"/>
          <a:ext cx="0" cy="0"/>
          <a:chOff x="0" y="0"/>
          <a:chExt cx="0" cy="0"/>
        </a:xfrm>
      </p:grpSpPr>
      <p:pic>
        <p:nvPicPr>
          <p:cNvPr id="4" name="Picture 3" descr="A close-up of a ribbon&#10;&#10;Description automatically generated">
            <a:extLst>
              <a:ext uri="{FF2B5EF4-FFF2-40B4-BE49-F238E27FC236}">
                <a16:creationId xmlns:a16="http://schemas.microsoft.com/office/drawing/2014/main" id="{8D106E32-AE8C-D4ED-B83A-9ECE4F6522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55" r="23455" b="21900"/>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5084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2_Section Title photo">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AC871D7A-C89B-F090-4E20-507E04C5B4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Tree>
    <p:extLst>
      <p:ext uri="{BB962C8B-B14F-4D97-AF65-F5344CB8AC3E}">
        <p14:creationId xmlns:p14="http://schemas.microsoft.com/office/powerpoint/2010/main" val="847848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40573146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90.xml><?xml version="1.0" encoding="utf-8"?>
<p:sldLayout xmlns:a="http://schemas.openxmlformats.org/drawingml/2006/main" xmlns:r="http://schemas.openxmlformats.org/officeDocument/2006/relationships" xmlns:p="http://schemas.openxmlformats.org/presentationml/2006/main" userDrawn="1">
  <p:cSld name="Summary page_Big headline">
    <p:bg>
      <p:bgPr>
        <a:solidFill>
          <a:schemeClr val="bg2"/>
        </a:solidFill>
        <a:effectLst/>
      </p:bgPr>
    </p:bg>
    <p:spTree>
      <p:nvGrpSpPr>
        <p:cNvPr id="1" name=""/>
        <p:cNvGrpSpPr/>
        <p:nvPr/>
      </p:nvGrpSpPr>
      <p:grpSpPr>
        <a:xfrm>
          <a:off x="0" y="0"/>
          <a:ext cx="0" cy="0"/>
          <a:chOff x="0" y="0"/>
          <a:chExt cx="0" cy="0"/>
        </a:xfrm>
      </p:grpSpPr>
      <p:pic>
        <p:nvPicPr>
          <p:cNvPr id="6" name="Picture 5" descr="A group of chat boxes&#10;&#10;Description automatically generated">
            <a:extLst>
              <a:ext uri="{FF2B5EF4-FFF2-40B4-BE49-F238E27FC236}">
                <a16:creationId xmlns:a16="http://schemas.microsoft.com/office/drawing/2014/main" id="{7EC4F649-6224-35AC-63DA-ED13663C2B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879" r="50000" b="1010"/>
          <a:stretch/>
        </p:blipFill>
        <p:spPr>
          <a:xfrm>
            <a:off x="7661204" y="685800"/>
            <a:ext cx="4035496" cy="5600700"/>
          </a:xfrm>
          <a:prstGeom prst="rect">
            <a:avLst/>
          </a:prstGeom>
        </p:spPr>
      </p:pic>
      <p:pic>
        <p:nvPicPr>
          <p:cNvPr id="3" name="Picture 2" descr="A blurry image of a person's hand&#10;&#10;Description automatically generated">
            <a:extLst>
              <a:ext uri="{FF2B5EF4-FFF2-40B4-BE49-F238E27FC236}">
                <a16:creationId xmlns:a16="http://schemas.microsoft.com/office/drawing/2014/main" id="{1886A6EB-DC3A-AC64-803E-AEC23C354B34}"/>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692900"/>
          </a:xfrm>
          <a:prstGeom prst="rect">
            <a:avLst/>
          </a:prstGeom>
        </p:spPr>
      </p:pic>
      <p:sp>
        <p:nvSpPr>
          <p:cNvPr id="4" name="Rectangle 3">
            <a:extLst>
              <a:ext uri="{FF2B5EF4-FFF2-40B4-BE49-F238E27FC236}">
                <a16:creationId xmlns:a16="http://schemas.microsoft.com/office/drawing/2014/main" id="{F0F8B4D4-45FE-8A6B-0940-2613A4013FC0}"/>
              </a:ext>
            </a:extLst>
          </p:cNvPr>
          <p:cNvSpPr/>
          <p:nvPr userDrawn="1"/>
        </p:nvSpPr>
        <p:spPr>
          <a:xfrm>
            <a:off x="0" y="0"/>
            <a:ext cx="12192000" cy="6692900"/>
          </a:xfrm>
          <a:prstGeom prst="rect">
            <a:avLst/>
          </a:prstGeom>
          <a:gradFill flip="none" rotWithShape="1">
            <a:gsLst>
              <a:gs pos="36000">
                <a:schemeClr val="bg1">
                  <a:alpha val="68000"/>
                </a:schemeClr>
              </a:gs>
              <a:gs pos="100000">
                <a:schemeClr val="bg1">
                  <a:alpha val="2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EAE3F76B-93DD-2A11-C7C5-3051EECE9777}"/>
              </a:ext>
            </a:extLst>
          </p:cNvPr>
          <p:cNvSpPr>
            <a:spLocks noGrp="1"/>
          </p:cNvSpPr>
          <p:nvPr>
            <p:ph type="body" sz="quarter" idx="15"/>
          </p:nvPr>
        </p:nvSpPr>
        <p:spPr>
          <a:xfrm>
            <a:off x="387350" y="1619611"/>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2" name="Rectangle 1">
            <a:extLst>
              <a:ext uri="{FF2B5EF4-FFF2-40B4-BE49-F238E27FC236}">
                <a16:creationId xmlns:a16="http://schemas.microsoft.com/office/drawing/2014/main" id="{CD367F4E-8C73-E0F8-F13E-FE82EB5E8890}"/>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chat boxes&#10;&#10;Description automatically generated">
            <a:extLst>
              <a:ext uri="{FF2B5EF4-FFF2-40B4-BE49-F238E27FC236}">
                <a16:creationId xmlns:a16="http://schemas.microsoft.com/office/drawing/2014/main" id="{C9DC74CC-1FDA-D2C2-CA47-399C0C900E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879" r="50000" b="1010"/>
          <a:stretch/>
        </p:blipFill>
        <p:spPr>
          <a:xfrm>
            <a:off x="7688192" y="685800"/>
            <a:ext cx="4035496" cy="5600700"/>
          </a:xfrm>
          <a:prstGeom prst="rect">
            <a:avLst/>
          </a:prstGeom>
        </p:spPr>
      </p:pic>
      <p:sp>
        <p:nvSpPr>
          <p:cNvPr id="8" name="Title 1">
            <a:extLst>
              <a:ext uri="{FF2B5EF4-FFF2-40B4-BE49-F238E27FC236}">
                <a16:creationId xmlns:a16="http://schemas.microsoft.com/office/drawing/2014/main" id="{E1AC44E4-6E8B-3264-6C80-836DA134E7E9}"/>
              </a:ext>
            </a:extLst>
          </p:cNvPr>
          <p:cNvSpPr>
            <a:spLocks noGrp="1"/>
          </p:cNvSpPr>
          <p:nvPr>
            <p:ph type="title"/>
          </p:nvPr>
        </p:nvSpPr>
        <p:spPr>
          <a:xfrm>
            <a:off x="393700" y="250825"/>
            <a:ext cx="6924604" cy="1325563"/>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341755101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68">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36">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88">
          <p15:clr>
            <a:srgbClr val="954F72"/>
          </p15:clr>
        </p15:guide>
        <p15:guide id="35" orient="horz" pos="2252">
          <p15:clr>
            <a:srgbClr val="954F72"/>
          </p15:clr>
        </p15:guide>
        <p15:guide id="36" orient="horz" pos="2695">
          <p15:clr>
            <a:srgbClr val="954F72"/>
          </p15:clr>
        </p15:guide>
        <p15:guide id="37" orient="horz" pos="2904">
          <p15:clr>
            <a:srgbClr val="954F72"/>
          </p15:clr>
        </p15:guide>
        <p15:guide id="38" orient="horz" pos="3323">
          <p15:clr>
            <a:srgbClr val="954F72"/>
          </p15:clr>
        </p15:guide>
        <p15:guide id="39" orient="horz" pos="3507">
          <p15:clr>
            <a:srgbClr val="954F72"/>
          </p15:clr>
        </p15:guide>
      </p15:sldGuideLst>
    </p:ext>
  </p:extLst>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069072"/>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B7594-1484-81D3-4108-E794D8FF04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8D616-E238-5793-BE31-A700A00741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3CBE81-3130-0687-E0B2-92C08370BD3B}"/>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5" name="Footer Placeholder 4">
            <a:extLst>
              <a:ext uri="{FF2B5EF4-FFF2-40B4-BE49-F238E27FC236}">
                <a16:creationId xmlns:a16="http://schemas.microsoft.com/office/drawing/2014/main" id="{26A8B7A8-B160-5E2E-51FE-267793E88B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05FA0-A6C9-0997-B1E4-29C0A6141B7E}"/>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DF75326B-5925-1E0B-801E-AF7E354EC63D}"/>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6561733"/>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5DFB7-70A0-1665-D6E3-4A8CAF915DD2}"/>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B76B0EF-C30F-FDAC-0650-753D06E042BA}"/>
              </a:ext>
            </a:extLst>
          </p:cNvPr>
          <p:cNvSpPr>
            <a:spLocks noGrp="1"/>
          </p:cNvSpPr>
          <p:nvPr>
            <p:ph sz="half" idx="1"/>
          </p:nvPr>
        </p:nvSpPr>
        <p:spPr>
          <a:xfrm>
            <a:off x="381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D0EDF9-509E-B7B5-406B-7749F5FC06ED}"/>
              </a:ext>
            </a:extLst>
          </p:cNvPr>
          <p:cNvSpPr>
            <a:spLocks noGrp="1"/>
          </p:cNvSpPr>
          <p:nvPr>
            <p:ph sz="half" idx="2"/>
          </p:nvPr>
        </p:nvSpPr>
        <p:spPr>
          <a:xfrm>
            <a:off x="5715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83EC1C-D01B-4AFA-E5CB-CB9EA45004B2}"/>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5/2/2024</a:t>
            </a:fld>
            <a:endParaRPr lang="en-US"/>
          </a:p>
        </p:txBody>
      </p:sp>
      <p:sp>
        <p:nvSpPr>
          <p:cNvPr id="6" name="Footer Placeholder 5">
            <a:extLst>
              <a:ext uri="{FF2B5EF4-FFF2-40B4-BE49-F238E27FC236}">
                <a16:creationId xmlns:a16="http://schemas.microsoft.com/office/drawing/2014/main" id="{80760E75-3DB5-88DA-8C51-62D26037C423}"/>
              </a:ext>
            </a:extLst>
          </p:cNvPr>
          <p:cNvSpPr>
            <a:spLocks noGrp="1"/>
          </p:cNvSpPr>
          <p:nvPr>
            <p:ph type="ftr" sz="quarter" idx="11"/>
          </p:nvPr>
        </p:nvSpPr>
        <p:spPr>
          <a:xfrm>
            <a:off x="3581400" y="6242050"/>
            <a:ext cx="4114800" cy="365125"/>
          </a:xfrm>
        </p:spPr>
        <p:txBody>
          <a:bodyPr/>
          <a:lstStyle/>
          <a:p>
            <a:endParaRPr lang="en-US"/>
          </a:p>
        </p:txBody>
      </p:sp>
      <p:sp>
        <p:nvSpPr>
          <p:cNvPr id="7" name="Slide Number Placeholder 6">
            <a:extLst>
              <a:ext uri="{FF2B5EF4-FFF2-40B4-BE49-F238E27FC236}">
                <a16:creationId xmlns:a16="http://schemas.microsoft.com/office/drawing/2014/main" id="{F58E7EC2-179C-311E-A9E8-D465C5F736FD}"/>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‹Nº›</a:t>
            </a:fld>
            <a:endParaRPr lang="en-US"/>
          </a:p>
        </p:txBody>
      </p:sp>
      <p:sp>
        <p:nvSpPr>
          <p:cNvPr id="8" name="Rectangle 7">
            <a:extLst>
              <a:ext uri="{FF2B5EF4-FFF2-40B4-BE49-F238E27FC236}">
                <a16:creationId xmlns:a16="http://schemas.microsoft.com/office/drawing/2014/main" id="{ECACDD53-1F86-E418-E788-467AF6D1530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2427678"/>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78B8E-7848-30AF-3D59-8AF1A4C608FE}"/>
              </a:ext>
            </a:extLst>
          </p:cNvPr>
          <p:cNvSpPr>
            <a:spLocks noGrp="1"/>
          </p:cNvSpPr>
          <p:nvPr>
            <p:ph type="title"/>
          </p:nvPr>
        </p:nvSpPr>
        <p:spPr>
          <a:xfrm>
            <a:off x="382588" y="2508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992D2E-5DBF-88B7-5F5C-652CFE965F95}"/>
              </a:ext>
            </a:extLst>
          </p:cNvPr>
          <p:cNvSpPr>
            <a:spLocks noGrp="1"/>
          </p:cNvSpPr>
          <p:nvPr>
            <p:ph type="body" idx="1"/>
          </p:nvPr>
        </p:nvSpPr>
        <p:spPr>
          <a:xfrm>
            <a:off x="382588" y="15668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0B60D5-5D33-75D9-93C0-377F2BC4602D}"/>
              </a:ext>
            </a:extLst>
          </p:cNvPr>
          <p:cNvSpPr>
            <a:spLocks noGrp="1"/>
          </p:cNvSpPr>
          <p:nvPr>
            <p:ph sz="half" idx="2"/>
          </p:nvPr>
        </p:nvSpPr>
        <p:spPr>
          <a:xfrm>
            <a:off x="382588" y="23907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125DA9-5EB4-C98D-5B05-C4523B8821C8}"/>
              </a:ext>
            </a:extLst>
          </p:cNvPr>
          <p:cNvSpPr>
            <a:spLocks noGrp="1"/>
          </p:cNvSpPr>
          <p:nvPr>
            <p:ph type="body" sz="quarter" idx="3"/>
          </p:nvPr>
        </p:nvSpPr>
        <p:spPr>
          <a:xfrm>
            <a:off x="5715000" y="15668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FB6702-3DE9-928A-A39D-8180D4597F96}"/>
              </a:ext>
            </a:extLst>
          </p:cNvPr>
          <p:cNvSpPr>
            <a:spLocks noGrp="1"/>
          </p:cNvSpPr>
          <p:nvPr>
            <p:ph sz="quarter" idx="4"/>
          </p:nvPr>
        </p:nvSpPr>
        <p:spPr>
          <a:xfrm>
            <a:off x="5715000" y="23907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E29ECA-2675-6459-76F2-D75FA569EF77}"/>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5/2/2024</a:t>
            </a:fld>
            <a:endParaRPr lang="en-US"/>
          </a:p>
        </p:txBody>
      </p:sp>
      <p:sp>
        <p:nvSpPr>
          <p:cNvPr id="8" name="Footer Placeholder 7">
            <a:extLst>
              <a:ext uri="{FF2B5EF4-FFF2-40B4-BE49-F238E27FC236}">
                <a16:creationId xmlns:a16="http://schemas.microsoft.com/office/drawing/2014/main" id="{8E748ED8-DACD-0038-D6D6-DE4AC207E2D3}"/>
              </a:ext>
            </a:extLst>
          </p:cNvPr>
          <p:cNvSpPr>
            <a:spLocks noGrp="1"/>
          </p:cNvSpPr>
          <p:nvPr>
            <p:ph type="ftr" sz="quarter" idx="11"/>
          </p:nvPr>
        </p:nvSpPr>
        <p:spPr>
          <a:xfrm>
            <a:off x="3581400" y="6242050"/>
            <a:ext cx="4114800" cy="365125"/>
          </a:xfrm>
        </p:spPr>
        <p:txBody>
          <a:bodyPr/>
          <a:lstStyle/>
          <a:p>
            <a:endParaRPr lang="en-US"/>
          </a:p>
        </p:txBody>
      </p:sp>
      <p:sp>
        <p:nvSpPr>
          <p:cNvPr id="9" name="Slide Number Placeholder 8">
            <a:extLst>
              <a:ext uri="{FF2B5EF4-FFF2-40B4-BE49-F238E27FC236}">
                <a16:creationId xmlns:a16="http://schemas.microsoft.com/office/drawing/2014/main" id="{9DAECBAA-A556-42DF-4612-1F8A33B69A33}"/>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‹Nº›</a:t>
            </a:fld>
            <a:endParaRPr lang="en-US"/>
          </a:p>
        </p:txBody>
      </p:sp>
      <p:sp>
        <p:nvSpPr>
          <p:cNvPr id="10" name="Rectangle 9">
            <a:extLst>
              <a:ext uri="{FF2B5EF4-FFF2-40B4-BE49-F238E27FC236}">
                <a16:creationId xmlns:a16="http://schemas.microsoft.com/office/drawing/2014/main" id="{5032FE57-96C7-114F-2AF4-DD1802AB550E}"/>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8098214"/>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9798272-3D7A-0B34-A766-3948028AFE24}"/>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4" name="Footer Placeholder 3">
            <a:extLst>
              <a:ext uri="{FF2B5EF4-FFF2-40B4-BE49-F238E27FC236}">
                <a16:creationId xmlns:a16="http://schemas.microsoft.com/office/drawing/2014/main" id="{72DAE55C-2163-9917-99E9-F4D899E802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20A7F5-44CE-4932-EF35-6D73ABD6674D}"/>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8E37190C-674C-FB16-24ED-BE1A655D901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85555713"/>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4969885"/>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1AFB2-43A1-88C3-1F8F-4E793BBF59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88F029-DB7D-90D3-34C5-72395F36A1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C03BEC-19F7-DF5D-6484-EBDCC59C42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18D6DC-4B4B-2883-E0B9-C1D347ABE62F}"/>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6" name="Footer Placeholder 5">
            <a:extLst>
              <a:ext uri="{FF2B5EF4-FFF2-40B4-BE49-F238E27FC236}">
                <a16:creationId xmlns:a16="http://schemas.microsoft.com/office/drawing/2014/main" id="{6D68B2B4-DC82-79DA-3A49-1017ECCA07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612CEA-0134-A61E-4A42-DD2C47D897A0}"/>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8" name="Rectangle 7">
            <a:extLst>
              <a:ext uri="{FF2B5EF4-FFF2-40B4-BE49-F238E27FC236}">
                <a16:creationId xmlns:a16="http://schemas.microsoft.com/office/drawing/2014/main" id="{2E1D4765-3562-FC6A-81E5-70ABCCC1704D}"/>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7113597"/>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ABBCA-D1AB-FC0B-F9D6-70105EF132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03B6F6-D60A-5E0F-6CCA-3B90405FB6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9BC509-FE80-1ADA-BF94-5145CE876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CEE832-BB9D-4599-20D5-EE066E58FAA9}"/>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6" name="Footer Placeholder 5">
            <a:extLst>
              <a:ext uri="{FF2B5EF4-FFF2-40B4-BE49-F238E27FC236}">
                <a16:creationId xmlns:a16="http://schemas.microsoft.com/office/drawing/2014/main" id="{44E6D2E4-24F2-B1E2-9575-AF271B6DEC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74F10C-357B-6AE5-E864-92C7095E9184}"/>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8" name="Rectangle 7">
            <a:extLst>
              <a:ext uri="{FF2B5EF4-FFF2-40B4-BE49-F238E27FC236}">
                <a16:creationId xmlns:a16="http://schemas.microsoft.com/office/drawing/2014/main" id="{0830FE84-2A0A-77C8-BDA1-1218015F2A2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4568239"/>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042B3-DC9D-EF20-6073-3CE5596B37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5CC056-07C5-BF99-D343-02D23C76F4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CA41F-D976-8361-F048-396E3071AE18}"/>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5" name="Footer Placeholder 4">
            <a:extLst>
              <a:ext uri="{FF2B5EF4-FFF2-40B4-BE49-F238E27FC236}">
                <a16:creationId xmlns:a16="http://schemas.microsoft.com/office/drawing/2014/main" id="{E156E965-15BB-CA18-A54B-315A1BBD9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7FFA27-CB9D-227A-3426-655AFEEC83C3}"/>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C535F9B6-6F4D-7883-3F81-44025E2B35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5146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72562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26045872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2FD0F7-36C0-34C0-A0CA-3B25AC0852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BD3995-9906-F7B4-545A-B0564350B3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B8BAEC-B4F8-A04A-4BC2-E8ED1DD12A31}"/>
              </a:ext>
            </a:extLst>
          </p:cNvPr>
          <p:cNvSpPr>
            <a:spLocks noGrp="1"/>
          </p:cNvSpPr>
          <p:nvPr>
            <p:ph type="dt" sz="half" idx="10"/>
          </p:nvPr>
        </p:nvSpPr>
        <p:spPr/>
        <p:txBody>
          <a:bodyPr/>
          <a:lstStyle/>
          <a:p>
            <a:fld id="{DC2E2A91-B98C-49DE-8553-119ECA58152C}" type="datetimeFigureOut">
              <a:rPr lang="en-US" smtClean="0"/>
              <a:t>5/2/2024</a:t>
            </a:fld>
            <a:endParaRPr lang="en-US"/>
          </a:p>
        </p:txBody>
      </p:sp>
      <p:sp>
        <p:nvSpPr>
          <p:cNvPr id="5" name="Footer Placeholder 4">
            <a:extLst>
              <a:ext uri="{FF2B5EF4-FFF2-40B4-BE49-F238E27FC236}">
                <a16:creationId xmlns:a16="http://schemas.microsoft.com/office/drawing/2014/main" id="{149CD486-A0AB-A65F-EC26-0ED5CC38AD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569D57-84EB-8C3C-AD27-C0BF59384551}"/>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4EA6A7E9-5A48-0B62-918D-4BE91AF83E1C}"/>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9162247"/>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Rectangle 2">
            <a:extLst>
              <a:ext uri="{FF2B5EF4-FFF2-40B4-BE49-F238E27FC236}">
                <a16:creationId xmlns:a16="http://schemas.microsoft.com/office/drawing/2014/main" id="{0DFE0CCE-AF81-D964-81E3-986A81CA7C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93914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2.xml><?xml version="1.0" encoding="utf-8"?>
<p:sldLayout xmlns:a="http://schemas.openxmlformats.org/drawingml/2006/main" xmlns:r="http://schemas.openxmlformats.org/officeDocument/2006/relationships" xmlns:p="http://schemas.openxmlformats.org/presentationml/2006/main" userDrawn="1">
  <p:cSld name="Section Title photo">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0" y="0"/>
            <a:ext cx="5796279"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2" name="Title 1"/>
          <p:cNvSpPr>
            <a:spLocks noGrp="1"/>
          </p:cNvSpPr>
          <p:nvPr>
            <p:ph type="title" hasCustomPrompt="1"/>
          </p:nvPr>
        </p:nvSpPr>
        <p:spPr>
          <a:xfrm>
            <a:off x="495300"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6775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503.xml><?xml version="1.0" encoding="utf-8"?>
<p:sldLayout xmlns:a="http://schemas.openxmlformats.org/drawingml/2006/main" xmlns:r="http://schemas.openxmlformats.org/officeDocument/2006/relationships" xmlns:p="http://schemas.openxmlformats.org/presentationml/2006/main" userDrawn="1">
  <p:cSld name="Highlighted text layout blue">
    <p:bg>
      <p:bgPr>
        <a:solidFill>
          <a:schemeClr val="accent1"/>
        </a:solidFill>
        <a:effectLst/>
      </p:bgPr>
    </p:bg>
    <p:spTree>
      <p:nvGrpSpPr>
        <p:cNvPr id="1" name=""/>
        <p:cNvGrpSpPr/>
        <p:nvPr/>
      </p:nvGrpSpPr>
      <p:grpSpPr>
        <a:xfrm>
          <a:off x="0" y="0"/>
          <a:ext cx="0" cy="0"/>
          <a:chOff x="0" y="0"/>
          <a:chExt cx="0" cy="0"/>
        </a:xfrm>
      </p:grpSpPr>
      <p:pic>
        <p:nvPicPr>
          <p:cNvPr id="7" name="Picture 6" descr="A close up of a glass object&#10;&#10;Description automatically generated">
            <a:extLst>
              <a:ext uri="{FF2B5EF4-FFF2-40B4-BE49-F238E27FC236}">
                <a16:creationId xmlns:a16="http://schemas.microsoft.com/office/drawing/2014/main" id="{202B506A-483A-ADB6-D6D1-C736D738F1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Freeform: Shape 4">
            <a:extLst>
              <a:ext uri="{FF2B5EF4-FFF2-40B4-BE49-F238E27FC236}">
                <a16:creationId xmlns:a16="http://schemas.microsoft.com/office/drawing/2014/main" id="{DEBD55BF-62EF-ED92-3650-C400F8B9569D}"/>
              </a:ext>
            </a:extLst>
          </p:cNvPr>
          <p:cNvSpPr/>
          <p:nvPr userDrawn="1"/>
        </p:nvSpPr>
        <p:spPr bwMode="auto">
          <a:xfrm>
            <a:off x="0" y="2006600"/>
            <a:ext cx="7977243" cy="2844800"/>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gradFill flip="none" rotWithShape="1">
            <a:gsLst>
              <a:gs pos="89000">
                <a:schemeClr val="bg1">
                  <a:alpha val="69000"/>
                </a:schemeClr>
              </a:gs>
              <a:gs pos="100000">
                <a:schemeClr val="bg1">
                  <a:alpha val="92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2" name="Title 1"/>
          <p:cNvSpPr>
            <a:spLocks noGrp="1"/>
          </p:cNvSpPr>
          <p:nvPr>
            <p:ph type="title" hasCustomPrompt="1"/>
          </p:nvPr>
        </p:nvSpPr>
        <p:spPr>
          <a:xfrm>
            <a:off x="1248938" y="3182778"/>
            <a:ext cx="5229922" cy="492443"/>
          </a:xfrm>
        </p:spPr>
        <p:txBody>
          <a:bodyPr wrap="square" rIns="0" anchor="ctr" anchorCtr="0">
            <a:spAutoFit/>
          </a:bodyPr>
          <a:lstStyle>
            <a:lvl1pPr>
              <a:lnSpc>
                <a:spcPct val="100000"/>
              </a:lnSpc>
              <a:defRPr sz="3200" b="0" spc="-49" baseline="0">
                <a:solidFill>
                  <a:srgbClr val="000000"/>
                </a:solidFill>
                <a:latin typeface="+mj-lt"/>
                <a:cs typeface="Segoe UI Semilight" panose="020B0402040204020203" pitchFamily="34" charset="0"/>
              </a:defRPr>
            </a:lvl1pPr>
          </a:lstStyle>
          <a:p>
            <a:r>
              <a:rPr lang="en-US"/>
              <a:t>Highlighted text layout blue</a:t>
            </a:r>
          </a:p>
        </p:txBody>
      </p:sp>
    </p:spTree>
    <p:extLst>
      <p:ext uri="{BB962C8B-B14F-4D97-AF65-F5344CB8AC3E}">
        <p14:creationId xmlns:p14="http://schemas.microsoft.com/office/powerpoint/2010/main" val="386347889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66FCF5D-AAF1-5BB7-4BF5-625D6A430651}"/>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0509805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D4142-DBC4-E65B-1F41-30597BE745C3}"/>
              </a:ext>
            </a:extLst>
          </p:cNvPr>
          <p:cNvSpPr>
            <a:spLocks noGrp="1"/>
          </p:cNvSpPr>
          <p:nvPr>
            <p:ph type="title" hasCustomPrompt="1"/>
          </p:nvPr>
        </p:nvSpPr>
        <p:spPr>
          <a:xfrm>
            <a:off x="588263" y="3152001"/>
            <a:ext cx="2386712" cy="553998"/>
          </a:xfrm>
        </p:spPr>
        <p:txBody>
          <a:bodyPr anchor="ctr" anchorCtr="0"/>
          <a:lstStyle>
            <a:lvl1pPr>
              <a:defRPr>
                <a:solidFill>
                  <a:srgbClr val="FFFFFF"/>
                </a:solidFill>
              </a:defRPr>
            </a:lvl1pPr>
          </a:lstStyle>
          <a:p>
            <a:r>
              <a:rPr lang="en-US"/>
              <a:t>Agenda</a:t>
            </a:r>
          </a:p>
        </p:txBody>
      </p:sp>
      <p:sp>
        <p:nvSpPr>
          <p:cNvPr id="4" name="Text Placeholder 3">
            <a:extLst>
              <a:ext uri="{FF2B5EF4-FFF2-40B4-BE49-F238E27FC236}">
                <a16:creationId xmlns:a16="http://schemas.microsoft.com/office/drawing/2014/main" id="{6E0E8775-9DC0-A022-7A80-27B9652441C3}"/>
              </a:ext>
            </a:extLst>
          </p:cNvPr>
          <p:cNvSpPr>
            <a:spLocks noGrp="1"/>
          </p:cNvSpPr>
          <p:nvPr>
            <p:ph type="body" sz="quarter" idx="10"/>
          </p:nvPr>
        </p:nvSpPr>
        <p:spPr>
          <a:xfrm>
            <a:off x="4140200" y="2622626"/>
            <a:ext cx="7469188" cy="1612749"/>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6027087"/>
      </p:ext>
    </p:extLst>
  </p:cSld>
  <p:clrMapOvr>
    <a:masterClrMapping/>
  </p:clrMapOvr>
  <p:transition>
    <p:fade/>
  </p:transition>
  <p:extLst>
    <p:ext uri="{DCECCB84-F9BA-43D5-87BE-67443E8EF086}">
      <p15:sldGuideLst xmlns:p15="http://schemas.microsoft.com/office/powerpoint/2012/main">
        <p15:guide id="1" pos="2241">
          <p15:clr>
            <a:srgbClr val="FBAE40"/>
          </p15:clr>
        </p15:guide>
        <p15:guide id="2" pos="1874">
          <p15:clr>
            <a:srgbClr val="FBAE40"/>
          </p15:clr>
        </p15:guide>
        <p15:guide id="3" pos="2608">
          <p15:clr>
            <a:srgbClr val="FBAE40"/>
          </p15:clr>
        </p15:guide>
      </p15:sldGuideLst>
    </p:ext>
  </p:extLst>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Agend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577720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60675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80962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1990688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4824926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236257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341906"/>
          </a:xfrm>
        </p:spPr>
        <p:txBody>
          <a:bodyPr>
            <a:spAutoFit/>
          </a:bodyPr>
          <a:lstStyle>
            <a:lvl1pPr marL="171450" indent="-171450">
              <a:defRPr lang="en-US" sz="2000" dirty="0"/>
            </a:lvl1pPr>
            <a:lvl2pPr marL="342900" indent="-171450">
              <a:defRPr lang="en-US" sz="1600" dirty="0"/>
            </a:lvl2pPr>
            <a:lvl3pPr marL="514350" indent="-171450">
              <a:defRPr lang="en-US" sz="1400" dirty="0"/>
            </a:lvl3pPr>
            <a:lvl4pPr marL="666750" indent="-152400">
              <a:defRPr lang="en-US" sz="1200" dirty="0"/>
            </a:lvl4pPr>
            <a:lvl5pPr marL="793750" indent="-120650">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341906"/>
          </a:xfrm>
        </p:spPr>
        <p:txBody>
          <a:bodyPr>
            <a:spAutoFit/>
          </a:bodyPr>
          <a:lstStyle>
            <a:lvl1pPr marL="171450" indent="-171450">
              <a:defRPr lang="en-US" sz="2000" dirty="0"/>
            </a:lvl1pPr>
            <a:lvl2pPr marL="342900" indent="-171450">
              <a:defRPr lang="en-US" sz="1600" dirty="0"/>
            </a:lvl2pPr>
            <a:lvl3pPr marL="514350" indent="-171450">
              <a:defRPr lang="en-US" sz="1400" dirty="0"/>
            </a:lvl3pPr>
            <a:lvl4pPr marL="685800" indent="-136525">
              <a:defRPr lang="en-US" sz="1200" dirty="0"/>
            </a:lvl4pPr>
            <a:lvl5pPr marL="793750" indent="-120650">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371346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1"/>
            <a:ext cx="5214937" cy="4187827"/>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6"/>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479482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283115"/>
            <a:ext cx="3264408" cy="1243417"/>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283115"/>
            <a:ext cx="3264408" cy="1243417"/>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283115"/>
            <a:ext cx="3264408" cy="1243417"/>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2701848386"/>
      </p:ext>
    </p:extLst>
  </p:cSld>
  <p:clrMapOvr>
    <a:masterClrMapping/>
  </p:clrMapOvr>
  <p:transition>
    <p:fade/>
  </p:transition>
  <p:extLst>
    <p:ext uri="{DCECCB84-F9BA-43D5-87BE-67443E8EF086}">
      <p15:sldGuideLst xmlns:p15="http://schemas.microsoft.com/office/powerpoint/2012/main">
        <p15:guide id="3" orient="horz" pos="1437">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609081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89639"/>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89639"/>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89639"/>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89639"/>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89639"/>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54408466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9128876"/>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50/50 Imag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B3AEB-37BF-20CD-18AD-96D7E3680459}"/>
              </a:ext>
            </a:extLst>
          </p:cNvPr>
          <p:cNvSpPr>
            <a:spLocks noGrp="1"/>
          </p:cNvSpPr>
          <p:nvPr>
            <p:ph type="title" hasCustomPrompt="1"/>
          </p:nvPr>
        </p:nvSpPr>
        <p:spPr>
          <a:xfrm>
            <a:off x="588263" y="457200"/>
            <a:ext cx="4922521" cy="553998"/>
          </a:xfrm>
        </p:spPr>
        <p:txBody>
          <a:bodyPr/>
          <a:lstStyle/>
          <a:p>
            <a:r>
              <a:rPr lang="en-US"/>
              <a:t>Click to edit title</a:t>
            </a:r>
          </a:p>
        </p:txBody>
      </p:sp>
      <p:sp>
        <p:nvSpPr>
          <p:cNvPr id="9" name="Content Placeholder 8">
            <a:extLst>
              <a:ext uri="{FF2B5EF4-FFF2-40B4-BE49-F238E27FC236}">
                <a16:creationId xmlns:a16="http://schemas.microsoft.com/office/drawing/2014/main" id="{01D624DE-483D-FF6E-9BB1-90A937E423D9}"/>
              </a:ext>
            </a:extLst>
          </p:cNvPr>
          <p:cNvSpPr>
            <a:spLocks noGrp="1"/>
          </p:cNvSpPr>
          <p:nvPr>
            <p:ph sz="quarter" idx="10"/>
          </p:nvPr>
        </p:nvSpPr>
        <p:spPr>
          <a:xfrm>
            <a:off x="584201" y="1435100"/>
            <a:ext cx="4922522"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descr="This photo is a 'placeholder' only. Drag or drop your photo here, or click and tap the center to insert a photo.">
            <a:extLst>
              <a:ext uri="{FF2B5EF4-FFF2-40B4-BE49-F238E27FC236}">
                <a16:creationId xmlns:a16="http://schemas.microsoft.com/office/drawing/2014/main" id="{7BB8E91B-810E-3A41-33C4-109248C65B22}"/>
              </a:ext>
            </a:extLst>
          </p:cNvPr>
          <p:cNvSpPr>
            <a:spLocks noGrp="1"/>
          </p:cNvSpPr>
          <p:nvPr>
            <p:ph type="pic" sz="quarter" idx="11"/>
          </p:nvPr>
        </p:nvSpPr>
        <p:spPr>
          <a:xfrm>
            <a:off x="6099242" y="860423"/>
            <a:ext cx="5233221" cy="5137151"/>
          </a:xfrm>
          <a:blipFill dpi="0" rotWithShape="1">
            <a:blip r:embed="rId3"/>
            <a:srcRect/>
            <a:tile tx="0" ty="0" sx="76000" sy="76000" flip="none" algn="tl"/>
          </a:blipFill>
        </p:spPr>
        <p:txBody>
          <a:bodyPr>
            <a:noAutofit/>
          </a:bodyPr>
          <a:lstStyle>
            <a:lvl1pPr marL="0" indent="0">
              <a:buNone/>
              <a:defRPr sz="1400"/>
            </a:lvl1pPr>
          </a:lstStyle>
          <a:p>
            <a:r>
              <a:rPr lang="en-US"/>
              <a:t>Click icon to add picture</a:t>
            </a:r>
          </a:p>
        </p:txBody>
      </p:sp>
    </p:spTree>
    <p:extLst>
      <p:ext uri="{BB962C8B-B14F-4D97-AF65-F5344CB8AC3E}">
        <p14:creationId xmlns:p14="http://schemas.microsoft.com/office/powerpoint/2010/main" val="85030766"/>
      </p:ext>
    </p:extLst>
  </p:cSld>
  <p:clrMapOvr>
    <a:masterClrMapping/>
  </p:clrMapOvr>
  <p:transition>
    <p:fade/>
  </p:transition>
  <p:extLst>
    <p:ext uri="{DCECCB84-F9BA-43D5-87BE-67443E8EF086}">
      <p15:sldGuideLst xmlns:p15="http://schemas.microsoft.com/office/powerpoint/2012/main">
        <p15:guide id="1" pos="3840">
          <p15:clr>
            <a:srgbClr val="FBAE40"/>
          </p15:clr>
        </p15:guide>
        <p15:guide id="2" pos="3470">
          <p15:clr>
            <a:srgbClr val="FBAE40"/>
          </p15:clr>
        </p15:guide>
        <p15:guide id="3" orient="horz" pos="1272">
          <p15:clr>
            <a:srgbClr val="FBAE40"/>
          </p15:clr>
        </p15:guide>
        <p15:guide id="4" orient="horz" pos="902">
          <p15:clr>
            <a:srgbClr val="FBAE40"/>
          </p15:clr>
        </p15:guide>
      </p15:sldGuideLst>
    </p:ext>
  </p:extLst>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50/50 Image and Tex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B3AEB-37BF-20CD-18AD-96D7E3680459}"/>
              </a:ext>
            </a:extLst>
          </p:cNvPr>
          <p:cNvSpPr>
            <a:spLocks noGrp="1"/>
          </p:cNvSpPr>
          <p:nvPr>
            <p:ph type="title" hasCustomPrompt="1"/>
          </p:nvPr>
        </p:nvSpPr>
        <p:spPr>
          <a:xfrm>
            <a:off x="588263" y="457200"/>
            <a:ext cx="4922521" cy="553998"/>
          </a:xfrm>
        </p:spPr>
        <p:txBody>
          <a:bodyPr/>
          <a:lstStyle/>
          <a:p>
            <a:r>
              <a:rPr lang="en-US"/>
              <a:t>Click to edit title</a:t>
            </a:r>
          </a:p>
        </p:txBody>
      </p:sp>
      <p:sp>
        <p:nvSpPr>
          <p:cNvPr id="9" name="Content Placeholder 8">
            <a:extLst>
              <a:ext uri="{FF2B5EF4-FFF2-40B4-BE49-F238E27FC236}">
                <a16:creationId xmlns:a16="http://schemas.microsoft.com/office/drawing/2014/main" id="{01D624DE-483D-FF6E-9BB1-90A937E423D9}"/>
              </a:ext>
            </a:extLst>
          </p:cNvPr>
          <p:cNvSpPr>
            <a:spLocks noGrp="1"/>
          </p:cNvSpPr>
          <p:nvPr>
            <p:ph sz="quarter" idx="10"/>
          </p:nvPr>
        </p:nvSpPr>
        <p:spPr>
          <a:xfrm>
            <a:off x="584201" y="1435100"/>
            <a:ext cx="4922522"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descr="This photo is a 'placeholder' only. Drag or drop your photo here, or click and tap the center to insert a photo.">
            <a:extLst>
              <a:ext uri="{FF2B5EF4-FFF2-40B4-BE49-F238E27FC236}">
                <a16:creationId xmlns:a16="http://schemas.microsoft.com/office/drawing/2014/main" id="{7BB8E91B-810E-3A41-33C4-109248C65B22}"/>
              </a:ext>
            </a:extLst>
          </p:cNvPr>
          <p:cNvSpPr>
            <a:spLocks noGrp="1"/>
          </p:cNvSpPr>
          <p:nvPr>
            <p:ph type="pic" sz="quarter" idx="11"/>
          </p:nvPr>
        </p:nvSpPr>
        <p:spPr>
          <a:xfrm>
            <a:off x="6099242" y="860423"/>
            <a:ext cx="5233221" cy="5137151"/>
          </a:xfrm>
          <a:blipFill dpi="0" rotWithShape="1">
            <a:blip r:embed="rId3"/>
            <a:srcRect/>
            <a:tile tx="0" ty="0" sx="76000" sy="76000" flip="none" algn="tl"/>
          </a:blipFill>
        </p:spPr>
        <p:txBody>
          <a:bodyPr>
            <a:noAutofit/>
          </a:bodyPr>
          <a:lstStyle>
            <a:lvl1pPr marL="0" indent="0">
              <a:buNone/>
              <a:defRPr sz="1400"/>
            </a:lvl1pPr>
          </a:lstStyle>
          <a:p>
            <a:r>
              <a:rPr lang="en-US"/>
              <a:t>Click icon to add picture</a:t>
            </a:r>
          </a:p>
        </p:txBody>
      </p:sp>
    </p:spTree>
    <p:extLst>
      <p:ext uri="{BB962C8B-B14F-4D97-AF65-F5344CB8AC3E}">
        <p14:creationId xmlns:p14="http://schemas.microsoft.com/office/powerpoint/2010/main" val="15716107"/>
      </p:ext>
    </p:extLst>
  </p:cSld>
  <p:clrMapOvr>
    <a:masterClrMapping/>
  </p:clrMapOvr>
  <p:transition>
    <p:fade/>
  </p:transition>
  <p:extLst>
    <p:ext uri="{DCECCB84-F9BA-43D5-87BE-67443E8EF086}">
      <p15:sldGuideLst xmlns:p15="http://schemas.microsoft.com/office/powerpoint/2012/main">
        <p15:guide id="1" pos="3840">
          <p15:clr>
            <a:srgbClr val="FBAE40"/>
          </p15:clr>
        </p15:guide>
        <p15:guide id="2" pos="3470">
          <p15:clr>
            <a:srgbClr val="FBAE40"/>
          </p15:clr>
        </p15:guide>
        <p15:guide id="3" orient="horz" pos="1272">
          <p15:clr>
            <a:srgbClr val="FBAE40"/>
          </p15:clr>
        </p15:guide>
        <p15:guide id="4" orient="horz" pos="902">
          <p15:clr>
            <a:srgbClr val="FBAE40"/>
          </p15:clr>
        </p15:guide>
      </p15:sldGuideLst>
    </p:ext>
  </p:extLst>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50/50 Image and Text 3">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B3AEB-37BF-20CD-18AD-96D7E3680459}"/>
              </a:ext>
            </a:extLst>
          </p:cNvPr>
          <p:cNvSpPr>
            <a:spLocks noGrp="1"/>
          </p:cNvSpPr>
          <p:nvPr>
            <p:ph type="title" hasCustomPrompt="1"/>
          </p:nvPr>
        </p:nvSpPr>
        <p:spPr>
          <a:xfrm>
            <a:off x="588263" y="457200"/>
            <a:ext cx="4922521" cy="553998"/>
          </a:xfrm>
        </p:spPr>
        <p:txBody>
          <a:bodyPr/>
          <a:lstStyle/>
          <a:p>
            <a:r>
              <a:rPr lang="en-US"/>
              <a:t>Click to edit title</a:t>
            </a:r>
          </a:p>
        </p:txBody>
      </p:sp>
      <p:sp>
        <p:nvSpPr>
          <p:cNvPr id="9" name="Content Placeholder 8">
            <a:extLst>
              <a:ext uri="{FF2B5EF4-FFF2-40B4-BE49-F238E27FC236}">
                <a16:creationId xmlns:a16="http://schemas.microsoft.com/office/drawing/2014/main" id="{01D624DE-483D-FF6E-9BB1-90A937E423D9}"/>
              </a:ext>
            </a:extLst>
          </p:cNvPr>
          <p:cNvSpPr>
            <a:spLocks noGrp="1"/>
          </p:cNvSpPr>
          <p:nvPr>
            <p:ph sz="quarter" idx="10"/>
          </p:nvPr>
        </p:nvSpPr>
        <p:spPr>
          <a:xfrm>
            <a:off x="584201" y="1435100"/>
            <a:ext cx="4922522"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descr="This photo is a 'placeholder' only. Drag or drop your photo here, or click and tap the center to insert a photo.">
            <a:extLst>
              <a:ext uri="{FF2B5EF4-FFF2-40B4-BE49-F238E27FC236}">
                <a16:creationId xmlns:a16="http://schemas.microsoft.com/office/drawing/2014/main" id="{7BB8E91B-810E-3A41-33C4-109248C65B22}"/>
              </a:ext>
            </a:extLst>
          </p:cNvPr>
          <p:cNvSpPr>
            <a:spLocks noGrp="1"/>
          </p:cNvSpPr>
          <p:nvPr>
            <p:ph type="pic" sz="quarter" idx="11"/>
          </p:nvPr>
        </p:nvSpPr>
        <p:spPr>
          <a:xfrm>
            <a:off x="6099242" y="0"/>
            <a:ext cx="6092758" cy="6858000"/>
          </a:xfrm>
          <a:blipFill dpi="0" rotWithShape="1">
            <a:blip r:embed="rId2"/>
            <a:srcRect/>
            <a:tile tx="-355600" ty="0" sx="100000" sy="100000" flip="none" algn="tl"/>
          </a:blipFill>
        </p:spPr>
        <p:txBody>
          <a:bodyPr>
            <a:noAutofit/>
          </a:bodyPr>
          <a:lstStyle>
            <a:lvl1pPr marL="0" indent="0">
              <a:buNone/>
              <a:defRPr sz="1400"/>
            </a:lvl1pPr>
          </a:lstStyle>
          <a:p>
            <a:r>
              <a:rPr lang="en-US"/>
              <a:t>Click icon to add picture</a:t>
            </a:r>
          </a:p>
        </p:txBody>
      </p:sp>
    </p:spTree>
    <p:extLst>
      <p:ext uri="{BB962C8B-B14F-4D97-AF65-F5344CB8AC3E}">
        <p14:creationId xmlns:p14="http://schemas.microsoft.com/office/powerpoint/2010/main" val="2513603342"/>
      </p:ext>
    </p:extLst>
  </p:cSld>
  <p:clrMapOvr>
    <a:masterClrMapping/>
  </p:clrMapOvr>
  <p:transition>
    <p:fade/>
  </p:transition>
  <p:extLst>
    <p:ext uri="{DCECCB84-F9BA-43D5-87BE-67443E8EF086}">
      <p15:sldGuideLst xmlns:p15="http://schemas.microsoft.com/office/powerpoint/2012/main">
        <p15:guide id="1" pos="3840">
          <p15:clr>
            <a:srgbClr val="FBAE40"/>
          </p15:clr>
        </p15:guide>
        <p15:guide id="2" pos="3470">
          <p15:clr>
            <a:srgbClr val="FBAE40"/>
          </p15:clr>
        </p15:guide>
        <p15:guide id="3" orient="horz" pos="1272">
          <p15:clr>
            <a:srgbClr val="FBAE40"/>
          </p15:clr>
        </p15:guide>
        <p15:guide id="4" orient="horz" pos="90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4">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5671365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Quote Slide - Sho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E69C-AACC-A937-7D9E-AEF1588D06FD}"/>
              </a:ext>
            </a:extLst>
          </p:cNvPr>
          <p:cNvSpPr>
            <a:spLocks noGrp="1"/>
          </p:cNvSpPr>
          <p:nvPr>
            <p:ph type="title" hasCustomPrompt="1"/>
          </p:nvPr>
        </p:nvSpPr>
        <p:spPr>
          <a:xfrm>
            <a:off x="3869243" y="2979778"/>
            <a:ext cx="7740145" cy="553998"/>
          </a:xfrm>
        </p:spPr>
        <p:txBody>
          <a:bodyPr anchor="b" anchorCtr="0"/>
          <a:lstStyle>
            <a:lvl1pPr marL="182880" indent="-182880">
              <a:defRPr/>
            </a:lvl1pPr>
          </a:lstStyle>
          <a:p>
            <a:r>
              <a:rPr lang="en-US"/>
              <a:t>“Insert quote here”</a:t>
            </a:r>
          </a:p>
        </p:txBody>
      </p:sp>
      <p:sp>
        <p:nvSpPr>
          <p:cNvPr id="9" name="Text Placeholder 4">
            <a:extLst>
              <a:ext uri="{FF2B5EF4-FFF2-40B4-BE49-F238E27FC236}">
                <a16:creationId xmlns:a16="http://schemas.microsoft.com/office/drawing/2014/main" id="{1C0D5F63-F2B7-E03A-A9F2-6DC339C46234}"/>
              </a:ext>
            </a:extLst>
          </p:cNvPr>
          <p:cNvSpPr>
            <a:spLocks noGrp="1"/>
          </p:cNvSpPr>
          <p:nvPr>
            <p:ph type="body" sz="quarter" idx="12" hasCustomPrompt="1"/>
          </p:nvPr>
        </p:nvSpPr>
        <p:spPr>
          <a:xfrm>
            <a:off x="4059238" y="3962400"/>
            <a:ext cx="7543800"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Name</a:t>
            </a:r>
          </a:p>
        </p:txBody>
      </p:sp>
      <p:sp>
        <p:nvSpPr>
          <p:cNvPr id="10" name="Text Placeholder 3">
            <a:extLst>
              <a:ext uri="{FF2B5EF4-FFF2-40B4-BE49-F238E27FC236}">
                <a16:creationId xmlns:a16="http://schemas.microsoft.com/office/drawing/2014/main" id="{3C8F21EA-8B63-FD39-60DD-D40E5BF49B31}"/>
              </a:ext>
            </a:extLst>
          </p:cNvPr>
          <p:cNvSpPr>
            <a:spLocks noGrp="1"/>
          </p:cNvSpPr>
          <p:nvPr>
            <p:ph type="body" sz="quarter" idx="13" hasCustomPrompt="1"/>
          </p:nvPr>
        </p:nvSpPr>
        <p:spPr>
          <a:xfrm>
            <a:off x="4059238" y="4294188"/>
            <a:ext cx="7543800"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Title, company, or other information</a:t>
            </a:r>
          </a:p>
        </p:txBody>
      </p:sp>
    </p:spTree>
    <p:extLst>
      <p:ext uri="{BB962C8B-B14F-4D97-AF65-F5344CB8AC3E}">
        <p14:creationId xmlns:p14="http://schemas.microsoft.com/office/powerpoint/2010/main" val="355818870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2557">
          <p15:clr>
            <a:srgbClr val="FBAE40"/>
          </p15:clr>
        </p15:guide>
      </p15:sldGuideLst>
    </p:ext>
  </p:extLst>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Quote Slide - Lo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E69C-AACC-A937-7D9E-AEF1588D06FD}"/>
              </a:ext>
            </a:extLst>
          </p:cNvPr>
          <p:cNvSpPr>
            <a:spLocks noGrp="1"/>
          </p:cNvSpPr>
          <p:nvPr>
            <p:ph type="title" hasCustomPrompt="1"/>
          </p:nvPr>
        </p:nvSpPr>
        <p:spPr>
          <a:xfrm>
            <a:off x="3869243" y="4088382"/>
            <a:ext cx="7740145" cy="553998"/>
          </a:xfrm>
        </p:spPr>
        <p:txBody>
          <a:bodyPr anchor="b" anchorCtr="0"/>
          <a:lstStyle>
            <a:lvl1pPr marL="182880" indent="-182880">
              <a:defRPr/>
            </a:lvl1pPr>
          </a:lstStyle>
          <a:p>
            <a:r>
              <a:rPr lang="en-US"/>
              <a:t>“Insert quote here”</a:t>
            </a:r>
          </a:p>
        </p:txBody>
      </p:sp>
      <p:sp>
        <p:nvSpPr>
          <p:cNvPr id="9" name="Text Placeholder 4">
            <a:extLst>
              <a:ext uri="{FF2B5EF4-FFF2-40B4-BE49-F238E27FC236}">
                <a16:creationId xmlns:a16="http://schemas.microsoft.com/office/drawing/2014/main" id="{1C0D5F63-F2B7-E03A-A9F2-6DC339C46234}"/>
              </a:ext>
            </a:extLst>
          </p:cNvPr>
          <p:cNvSpPr>
            <a:spLocks noGrp="1"/>
          </p:cNvSpPr>
          <p:nvPr>
            <p:ph type="body" sz="quarter" idx="12" hasCustomPrompt="1"/>
          </p:nvPr>
        </p:nvSpPr>
        <p:spPr>
          <a:xfrm>
            <a:off x="4059238" y="5071004"/>
            <a:ext cx="7543800"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Name</a:t>
            </a:r>
          </a:p>
        </p:txBody>
      </p:sp>
      <p:sp>
        <p:nvSpPr>
          <p:cNvPr id="10" name="Text Placeholder 3">
            <a:extLst>
              <a:ext uri="{FF2B5EF4-FFF2-40B4-BE49-F238E27FC236}">
                <a16:creationId xmlns:a16="http://schemas.microsoft.com/office/drawing/2014/main" id="{3C8F21EA-8B63-FD39-60DD-D40E5BF49B31}"/>
              </a:ext>
            </a:extLst>
          </p:cNvPr>
          <p:cNvSpPr>
            <a:spLocks noGrp="1"/>
          </p:cNvSpPr>
          <p:nvPr>
            <p:ph type="body" sz="quarter" idx="13" hasCustomPrompt="1"/>
          </p:nvPr>
        </p:nvSpPr>
        <p:spPr>
          <a:xfrm>
            <a:off x="4059238" y="5402792"/>
            <a:ext cx="7543800"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Title, company, or other information</a:t>
            </a:r>
          </a:p>
        </p:txBody>
      </p:sp>
    </p:spTree>
    <p:extLst>
      <p:ext uri="{BB962C8B-B14F-4D97-AF65-F5344CB8AC3E}">
        <p14:creationId xmlns:p14="http://schemas.microsoft.com/office/powerpoint/2010/main" val="266949199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2557">
          <p15:clr>
            <a:srgbClr val="FBAE40"/>
          </p15:clr>
        </p15:guide>
      </p15:sldGuideLst>
    </p:ext>
  </p:extLst>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3290584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137928728"/>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861774"/>
          </a:xfrm>
        </p:spPr>
        <p:txBody>
          <a:bodyPr/>
          <a:lstStyle>
            <a:lvl1pPr marL="0" indent="0">
              <a:buNone/>
              <a:defRPr sz="28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791909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4347729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426956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80679945"/>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1805666"/>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58826016"/>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5">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6515558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4343427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9436188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3227138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7803100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8777166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307777"/>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307777"/>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1422081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3136484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2309681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4197462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4605397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413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96710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632105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2405021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593922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4842118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4441800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42642349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37497024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7849934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29153266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97999542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23580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Dem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4200"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8378943B-C30D-8D9C-9277-70CC3E86090C}"/>
              </a:ext>
            </a:extLst>
          </p:cNvPr>
          <p:cNvSpPr>
            <a:spLocks noGrp="1"/>
          </p:cNvSpPr>
          <p:nvPr>
            <p:ph type="body" sz="quarter" idx="13" hasCustomPrompt="1"/>
          </p:nvPr>
        </p:nvSpPr>
        <p:spPr>
          <a:xfrm>
            <a:off x="584200" y="4294188"/>
            <a:ext cx="9144000" cy="246221"/>
          </a:xfrm>
        </p:spPr>
        <p:txBody>
          <a:bodyPr/>
          <a:lstStyle>
            <a:lvl1pPr marL="0" indent="0">
              <a:buNone/>
              <a:defRPr sz="1600"/>
            </a:lvl1pPr>
          </a:lstStyle>
          <a:p>
            <a:pPr lvl="0"/>
            <a:r>
              <a:rPr lang="en-US"/>
              <a:t>Title, company, or other information</a:t>
            </a:r>
          </a:p>
        </p:txBody>
      </p:sp>
    </p:spTree>
    <p:extLst>
      <p:ext uri="{BB962C8B-B14F-4D97-AF65-F5344CB8AC3E}">
        <p14:creationId xmlns:p14="http://schemas.microsoft.com/office/powerpoint/2010/main" val="18965286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4200"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8378943B-C30D-8D9C-9277-70CC3E86090C}"/>
              </a:ext>
            </a:extLst>
          </p:cNvPr>
          <p:cNvSpPr>
            <a:spLocks noGrp="1"/>
          </p:cNvSpPr>
          <p:nvPr>
            <p:ph type="body" sz="quarter" idx="13" hasCustomPrompt="1"/>
          </p:nvPr>
        </p:nvSpPr>
        <p:spPr>
          <a:xfrm>
            <a:off x="584200" y="4294188"/>
            <a:ext cx="9144000" cy="246221"/>
          </a:xfrm>
        </p:spPr>
        <p:txBody>
          <a:bodyPr/>
          <a:lstStyle>
            <a:lvl1pPr marL="0" indent="0">
              <a:buNone/>
              <a:defRPr sz="1600"/>
            </a:lvl1pPr>
          </a:lstStyle>
          <a:p>
            <a:pPr lvl="0"/>
            <a:r>
              <a:rPr lang="en-US"/>
              <a:t>Title, company, or other information</a:t>
            </a:r>
          </a:p>
        </p:txBody>
      </p:sp>
    </p:spTree>
    <p:extLst>
      <p:ext uri="{BB962C8B-B14F-4D97-AF65-F5344CB8AC3E}">
        <p14:creationId xmlns:p14="http://schemas.microsoft.com/office/powerpoint/2010/main" val="1252165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4"/>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937066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Section Tit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2708795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0750E-BC42-5134-DB1F-B879C090EE08}"/>
              </a:ext>
            </a:extLst>
          </p:cNvPr>
          <p:cNvSpPr>
            <a:spLocks noGrp="1"/>
          </p:cNvSpPr>
          <p:nvPr>
            <p:ph type="title"/>
          </p:nvPr>
        </p:nvSpPr>
        <p:spPr>
          <a:xfrm>
            <a:off x="588262" y="457200"/>
            <a:ext cx="4152899" cy="553998"/>
          </a:xfrm>
        </p:spPr>
        <p:txBody>
          <a:bodyPr/>
          <a:lstStyle/>
          <a:p>
            <a:r>
              <a:rPr lang="en-US"/>
              <a:t>Click to edit Master title style</a:t>
            </a:r>
          </a:p>
        </p:txBody>
      </p:sp>
      <p:sp>
        <p:nvSpPr>
          <p:cNvPr id="8" name="Text Placeholder 7">
            <a:extLst>
              <a:ext uri="{FF2B5EF4-FFF2-40B4-BE49-F238E27FC236}">
                <a16:creationId xmlns:a16="http://schemas.microsoft.com/office/drawing/2014/main" id="{16AAFA15-DECA-1ABE-1FCA-73BF5C96EBC2}"/>
              </a:ext>
            </a:extLst>
          </p:cNvPr>
          <p:cNvSpPr>
            <a:spLocks noGrp="1"/>
          </p:cNvSpPr>
          <p:nvPr>
            <p:ph type="body" sz="quarter" idx="10"/>
          </p:nvPr>
        </p:nvSpPr>
        <p:spPr>
          <a:xfrm>
            <a:off x="588963" y="2022475"/>
            <a:ext cx="4152900" cy="2043636"/>
          </a:xfrm>
        </p:spPr>
        <p:txBody>
          <a:bodyPr/>
          <a:lstStyle>
            <a:lvl1pPr marL="0" indent="0">
              <a:buNone/>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a:extLst>
              <a:ext uri="{FF2B5EF4-FFF2-40B4-BE49-F238E27FC236}">
                <a16:creationId xmlns:a16="http://schemas.microsoft.com/office/drawing/2014/main" id="{1ED663A6-1987-EA97-1302-32A77AF6701F}"/>
              </a:ext>
            </a:extLst>
          </p:cNvPr>
          <p:cNvSpPr>
            <a:spLocks noGrp="1" noChangeAspect="1"/>
          </p:cNvSpPr>
          <p:nvPr>
            <p:ph sz="quarter" idx="12" hasCustomPrompt="1"/>
          </p:nvPr>
        </p:nvSpPr>
        <p:spPr>
          <a:xfrm>
            <a:off x="5334000" y="1464400"/>
            <a:ext cx="6858000" cy="3855516"/>
          </a:xfrm>
          <a:prstGeom prst="roundRect">
            <a:avLst>
              <a:gd name="adj" fmla="val 2399"/>
            </a:avLst>
          </a:prstGeom>
          <a:blipFill>
            <a:blip r:embed="rId3"/>
            <a:stretch>
              <a:fillRect/>
            </a:stretch>
          </a:blipFill>
          <a:ln w="381000">
            <a:noFill/>
          </a:ln>
          <a:effectLst>
            <a:outerShdw blurRad="254000" dist="292100" dir="2700000" sx="101000" sy="101000" algn="ctr" rotWithShape="0">
              <a:srgbClr val="000000">
                <a:alpha val="15000"/>
              </a:srgbClr>
            </a:outerShdw>
          </a:effectLst>
        </p:spPr>
        <p:txBody>
          <a:bodyPr tIns="237744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15269781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2987">
          <p15:clr>
            <a:srgbClr val="FBAE40"/>
          </p15:clr>
        </p15:guide>
        <p15:guide id="3" pos="3360">
          <p15:clr>
            <a:srgbClr val="FBAE40"/>
          </p15:clr>
        </p15:guide>
        <p15:guide id="4" orient="horz" pos="1274">
          <p15:clr>
            <a:srgbClr val="FBAE40"/>
          </p15:clr>
        </p15:guide>
        <p15:guide id="5" orient="horz" pos="900">
          <p15:clr>
            <a:srgbClr val="FBAE40"/>
          </p15:clr>
        </p15:guide>
      </p15:sldGuideLst>
    </p:ext>
  </p:extLst>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Mobile 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0750E-BC42-5134-DB1F-B879C090EE08}"/>
              </a:ext>
            </a:extLst>
          </p:cNvPr>
          <p:cNvSpPr>
            <a:spLocks noGrp="1"/>
          </p:cNvSpPr>
          <p:nvPr>
            <p:ph type="title"/>
          </p:nvPr>
        </p:nvSpPr>
        <p:spPr>
          <a:xfrm>
            <a:off x="588263" y="457200"/>
            <a:ext cx="4907662" cy="553998"/>
          </a:xfrm>
        </p:spPr>
        <p:txBody>
          <a:bodyPr/>
          <a:lstStyle/>
          <a:p>
            <a:r>
              <a:rPr lang="en-US"/>
              <a:t>Click to edit Master title style</a:t>
            </a:r>
          </a:p>
        </p:txBody>
      </p:sp>
      <p:sp>
        <p:nvSpPr>
          <p:cNvPr id="8" name="Text Placeholder 7">
            <a:extLst>
              <a:ext uri="{FF2B5EF4-FFF2-40B4-BE49-F238E27FC236}">
                <a16:creationId xmlns:a16="http://schemas.microsoft.com/office/drawing/2014/main" id="{16AAFA15-DECA-1ABE-1FCA-73BF5C96EBC2}"/>
              </a:ext>
            </a:extLst>
          </p:cNvPr>
          <p:cNvSpPr>
            <a:spLocks noGrp="1"/>
          </p:cNvSpPr>
          <p:nvPr>
            <p:ph type="body" sz="quarter" idx="10"/>
          </p:nvPr>
        </p:nvSpPr>
        <p:spPr>
          <a:xfrm>
            <a:off x="588963" y="2022475"/>
            <a:ext cx="4906962" cy="2043636"/>
          </a:xfrm>
        </p:spPr>
        <p:txBody>
          <a:bodyPr/>
          <a:lstStyle>
            <a:lvl1pPr marL="0" indent="0">
              <a:buNone/>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786AC449-72E2-2B91-EB1A-12EC0302CCC6}"/>
              </a:ext>
            </a:extLst>
          </p:cNvPr>
          <p:cNvSpPr>
            <a:spLocks noGrp="1"/>
          </p:cNvSpPr>
          <p:nvPr>
            <p:ph sz="quarter" idx="12" hasCustomPrompt="1"/>
          </p:nvPr>
        </p:nvSpPr>
        <p:spPr>
          <a:xfrm>
            <a:off x="7713894" y="585216"/>
            <a:ext cx="2625967" cy="5687568"/>
          </a:xfrm>
          <a:prstGeom prst="roundRect">
            <a:avLst>
              <a:gd name="adj" fmla="val 8222"/>
            </a:avLst>
          </a:prstGeom>
          <a:blipFill>
            <a:blip r:embed="rId3"/>
            <a:stretch>
              <a:fillRect/>
            </a:stretch>
          </a:blipFill>
          <a:ln w="241300">
            <a:noFill/>
          </a:ln>
          <a:effectLst>
            <a:outerShdw blurRad="254000" dist="292100" dir="2700000" sx="101000" sy="101000" algn="ctr" rotWithShape="0">
              <a:srgbClr val="000000">
                <a:alpha val="15000"/>
              </a:srgbClr>
            </a:outerShdw>
          </a:effectLst>
        </p:spPr>
        <p:txBody>
          <a:bodyPr tIns="1463040" bIns="0" anchor="ctr" anchorCtr="0">
            <a:noAutofit/>
          </a:bodyPr>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248057809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462">
          <p15:clr>
            <a:srgbClr val="FBAE40"/>
          </p15:clr>
        </p15:guide>
        <p15:guide id="3" pos="3840">
          <p15:clr>
            <a:srgbClr val="FBAE40"/>
          </p15:clr>
        </p15:guide>
        <p15:guide id="4" orient="horz" pos="1274">
          <p15:clr>
            <a:srgbClr val="FBAE40"/>
          </p15:clr>
        </p15:guide>
        <p15:guide id="5" orient="horz" pos="900">
          <p15:clr>
            <a:srgbClr val="FBAE40"/>
          </p15:clr>
        </p15:guide>
      </p15:sldGuideLst>
    </p:ext>
  </p:extLst>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6359554"/>
      </p:ext>
    </p:extLst>
  </p:cSld>
  <p:clrMapOvr>
    <a:masterClrMapping/>
  </p:clrMapOvr>
  <p:transition>
    <p:fade/>
  </p:transition>
  <p:extLst>
    <p:ext uri="{DCECCB84-F9BA-43D5-87BE-67443E8EF086}">
      <p15:sldGuideLst xmlns:p15="http://schemas.microsoft.com/office/powerpoint/2012/main"/>
    </p:ext>
  </p:extLst>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487971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Closing log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99016BF-B189-F239-7F67-6078D6A110E4}"/>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invGray">
          <a:xfrm>
            <a:off x="584200" y="585788"/>
            <a:ext cx="3068320" cy="292608"/>
          </a:xfrm>
          <a:prstGeom prst="rect">
            <a:avLst/>
          </a:prstGeom>
        </p:spPr>
      </p:pic>
      <p:sp>
        <p:nvSpPr>
          <p:cNvPr id="3" name="Title 2">
            <a:extLst>
              <a:ext uri="{FF2B5EF4-FFF2-40B4-BE49-F238E27FC236}">
                <a16:creationId xmlns:a16="http://schemas.microsoft.com/office/drawing/2014/main" id="{A6152A85-3014-88AF-6B3A-EB1F6B38BBF9}"/>
              </a:ext>
            </a:extLst>
          </p:cNvPr>
          <p:cNvSpPr>
            <a:spLocks noGrp="1"/>
          </p:cNvSpPr>
          <p:nvPr>
            <p:ph type="title" hasCustomPrompt="1"/>
          </p:nvPr>
        </p:nvSpPr>
        <p:spPr>
          <a:xfrm>
            <a:off x="585216" y="2977824"/>
            <a:ext cx="9144000" cy="553998"/>
          </a:xfrm>
        </p:spPr>
        <p:txBody>
          <a:bodyPr anchor="b" anchorCtr="0"/>
          <a:lstStyle>
            <a:lvl1pPr>
              <a:defRPr/>
            </a:lvl1pPr>
          </a:lstStyle>
          <a:p>
            <a:r>
              <a:rPr lang="en-US"/>
              <a:t>Thank you</a:t>
            </a:r>
          </a:p>
        </p:txBody>
      </p:sp>
      <p:sp>
        <p:nvSpPr>
          <p:cNvPr id="6" name="Text Placeholder 4">
            <a:extLst>
              <a:ext uri="{FF2B5EF4-FFF2-40B4-BE49-F238E27FC236}">
                <a16:creationId xmlns:a16="http://schemas.microsoft.com/office/drawing/2014/main" id="{F1BD0FBB-20C9-49AE-7C4F-F96D00DB6845}"/>
              </a:ext>
            </a:extLst>
          </p:cNvPr>
          <p:cNvSpPr>
            <a:spLocks noGrp="1"/>
          </p:cNvSpPr>
          <p:nvPr>
            <p:ph type="body" sz="quarter" idx="12" hasCustomPrompt="1"/>
          </p:nvPr>
        </p:nvSpPr>
        <p:spPr>
          <a:xfrm>
            <a:off x="584200"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7" name="Text Placeholder 3">
            <a:extLst>
              <a:ext uri="{FF2B5EF4-FFF2-40B4-BE49-F238E27FC236}">
                <a16:creationId xmlns:a16="http://schemas.microsoft.com/office/drawing/2014/main" id="{8EBB7588-E340-3CA7-D747-B8DF25733545}"/>
              </a:ext>
            </a:extLst>
          </p:cNvPr>
          <p:cNvSpPr>
            <a:spLocks noGrp="1"/>
          </p:cNvSpPr>
          <p:nvPr>
            <p:ph type="body" sz="quarter" idx="13" hasCustomPrompt="1"/>
          </p:nvPr>
        </p:nvSpPr>
        <p:spPr>
          <a:xfrm>
            <a:off x="584200" y="4294188"/>
            <a:ext cx="9144000" cy="246221"/>
          </a:xfrm>
        </p:spPr>
        <p:txBody>
          <a:bodyPr/>
          <a:lstStyle>
            <a:lvl1pPr marL="0" indent="0">
              <a:buNone/>
              <a:defRPr sz="1600"/>
            </a:lvl1pPr>
          </a:lstStyle>
          <a:p>
            <a:pPr lvl="0"/>
            <a:r>
              <a:rPr lang="en-US"/>
              <a:t>Contact information</a:t>
            </a:r>
          </a:p>
        </p:txBody>
      </p:sp>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3521424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Closing logo slide with picture">
    <p:bg>
      <p:bgPr>
        <a:solidFill>
          <a:schemeClr val="bg2"/>
        </a:solidFill>
        <a:effectLst/>
      </p:bgPr>
    </p:bg>
    <p:spTree>
      <p:nvGrpSpPr>
        <p:cNvPr id="1" name=""/>
        <p:cNvGrpSpPr/>
        <p:nvPr/>
      </p:nvGrpSpPr>
      <p:grpSpPr>
        <a:xfrm>
          <a:off x="0" y="0"/>
          <a:ext cx="0" cy="0"/>
          <a:chOff x="0" y="0"/>
          <a:chExt cx="0" cy="0"/>
        </a:xfrm>
      </p:grpSpPr>
      <p:pic>
        <p:nvPicPr>
          <p:cNvPr id="10" name="Graphic 9" descr="Microsoft Power Platform logo">
            <a:extLst>
              <a:ext uri="{FF2B5EF4-FFF2-40B4-BE49-F238E27FC236}">
                <a16:creationId xmlns:a16="http://schemas.microsoft.com/office/drawing/2014/main" id="{3620963B-FD3A-D87E-3E01-401FE57F6C58}"/>
              </a:ext>
              <a:ext uri="{C183D7F6-B498-43B3-948B-1728B52AA6E4}">
                <adec:decorative xmlns:adec="http://schemas.microsoft.com/office/drawing/2017/decorative" val="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4894" y="597820"/>
            <a:ext cx="3068320" cy="292608"/>
          </a:xfrm>
          <a:prstGeom prst="rect">
            <a:avLst/>
          </a:prstGeom>
        </p:spPr>
      </p:pic>
      <p:sp>
        <p:nvSpPr>
          <p:cNvPr id="2" name="Title 1">
            <a:extLst>
              <a:ext uri="{FF2B5EF4-FFF2-40B4-BE49-F238E27FC236}">
                <a16:creationId xmlns:a16="http://schemas.microsoft.com/office/drawing/2014/main" id="{515B3AEB-37BF-20CD-18AD-96D7E3680459}"/>
              </a:ext>
            </a:extLst>
          </p:cNvPr>
          <p:cNvSpPr>
            <a:spLocks noGrp="1"/>
          </p:cNvSpPr>
          <p:nvPr>
            <p:ph type="title" hasCustomPrompt="1"/>
          </p:nvPr>
        </p:nvSpPr>
        <p:spPr>
          <a:xfrm>
            <a:off x="585216" y="2977824"/>
            <a:ext cx="4922521" cy="553998"/>
          </a:xfrm>
        </p:spPr>
        <p:txBody>
          <a:bodyPr/>
          <a:lstStyle>
            <a:lvl1pPr>
              <a:defRPr/>
            </a:lvl1pPr>
          </a:lstStyle>
          <a:p>
            <a:r>
              <a:rPr lang="en-US"/>
              <a:t>Thank you</a:t>
            </a:r>
          </a:p>
        </p:txBody>
      </p:sp>
      <p:sp>
        <p:nvSpPr>
          <p:cNvPr id="4" name="Text Placeholder 3">
            <a:extLst>
              <a:ext uri="{FF2B5EF4-FFF2-40B4-BE49-F238E27FC236}">
                <a16:creationId xmlns:a16="http://schemas.microsoft.com/office/drawing/2014/main" id="{8F479277-B9FE-0D02-32D7-FB5ABF8D3174}"/>
              </a:ext>
            </a:extLst>
          </p:cNvPr>
          <p:cNvSpPr>
            <a:spLocks noGrp="1"/>
          </p:cNvSpPr>
          <p:nvPr>
            <p:ph type="body" sz="quarter" idx="12"/>
          </p:nvPr>
        </p:nvSpPr>
        <p:spPr>
          <a:xfrm>
            <a:off x="584200" y="3962400"/>
            <a:ext cx="4922838" cy="307777"/>
          </a:xfrm>
        </p:spPr>
        <p:txBody>
          <a:bodyPr/>
          <a:lstStyle>
            <a:lvl1pPr marL="0" indent="0">
              <a:buNone/>
              <a:defRPr sz="20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 Placeholder 5">
            <a:extLst>
              <a:ext uri="{FF2B5EF4-FFF2-40B4-BE49-F238E27FC236}">
                <a16:creationId xmlns:a16="http://schemas.microsoft.com/office/drawing/2014/main" id="{C080FD5D-B262-058B-31CE-7167D3824823}"/>
              </a:ext>
            </a:extLst>
          </p:cNvPr>
          <p:cNvSpPr>
            <a:spLocks noGrp="1"/>
          </p:cNvSpPr>
          <p:nvPr>
            <p:ph type="body" sz="quarter" idx="13"/>
          </p:nvPr>
        </p:nvSpPr>
        <p:spPr>
          <a:xfrm>
            <a:off x="584200" y="4294188"/>
            <a:ext cx="4922838"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11" name="Picture Placeholder 10" descr="This photo is a 'placeholder' only. Drag or drop your photo here, or click and tap the center to insert a photo.">
            <a:extLst>
              <a:ext uri="{FF2B5EF4-FFF2-40B4-BE49-F238E27FC236}">
                <a16:creationId xmlns:a16="http://schemas.microsoft.com/office/drawing/2014/main" id="{7BB8E91B-810E-3A41-33C4-109248C65B22}"/>
              </a:ext>
            </a:extLst>
          </p:cNvPr>
          <p:cNvSpPr>
            <a:spLocks noGrp="1"/>
          </p:cNvSpPr>
          <p:nvPr>
            <p:ph type="pic" sz="quarter" idx="11"/>
          </p:nvPr>
        </p:nvSpPr>
        <p:spPr>
          <a:xfrm>
            <a:off x="6099242" y="0"/>
            <a:ext cx="6092758" cy="6858000"/>
          </a:xfrm>
          <a:blipFill dpi="0" rotWithShape="1">
            <a:blip r:embed="rId4"/>
            <a:srcRect/>
            <a:tile tx="-355600" ty="0" sx="100000" sy="100000" flip="none" algn="tl"/>
          </a:blipFill>
        </p:spPr>
        <p:txBody>
          <a:bodyPr>
            <a:noAutofit/>
          </a:bodyPr>
          <a:lstStyle>
            <a:lvl1pPr marL="0" indent="0">
              <a:buNone/>
              <a:defRPr sz="1400"/>
            </a:lvl1pPr>
          </a:lstStyle>
          <a:p>
            <a:r>
              <a:rPr lang="en-US"/>
              <a:t>Click icon to add picture</a:t>
            </a:r>
          </a:p>
        </p:txBody>
      </p:sp>
      <p:sp>
        <p:nvSpPr>
          <p:cNvPr id="12" name="Text Box 3" descr="This is a copyright notice that should be included on the final slide.">
            <a:extLst>
              <a:ext uri="{FF2B5EF4-FFF2-40B4-BE49-F238E27FC236}">
                <a16:creationId xmlns:a16="http://schemas.microsoft.com/office/drawing/2014/main" id="{2A09DC57-D84A-ACB4-6D6C-04E6334E940F}"/>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2383056562"/>
      </p:ext>
    </p:extLst>
  </p:cSld>
  <p:clrMapOvr>
    <a:masterClrMapping/>
  </p:clrMapOvr>
  <p:transition>
    <p:fade/>
  </p:transition>
  <p:extLst>
    <p:ext uri="{DCECCB84-F9BA-43D5-87BE-67443E8EF086}">
      <p15:sldGuideLst xmlns:p15="http://schemas.microsoft.com/office/powerpoint/2012/main">
        <p15:guide id="1" pos="3840">
          <p15:clr>
            <a:srgbClr val="FBAE40"/>
          </p15:clr>
        </p15:guide>
        <p15:guide id="2" pos="3470">
          <p15:clr>
            <a:srgbClr val="FBAE40"/>
          </p15:clr>
        </p15:guide>
        <p15:guide id="3" orient="horz" pos="1272">
          <p15:clr>
            <a:srgbClr val="FBAE40"/>
          </p15:clr>
        </p15:guide>
        <p15:guide id="4" orient="horz" pos="90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527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527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682647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49037766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56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2" name="Picture 1" descr="A close up of a glass object&#10;&#10;Description automatically generated">
            <a:extLst>
              <a:ext uri="{FF2B5EF4-FFF2-40B4-BE49-F238E27FC236}">
                <a16:creationId xmlns:a16="http://schemas.microsoft.com/office/drawing/2014/main" id="{2AAB10B9-A5B4-8EE9-A35E-0DD6619B87F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11" t="10609" r="1529" b="6823"/>
          <a:stretch/>
        </p:blipFill>
        <p:spPr>
          <a:xfrm>
            <a:off x="0" y="0"/>
            <a:ext cx="12192000" cy="6858000"/>
          </a:xfrm>
          <a:prstGeom prst="rect">
            <a:avLst/>
          </a:prstGeom>
        </p:spPr>
      </p:pic>
      <p:pic>
        <p:nvPicPr>
          <p:cNvPr id="3" name="Picture 2" descr="A close up of a glass object&#10;&#10;Description automatically generated">
            <a:extLst>
              <a:ext uri="{FF2B5EF4-FFF2-40B4-BE49-F238E27FC236}">
                <a16:creationId xmlns:a16="http://schemas.microsoft.com/office/drawing/2014/main" id="{6AA1AC67-13BA-ADC6-4602-1C5E14B1595C}"/>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artisticBlur radius="27"/>
                    </a14:imgEffect>
                  </a14:imgLayer>
                </a14:imgProps>
              </a:ext>
              <a:ext uri="{28A0092B-C50C-407E-A947-70E740481C1C}">
                <a14:useLocalDpi xmlns:a14="http://schemas.microsoft.com/office/drawing/2010/main" val="0"/>
              </a:ext>
            </a:extLst>
          </a:blip>
          <a:srcRect l="5911" t="40500" r="25587" b="35275"/>
          <a:stretch/>
        </p:blipFill>
        <p:spPr>
          <a:xfrm>
            <a:off x="565148" y="2422963"/>
            <a:ext cx="8534401" cy="2012073"/>
          </a:xfrm>
          <a:prstGeom prst="roundRect">
            <a:avLst>
              <a:gd name="adj" fmla="val 12880"/>
            </a:avLst>
          </a:prstGeom>
        </p:spPr>
      </p:pic>
      <p:sp>
        <p:nvSpPr>
          <p:cNvPr id="4" name="Rectangle: Rounded Corners 3">
            <a:extLst>
              <a:ext uri="{FF2B5EF4-FFF2-40B4-BE49-F238E27FC236}">
                <a16:creationId xmlns:a16="http://schemas.microsoft.com/office/drawing/2014/main" id="{08F5EDB2-62CD-FCD3-37F1-2EA7B51C3CF8}"/>
              </a:ext>
            </a:extLst>
          </p:cNvPr>
          <p:cNvSpPr/>
          <p:nvPr userDrawn="1"/>
        </p:nvSpPr>
        <p:spPr>
          <a:xfrm>
            <a:off x="565150" y="2422048"/>
            <a:ext cx="8534400" cy="2012073"/>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4C02737-1995-7747-7303-F1115CC1989C}"/>
              </a:ext>
            </a:extLst>
          </p:cNvPr>
          <p:cNvSpPr/>
          <p:nvPr userDrawn="1"/>
        </p:nvSpPr>
        <p:spPr>
          <a:xfrm>
            <a:off x="1026037" y="2974294"/>
            <a:ext cx="7552813" cy="96485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agnify" title="Icon of a magnifying glass">
            <a:extLst>
              <a:ext uri="{FF2B5EF4-FFF2-40B4-BE49-F238E27FC236}">
                <a16:creationId xmlns:a16="http://schemas.microsoft.com/office/drawing/2014/main" id="{65E2CD84-BA71-0719-E777-8F57BF762044}"/>
              </a:ext>
            </a:extLst>
          </p:cNvPr>
          <p:cNvSpPr>
            <a:spLocks noChangeAspect="1" noEditPoints="1"/>
          </p:cNvSpPr>
          <p:nvPr userDrawn="1"/>
        </p:nvSpPr>
        <p:spPr bwMode="auto">
          <a:xfrm flipH="1">
            <a:off x="7791450" y="3229935"/>
            <a:ext cx="503335" cy="493716"/>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5">
            <a:extLst>
              <a:ext uri="{FF2B5EF4-FFF2-40B4-BE49-F238E27FC236}">
                <a16:creationId xmlns:a16="http://schemas.microsoft.com/office/drawing/2014/main" id="{E903047D-0F9D-0858-4D03-8A542EE21C82}"/>
              </a:ext>
            </a:extLst>
          </p:cNvPr>
          <p:cNvSpPr>
            <a:spLocks noGrp="1"/>
          </p:cNvSpPr>
          <p:nvPr>
            <p:ph type="title"/>
          </p:nvPr>
        </p:nvSpPr>
        <p:spPr>
          <a:xfrm>
            <a:off x="11022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2053858288"/>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30363-ACB0-CFFA-1552-66DE982E58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2AE51D-A119-7DE9-1F73-2BE35419B5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B08F89-C2BC-E291-8247-9B83DE219016}"/>
              </a:ext>
            </a:extLst>
          </p:cNvPr>
          <p:cNvSpPr>
            <a:spLocks noGrp="1"/>
          </p:cNvSpPr>
          <p:nvPr>
            <p:ph type="dt" sz="half" idx="10"/>
          </p:nvPr>
        </p:nvSpPr>
        <p:spPr/>
        <p:txBody>
          <a:bodyPr/>
          <a:lstStyle/>
          <a:p>
            <a:fld id="{EE8377D6-0B38-4C18-9F66-DE33D9D8333B}" type="datetimeFigureOut">
              <a:rPr lang="en-US" smtClean="0"/>
              <a:t>5/2/2024</a:t>
            </a:fld>
            <a:endParaRPr lang="en-US"/>
          </a:p>
        </p:txBody>
      </p:sp>
      <p:sp>
        <p:nvSpPr>
          <p:cNvPr id="5" name="Footer Placeholder 4">
            <a:extLst>
              <a:ext uri="{FF2B5EF4-FFF2-40B4-BE49-F238E27FC236}">
                <a16:creationId xmlns:a16="http://schemas.microsoft.com/office/drawing/2014/main" id="{A4E995A0-52E5-7313-3F13-6E5AB16CE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EEE63E-7C1B-A051-9E04-00B4D9DF8270}"/>
              </a:ext>
            </a:extLst>
          </p:cNvPr>
          <p:cNvSpPr>
            <a:spLocks noGrp="1"/>
          </p:cNvSpPr>
          <p:nvPr>
            <p:ph type="sldNum" sz="quarter" idx="12"/>
          </p:nvPr>
        </p:nvSpPr>
        <p:spPr/>
        <p:txBody>
          <a:bodyPr/>
          <a:lstStyle/>
          <a:p>
            <a:fld id="{3F46E21E-1E2D-4A05-9190-57A46A456BD5}" type="slidenum">
              <a:rPr lang="en-US" smtClean="0"/>
              <a:t>‹Nº›</a:t>
            </a:fld>
            <a:endParaRPr lang="en-US"/>
          </a:p>
        </p:txBody>
      </p:sp>
    </p:spTree>
    <p:extLst>
      <p:ext uri="{BB962C8B-B14F-4D97-AF65-F5344CB8AC3E}">
        <p14:creationId xmlns:p14="http://schemas.microsoft.com/office/powerpoint/2010/main" val="2082379547"/>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5D9A-7537-499E-8ACA-49E301C6FF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1D6877-AE62-C4EE-F218-8D861B44AA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8058FD-E039-7880-D5EC-8F49652E70E5}"/>
              </a:ext>
            </a:extLst>
          </p:cNvPr>
          <p:cNvSpPr>
            <a:spLocks noGrp="1"/>
          </p:cNvSpPr>
          <p:nvPr>
            <p:ph type="dt" sz="half" idx="10"/>
          </p:nvPr>
        </p:nvSpPr>
        <p:spPr/>
        <p:txBody>
          <a:bodyPr/>
          <a:lstStyle/>
          <a:p>
            <a:fld id="{EE8377D6-0B38-4C18-9F66-DE33D9D8333B}" type="datetimeFigureOut">
              <a:rPr lang="en-US" smtClean="0"/>
              <a:t>5/2/2024</a:t>
            </a:fld>
            <a:endParaRPr lang="en-US"/>
          </a:p>
        </p:txBody>
      </p:sp>
      <p:sp>
        <p:nvSpPr>
          <p:cNvPr id="5" name="Footer Placeholder 4">
            <a:extLst>
              <a:ext uri="{FF2B5EF4-FFF2-40B4-BE49-F238E27FC236}">
                <a16:creationId xmlns:a16="http://schemas.microsoft.com/office/drawing/2014/main" id="{62042B6C-A471-11FF-A8EE-EB54832219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501F8-E425-29B0-4385-EB5DCB835D2A}"/>
              </a:ext>
            </a:extLst>
          </p:cNvPr>
          <p:cNvSpPr>
            <a:spLocks noGrp="1"/>
          </p:cNvSpPr>
          <p:nvPr>
            <p:ph type="sldNum" sz="quarter" idx="12"/>
          </p:nvPr>
        </p:nvSpPr>
        <p:spPr/>
        <p:txBody>
          <a:bodyPr/>
          <a:lstStyle/>
          <a:p>
            <a:fld id="{3F46E21E-1E2D-4A05-9190-57A46A456BD5}" type="slidenum">
              <a:rPr lang="en-US" smtClean="0"/>
              <a:t>‹Nº›</a:t>
            </a:fld>
            <a:endParaRPr lang="en-US"/>
          </a:p>
        </p:txBody>
      </p:sp>
    </p:spTree>
    <p:extLst>
      <p:ext uri="{BB962C8B-B14F-4D97-AF65-F5344CB8AC3E}">
        <p14:creationId xmlns:p14="http://schemas.microsoft.com/office/powerpoint/2010/main" val="3088648956"/>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1E53D-97EF-49EF-E2DE-FB40D4AE2B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D81E8E-391B-0BDC-EC75-49BBAF1A109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02C34C-BAED-F785-D147-372CB679A5B7}"/>
              </a:ext>
            </a:extLst>
          </p:cNvPr>
          <p:cNvSpPr>
            <a:spLocks noGrp="1"/>
          </p:cNvSpPr>
          <p:nvPr>
            <p:ph type="dt" sz="half" idx="10"/>
          </p:nvPr>
        </p:nvSpPr>
        <p:spPr/>
        <p:txBody>
          <a:bodyPr/>
          <a:lstStyle/>
          <a:p>
            <a:fld id="{EE8377D6-0B38-4C18-9F66-DE33D9D8333B}" type="datetimeFigureOut">
              <a:rPr lang="en-US" smtClean="0"/>
              <a:t>5/2/2024</a:t>
            </a:fld>
            <a:endParaRPr lang="en-US"/>
          </a:p>
        </p:txBody>
      </p:sp>
      <p:sp>
        <p:nvSpPr>
          <p:cNvPr id="5" name="Footer Placeholder 4">
            <a:extLst>
              <a:ext uri="{FF2B5EF4-FFF2-40B4-BE49-F238E27FC236}">
                <a16:creationId xmlns:a16="http://schemas.microsoft.com/office/drawing/2014/main" id="{1C97E901-F0B9-62F1-7D44-D205CDA7E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541220-C4F0-DFBF-660D-9F2779B31D88}"/>
              </a:ext>
            </a:extLst>
          </p:cNvPr>
          <p:cNvSpPr>
            <a:spLocks noGrp="1"/>
          </p:cNvSpPr>
          <p:nvPr>
            <p:ph type="sldNum" sz="quarter" idx="12"/>
          </p:nvPr>
        </p:nvSpPr>
        <p:spPr/>
        <p:txBody>
          <a:bodyPr/>
          <a:lstStyle/>
          <a:p>
            <a:fld id="{3F46E21E-1E2D-4A05-9190-57A46A456BD5}" type="slidenum">
              <a:rPr lang="en-US" smtClean="0"/>
              <a:t>‹Nº›</a:t>
            </a:fld>
            <a:endParaRPr lang="en-US"/>
          </a:p>
        </p:txBody>
      </p:sp>
    </p:spTree>
    <p:extLst>
      <p:ext uri="{BB962C8B-B14F-4D97-AF65-F5344CB8AC3E}">
        <p14:creationId xmlns:p14="http://schemas.microsoft.com/office/powerpoint/2010/main" val="2778533427"/>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995C-A77C-5562-FAF0-156CC83892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EAD5A9-94B6-15BA-52A7-47E016946D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47B13E-FEE4-1FEE-AEBF-A702822B31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595C8A-93EB-981D-7F88-AF565F73A967}"/>
              </a:ext>
            </a:extLst>
          </p:cNvPr>
          <p:cNvSpPr>
            <a:spLocks noGrp="1"/>
          </p:cNvSpPr>
          <p:nvPr>
            <p:ph type="dt" sz="half" idx="10"/>
          </p:nvPr>
        </p:nvSpPr>
        <p:spPr/>
        <p:txBody>
          <a:bodyPr/>
          <a:lstStyle/>
          <a:p>
            <a:fld id="{EE8377D6-0B38-4C18-9F66-DE33D9D8333B}" type="datetimeFigureOut">
              <a:rPr lang="en-US" smtClean="0"/>
              <a:t>5/2/2024</a:t>
            </a:fld>
            <a:endParaRPr lang="en-US"/>
          </a:p>
        </p:txBody>
      </p:sp>
      <p:sp>
        <p:nvSpPr>
          <p:cNvPr id="6" name="Footer Placeholder 5">
            <a:extLst>
              <a:ext uri="{FF2B5EF4-FFF2-40B4-BE49-F238E27FC236}">
                <a16:creationId xmlns:a16="http://schemas.microsoft.com/office/drawing/2014/main" id="{6E618CAF-311F-9E01-1796-040A768C8D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C63FCA-4672-B2AE-B37B-72BBFF68D5EE}"/>
              </a:ext>
            </a:extLst>
          </p:cNvPr>
          <p:cNvSpPr>
            <a:spLocks noGrp="1"/>
          </p:cNvSpPr>
          <p:nvPr>
            <p:ph type="sldNum" sz="quarter" idx="12"/>
          </p:nvPr>
        </p:nvSpPr>
        <p:spPr/>
        <p:txBody>
          <a:bodyPr/>
          <a:lstStyle/>
          <a:p>
            <a:fld id="{3F46E21E-1E2D-4A05-9190-57A46A456BD5}" type="slidenum">
              <a:rPr lang="en-US" smtClean="0"/>
              <a:t>‹Nº›</a:t>
            </a:fld>
            <a:endParaRPr lang="en-US"/>
          </a:p>
        </p:txBody>
      </p:sp>
    </p:spTree>
    <p:extLst>
      <p:ext uri="{BB962C8B-B14F-4D97-AF65-F5344CB8AC3E}">
        <p14:creationId xmlns:p14="http://schemas.microsoft.com/office/powerpoint/2010/main" val="2924613543"/>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5C4C1-9B93-0AAA-63E8-1949940FC7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C689C9-9AAB-3E62-A302-F1C11D4EE9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727B7C-A937-32CA-92B6-6BD1B7F87C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BD0CC-3FE9-32CC-B261-3E90A940D6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0ED4D1-2E5A-5ABC-4527-D1BACE08FF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E0FA6E-CF42-A5A6-19D8-A9417128FFFD}"/>
              </a:ext>
            </a:extLst>
          </p:cNvPr>
          <p:cNvSpPr>
            <a:spLocks noGrp="1"/>
          </p:cNvSpPr>
          <p:nvPr>
            <p:ph type="dt" sz="half" idx="10"/>
          </p:nvPr>
        </p:nvSpPr>
        <p:spPr/>
        <p:txBody>
          <a:bodyPr/>
          <a:lstStyle/>
          <a:p>
            <a:fld id="{EE8377D6-0B38-4C18-9F66-DE33D9D8333B}" type="datetimeFigureOut">
              <a:rPr lang="en-US" smtClean="0"/>
              <a:t>5/2/2024</a:t>
            </a:fld>
            <a:endParaRPr lang="en-US"/>
          </a:p>
        </p:txBody>
      </p:sp>
      <p:sp>
        <p:nvSpPr>
          <p:cNvPr id="8" name="Footer Placeholder 7">
            <a:extLst>
              <a:ext uri="{FF2B5EF4-FFF2-40B4-BE49-F238E27FC236}">
                <a16:creationId xmlns:a16="http://schemas.microsoft.com/office/drawing/2014/main" id="{BD66AECD-3E94-4DED-A39F-3CF223D7619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1D73BE-D735-2D7B-DC98-58249F5F4D87}"/>
              </a:ext>
            </a:extLst>
          </p:cNvPr>
          <p:cNvSpPr>
            <a:spLocks noGrp="1"/>
          </p:cNvSpPr>
          <p:nvPr>
            <p:ph type="sldNum" sz="quarter" idx="12"/>
          </p:nvPr>
        </p:nvSpPr>
        <p:spPr/>
        <p:txBody>
          <a:bodyPr/>
          <a:lstStyle/>
          <a:p>
            <a:fld id="{3F46E21E-1E2D-4A05-9190-57A46A456BD5}" type="slidenum">
              <a:rPr lang="en-US" smtClean="0"/>
              <a:t>‹Nº›</a:t>
            </a:fld>
            <a:endParaRPr lang="en-US"/>
          </a:p>
        </p:txBody>
      </p:sp>
    </p:spTree>
    <p:extLst>
      <p:ext uri="{BB962C8B-B14F-4D97-AF65-F5344CB8AC3E}">
        <p14:creationId xmlns:p14="http://schemas.microsoft.com/office/powerpoint/2010/main" val="1330347349"/>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6BD90-46AF-5878-A259-1CBF2476BB1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80BA17-CA38-79B5-DF45-EF5CCFCF54E1}"/>
              </a:ext>
            </a:extLst>
          </p:cNvPr>
          <p:cNvSpPr>
            <a:spLocks noGrp="1"/>
          </p:cNvSpPr>
          <p:nvPr>
            <p:ph type="dt" sz="half" idx="10"/>
          </p:nvPr>
        </p:nvSpPr>
        <p:spPr/>
        <p:txBody>
          <a:bodyPr/>
          <a:lstStyle/>
          <a:p>
            <a:fld id="{EE8377D6-0B38-4C18-9F66-DE33D9D8333B}" type="datetimeFigureOut">
              <a:rPr lang="en-US" smtClean="0"/>
              <a:t>5/2/2024</a:t>
            </a:fld>
            <a:endParaRPr lang="en-US"/>
          </a:p>
        </p:txBody>
      </p:sp>
      <p:sp>
        <p:nvSpPr>
          <p:cNvPr id="4" name="Footer Placeholder 3">
            <a:extLst>
              <a:ext uri="{FF2B5EF4-FFF2-40B4-BE49-F238E27FC236}">
                <a16:creationId xmlns:a16="http://schemas.microsoft.com/office/drawing/2014/main" id="{D88B346E-F4F6-FD91-4B95-B3F7767F68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DDCFEB-65A1-4456-5C37-03A6617A9B71}"/>
              </a:ext>
            </a:extLst>
          </p:cNvPr>
          <p:cNvSpPr>
            <a:spLocks noGrp="1"/>
          </p:cNvSpPr>
          <p:nvPr>
            <p:ph type="sldNum" sz="quarter" idx="12"/>
          </p:nvPr>
        </p:nvSpPr>
        <p:spPr/>
        <p:txBody>
          <a:bodyPr/>
          <a:lstStyle/>
          <a:p>
            <a:fld id="{3F46E21E-1E2D-4A05-9190-57A46A456BD5}" type="slidenum">
              <a:rPr lang="en-US" smtClean="0"/>
              <a:t>‹Nº›</a:t>
            </a:fld>
            <a:endParaRPr lang="en-US"/>
          </a:p>
        </p:txBody>
      </p:sp>
    </p:spTree>
    <p:extLst>
      <p:ext uri="{BB962C8B-B14F-4D97-AF65-F5344CB8AC3E}">
        <p14:creationId xmlns:p14="http://schemas.microsoft.com/office/powerpoint/2010/main" val="3185290166"/>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97709C-632B-2247-A91F-B8466FF2E1FC}"/>
              </a:ext>
            </a:extLst>
          </p:cNvPr>
          <p:cNvSpPr>
            <a:spLocks noGrp="1"/>
          </p:cNvSpPr>
          <p:nvPr>
            <p:ph type="dt" sz="half" idx="10"/>
          </p:nvPr>
        </p:nvSpPr>
        <p:spPr/>
        <p:txBody>
          <a:bodyPr/>
          <a:lstStyle/>
          <a:p>
            <a:fld id="{EE8377D6-0B38-4C18-9F66-DE33D9D8333B}" type="datetimeFigureOut">
              <a:rPr lang="en-US" smtClean="0"/>
              <a:t>5/2/2024</a:t>
            </a:fld>
            <a:endParaRPr lang="en-US"/>
          </a:p>
        </p:txBody>
      </p:sp>
      <p:sp>
        <p:nvSpPr>
          <p:cNvPr id="3" name="Footer Placeholder 2">
            <a:extLst>
              <a:ext uri="{FF2B5EF4-FFF2-40B4-BE49-F238E27FC236}">
                <a16:creationId xmlns:a16="http://schemas.microsoft.com/office/drawing/2014/main" id="{32886415-7AFF-7E37-D6D6-E40B0F9CA7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805CB7-EF2D-B5A7-5520-A0B815223FD2}"/>
              </a:ext>
            </a:extLst>
          </p:cNvPr>
          <p:cNvSpPr>
            <a:spLocks noGrp="1"/>
          </p:cNvSpPr>
          <p:nvPr>
            <p:ph type="sldNum" sz="quarter" idx="12"/>
          </p:nvPr>
        </p:nvSpPr>
        <p:spPr/>
        <p:txBody>
          <a:bodyPr/>
          <a:lstStyle/>
          <a:p>
            <a:fld id="{3F46E21E-1E2D-4A05-9190-57A46A456BD5}" type="slidenum">
              <a:rPr lang="en-US" smtClean="0"/>
              <a:t>‹Nº›</a:t>
            </a:fld>
            <a:endParaRPr lang="en-US"/>
          </a:p>
        </p:txBody>
      </p:sp>
    </p:spTree>
    <p:extLst>
      <p:ext uri="{BB962C8B-B14F-4D97-AF65-F5344CB8AC3E}">
        <p14:creationId xmlns:p14="http://schemas.microsoft.com/office/powerpoint/2010/main" val="1978579775"/>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DE481-9E07-BFF3-07BD-558A282F59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CDE0BAF-8F5E-5A4D-07C3-F2B9F9C5A5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8ACF3D-45E8-DD3A-9047-DDA5F57DBD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351669-5F82-064F-5874-FDA2EABFB373}"/>
              </a:ext>
            </a:extLst>
          </p:cNvPr>
          <p:cNvSpPr>
            <a:spLocks noGrp="1"/>
          </p:cNvSpPr>
          <p:nvPr>
            <p:ph type="dt" sz="half" idx="10"/>
          </p:nvPr>
        </p:nvSpPr>
        <p:spPr/>
        <p:txBody>
          <a:bodyPr/>
          <a:lstStyle/>
          <a:p>
            <a:fld id="{EE8377D6-0B38-4C18-9F66-DE33D9D8333B}" type="datetimeFigureOut">
              <a:rPr lang="en-US" smtClean="0"/>
              <a:t>5/2/2024</a:t>
            </a:fld>
            <a:endParaRPr lang="en-US"/>
          </a:p>
        </p:txBody>
      </p:sp>
      <p:sp>
        <p:nvSpPr>
          <p:cNvPr id="6" name="Footer Placeholder 5">
            <a:extLst>
              <a:ext uri="{FF2B5EF4-FFF2-40B4-BE49-F238E27FC236}">
                <a16:creationId xmlns:a16="http://schemas.microsoft.com/office/drawing/2014/main" id="{BA2B76E0-11AF-439E-1EA7-34A52DBA6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D8CFB9-1F03-EF9D-9B21-8C1CB2EF5B9E}"/>
              </a:ext>
            </a:extLst>
          </p:cNvPr>
          <p:cNvSpPr>
            <a:spLocks noGrp="1"/>
          </p:cNvSpPr>
          <p:nvPr>
            <p:ph type="sldNum" sz="quarter" idx="12"/>
          </p:nvPr>
        </p:nvSpPr>
        <p:spPr/>
        <p:txBody>
          <a:bodyPr/>
          <a:lstStyle/>
          <a:p>
            <a:fld id="{3F46E21E-1E2D-4A05-9190-57A46A456BD5}" type="slidenum">
              <a:rPr lang="en-US" smtClean="0"/>
              <a:t>‹Nº›</a:t>
            </a:fld>
            <a:endParaRPr lang="en-US"/>
          </a:p>
        </p:txBody>
      </p:sp>
    </p:spTree>
    <p:extLst>
      <p:ext uri="{BB962C8B-B14F-4D97-AF65-F5344CB8AC3E}">
        <p14:creationId xmlns:p14="http://schemas.microsoft.com/office/powerpoint/2010/main" val="28307291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173980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5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5F8AA-C53C-0481-184B-283E145A94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2B3FFB-03A5-548A-E960-2E433E81CC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AD910F-0122-CAF9-AF50-3DD39D7B69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2325FF-67C5-DDAD-1630-7CC1D6DF3490}"/>
              </a:ext>
            </a:extLst>
          </p:cNvPr>
          <p:cNvSpPr>
            <a:spLocks noGrp="1"/>
          </p:cNvSpPr>
          <p:nvPr>
            <p:ph type="dt" sz="half" idx="10"/>
          </p:nvPr>
        </p:nvSpPr>
        <p:spPr/>
        <p:txBody>
          <a:bodyPr/>
          <a:lstStyle/>
          <a:p>
            <a:fld id="{EE8377D6-0B38-4C18-9F66-DE33D9D8333B}" type="datetimeFigureOut">
              <a:rPr lang="en-US" smtClean="0"/>
              <a:t>5/2/2024</a:t>
            </a:fld>
            <a:endParaRPr lang="en-US"/>
          </a:p>
        </p:txBody>
      </p:sp>
      <p:sp>
        <p:nvSpPr>
          <p:cNvPr id="6" name="Footer Placeholder 5">
            <a:extLst>
              <a:ext uri="{FF2B5EF4-FFF2-40B4-BE49-F238E27FC236}">
                <a16:creationId xmlns:a16="http://schemas.microsoft.com/office/drawing/2014/main" id="{2F60B375-F84A-8D9C-7DE7-1F6C3D90E7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B306A3-9BD6-7C6A-FCE6-41AD3EA1DC7A}"/>
              </a:ext>
            </a:extLst>
          </p:cNvPr>
          <p:cNvSpPr>
            <a:spLocks noGrp="1"/>
          </p:cNvSpPr>
          <p:nvPr>
            <p:ph type="sldNum" sz="quarter" idx="12"/>
          </p:nvPr>
        </p:nvSpPr>
        <p:spPr/>
        <p:txBody>
          <a:bodyPr/>
          <a:lstStyle/>
          <a:p>
            <a:fld id="{3F46E21E-1E2D-4A05-9190-57A46A456BD5}" type="slidenum">
              <a:rPr lang="en-US" smtClean="0"/>
              <a:t>‹Nº›</a:t>
            </a:fld>
            <a:endParaRPr lang="en-US"/>
          </a:p>
        </p:txBody>
      </p:sp>
    </p:spTree>
    <p:extLst>
      <p:ext uri="{BB962C8B-B14F-4D97-AF65-F5344CB8AC3E}">
        <p14:creationId xmlns:p14="http://schemas.microsoft.com/office/powerpoint/2010/main" val="4040645497"/>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0557A-1CF5-99DC-4A2C-B554FA6D86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21A231-DAA9-744F-1F9A-32F94552FB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0D73F3-819D-391E-1146-9131D98CEAD9}"/>
              </a:ext>
            </a:extLst>
          </p:cNvPr>
          <p:cNvSpPr>
            <a:spLocks noGrp="1"/>
          </p:cNvSpPr>
          <p:nvPr>
            <p:ph type="dt" sz="half" idx="10"/>
          </p:nvPr>
        </p:nvSpPr>
        <p:spPr/>
        <p:txBody>
          <a:bodyPr/>
          <a:lstStyle/>
          <a:p>
            <a:fld id="{EE8377D6-0B38-4C18-9F66-DE33D9D8333B}" type="datetimeFigureOut">
              <a:rPr lang="en-US" smtClean="0"/>
              <a:t>5/2/2024</a:t>
            </a:fld>
            <a:endParaRPr lang="en-US"/>
          </a:p>
        </p:txBody>
      </p:sp>
      <p:sp>
        <p:nvSpPr>
          <p:cNvPr id="5" name="Footer Placeholder 4">
            <a:extLst>
              <a:ext uri="{FF2B5EF4-FFF2-40B4-BE49-F238E27FC236}">
                <a16:creationId xmlns:a16="http://schemas.microsoft.com/office/drawing/2014/main" id="{85D18EF8-A54E-C0CA-60F9-3DE35CEEA6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8DCB42-DC76-2075-E21F-5675EA8AF4D5}"/>
              </a:ext>
            </a:extLst>
          </p:cNvPr>
          <p:cNvSpPr>
            <a:spLocks noGrp="1"/>
          </p:cNvSpPr>
          <p:nvPr>
            <p:ph type="sldNum" sz="quarter" idx="12"/>
          </p:nvPr>
        </p:nvSpPr>
        <p:spPr/>
        <p:txBody>
          <a:bodyPr/>
          <a:lstStyle/>
          <a:p>
            <a:fld id="{3F46E21E-1E2D-4A05-9190-57A46A456BD5}" type="slidenum">
              <a:rPr lang="en-US" smtClean="0"/>
              <a:t>‹Nº›</a:t>
            </a:fld>
            <a:endParaRPr lang="en-US"/>
          </a:p>
        </p:txBody>
      </p:sp>
    </p:spTree>
    <p:extLst>
      <p:ext uri="{BB962C8B-B14F-4D97-AF65-F5344CB8AC3E}">
        <p14:creationId xmlns:p14="http://schemas.microsoft.com/office/powerpoint/2010/main" val="3499518326"/>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EED767-FD46-B7EF-CADB-D0516A3DA8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1141A4-FB7F-9337-730E-3FAE4B708D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84D6F4-2F83-53B1-45C8-8AF9494F38AE}"/>
              </a:ext>
            </a:extLst>
          </p:cNvPr>
          <p:cNvSpPr>
            <a:spLocks noGrp="1"/>
          </p:cNvSpPr>
          <p:nvPr>
            <p:ph type="dt" sz="half" idx="10"/>
          </p:nvPr>
        </p:nvSpPr>
        <p:spPr/>
        <p:txBody>
          <a:bodyPr/>
          <a:lstStyle/>
          <a:p>
            <a:fld id="{EE8377D6-0B38-4C18-9F66-DE33D9D8333B}" type="datetimeFigureOut">
              <a:rPr lang="en-US" smtClean="0"/>
              <a:t>5/2/2024</a:t>
            </a:fld>
            <a:endParaRPr lang="en-US"/>
          </a:p>
        </p:txBody>
      </p:sp>
      <p:sp>
        <p:nvSpPr>
          <p:cNvPr id="5" name="Footer Placeholder 4">
            <a:extLst>
              <a:ext uri="{FF2B5EF4-FFF2-40B4-BE49-F238E27FC236}">
                <a16:creationId xmlns:a16="http://schemas.microsoft.com/office/drawing/2014/main" id="{5C2B7B98-9468-C4F3-1EE6-ABEABC1B7D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68F095-4A2C-D558-9419-51298C5DB5A4}"/>
              </a:ext>
            </a:extLst>
          </p:cNvPr>
          <p:cNvSpPr>
            <a:spLocks noGrp="1"/>
          </p:cNvSpPr>
          <p:nvPr>
            <p:ph type="sldNum" sz="quarter" idx="12"/>
          </p:nvPr>
        </p:nvSpPr>
        <p:spPr/>
        <p:txBody>
          <a:bodyPr/>
          <a:lstStyle/>
          <a:p>
            <a:fld id="{3F46E21E-1E2D-4A05-9190-57A46A456BD5}" type="slidenum">
              <a:rPr lang="en-US" smtClean="0"/>
              <a:t>‹Nº›</a:t>
            </a:fld>
            <a:endParaRPr lang="en-US"/>
          </a:p>
        </p:txBody>
      </p:sp>
    </p:spTree>
    <p:extLst>
      <p:ext uri="{BB962C8B-B14F-4D97-AF65-F5344CB8AC3E}">
        <p14:creationId xmlns:p14="http://schemas.microsoft.com/office/powerpoint/2010/main" val="2338530849"/>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userDrawn="1">
  <p:cSld name="3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3DB3A-52AD-5804-E6F5-4DE010B8448A}"/>
              </a:ext>
            </a:extLst>
          </p:cNvPr>
          <p:cNvPicPr>
            <a:picLocks noChangeAspect="1"/>
          </p:cNvPicPr>
          <p:nvPr userDrawn="1"/>
        </p:nvPicPr>
        <p:blipFill rotWithShape="1">
          <a:blip r:embed="rId3">
            <a:alphaModFix amt="46000"/>
          </a:blip>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61427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74.xml><?xml version="1.0" encoding="utf-8"?>
<p:sldLayout xmlns:a="http://schemas.openxmlformats.org/drawingml/2006/main" xmlns:r="http://schemas.openxmlformats.org/officeDocument/2006/relationships" xmlns:p="http://schemas.openxmlformats.org/presentationml/2006/main" userDrawn="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3704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75.xml><?xml version="1.0" encoding="utf-8"?>
<p:sldLayout xmlns:a="http://schemas.openxmlformats.org/drawingml/2006/main" xmlns:r="http://schemas.openxmlformats.org/officeDocument/2006/relationships" xmlns:p="http://schemas.openxmlformats.org/presentationml/2006/main" userDrawn="1">
  <p:cSld name="Title &amp; Non-bulleted text">
    <p:bg>
      <p:bgPr>
        <a:solidFill>
          <a:schemeClr val="tx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19486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76.xml><?xml version="1.0" encoding="utf-8"?>
<p:sldLayout xmlns:a="http://schemas.openxmlformats.org/drawingml/2006/main" xmlns:r="http://schemas.openxmlformats.org/officeDocument/2006/relationships" xmlns:p="http://schemas.openxmlformats.org/presentationml/2006/main" userDrawn="1">
  <p:cSld name="1_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7676149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77.xml><?xml version="1.0" encoding="utf-8"?>
<p:sldLayout xmlns:a="http://schemas.openxmlformats.org/drawingml/2006/main" xmlns:r="http://schemas.openxmlformats.org/officeDocument/2006/relationships" xmlns:p="http://schemas.openxmlformats.org/presentationml/2006/main" userDrawn="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9067726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78.xml><?xml version="1.0" encoding="utf-8"?>
<p:sldLayout xmlns:a="http://schemas.openxmlformats.org/drawingml/2006/main" xmlns:r="http://schemas.openxmlformats.org/officeDocument/2006/relationships" xmlns:p="http://schemas.openxmlformats.org/presentationml/2006/main" userDrawn="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7" name="Straight Connector 6">
            <a:extLst>
              <a:ext uri="{FF2B5EF4-FFF2-40B4-BE49-F238E27FC236}">
                <a16:creationId xmlns:a16="http://schemas.microsoft.com/office/drawing/2014/main" id="{8EDAE969-6DFB-AD4B-A4BB-4C9D04F1489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594439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79.xml><?xml version="1.0" encoding="utf-8"?>
<p:sldLayout xmlns:a="http://schemas.openxmlformats.org/drawingml/2006/main" xmlns:r="http://schemas.openxmlformats.org/officeDocument/2006/relationships" xmlns:p="http://schemas.openxmlformats.org/presentationml/2006/main" userDrawn="1">
  <p:cSld name="End Slide Color Bkg">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5477867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2522494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0.xml><?xml version="1.0" encoding="utf-8"?>
<p:sldLayout xmlns:a="http://schemas.openxmlformats.org/drawingml/2006/main" xmlns:r="http://schemas.openxmlformats.org/officeDocument/2006/relationships" xmlns:p="http://schemas.openxmlformats.org/presentationml/2006/main" userDrawn="1">
  <p:cSld name="Title Slide 5">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7110335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81.xml><?xml version="1.0" encoding="utf-8"?>
<p:sldLayout xmlns:a="http://schemas.openxmlformats.org/drawingml/2006/main" xmlns:r="http://schemas.openxmlformats.org/officeDocument/2006/relationships" xmlns:p="http://schemas.openxmlformats.org/presentationml/2006/main"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136749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2.xml><?xml version="1.0" encoding="utf-8"?>
<p:sldLayout xmlns:a="http://schemas.openxmlformats.org/drawingml/2006/main" xmlns:r="http://schemas.openxmlformats.org/officeDocument/2006/relationships" xmlns:p="http://schemas.openxmlformats.org/presentationml/2006/main" userDrawn="1">
  <p:cSld name="Closing logo slide">
    <p:bg>
      <p:bgRef idx="1001">
        <a:schemeClr val="bg1"/>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301321607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9855668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898728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9439744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97946151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20748802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2538491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4517078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6282496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emo slide 3">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7550886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4503624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520662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Title 3">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219095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385183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884BDD-4AB3-430E-9F5B-1F69E02C4062}"/>
              </a:ext>
            </a:extLst>
          </p:cNvPr>
          <p:cNvSpPr txBox="1"/>
          <p:nvPr userDrawn="1"/>
        </p:nvSpPr>
        <p:spPr>
          <a:xfrm>
            <a:off x="833428" y="850098"/>
            <a:ext cx="3047411" cy="591956"/>
          </a:xfrm>
          <a:prstGeom prst="rect">
            <a:avLst/>
          </a:prstGeom>
          <a:solidFill>
            <a:srgbClr val="FFFFFF"/>
          </a:solidFill>
        </p:spPr>
        <p:txBody>
          <a:bodyPr wrap="square" lIns="91440" tIns="91440" rIns="91440" bIns="9144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000" b="0" i="0" u="none" strike="noStrike" kern="0" cap="none" spc="-60" normalizeH="0" baseline="0" noProof="0">
                <a:ln>
                  <a:noFill/>
                </a:ln>
                <a:solidFill>
                  <a:srgbClr val="5655B9"/>
                </a:solidFill>
                <a:effectLst/>
                <a:uLnTx/>
                <a:uFillTx/>
              </a:rPr>
              <a:t>Micro</a:t>
            </a:r>
            <a:r>
              <a:rPr kumimoji="0" lang="en-US" sz="3000" b="0" i="0" u="none" strike="noStrike" kern="0" cap="none" spc="-160" normalizeH="0" baseline="0" noProof="0">
                <a:ln>
                  <a:noFill/>
                </a:ln>
                <a:solidFill>
                  <a:srgbClr val="5655B9"/>
                </a:solidFill>
                <a:effectLst/>
                <a:uLnTx/>
                <a:uFillTx/>
              </a:rPr>
              <a:t>soft</a:t>
            </a:r>
            <a:r>
              <a:rPr kumimoji="0" lang="en-US" sz="3000" b="0" i="0" u="none" strike="noStrike" kern="0" cap="none" spc="-130" normalizeH="0" baseline="0" noProof="0">
                <a:ln>
                  <a:noFill/>
                </a:ln>
                <a:solidFill>
                  <a:srgbClr val="5655B9"/>
                </a:solidFill>
                <a:effectLst/>
                <a:uLnTx/>
                <a:uFillTx/>
              </a:rPr>
              <a:t> </a:t>
            </a:r>
            <a:r>
              <a:rPr kumimoji="0" lang="en-US" sz="3000" b="0" i="0" u="none" strike="noStrike" kern="0" cap="none" spc="-160" normalizeH="0" baseline="0" noProof="0">
                <a:ln>
                  <a:noFill/>
                </a:ln>
                <a:solidFill>
                  <a:srgbClr val="5655B9"/>
                </a:solidFill>
                <a:effectLst/>
                <a:uLnTx/>
                <a:uFillTx/>
              </a:rPr>
              <a:t>Teams</a:t>
            </a:r>
          </a:p>
        </p:txBody>
      </p:sp>
      <p:pic>
        <p:nvPicPr>
          <p:cNvPr id="3" name="Picture 2" descr="Graphical user interface&#10;&#10;Description automatically generated">
            <a:extLst>
              <a:ext uri="{FF2B5EF4-FFF2-40B4-BE49-F238E27FC236}">
                <a16:creationId xmlns:a16="http://schemas.microsoft.com/office/drawing/2014/main" id="{8D865BC8-38A4-4E52-9679-871AE871783C}"/>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43349"/>
          <a:stretch/>
        </p:blipFill>
        <p:spPr>
          <a:xfrm>
            <a:off x="5285994" y="857"/>
            <a:ext cx="6906006" cy="6857143"/>
          </a:xfrm>
          <a:prstGeom prst="rect">
            <a:avLst/>
          </a:prstGeom>
        </p:spPr>
      </p:pic>
    </p:spTree>
    <p:extLst>
      <p:ext uri="{BB962C8B-B14F-4D97-AF65-F5344CB8AC3E}">
        <p14:creationId xmlns:p14="http://schemas.microsoft.com/office/powerpoint/2010/main" val="334614040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75994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175616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3">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280984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4392703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324282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16930534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losing logo slide 2">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251766332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14023808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Blank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EF118-84BD-4110-8103-4280801400C7}"/>
              </a:ext>
            </a:extLst>
          </p:cNvPr>
          <p:cNvSpPr>
            <a:spLocks noGrp="1"/>
          </p:cNvSpPr>
          <p:nvPr>
            <p:ph type="title"/>
          </p:nvPr>
        </p:nvSpPr>
        <p:spPr>
          <a:xfrm>
            <a:off x="7185025" y="2711302"/>
            <a:ext cx="4713288" cy="553998"/>
          </a:xfrm>
        </p:spPr>
        <p:txBody>
          <a:bodyPr/>
          <a:lstStyle/>
          <a:p>
            <a:r>
              <a:rPr lang="en-US"/>
              <a:t>Click to edit Master title style</a:t>
            </a:r>
          </a:p>
        </p:txBody>
      </p:sp>
      <p:sp>
        <p:nvSpPr>
          <p:cNvPr id="4" name="Picture Placeholder 3">
            <a:extLst>
              <a:ext uri="{FF2B5EF4-FFF2-40B4-BE49-F238E27FC236}">
                <a16:creationId xmlns:a16="http://schemas.microsoft.com/office/drawing/2014/main" id="{2AB74659-1A48-45B1-A101-833C4A17C46A}"/>
              </a:ext>
            </a:extLst>
          </p:cNvPr>
          <p:cNvSpPr>
            <a:spLocks noGrp="1"/>
          </p:cNvSpPr>
          <p:nvPr>
            <p:ph type="pic" sz="quarter" idx="10"/>
          </p:nvPr>
        </p:nvSpPr>
        <p:spPr>
          <a:xfrm>
            <a:off x="644894" y="585788"/>
            <a:ext cx="5597156" cy="5683250"/>
          </a:xfrm>
        </p:spPr>
        <p:txBody>
          <a:bodyPr/>
          <a:lstStyle/>
          <a:p>
            <a:endParaRPr lang="en-US"/>
          </a:p>
        </p:txBody>
      </p:sp>
      <p:sp>
        <p:nvSpPr>
          <p:cNvPr id="5" name="Rectangle: Rounded Corners 4">
            <a:extLst>
              <a:ext uri="{FF2B5EF4-FFF2-40B4-BE49-F238E27FC236}">
                <a16:creationId xmlns:a16="http://schemas.microsoft.com/office/drawing/2014/main" id="{AA298AB0-1D86-45D6-AE57-8B54BAD115C8}"/>
              </a:ext>
            </a:extLst>
          </p:cNvPr>
          <p:cNvSpPr/>
          <p:nvPr userDrawn="1"/>
        </p:nvSpPr>
        <p:spPr bwMode="auto">
          <a:xfrm>
            <a:off x="7115433" y="2495107"/>
            <a:ext cx="4852471" cy="49618"/>
          </a:xfrm>
          <a:prstGeom prst="roundRect">
            <a:avLst>
              <a:gd name="adj" fmla="val 50000"/>
            </a:avLst>
          </a:prstGeom>
          <a:gradFill>
            <a:gsLst>
              <a:gs pos="100000">
                <a:srgbClr val="D59DFF"/>
              </a:gs>
              <a:gs pos="0">
                <a:srgbClr val="50E6FF"/>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13654221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42" presetClass="path" presetSubtype="0" decel="100000" fill="hold" grpId="1" nodeType="withEffect">
                                  <p:stCondLst>
                                    <p:cond delay="100"/>
                                  </p:stCondLst>
                                  <p:childTnLst>
                                    <p:animMotion origin="layout" path="M 4.16667E-6 3.7037E-7 L 4.16667E-6 0.03472 " pathEditMode="relative" rAng="0" ptsTypes="AA">
                                      <p:cBhvr>
                                        <p:cTn id="12" dur="750" spd="-100000" fill="hold"/>
                                        <p:tgtEl>
                                          <p:spTgt spid="2"/>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987691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5EE52-9F3D-4E15-83E2-689B1DA74EEC}"/>
              </a:ext>
            </a:extLst>
          </p:cNvPr>
          <p:cNvSpPr>
            <a:spLocks noGrp="1"/>
          </p:cNvSpPr>
          <p:nvPr>
            <p:ph type="title"/>
          </p:nvPr>
        </p:nvSpPr>
        <p:spPr>
          <a:xfrm>
            <a:off x="541958" y="316355"/>
            <a:ext cx="11108084" cy="65836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59E2774-27F8-41B7-9628-BA892D48E261}"/>
              </a:ext>
            </a:extLst>
          </p:cNvPr>
          <p:cNvSpPr>
            <a:spLocks noGrp="1"/>
          </p:cNvSpPr>
          <p:nvPr>
            <p:ph idx="1"/>
          </p:nvPr>
        </p:nvSpPr>
        <p:spPr>
          <a:xfrm>
            <a:off x="541958" y="974722"/>
            <a:ext cx="11108084" cy="5117307"/>
          </a:xfrm>
          <a:prstGeom prst="rect">
            <a:avLst/>
          </a:prstGeom>
        </p:spPr>
        <p:txBody>
          <a:bodyPr lIns="0" tIns="91440" rIns="0" bIns="91440"/>
          <a:lstStyle>
            <a:lvl1pPr marL="177800" indent="-177800">
              <a:lnSpc>
                <a:spcPct val="100000"/>
              </a:lnSpc>
              <a:spcBef>
                <a:spcPts val="400"/>
              </a:spcBef>
              <a:spcAft>
                <a:spcPts val="400"/>
              </a:spcAft>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Content Placeholder 2">
            <a:extLst>
              <a:ext uri="{FF2B5EF4-FFF2-40B4-BE49-F238E27FC236}">
                <a16:creationId xmlns:a16="http://schemas.microsoft.com/office/drawing/2014/main" id="{24DC2842-A293-4356-B98C-DB84EE48CF5C}"/>
              </a:ext>
            </a:extLst>
          </p:cNvPr>
          <p:cNvSpPr>
            <a:spLocks noGrp="1"/>
          </p:cNvSpPr>
          <p:nvPr>
            <p:ph idx="15"/>
          </p:nvPr>
        </p:nvSpPr>
        <p:spPr>
          <a:xfrm>
            <a:off x="541958" y="6356350"/>
            <a:ext cx="11108084" cy="365125"/>
          </a:xfrm>
          <a:prstGeom prst="rect">
            <a:avLst/>
          </a:prstGeom>
        </p:spPr>
        <p:txBody>
          <a:bodyPr lIns="0" tIns="91440" rIns="0" bIns="91440"/>
          <a:lstStyle>
            <a:lvl1pPr marL="0" indent="0">
              <a:lnSpc>
                <a:spcPct val="100000"/>
              </a:lnSpc>
              <a:spcBef>
                <a:spcPts val="400"/>
              </a:spcBef>
              <a:spcAft>
                <a:spcPts val="400"/>
              </a:spcAft>
              <a:buNone/>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a:r>
              <a:rPr lang="en-US"/>
              <a:t>Click to edit Master text styles</a:t>
            </a:r>
          </a:p>
        </p:txBody>
      </p:sp>
      <p:sp>
        <p:nvSpPr>
          <p:cNvPr id="14" name="Text Placeholder 8">
            <a:extLst>
              <a:ext uri="{FF2B5EF4-FFF2-40B4-BE49-F238E27FC236}">
                <a16:creationId xmlns:a16="http://schemas.microsoft.com/office/drawing/2014/main" id="{F5D3196B-CF6C-4C8D-B90F-7C6015E9DC7A}"/>
              </a:ext>
            </a:extLst>
          </p:cNvPr>
          <p:cNvSpPr>
            <a:spLocks noGrp="1"/>
          </p:cNvSpPr>
          <p:nvPr>
            <p:ph type="body" sz="quarter" idx="16" hasCustomPrompt="1"/>
          </p:nvPr>
        </p:nvSpPr>
        <p:spPr>
          <a:xfrm>
            <a:off x="541958" y="67905"/>
            <a:ext cx="11109960" cy="246888"/>
          </a:xfrm>
          <a:prstGeom prst="rect">
            <a:avLst/>
          </a:prstGeom>
        </p:spPr>
        <p:txBody>
          <a:bodyPr lIns="0" rIns="0" anchor="ctr"/>
          <a:lstStyle>
            <a:lvl1pPr marL="0" indent="0">
              <a:buNone/>
              <a:defRPr sz="1400" spc="50" baseline="0">
                <a:solidFill>
                  <a:schemeClr val="tx2">
                    <a:lumMod val="20000"/>
                    <a:lumOff val="80000"/>
                  </a:schemeClr>
                </a:solidFill>
                <a:latin typeface="Segoe UI" panose="020B0502040204020203" pitchFamily="34" charset="0"/>
                <a:cs typeface="Segoe UI" panose="020B0502040204020203" pitchFamily="34" charset="0"/>
              </a:defRPr>
            </a:lvl1pPr>
            <a:lvl2pPr>
              <a:defRPr sz="1400">
                <a:latin typeface="Segoe UI Semilight" panose="020B0402040204020203" pitchFamily="34" charset="0"/>
                <a:cs typeface="Segoe UI Semilight" panose="020B0402040204020203" pitchFamily="34" charset="0"/>
              </a:defRPr>
            </a:lvl2pPr>
            <a:lvl3pPr>
              <a:defRPr sz="1400">
                <a:latin typeface="Segoe UI Semilight" panose="020B0402040204020203" pitchFamily="34" charset="0"/>
                <a:cs typeface="Segoe UI Semilight" panose="020B0402040204020203" pitchFamily="34" charset="0"/>
              </a:defRPr>
            </a:lvl3pPr>
            <a:lvl4pPr>
              <a:defRPr sz="1400">
                <a:latin typeface="Segoe UI Semilight" panose="020B0402040204020203" pitchFamily="34" charset="0"/>
                <a:cs typeface="Segoe UI Semilight" panose="020B0402040204020203" pitchFamily="34" charset="0"/>
              </a:defRPr>
            </a:lvl4pPr>
            <a:lvl5pPr>
              <a:defRPr sz="1400">
                <a:latin typeface="Segoe UI Semilight" panose="020B0402040204020203" pitchFamily="34" charset="0"/>
                <a:cs typeface="Segoe UI Semilight" panose="020B0402040204020203" pitchFamily="34" charset="0"/>
              </a:defRPr>
            </a:lvl5pPr>
          </a:lstStyle>
          <a:p>
            <a:r>
              <a:rPr lang="en-US" sz="1400">
                <a:solidFill>
                  <a:schemeClr val="accent3"/>
                </a:solidFill>
              </a:rPr>
              <a:t>Click to edit Master title style</a:t>
            </a:r>
          </a:p>
        </p:txBody>
      </p:sp>
    </p:spTree>
    <p:extLst>
      <p:ext uri="{BB962C8B-B14F-4D97-AF65-F5344CB8AC3E}">
        <p14:creationId xmlns:p14="http://schemas.microsoft.com/office/powerpoint/2010/main" val="29178151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rgbClr val="0D0D0D"/>
        </a:solidFill>
        <a:effectLst/>
      </p:bgPr>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Picture 5" descr="Man in conference room pointing to Surface hub" title="Microsoft brand photo">
            <a:extLst>
              <a:ext uri="{FF2B5EF4-FFF2-40B4-BE49-F238E27FC236}">
                <a16:creationId xmlns:a16="http://schemas.microsoft.com/office/drawing/2014/main" id="{42899920-26EC-46EF-91DE-B9991B40551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4001" y="0"/>
            <a:ext cx="6857999" cy="6858000"/>
          </a:xfrm>
          <a:prstGeom prst="rect">
            <a:avLst/>
          </a:prstGeom>
        </p:spPr>
      </p:pic>
    </p:spTree>
    <p:extLst>
      <p:ext uri="{BB962C8B-B14F-4D97-AF65-F5344CB8AC3E}">
        <p14:creationId xmlns:p14="http://schemas.microsoft.com/office/powerpoint/2010/main" val="34304465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Picture 5" descr="Man in conference room pointing to Surface hub" title="Microsoft brand photo">
            <a:extLst>
              <a:ext uri="{FF2B5EF4-FFF2-40B4-BE49-F238E27FC236}">
                <a16:creationId xmlns:a16="http://schemas.microsoft.com/office/drawing/2014/main" id="{33CC05E8-972A-4B71-BD91-10032459B14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4001" y="0"/>
            <a:ext cx="6857999" cy="6858000"/>
          </a:xfrm>
          <a:prstGeom prst="rect">
            <a:avLst/>
          </a:prstGeom>
        </p:spPr>
      </p:pic>
    </p:spTree>
    <p:extLst>
      <p:ext uri="{BB962C8B-B14F-4D97-AF65-F5344CB8AC3E}">
        <p14:creationId xmlns:p14="http://schemas.microsoft.com/office/powerpoint/2010/main" val="4327523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D0D0D"/>
        </a:solidFill>
        <a:effectLst/>
      </p:bgPr>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7111980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975845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976161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277290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163619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595608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984800447"/>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9905652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640133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3331990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025650"/>
            <a:ext cx="4161981" cy="1107996"/>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776668997"/>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875002"/>
            <a:ext cx="4161981" cy="1107996"/>
          </a:xfrm>
        </p:spPr>
        <p:txBody>
          <a:bodyPr wrap="square" rIns="0" anchor="ctr" anchorCtr="0">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60883466"/>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5" orient="horz" pos="216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a:t>Square photo layout with body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25835995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0733511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3609447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12876577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Vide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14287008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9379811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2.sv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89.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5" Type="http://schemas.openxmlformats.org/officeDocument/2006/relationships/theme" Target="../theme/theme10.xml"/><Relationship Id="rId4" Type="http://schemas.openxmlformats.org/officeDocument/2006/relationships/slideLayout" Target="../slideLayouts/slideLayout390.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403.xml"/><Relationship Id="rId18" Type="http://schemas.openxmlformats.org/officeDocument/2006/relationships/slideLayout" Target="../slideLayouts/slideLayout408.xml"/><Relationship Id="rId26" Type="http://schemas.openxmlformats.org/officeDocument/2006/relationships/slideLayout" Target="../slideLayouts/slideLayout416.xml"/><Relationship Id="rId39" Type="http://schemas.openxmlformats.org/officeDocument/2006/relationships/slideLayout" Target="../slideLayouts/slideLayout429.xml"/><Relationship Id="rId21" Type="http://schemas.openxmlformats.org/officeDocument/2006/relationships/slideLayout" Target="../slideLayouts/slideLayout411.xml"/><Relationship Id="rId34" Type="http://schemas.openxmlformats.org/officeDocument/2006/relationships/slideLayout" Target="../slideLayouts/slideLayout424.xml"/><Relationship Id="rId42" Type="http://schemas.openxmlformats.org/officeDocument/2006/relationships/slideLayout" Target="../slideLayouts/slideLayout432.xml"/><Relationship Id="rId47" Type="http://schemas.openxmlformats.org/officeDocument/2006/relationships/slideLayout" Target="../slideLayouts/slideLayout437.xml"/><Relationship Id="rId50" Type="http://schemas.openxmlformats.org/officeDocument/2006/relationships/slideLayout" Target="../slideLayouts/slideLayout440.xml"/><Relationship Id="rId55" Type="http://schemas.openxmlformats.org/officeDocument/2006/relationships/image" Target="../media/image2.svg"/><Relationship Id="rId7" Type="http://schemas.openxmlformats.org/officeDocument/2006/relationships/slideLayout" Target="../slideLayouts/slideLayout397.xml"/><Relationship Id="rId2" Type="http://schemas.openxmlformats.org/officeDocument/2006/relationships/slideLayout" Target="../slideLayouts/slideLayout392.xml"/><Relationship Id="rId16" Type="http://schemas.openxmlformats.org/officeDocument/2006/relationships/slideLayout" Target="../slideLayouts/slideLayout406.xml"/><Relationship Id="rId29" Type="http://schemas.openxmlformats.org/officeDocument/2006/relationships/slideLayout" Target="../slideLayouts/slideLayout419.xml"/><Relationship Id="rId11" Type="http://schemas.openxmlformats.org/officeDocument/2006/relationships/slideLayout" Target="../slideLayouts/slideLayout401.xml"/><Relationship Id="rId24" Type="http://schemas.openxmlformats.org/officeDocument/2006/relationships/slideLayout" Target="../slideLayouts/slideLayout414.xml"/><Relationship Id="rId32" Type="http://schemas.openxmlformats.org/officeDocument/2006/relationships/slideLayout" Target="../slideLayouts/slideLayout422.xml"/><Relationship Id="rId37" Type="http://schemas.openxmlformats.org/officeDocument/2006/relationships/slideLayout" Target="../slideLayouts/slideLayout427.xml"/><Relationship Id="rId40" Type="http://schemas.openxmlformats.org/officeDocument/2006/relationships/slideLayout" Target="../slideLayouts/slideLayout430.xml"/><Relationship Id="rId45" Type="http://schemas.openxmlformats.org/officeDocument/2006/relationships/slideLayout" Target="../slideLayouts/slideLayout435.xml"/><Relationship Id="rId53" Type="http://schemas.openxmlformats.org/officeDocument/2006/relationships/theme" Target="../theme/theme11.xml"/><Relationship Id="rId5" Type="http://schemas.openxmlformats.org/officeDocument/2006/relationships/slideLayout" Target="../slideLayouts/slideLayout395.xml"/><Relationship Id="rId10" Type="http://schemas.openxmlformats.org/officeDocument/2006/relationships/slideLayout" Target="../slideLayouts/slideLayout400.xml"/><Relationship Id="rId19" Type="http://schemas.openxmlformats.org/officeDocument/2006/relationships/slideLayout" Target="../slideLayouts/slideLayout409.xml"/><Relationship Id="rId31" Type="http://schemas.openxmlformats.org/officeDocument/2006/relationships/slideLayout" Target="../slideLayouts/slideLayout421.xml"/><Relationship Id="rId44" Type="http://schemas.openxmlformats.org/officeDocument/2006/relationships/slideLayout" Target="../slideLayouts/slideLayout434.xml"/><Relationship Id="rId52" Type="http://schemas.openxmlformats.org/officeDocument/2006/relationships/slideLayout" Target="../slideLayouts/slideLayout442.xml"/><Relationship Id="rId4" Type="http://schemas.openxmlformats.org/officeDocument/2006/relationships/slideLayout" Target="../slideLayouts/slideLayout394.xml"/><Relationship Id="rId9" Type="http://schemas.openxmlformats.org/officeDocument/2006/relationships/slideLayout" Target="../slideLayouts/slideLayout399.xml"/><Relationship Id="rId14" Type="http://schemas.openxmlformats.org/officeDocument/2006/relationships/slideLayout" Target="../slideLayouts/slideLayout404.xml"/><Relationship Id="rId22" Type="http://schemas.openxmlformats.org/officeDocument/2006/relationships/slideLayout" Target="../slideLayouts/slideLayout412.xml"/><Relationship Id="rId27" Type="http://schemas.openxmlformats.org/officeDocument/2006/relationships/slideLayout" Target="../slideLayouts/slideLayout417.xml"/><Relationship Id="rId30" Type="http://schemas.openxmlformats.org/officeDocument/2006/relationships/slideLayout" Target="../slideLayouts/slideLayout420.xml"/><Relationship Id="rId35" Type="http://schemas.openxmlformats.org/officeDocument/2006/relationships/slideLayout" Target="../slideLayouts/slideLayout425.xml"/><Relationship Id="rId43" Type="http://schemas.openxmlformats.org/officeDocument/2006/relationships/slideLayout" Target="../slideLayouts/slideLayout433.xml"/><Relationship Id="rId48" Type="http://schemas.openxmlformats.org/officeDocument/2006/relationships/slideLayout" Target="../slideLayouts/slideLayout438.xml"/><Relationship Id="rId8" Type="http://schemas.openxmlformats.org/officeDocument/2006/relationships/slideLayout" Target="../slideLayouts/slideLayout398.xml"/><Relationship Id="rId51" Type="http://schemas.openxmlformats.org/officeDocument/2006/relationships/slideLayout" Target="../slideLayouts/slideLayout441.xml"/><Relationship Id="rId3" Type="http://schemas.openxmlformats.org/officeDocument/2006/relationships/slideLayout" Target="../slideLayouts/slideLayout393.xml"/><Relationship Id="rId12" Type="http://schemas.openxmlformats.org/officeDocument/2006/relationships/slideLayout" Target="../slideLayouts/slideLayout402.xml"/><Relationship Id="rId17" Type="http://schemas.openxmlformats.org/officeDocument/2006/relationships/slideLayout" Target="../slideLayouts/slideLayout407.xml"/><Relationship Id="rId25" Type="http://schemas.openxmlformats.org/officeDocument/2006/relationships/slideLayout" Target="../slideLayouts/slideLayout415.xml"/><Relationship Id="rId33" Type="http://schemas.openxmlformats.org/officeDocument/2006/relationships/slideLayout" Target="../slideLayouts/slideLayout423.xml"/><Relationship Id="rId38" Type="http://schemas.openxmlformats.org/officeDocument/2006/relationships/slideLayout" Target="../slideLayouts/slideLayout428.xml"/><Relationship Id="rId46" Type="http://schemas.openxmlformats.org/officeDocument/2006/relationships/slideLayout" Target="../slideLayouts/slideLayout436.xml"/><Relationship Id="rId20" Type="http://schemas.openxmlformats.org/officeDocument/2006/relationships/slideLayout" Target="../slideLayouts/slideLayout410.xml"/><Relationship Id="rId41" Type="http://schemas.openxmlformats.org/officeDocument/2006/relationships/slideLayout" Target="../slideLayouts/slideLayout431.xml"/><Relationship Id="rId54" Type="http://schemas.openxmlformats.org/officeDocument/2006/relationships/image" Target="../media/image1.png"/><Relationship Id="rId1" Type="http://schemas.openxmlformats.org/officeDocument/2006/relationships/slideLayout" Target="../slideLayouts/slideLayout391.xml"/><Relationship Id="rId6" Type="http://schemas.openxmlformats.org/officeDocument/2006/relationships/slideLayout" Target="../slideLayouts/slideLayout396.xml"/><Relationship Id="rId15" Type="http://schemas.openxmlformats.org/officeDocument/2006/relationships/slideLayout" Target="../slideLayouts/slideLayout405.xml"/><Relationship Id="rId23" Type="http://schemas.openxmlformats.org/officeDocument/2006/relationships/slideLayout" Target="../slideLayouts/slideLayout413.xml"/><Relationship Id="rId28" Type="http://schemas.openxmlformats.org/officeDocument/2006/relationships/slideLayout" Target="../slideLayouts/slideLayout418.xml"/><Relationship Id="rId36" Type="http://schemas.openxmlformats.org/officeDocument/2006/relationships/slideLayout" Target="../slideLayouts/slideLayout426.xml"/><Relationship Id="rId49" Type="http://schemas.openxmlformats.org/officeDocument/2006/relationships/slideLayout" Target="../slideLayouts/slideLayout439.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455.xml"/><Relationship Id="rId18" Type="http://schemas.openxmlformats.org/officeDocument/2006/relationships/slideLayout" Target="../slideLayouts/slideLayout460.xml"/><Relationship Id="rId26" Type="http://schemas.openxmlformats.org/officeDocument/2006/relationships/slideLayout" Target="../slideLayouts/slideLayout468.xml"/><Relationship Id="rId3" Type="http://schemas.openxmlformats.org/officeDocument/2006/relationships/slideLayout" Target="../slideLayouts/slideLayout445.xml"/><Relationship Id="rId21" Type="http://schemas.openxmlformats.org/officeDocument/2006/relationships/slideLayout" Target="../slideLayouts/slideLayout463.xml"/><Relationship Id="rId7" Type="http://schemas.openxmlformats.org/officeDocument/2006/relationships/slideLayout" Target="../slideLayouts/slideLayout449.xml"/><Relationship Id="rId12" Type="http://schemas.openxmlformats.org/officeDocument/2006/relationships/slideLayout" Target="../slideLayouts/slideLayout454.xml"/><Relationship Id="rId17" Type="http://schemas.openxmlformats.org/officeDocument/2006/relationships/slideLayout" Target="../slideLayouts/slideLayout459.xml"/><Relationship Id="rId25" Type="http://schemas.openxmlformats.org/officeDocument/2006/relationships/slideLayout" Target="../slideLayouts/slideLayout467.xml"/><Relationship Id="rId33" Type="http://schemas.openxmlformats.org/officeDocument/2006/relationships/image" Target="../media/image2.svg"/><Relationship Id="rId2" Type="http://schemas.openxmlformats.org/officeDocument/2006/relationships/slideLayout" Target="../slideLayouts/slideLayout444.xml"/><Relationship Id="rId16" Type="http://schemas.openxmlformats.org/officeDocument/2006/relationships/slideLayout" Target="../slideLayouts/slideLayout458.xml"/><Relationship Id="rId20" Type="http://schemas.openxmlformats.org/officeDocument/2006/relationships/slideLayout" Target="../slideLayouts/slideLayout462.xml"/><Relationship Id="rId29" Type="http://schemas.openxmlformats.org/officeDocument/2006/relationships/slideLayout" Target="../slideLayouts/slideLayout471.xml"/><Relationship Id="rId1" Type="http://schemas.openxmlformats.org/officeDocument/2006/relationships/slideLayout" Target="../slideLayouts/slideLayout443.xml"/><Relationship Id="rId6" Type="http://schemas.openxmlformats.org/officeDocument/2006/relationships/slideLayout" Target="../slideLayouts/slideLayout448.xml"/><Relationship Id="rId11" Type="http://schemas.openxmlformats.org/officeDocument/2006/relationships/slideLayout" Target="../slideLayouts/slideLayout453.xml"/><Relationship Id="rId24" Type="http://schemas.openxmlformats.org/officeDocument/2006/relationships/slideLayout" Target="../slideLayouts/slideLayout466.xml"/><Relationship Id="rId32" Type="http://schemas.openxmlformats.org/officeDocument/2006/relationships/image" Target="../media/image1.png"/><Relationship Id="rId5" Type="http://schemas.openxmlformats.org/officeDocument/2006/relationships/slideLayout" Target="../slideLayouts/slideLayout447.xml"/><Relationship Id="rId15" Type="http://schemas.openxmlformats.org/officeDocument/2006/relationships/slideLayout" Target="../slideLayouts/slideLayout457.xml"/><Relationship Id="rId23" Type="http://schemas.openxmlformats.org/officeDocument/2006/relationships/slideLayout" Target="../slideLayouts/slideLayout465.xml"/><Relationship Id="rId28" Type="http://schemas.openxmlformats.org/officeDocument/2006/relationships/slideLayout" Target="../slideLayouts/slideLayout470.xml"/><Relationship Id="rId10" Type="http://schemas.openxmlformats.org/officeDocument/2006/relationships/slideLayout" Target="../slideLayouts/slideLayout452.xml"/><Relationship Id="rId19" Type="http://schemas.openxmlformats.org/officeDocument/2006/relationships/slideLayout" Target="../slideLayouts/slideLayout461.xml"/><Relationship Id="rId31" Type="http://schemas.openxmlformats.org/officeDocument/2006/relationships/theme" Target="../theme/theme12.xml"/><Relationship Id="rId4" Type="http://schemas.openxmlformats.org/officeDocument/2006/relationships/slideLayout" Target="../slideLayouts/slideLayout446.xml"/><Relationship Id="rId9" Type="http://schemas.openxmlformats.org/officeDocument/2006/relationships/slideLayout" Target="../slideLayouts/slideLayout451.xml"/><Relationship Id="rId14" Type="http://schemas.openxmlformats.org/officeDocument/2006/relationships/slideLayout" Target="../slideLayouts/slideLayout456.xml"/><Relationship Id="rId22" Type="http://schemas.openxmlformats.org/officeDocument/2006/relationships/slideLayout" Target="../slideLayouts/slideLayout464.xml"/><Relationship Id="rId27" Type="http://schemas.openxmlformats.org/officeDocument/2006/relationships/slideLayout" Target="../slideLayouts/slideLayout469.xml"/><Relationship Id="rId30" Type="http://schemas.openxmlformats.org/officeDocument/2006/relationships/slideLayout" Target="../slideLayouts/slideLayout472.xml"/><Relationship Id="rId8" Type="http://schemas.openxmlformats.org/officeDocument/2006/relationships/slideLayout" Target="../slideLayouts/slideLayout450.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485.xml"/><Relationship Id="rId18" Type="http://schemas.openxmlformats.org/officeDocument/2006/relationships/slideLayout" Target="../slideLayouts/slideLayout490.xml"/><Relationship Id="rId26" Type="http://schemas.openxmlformats.org/officeDocument/2006/relationships/slideLayout" Target="../slideLayouts/slideLayout498.xml"/><Relationship Id="rId3" Type="http://schemas.openxmlformats.org/officeDocument/2006/relationships/slideLayout" Target="../slideLayouts/slideLayout475.xml"/><Relationship Id="rId21" Type="http://schemas.openxmlformats.org/officeDocument/2006/relationships/slideLayout" Target="../slideLayouts/slideLayout493.xml"/><Relationship Id="rId34" Type="http://schemas.openxmlformats.org/officeDocument/2006/relationships/image" Target="../media/image2.svg"/><Relationship Id="rId7" Type="http://schemas.openxmlformats.org/officeDocument/2006/relationships/slideLayout" Target="../slideLayouts/slideLayout479.xml"/><Relationship Id="rId12" Type="http://schemas.openxmlformats.org/officeDocument/2006/relationships/slideLayout" Target="../slideLayouts/slideLayout484.xml"/><Relationship Id="rId17" Type="http://schemas.openxmlformats.org/officeDocument/2006/relationships/slideLayout" Target="../slideLayouts/slideLayout489.xml"/><Relationship Id="rId25" Type="http://schemas.openxmlformats.org/officeDocument/2006/relationships/slideLayout" Target="../slideLayouts/slideLayout497.xml"/><Relationship Id="rId33" Type="http://schemas.openxmlformats.org/officeDocument/2006/relationships/image" Target="../media/image1.png"/><Relationship Id="rId2" Type="http://schemas.openxmlformats.org/officeDocument/2006/relationships/slideLayout" Target="../slideLayouts/slideLayout474.xml"/><Relationship Id="rId16" Type="http://schemas.openxmlformats.org/officeDocument/2006/relationships/slideLayout" Target="../slideLayouts/slideLayout488.xml"/><Relationship Id="rId20" Type="http://schemas.openxmlformats.org/officeDocument/2006/relationships/slideLayout" Target="../slideLayouts/slideLayout492.xml"/><Relationship Id="rId29" Type="http://schemas.openxmlformats.org/officeDocument/2006/relationships/slideLayout" Target="../slideLayouts/slideLayout501.xml"/><Relationship Id="rId1" Type="http://schemas.openxmlformats.org/officeDocument/2006/relationships/slideLayout" Target="../slideLayouts/slideLayout473.xml"/><Relationship Id="rId6" Type="http://schemas.openxmlformats.org/officeDocument/2006/relationships/slideLayout" Target="../slideLayouts/slideLayout478.xml"/><Relationship Id="rId11" Type="http://schemas.openxmlformats.org/officeDocument/2006/relationships/slideLayout" Target="../slideLayouts/slideLayout483.xml"/><Relationship Id="rId24" Type="http://schemas.openxmlformats.org/officeDocument/2006/relationships/slideLayout" Target="../slideLayouts/slideLayout496.xml"/><Relationship Id="rId32" Type="http://schemas.openxmlformats.org/officeDocument/2006/relationships/theme" Target="../theme/theme13.xml"/><Relationship Id="rId5" Type="http://schemas.openxmlformats.org/officeDocument/2006/relationships/slideLayout" Target="../slideLayouts/slideLayout477.xml"/><Relationship Id="rId15" Type="http://schemas.openxmlformats.org/officeDocument/2006/relationships/slideLayout" Target="../slideLayouts/slideLayout487.xml"/><Relationship Id="rId23" Type="http://schemas.openxmlformats.org/officeDocument/2006/relationships/slideLayout" Target="../slideLayouts/slideLayout495.xml"/><Relationship Id="rId28" Type="http://schemas.openxmlformats.org/officeDocument/2006/relationships/slideLayout" Target="../slideLayouts/slideLayout500.xml"/><Relationship Id="rId10" Type="http://schemas.openxmlformats.org/officeDocument/2006/relationships/slideLayout" Target="../slideLayouts/slideLayout482.xml"/><Relationship Id="rId19" Type="http://schemas.openxmlformats.org/officeDocument/2006/relationships/slideLayout" Target="../slideLayouts/slideLayout491.xml"/><Relationship Id="rId31" Type="http://schemas.openxmlformats.org/officeDocument/2006/relationships/slideLayout" Target="../slideLayouts/slideLayout503.xml"/><Relationship Id="rId4" Type="http://schemas.openxmlformats.org/officeDocument/2006/relationships/slideLayout" Target="../slideLayouts/slideLayout476.xml"/><Relationship Id="rId9" Type="http://schemas.openxmlformats.org/officeDocument/2006/relationships/slideLayout" Target="../slideLayouts/slideLayout481.xml"/><Relationship Id="rId14" Type="http://schemas.openxmlformats.org/officeDocument/2006/relationships/slideLayout" Target="../slideLayouts/slideLayout486.xml"/><Relationship Id="rId22" Type="http://schemas.openxmlformats.org/officeDocument/2006/relationships/slideLayout" Target="../slideLayouts/slideLayout494.xml"/><Relationship Id="rId27" Type="http://schemas.openxmlformats.org/officeDocument/2006/relationships/slideLayout" Target="../slideLayouts/slideLayout499.xml"/><Relationship Id="rId30" Type="http://schemas.openxmlformats.org/officeDocument/2006/relationships/slideLayout" Target="../slideLayouts/slideLayout502.xml"/><Relationship Id="rId8" Type="http://schemas.openxmlformats.org/officeDocument/2006/relationships/slideLayout" Target="../slideLayouts/slideLayout480.xml"/></Relationships>
</file>

<file path=ppt/slideMasters/_rels/slideMaster14.xml.rels><?xml version="1.0" encoding="UTF-8" standalone="yes"?>
<Relationships xmlns="http://schemas.openxmlformats.org/package/2006/relationships"><Relationship Id="rId13" Type="http://schemas.openxmlformats.org/officeDocument/2006/relationships/slideLayout" Target="../slideLayouts/slideLayout516.xml"/><Relationship Id="rId18" Type="http://schemas.openxmlformats.org/officeDocument/2006/relationships/slideLayout" Target="../slideLayouts/slideLayout521.xml"/><Relationship Id="rId26" Type="http://schemas.openxmlformats.org/officeDocument/2006/relationships/slideLayout" Target="../slideLayouts/slideLayout529.xml"/><Relationship Id="rId39" Type="http://schemas.openxmlformats.org/officeDocument/2006/relationships/slideLayout" Target="../slideLayouts/slideLayout542.xml"/><Relationship Id="rId21" Type="http://schemas.openxmlformats.org/officeDocument/2006/relationships/slideLayout" Target="../slideLayouts/slideLayout524.xml"/><Relationship Id="rId34" Type="http://schemas.openxmlformats.org/officeDocument/2006/relationships/slideLayout" Target="../slideLayouts/slideLayout537.xml"/><Relationship Id="rId42" Type="http://schemas.openxmlformats.org/officeDocument/2006/relationships/slideLayout" Target="../slideLayouts/slideLayout545.xml"/><Relationship Id="rId47" Type="http://schemas.openxmlformats.org/officeDocument/2006/relationships/slideLayout" Target="../slideLayouts/slideLayout550.xml"/><Relationship Id="rId50" Type="http://schemas.openxmlformats.org/officeDocument/2006/relationships/slideLayout" Target="../slideLayouts/slideLayout553.xml"/><Relationship Id="rId55" Type="http://schemas.openxmlformats.org/officeDocument/2006/relationships/slideLayout" Target="../slideLayouts/slideLayout558.xml"/><Relationship Id="rId7" Type="http://schemas.openxmlformats.org/officeDocument/2006/relationships/slideLayout" Target="../slideLayouts/slideLayout510.xml"/><Relationship Id="rId2" Type="http://schemas.openxmlformats.org/officeDocument/2006/relationships/slideLayout" Target="../slideLayouts/slideLayout505.xml"/><Relationship Id="rId16" Type="http://schemas.openxmlformats.org/officeDocument/2006/relationships/slideLayout" Target="../slideLayouts/slideLayout519.xml"/><Relationship Id="rId29" Type="http://schemas.openxmlformats.org/officeDocument/2006/relationships/slideLayout" Target="../slideLayouts/slideLayout532.xml"/><Relationship Id="rId11" Type="http://schemas.openxmlformats.org/officeDocument/2006/relationships/slideLayout" Target="../slideLayouts/slideLayout514.xml"/><Relationship Id="rId24" Type="http://schemas.openxmlformats.org/officeDocument/2006/relationships/slideLayout" Target="../slideLayouts/slideLayout527.xml"/><Relationship Id="rId32" Type="http://schemas.openxmlformats.org/officeDocument/2006/relationships/slideLayout" Target="../slideLayouts/slideLayout535.xml"/><Relationship Id="rId37" Type="http://schemas.openxmlformats.org/officeDocument/2006/relationships/slideLayout" Target="../slideLayouts/slideLayout540.xml"/><Relationship Id="rId40" Type="http://schemas.openxmlformats.org/officeDocument/2006/relationships/slideLayout" Target="../slideLayouts/slideLayout543.xml"/><Relationship Id="rId45" Type="http://schemas.openxmlformats.org/officeDocument/2006/relationships/slideLayout" Target="../slideLayouts/slideLayout548.xml"/><Relationship Id="rId53" Type="http://schemas.openxmlformats.org/officeDocument/2006/relationships/slideLayout" Target="../slideLayouts/slideLayout556.xml"/><Relationship Id="rId58" Type="http://schemas.openxmlformats.org/officeDocument/2006/relationships/slideLayout" Target="../slideLayouts/slideLayout561.xml"/><Relationship Id="rId5" Type="http://schemas.openxmlformats.org/officeDocument/2006/relationships/slideLayout" Target="../slideLayouts/slideLayout508.xml"/><Relationship Id="rId61" Type="http://schemas.openxmlformats.org/officeDocument/2006/relationships/image" Target="../media/image2.svg"/><Relationship Id="rId19" Type="http://schemas.openxmlformats.org/officeDocument/2006/relationships/slideLayout" Target="../slideLayouts/slideLayout522.xml"/><Relationship Id="rId14" Type="http://schemas.openxmlformats.org/officeDocument/2006/relationships/slideLayout" Target="../slideLayouts/slideLayout517.xml"/><Relationship Id="rId22" Type="http://schemas.openxmlformats.org/officeDocument/2006/relationships/slideLayout" Target="../slideLayouts/slideLayout525.xml"/><Relationship Id="rId27" Type="http://schemas.openxmlformats.org/officeDocument/2006/relationships/slideLayout" Target="../slideLayouts/slideLayout530.xml"/><Relationship Id="rId30" Type="http://schemas.openxmlformats.org/officeDocument/2006/relationships/slideLayout" Target="../slideLayouts/slideLayout533.xml"/><Relationship Id="rId35" Type="http://schemas.openxmlformats.org/officeDocument/2006/relationships/slideLayout" Target="../slideLayouts/slideLayout538.xml"/><Relationship Id="rId43" Type="http://schemas.openxmlformats.org/officeDocument/2006/relationships/slideLayout" Target="../slideLayouts/slideLayout546.xml"/><Relationship Id="rId48" Type="http://schemas.openxmlformats.org/officeDocument/2006/relationships/slideLayout" Target="../slideLayouts/slideLayout551.xml"/><Relationship Id="rId56" Type="http://schemas.openxmlformats.org/officeDocument/2006/relationships/slideLayout" Target="../slideLayouts/slideLayout559.xml"/><Relationship Id="rId8" Type="http://schemas.openxmlformats.org/officeDocument/2006/relationships/slideLayout" Target="../slideLayouts/slideLayout511.xml"/><Relationship Id="rId51" Type="http://schemas.openxmlformats.org/officeDocument/2006/relationships/slideLayout" Target="../slideLayouts/slideLayout554.xml"/><Relationship Id="rId3" Type="http://schemas.openxmlformats.org/officeDocument/2006/relationships/slideLayout" Target="../slideLayouts/slideLayout506.xml"/><Relationship Id="rId12" Type="http://schemas.openxmlformats.org/officeDocument/2006/relationships/slideLayout" Target="../slideLayouts/slideLayout515.xml"/><Relationship Id="rId17" Type="http://schemas.openxmlformats.org/officeDocument/2006/relationships/slideLayout" Target="../slideLayouts/slideLayout520.xml"/><Relationship Id="rId25" Type="http://schemas.openxmlformats.org/officeDocument/2006/relationships/slideLayout" Target="../slideLayouts/slideLayout528.xml"/><Relationship Id="rId33" Type="http://schemas.openxmlformats.org/officeDocument/2006/relationships/slideLayout" Target="../slideLayouts/slideLayout536.xml"/><Relationship Id="rId38" Type="http://schemas.openxmlformats.org/officeDocument/2006/relationships/slideLayout" Target="../slideLayouts/slideLayout541.xml"/><Relationship Id="rId46" Type="http://schemas.openxmlformats.org/officeDocument/2006/relationships/slideLayout" Target="../slideLayouts/slideLayout549.xml"/><Relationship Id="rId59" Type="http://schemas.openxmlformats.org/officeDocument/2006/relationships/theme" Target="../theme/theme14.xml"/><Relationship Id="rId20" Type="http://schemas.openxmlformats.org/officeDocument/2006/relationships/slideLayout" Target="../slideLayouts/slideLayout523.xml"/><Relationship Id="rId41" Type="http://schemas.openxmlformats.org/officeDocument/2006/relationships/slideLayout" Target="../slideLayouts/slideLayout544.xml"/><Relationship Id="rId54" Type="http://schemas.openxmlformats.org/officeDocument/2006/relationships/slideLayout" Target="../slideLayouts/slideLayout557.xml"/><Relationship Id="rId1" Type="http://schemas.openxmlformats.org/officeDocument/2006/relationships/slideLayout" Target="../slideLayouts/slideLayout504.xml"/><Relationship Id="rId6" Type="http://schemas.openxmlformats.org/officeDocument/2006/relationships/slideLayout" Target="../slideLayouts/slideLayout509.xml"/><Relationship Id="rId15" Type="http://schemas.openxmlformats.org/officeDocument/2006/relationships/slideLayout" Target="../slideLayouts/slideLayout518.xml"/><Relationship Id="rId23" Type="http://schemas.openxmlformats.org/officeDocument/2006/relationships/slideLayout" Target="../slideLayouts/slideLayout526.xml"/><Relationship Id="rId28" Type="http://schemas.openxmlformats.org/officeDocument/2006/relationships/slideLayout" Target="../slideLayouts/slideLayout531.xml"/><Relationship Id="rId36" Type="http://schemas.openxmlformats.org/officeDocument/2006/relationships/slideLayout" Target="../slideLayouts/slideLayout539.xml"/><Relationship Id="rId49" Type="http://schemas.openxmlformats.org/officeDocument/2006/relationships/slideLayout" Target="../slideLayouts/slideLayout552.xml"/><Relationship Id="rId57" Type="http://schemas.openxmlformats.org/officeDocument/2006/relationships/slideLayout" Target="../slideLayouts/slideLayout560.xml"/><Relationship Id="rId10" Type="http://schemas.openxmlformats.org/officeDocument/2006/relationships/slideLayout" Target="../slideLayouts/slideLayout513.xml"/><Relationship Id="rId31" Type="http://schemas.openxmlformats.org/officeDocument/2006/relationships/slideLayout" Target="../slideLayouts/slideLayout534.xml"/><Relationship Id="rId44" Type="http://schemas.openxmlformats.org/officeDocument/2006/relationships/slideLayout" Target="../slideLayouts/slideLayout547.xml"/><Relationship Id="rId52" Type="http://schemas.openxmlformats.org/officeDocument/2006/relationships/slideLayout" Target="../slideLayouts/slideLayout555.xml"/><Relationship Id="rId60" Type="http://schemas.openxmlformats.org/officeDocument/2006/relationships/image" Target="../media/image1.png"/><Relationship Id="rId4" Type="http://schemas.openxmlformats.org/officeDocument/2006/relationships/slideLayout" Target="../slideLayouts/slideLayout507.xml"/><Relationship Id="rId9" Type="http://schemas.openxmlformats.org/officeDocument/2006/relationships/slideLayout" Target="../slideLayouts/slideLayout51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569.xml"/><Relationship Id="rId13" Type="http://schemas.openxmlformats.org/officeDocument/2006/relationships/slideLayout" Target="../slideLayouts/slideLayout574.xml"/><Relationship Id="rId18" Type="http://schemas.openxmlformats.org/officeDocument/2006/relationships/slideLayout" Target="../slideLayouts/slideLayout579.xml"/><Relationship Id="rId3" Type="http://schemas.openxmlformats.org/officeDocument/2006/relationships/slideLayout" Target="../slideLayouts/slideLayout564.xml"/><Relationship Id="rId21" Type="http://schemas.openxmlformats.org/officeDocument/2006/relationships/slideLayout" Target="../slideLayouts/slideLayout582.xml"/><Relationship Id="rId7" Type="http://schemas.openxmlformats.org/officeDocument/2006/relationships/slideLayout" Target="../slideLayouts/slideLayout568.xml"/><Relationship Id="rId12" Type="http://schemas.openxmlformats.org/officeDocument/2006/relationships/slideLayout" Target="../slideLayouts/slideLayout573.xml"/><Relationship Id="rId17" Type="http://schemas.openxmlformats.org/officeDocument/2006/relationships/slideLayout" Target="../slideLayouts/slideLayout578.xml"/><Relationship Id="rId2" Type="http://schemas.openxmlformats.org/officeDocument/2006/relationships/slideLayout" Target="../slideLayouts/slideLayout563.xml"/><Relationship Id="rId16" Type="http://schemas.openxmlformats.org/officeDocument/2006/relationships/slideLayout" Target="../slideLayouts/slideLayout577.xml"/><Relationship Id="rId20" Type="http://schemas.openxmlformats.org/officeDocument/2006/relationships/slideLayout" Target="../slideLayouts/slideLayout581.xml"/><Relationship Id="rId1" Type="http://schemas.openxmlformats.org/officeDocument/2006/relationships/slideLayout" Target="../slideLayouts/slideLayout562.xml"/><Relationship Id="rId6" Type="http://schemas.openxmlformats.org/officeDocument/2006/relationships/slideLayout" Target="../slideLayouts/slideLayout567.xml"/><Relationship Id="rId11" Type="http://schemas.openxmlformats.org/officeDocument/2006/relationships/slideLayout" Target="../slideLayouts/slideLayout572.xml"/><Relationship Id="rId5" Type="http://schemas.openxmlformats.org/officeDocument/2006/relationships/slideLayout" Target="../slideLayouts/slideLayout566.xml"/><Relationship Id="rId15" Type="http://schemas.openxmlformats.org/officeDocument/2006/relationships/slideLayout" Target="../slideLayouts/slideLayout576.xml"/><Relationship Id="rId10" Type="http://schemas.openxmlformats.org/officeDocument/2006/relationships/slideLayout" Target="../slideLayouts/slideLayout571.xml"/><Relationship Id="rId19" Type="http://schemas.openxmlformats.org/officeDocument/2006/relationships/slideLayout" Target="../slideLayouts/slideLayout580.xml"/><Relationship Id="rId4" Type="http://schemas.openxmlformats.org/officeDocument/2006/relationships/slideLayout" Target="../slideLayouts/slideLayout565.xml"/><Relationship Id="rId9" Type="http://schemas.openxmlformats.org/officeDocument/2006/relationships/slideLayout" Target="../slideLayouts/slideLayout570.xml"/><Relationship Id="rId14" Type="http://schemas.openxmlformats.org/officeDocument/2006/relationships/slideLayout" Target="../slideLayouts/slideLayout575.xml"/><Relationship Id="rId22" Type="http://schemas.openxmlformats.org/officeDocument/2006/relationships/theme" Target="../theme/theme15.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34" Type="http://schemas.openxmlformats.org/officeDocument/2006/relationships/image" Target="../media/image31.emf"/><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33" Type="http://schemas.openxmlformats.org/officeDocument/2006/relationships/theme" Target="../theme/theme2.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slideLayout" Target="../slideLayouts/slideLayout77.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slideLayout" Target="../slideLayouts/slideLayout80.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slideLayout" Target="../slideLayouts/slideLayout79.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 Id="rId8"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slideLayout" Target="../slideLayouts/slideLayout106.xml"/><Relationship Id="rId39" Type="http://schemas.openxmlformats.org/officeDocument/2006/relationships/slideLayout" Target="../slideLayouts/slideLayout119.xml"/><Relationship Id="rId21" Type="http://schemas.openxmlformats.org/officeDocument/2006/relationships/slideLayout" Target="../slideLayouts/slideLayout101.xml"/><Relationship Id="rId34" Type="http://schemas.openxmlformats.org/officeDocument/2006/relationships/slideLayout" Target="../slideLayouts/slideLayout114.xml"/><Relationship Id="rId42" Type="http://schemas.openxmlformats.org/officeDocument/2006/relationships/slideLayout" Target="../slideLayouts/slideLayout122.xml"/><Relationship Id="rId47" Type="http://schemas.openxmlformats.org/officeDocument/2006/relationships/slideLayout" Target="../slideLayouts/slideLayout127.xml"/><Relationship Id="rId7" Type="http://schemas.openxmlformats.org/officeDocument/2006/relationships/slideLayout" Target="../slideLayouts/slideLayout8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9" Type="http://schemas.openxmlformats.org/officeDocument/2006/relationships/slideLayout" Target="../slideLayouts/slideLayout109.xml"/><Relationship Id="rId11" Type="http://schemas.openxmlformats.org/officeDocument/2006/relationships/slideLayout" Target="../slideLayouts/slideLayout91.xml"/><Relationship Id="rId24" Type="http://schemas.openxmlformats.org/officeDocument/2006/relationships/slideLayout" Target="../slideLayouts/slideLayout104.xml"/><Relationship Id="rId32" Type="http://schemas.openxmlformats.org/officeDocument/2006/relationships/slideLayout" Target="../slideLayouts/slideLayout112.xml"/><Relationship Id="rId37" Type="http://schemas.openxmlformats.org/officeDocument/2006/relationships/slideLayout" Target="../slideLayouts/slideLayout117.xml"/><Relationship Id="rId40" Type="http://schemas.openxmlformats.org/officeDocument/2006/relationships/slideLayout" Target="../slideLayouts/slideLayout120.xml"/><Relationship Id="rId45" Type="http://schemas.openxmlformats.org/officeDocument/2006/relationships/slideLayout" Target="../slideLayouts/slideLayout125.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28" Type="http://schemas.openxmlformats.org/officeDocument/2006/relationships/slideLayout" Target="../slideLayouts/slideLayout108.xml"/><Relationship Id="rId36" Type="http://schemas.openxmlformats.org/officeDocument/2006/relationships/slideLayout" Target="../slideLayouts/slideLayout116.xml"/><Relationship Id="rId49" Type="http://schemas.openxmlformats.org/officeDocument/2006/relationships/image" Target="../media/image36.emf"/><Relationship Id="rId10" Type="http://schemas.openxmlformats.org/officeDocument/2006/relationships/slideLayout" Target="../slideLayouts/slideLayout90.xml"/><Relationship Id="rId19" Type="http://schemas.openxmlformats.org/officeDocument/2006/relationships/slideLayout" Target="../slideLayouts/slideLayout99.xml"/><Relationship Id="rId31" Type="http://schemas.openxmlformats.org/officeDocument/2006/relationships/slideLayout" Target="../slideLayouts/slideLayout111.xml"/><Relationship Id="rId44" Type="http://schemas.openxmlformats.org/officeDocument/2006/relationships/slideLayout" Target="../slideLayouts/slideLayout124.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slideLayout" Target="../slideLayouts/slideLayout107.xml"/><Relationship Id="rId30" Type="http://schemas.openxmlformats.org/officeDocument/2006/relationships/slideLayout" Target="../slideLayouts/slideLayout110.xml"/><Relationship Id="rId35" Type="http://schemas.openxmlformats.org/officeDocument/2006/relationships/slideLayout" Target="../slideLayouts/slideLayout115.xml"/><Relationship Id="rId43" Type="http://schemas.openxmlformats.org/officeDocument/2006/relationships/slideLayout" Target="../slideLayouts/slideLayout123.xml"/><Relationship Id="rId48" Type="http://schemas.openxmlformats.org/officeDocument/2006/relationships/theme" Target="../theme/theme3.xml"/><Relationship Id="rId8" Type="http://schemas.openxmlformats.org/officeDocument/2006/relationships/slideLayout" Target="../slideLayouts/slideLayout88.xml"/><Relationship Id="rId3" Type="http://schemas.openxmlformats.org/officeDocument/2006/relationships/slideLayout" Target="../slideLayouts/slideLayout83.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slideLayout" Target="../slideLayouts/slideLayout105.xml"/><Relationship Id="rId33" Type="http://schemas.openxmlformats.org/officeDocument/2006/relationships/slideLayout" Target="../slideLayouts/slideLayout113.xml"/><Relationship Id="rId38" Type="http://schemas.openxmlformats.org/officeDocument/2006/relationships/slideLayout" Target="../slideLayouts/slideLayout118.xml"/><Relationship Id="rId46" Type="http://schemas.openxmlformats.org/officeDocument/2006/relationships/slideLayout" Target="../slideLayouts/slideLayout126.xml"/><Relationship Id="rId20" Type="http://schemas.openxmlformats.org/officeDocument/2006/relationships/slideLayout" Target="../slideLayouts/slideLayout100.xml"/><Relationship Id="rId41" Type="http://schemas.openxmlformats.org/officeDocument/2006/relationships/slideLayout" Target="../slideLayouts/slideLayout121.xml"/><Relationship Id="rId1" Type="http://schemas.openxmlformats.org/officeDocument/2006/relationships/slideLayout" Target="../slideLayouts/slideLayout81.xml"/><Relationship Id="rId6" Type="http://schemas.openxmlformats.org/officeDocument/2006/relationships/slideLayout" Target="../slideLayouts/slideLayout8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26" Type="http://schemas.openxmlformats.org/officeDocument/2006/relationships/slideLayout" Target="../slideLayouts/slideLayout153.xml"/><Relationship Id="rId3" Type="http://schemas.openxmlformats.org/officeDocument/2006/relationships/slideLayout" Target="../slideLayouts/slideLayout130.xml"/><Relationship Id="rId21" Type="http://schemas.openxmlformats.org/officeDocument/2006/relationships/slideLayout" Target="../slideLayouts/slideLayout148.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5" Type="http://schemas.openxmlformats.org/officeDocument/2006/relationships/slideLayout" Target="../slideLayouts/slideLayout152.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0" Type="http://schemas.openxmlformats.org/officeDocument/2006/relationships/slideLayout" Target="../slideLayouts/slideLayout147.xml"/><Relationship Id="rId29" Type="http://schemas.openxmlformats.org/officeDocument/2006/relationships/image" Target="../media/image31.emf"/><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24" Type="http://schemas.openxmlformats.org/officeDocument/2006/relationships/slideLayout" Target="../slideLayouts/slideLayout151.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23" Type="http://schemas.openxmlformats.org/officeDocument/2006/relationships/slideLayout" Target="../slideLayouts/slideLayout150.xml"/><Relationship Id="rId28" Type="http://schemas.openxmlformats.org/officeDocument/2006/relationships/theme" Target="../theme/theme4.xml"/><Relationship Id="rId10" Type="http://schemas.openxmlformats.org/officeDocument/2006/relationships/slideLayout" Target="../slideLayouts/slideLayout137.xml"/><Relationship Id="rId19" Type="http://schemas.openxmlformats.org/officeDocument/2006/relationships/slideLayout" Target="../slideLayouts/slideLayout146.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 Id="rId22" Type="http://schemas.openxmlformats.org/officeDocument/2006/relationships/slideLayout" Target="../slideLayouts/slideLayout149.xml"/><Relationship Id="rId27" Type="http://schemas.openxmlformats.org/officeDocument/2006/relationships/slideLayout" Target="../slideLayouts/slideLayout15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67.xml"/><Relationship Id="rId18" Type="http://schemas.openxmlformats.org/officeDocument/2006/relationships/slideLayout" Target="../slideLayouts/slideLayout172.xml"/><Relationship Id="rId26" Type="http://schemas.openxmlformats.org/officeDocument/2006/relationships/slideLayout" Target="../slideLayouts/slideLayout180.xml"/><Relationship Id="rId3" Type="http://schemas.openxmlformats.org/officeDocument/2006/relationships/slideLayout" Target="../slideLayouts/slideLayout157.xml"/><Relationship Id="rId21" Type="http://schemas.openxmlformats.org/officeDocument/2006/relationships/slideLayout" Target="../slideLayouts/slideLayout175.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17" Type="http://schemas.openxmlformats.org/officeDocument/2006/relationships/slideLayout" Target="../slideLayouts/slideLayout171.xml"/><Relationship Id="rId25" Type="http://schemas.openxmlformats.org/officeDocument/2006/relationships/slideLayout" Target="../slideLayouts/slideLayout179.xml"/><Relationship Id="rId33" Type="http://schemas.openxmlformats.org/officeDocument/2006/relationships/image" Target="../media/image2.svg"/><Relationship Id="rId2" Type="http://schemas.openxmlformats.org/officeDocument/2006/relationships/slideLayout" Target="../slideLayouts/slideLayout156.xml"/><Relationship Id="rId16" Type="http://schemas.openxmlformats.org/officeDocument/2006/relationships/slideLayout" Target="../slideLayouts/slideLayout170.xml"/><Relationship Id="rId20" Type="http://schemas.openxmlformats.org/officeDocument/2006/relationships/slideLayout" Target="../slideLayouts/slideLayout174.xml"/><Relationship Id="rId29" Type="http://schemas.openxmlformats.org/officeDocument/2006/relationships/slideLayout" Target="../slideLayouts/slideLayout183.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24" Type="http://schemas.openxmlformats.org/officeDocument/2006/relationships/slideLayout" Target="../slideLayouts/slideLayout178.xml"/><Relationship Id="rId32" Type="http://schemas.openxmlformats.org/officeDocument/2006/relationships/image" Target="../media/image1.png"/><Relationship Id="rId5" Type="http://schemas.openxmlformats.org/officeDocument/2006/relationships/slideLayout" Target="../slideLayouts/slideLayout159.xml"/><Relationship Id="rId15" Type="http://schemas.openxmlformats.org/officeDocument/2006/relationships/slideLayout" Target="../slideLayouts/slideLayout169.xml"/><Relationship Id="rId23" Type="http://schemas.openxmlformats.org/officeDocument/2006/relationships/slideLayout" Target="../slideLayouts/slideLayout177.xml"/><Relationship Id="rId28" Type="http://schemas.openxmlformats.org/officeDocument/2006/relationships/slideLayout" Target="../slideLayouts/slideLayout182.xml"/><Relationship Id="rId10" Type="http://schemas.openxmlformats.org/officeDocument/2006/relationships/slideLayout" Target="../slideLayouts/slideLayout164.xml"/><Relationship Id="rId19" Type="http://schemas.openxmlformats.org/officeDocument/2006/relationships/slideLayout" Target="../slideLayouts/slideLayout173.xml"/><Relationship Id="rId31" Type="http://schemas.openxmlformats.org/officeDocument/2006/relationships/theme" Target="../theme/theme5.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 Id="rId22" Type="http://schemas.openxmlformats.org/officeDocument/2006/relationships/slideLayout" Target="../slideLayouts/slideLayout176.xml"/><Relationship Id="rId27" Type="http://schemas.openxmlformats.org/officeDocument/2006/relationships/slideLayout" Target="../slideLayouts/slideLayout181.xml"/><Relationship Id="rId30" Type="http://schemas.openxmlformats.org/officeDocument/2006/relationships/slideLayout" Target="../slideLayouts/slideLayout184.xml"/><Relationship Id="rId8" Type="http://schemas.openxmlformats.org/officeDocument/2006/relationships/slideLayout" Target="../slideLayouts/slideLayout162.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97.xml"/><Relationship Id="rId18" Type="http://schemas.openxmlformats.org/officeDocument/2006/relationships/slideLayout" Target="../slideLayouts/slideLayout202.xml"/><Relationship Id="rId26" Type="http://schemas.openxmlformats.org/officeDocument/2006/relationships/slideLayout" Target="../slideLayouts/slideLayout210.xml"/><Relationship Id="rId39" Type="http://schemas.openxmlformats.org/officeDocument/2006/relationships/slideLayout" Target="../slideLayouts/slideLayout223.xml"/><Relationship Id="rId21" Type="http://schemas.openxmlformats.org/officeDocument/2006/relationships/slideLayout" Target="../slideLayouts/slideLayout205.xml"/><Relationship Id="rId34" Type="http://schemas.openxmlformats.org/officeDocument/2006/relationships/slideLayout" Target="../slideLayouts/slideLayout218.xml"/><Relationship Id="rId42" Type="http://schemas.openxmlformats.org/officeDocument/2006/relationships/slideLayout" Target="../slideLayouts/slideLayout226.xml"/><Relationship Id="rId47" Type="http://schemas.openxmlformats.org/officeDocument/2006/relationships/slideLayout" Target="../slideLayouts/slideLayout231.xml"/><Relationship Id="rId50" Type="http://schemas.openxmlformats.org/officeDocument/2006/relationships/slideLayout" Target="../slideLayouts/slideLayout234.xml"/><Relationship Id="rId55" Type="http://schemas.openxmlformats.org/officeDocument/2006/relationships/slideLayout" Target="../slideLayouts/slideLayout239.xml"/><Relationship Id="rId7" Type="http://schemas.openxmlformats.org/officeDocument/2006/relationships/slideLayout" Target="../slideLayouts/slideLayout191.xml"/><Relationship Id="rId2" Type="http://schemas.openxmlformats.org/officeDocument/2006/relationships/slideLayout" Target="../slideLayouts/slideLayout186.xml"/><Relationship Id="rId16" Type="http://schemas.openxmlformats.org/officeDocument/2006/relationships/slideLayout" Target="../slideLayouts/slideLayout200.xml"/><Relationship Id="rId29" Type="http://schemas.openxmlformats.org/officeDocument/2006/relationships/slideLayout" Target="../slideLayouts/slideLayout213.xml"/><Relationship Id="rId11" Type="http://schemas.openxmlformats.org/officeDocument/2006/relationships/slideLayout" Target="../slideLayouts/slideLayout195.xml"/><Relationship Id="rId24" Type="http://schemas.openxmlformats.org/officeDocument/2006/relationships/slideLayout" Target="../slideLayouts/slideLayout208.xml"/><Relationship Id="rId32" Type="http://schemas.openxmlformats.org/officeDocument/2006/relationships/slideLayout" Target="../slideLayouts/slideLayout216.xml"/><Relationship Id="rId37" Type="http://schemas.openxmlformats.org/officeDocument/2006/relationships/slideLayout" Target="../slideLayouts/slideLayout221.xml"/><Relationship Id="rId40" Type="http://schemas.openxmlformats.org/officeDocument/2006/relationships/slideLayout" Target="../slideLayouts/slideLayout224.xml"/><Relationship Id="rId45" Type="http://schemas.openxmlformats.org/officeDocument/2006/relationships/slideLayout" Target="../slideLayouts/slideLayout229.xml"/><Relationship Id="rId53" Type="http://schemas.openxmlformats.org/officeDocument/2006/relationships/slideLayout" Target="../slideLayouts/slideLayout237.xml"/><Relationship Id="rId58" Type="http://schemas.openxmlformats.org/officeDocument/2006/relationships/theme" Target="../theme/theme6.xml"/><Relationship Id="rId5" Type="http://schemas.openxmlformats.org/officeDocument/2006/relationships/slideLayout" Target="../slideLayouts/slideLayout189.xml"/><Relationship Id="rId19" Type="http://schemas.openxmlformats.org/officeDocument/2006/relationships/slideLayout" Target="../slideLayouts/slideLayout203.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slideLayout" Target="../slideLayouts/slideLayout198.xml"/><Relationship Id="rId22" Type="http://schemas.openxmlformats.org/officeDocument/2006/relationships/slideLayout" Target="../slideLayouts/slideLayout206.xml"/><Relationship Id="rId27" Type="http://schemas.openxmlformats.org/officeDocument/2006/relationships/slideLayout" Target="../slideLayouts/slideLayout211.xml"/><Relationship Id="rId30" Type="http://schemas.openxmlformats.org/officeDocument/2006/relationships/slideLayout" Target="../slideLayouts/slideLayout214.xml"/><Relationship Id="rId35" Type="http://schemas.openxmlformats.org/officeDocument/2006/relationships/slideLayout" Target="../slideLayouts/slideLayout219.xml"/><Relationship Id="rId43" Type="http://schemas.openxmlformats.org/officeDocument/2006/relationships/slideLayout" Target="../slideLayouts/slideLayout227.xml"/><Relationship Id="rId48" Type="http://schemas.openxmlformats.org/officeDocument/2006/relationships/slideLayout" Target="../slideLayouts/slideLayout232.xml"/><Relationship Id="rId56" Type="http://schemas.openxmlformats.org/officeDocument/2006/relationships/slideLayout" Target="../slideLayouts/slideLayout240.xml"/><Relationship Id="rId8" Type="http://schemas.openxmlformats.org/officeDocument/2006/relationships/slideLayout" Target="../slideLayouts/slideLayout192.xml"/><Relationship Id="rId51" Type="http://schemas.openxmlformats.org/officeDocument/2006/relationships/slideLayout" Target="../slideLayouts/slideLayout235.xml"/><Relationship Id="rId3" Type="http://schemas.openxmlformats.org/officeDocument/2006/relationships/slideLayout" Target="../slideLayouts/slideLayout187.xml"/><Relationship Id="rId12" Type="http://schemas.openxmlformats.org/officeDocument/2006/relationships/slideLayout" Target="../slideLayouts/slideLayout196.xml"/><Relationship Id="rId17" Type="http://schemas.openxmlformats.org/officeDocument/2006/relationships/slideLayout" Target="../slideLayouts/slideLayout201.xml"/><Relationship Id="rId25" Type="http://schemas.openxmlformats.org/officeDocument/2006/relationships/slideLayout" Target="../slideLayouts/slideLayout209.xml"/><Relationship Id="rId33" Type="http://schemas.openxmlformats.org/officeDocument/2006/relationships/slideLayout" Target="../slideLayouts/slideLayout217.xml"/><Relationship Id="rId38" Type="http://schemas.openxmlformats.org/officeDocument/2006/relationships/slideLayout" Target="../slideLayouts/slideLayout222.xml"/><Relationship Id="rId46" Type="http://schemas.openxmlformats.org/officeDocument/2006/relationships/slideLayout" Target="../slideLayouts/slideLayout230.xml"/><Relationship Id="rId59" Type="http://schemas.openxmlformats.org/officeDocument/2006/relationships/image" Target="../media/image1.png"/><Relationship Id="rId20" Type="http://schemas.openxmlformats.org/officeDocument/2006/relationships/slideLayout" Target="../slideLayouts/slideLayout204.xml"/><Relationship Id="rId41" Type="http://schemas.openxmlformats.org/officeDocument/2006/relationships/slideLayout" Target="../slideLayouts/slideLayout225.xml"/><Relationship Id="rId54" Type="http://schemas.openxmlformats.org/officeDocument/2006/relationships/slideLayout" Target="../slideLayouts/slideLayout238.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5" Type="http://schemas.openxmlformats.org/officeDocument/2006/relationships/slideLayout" Target="../slideLayouts/slideLayout199.xml"/><Relationship Id="rId23" Type="http://schemas.openxmlformats.org/officeDocument/2006/relationships/slideLayout" Target="../slideLayouts/slideLayout207.xml"/><Relationship Id="rId28" Type="http://schemas.openxmlformats.org/officeDocument/2006/relationships/slideLayout" Target="../slideLayouts/slideLayout212.xml"/><Relationship Id="rId36" Type="http://schemas.openxmlformats.org/officeDocument/2006/relationships/slideLayout" Target="../slideLayouts/slideLayout220.xml"/><Relationship Id="rId49" Type="http://schemas.openxmlformats.org/officeDocument/2006/relationships/slideLayout" Target="../slideLayouts/slideLayout233.xml"/><Relationship Id="rId57" Type="http://schemas.openxmlformats.org/officeDocument/2006/relationships/slideLayout" Target="../slideLayouts/slideLayout241.xml"/><Relationship Id="rId10" Type="http://schemas.openxmlformats.org/officeDocument/2006/relationships/slideLayout" Target="../slideLayouts/slideLayout194.xml"/><Relationship Id="rId31" Type="http://schemas.openxmlformats.org/officeDocument/2006/relationships/slideLayout" Target="../slideLayouts/slideLayout215.xml"/><Relationship Id="rId44" Type="http://schemas.openxmlformats.org/officeDocument/2006/relationships/slideLayout" Target="../slideLayouts/slideLayout228.xml"/><Relationship Id="rId52" Type="http://schemas.openxmlformats.org/officeDocument/2006/relationships/slideLayout" Target="../slideLayouts/slideLayout236.xml"/><Relationship Id="rId60" Type="http://schemas.openxmlformats.org/officeDocument/2006/relationships/image" Target="../media/image2.svg"/></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54.xml"/><Relationship Id="rId18" Type="http://schemas.openxmlformats.org/officeDocument/2006/relationships/slideLayout" Target="../slideLayouts/slideLayout259.xml"/><Relationship Id="rId26" Type="http://schemas.openxmlformats.org/officeDocument/2006/relationships/slideLayout" Target="../slideLayouts/slideLayout267.xml"/><Relationship Id="rId39" Type="http://schemas.openxmlformats.org/officeDocument/2006/relationships/slideLayout" Target="../slideLayouts/slideLayout280.xml"/><Relationship Id="rId21" Type="http://schemas.openxmlformats.org/officeDocument/2006/relationships/slideLayout" Target="../slideLayouts/slideLayout262.xml"/><Relationship Id="rId34" Type="http://schemas.openxmlformats.org/officeDocument/2006/relationships/slideLayout" Target="../slideLayouts/slideLayout275.xml"/><Relationship Id="rId42" Type="http://schemas.openxmlformats.org/officeDocument/2006/relationships/slideLayout" Target="../slideLayouts/slideLayout283.xml"/><Relationship Id="rId47" Type="http://schemas.openxmlformats.org/officeDocument/2006/relationships/slideLayout" Target="../slideLayouts/slideLayout288.xml"/><Relationship Id="rId50" Type="http://schemas.openxmlformats.org/officeDocument/2006/relationships/slideLayout" Target="../slideLayouts/slideLayout291.xml"/><Relationship Id="rId55" Type="http://schemas.openxmlformats.org/officeDocument/2006/relationships/slideLayout" Target="../slideLayouts/slideLayout296.xml"/><Relationship Id="rId7" Type="http://schemas.openxmlformats.org/officeDocument/2006/relationships/slideLayout" Target="../slideLayouts/slideLayout248.xml"/><Relationship Id="rId2" Type="http://schemas.openxmlformats.org/officeDocument/2006/relationships/slideLayout" Target="../slideLayouts/slideLayout243.xml"/><Relationship Id="rId16" Type="http://schemas.openxmlformats.org/officeDocument/2006/relationships/slideLayout" Target="../slideLayouts/slideLayout257.xml"/><Relationship Id="rId29" Type="http://schemas.openxmlformats.org/officeDocument/2006/relationships/slideLayout" Target="../slideLayouts/slideLayout270.xml"/><Relationship Id="rId11" Type="http://schemas.openxmlformats.org/officeDocument/2006/relationships/slideLayout" Target="../slideLayouts/slideLayout252.xml"/><Relationship Id="rId24" Type="http://schemas.openxmlformats.org/officeDocument/2006/relationships/slideLayout" Target="../slideLayouts/slideLayout265.xml"/><Relationship Id="rId32" Type="http://schemas.openxmlformats.org/officeDocument/2006/relationships/slideLayout" Target="../slideLayouts/slideLayout273.xml"/><Relationship Id="rId37" Type="http://schemas.openxmlformats.org/officeDocument/2006/relationships/slideLayout" Target="../slideLayouts/slideLayout278.xml"/><Relationship Id="rId40" Type="http://schemas.openxmlformats.org/officeDocument/2006/relationships/slideLayout" Target="../slideLayouts/slideLayout281.xml"/><Relationship Id="rId45" Type="http://schemas.openxmlformats.org/officeDocument/2006/relationships/slideLayout" Target="../slideLayouts/slideLayout286.xml"/><Relationship Id="rId53" Type="http://schemas.openxmlformats.org/officeDocument/2006/relationships/slideLayout" Target="../slideLayouts/slideLayout294.xml"/><Relationship Id="rId58" Type="http://schemas.openxmlformats.org/officeDocument/2006/relationships/slideLayout" Target="../slideLayouts/slideLayout299.xml"/><Relationship Id="rId5" Type="http://schemas.openxmlformats.org/officeDocument/2006/relationships/slideLayout" Target="../slideLayouts/slideLayout246.xml"/><Relationship Id="rId61" Type="http://schemas.openxmlformats.org/officeDocument/2006/relationships/image" Target="../media/image1.png"/><Relationship Id="rId19" Type="http://schemas.openxmlformats.org/officeDocument/2006/relationships/slideLayout" Target="../slideLayouts/slideLayout260.xml"/><Relationship Id="rId14" Type="http://schemas.openxmlformats.org/officeDocument/2006/relationships/slideLayout" Target="../slideLayouts/slideLayout255.xml"/><Relationship Id="rId22" Type="http://schemas.openxmlformats.org/officeDocument/2006/relationships/slideLayout" Target="../slideLayouts/slideLayout263.xml"/><Relationship Id="rId27" Type="http://schemas.openxmlformats.org/officeDocument/2006/relationships/slideLayout" Target="../slideLayouts/slideLayout268.xml"/><Relationship Id="rId30" Type="http://schemas.openxmlformats.org/officeDocument/2006/relationships/slideLayout" Target="../slideLayouts/slideLayout271.xml"/><Relationship Id="rId35" Type="http://schemas.openxmlformats.org/officeDocument/2006/relationships/slideLayout" Target="../slideLayouts/slideLayout276.xml"/><Relationship Id="rId43" Type="http://schemas.openxmlformats.org/officeDocument/2006/relationships/slideLayout" Target="../slideLayouts/slideLayout284.xml"/><Relationship Id="rId48" Type="http://schemas.openxmlformats.org/officeDocument/2006/relationships/slideLayout" Target="../slideLayouts/slideLayout289.xml"/><Relationship Id="rId56" Type="http://schemas.openxmlformats.org/officeDocument/2006/relationships/slideLayout" Target="../slideLayouts/slideLayout297.xml"/><Relationship Id="rId8" Type="http://schemas.openxmlformats.org/officeDocument/2006/relationships/slideLayout" Target="../slideLayouts/slideLayout249.xml"/><Relationship Id="rId51" Type="http://schemas.openxmlformats.org/officeDocument/2006/relationships/slideLayout" Target="../slideLayouts/slideLayout292.xml"/><Relationship Id="rId3" Type="http://schemas.openxmlformats.org/officeDocument/2006/relationships/slideLayout" Target="../slideLayouts/slideLayout244.xml"/><Relationship Id="rId12" Type="http://schemas.openxmlformats.org/officeDocument/2006/relationships/slideLayout" Target="../slideLayouts/slideLayout253.xml"/><Relationship Id="rId17" Type="http://schemas.openxmlformats.org/officeDocument/2006/relationships/slideLayout" Target="../slideLayouts/slideLayout258.xml"/><Relationship Id="rId25" Type="http://schemas.openxmlformats.org/officeDocument/2006/relationships/slideLayout" Target="../slideLayouts/slideLayout266.xml"/><Relationship Id="rId33" Type="http://schemas.openxmlformats.org/officeDocument/2006/relationships/slideLayout" Target="../slideLayouts/slideLayout274.xml"/><Relationship Id="rId38" Type="http://schemas.openxmlformats.org/officeDocument/2006/relationships/slideLayout" Target="../slideLayouts/slideLayout279.xml"/><Relationship Id="rId46" Type="http://schemas.openxmlformats.org/officeDocument/2006/relationships/slideLayout" Target="../slideLayouts/slideLayout287.xml"/><Relationship Id="rId59" Type="http://schemas.openxmlformats.org/officeDocument/2006/relationships/slideLayout" Target="../slideLayouts/slideLayout300.xml"/><Relationship Id="rId20" Type="http://schemas.openxmlformats.org/officeDocument/2006/relationships/slideLayout" Target="../slideLayouts/slideLayout261.xml"/><Relationship Id="rId41" Type="http://schemas.openxmlformats.org/officeDocument/2006/relationships/slideLayout" Target="../slideLayouts/slideLayout282.xml"/><Relationship Id="rId54" Type="http://schemas.openxmlformats.org/officeDocument/2006/relationships/slideLayout" Target="../slideLayouts/slideLayout295.xml"/><Relationship Id="rId62" Type="http://schemas.openxmlformats.org/officeDocument/2006/relationships/image" Target="../media/image2.svg"/><Relationship Id="rId1" Type="http://schemas.openxmlformats.org/officeDocument/2006/relationships/slideLayout" Target="../slideLayouts/slideLayout242.xml"/><Relationship Id="rId6" Type="http://schemas.openxmlformats.org/officeDocument/2006/relationships/slideLayout" Target="../slideLayouts/slideLayout247.xml"/><Relationship Id="rId15" Type="http://schemas.openxmlformats.org/officeDocument/2006/relationships/slideLayout" Target="../slideLayouts/slideLayout256.xml"/><Relationship Id="rId23" Type="http://schemas.openxmlformats.org/officeDocument/2006/relationships/slideLayout" Target="../slideLayouts/slideLayout264.xml"/><Relationship Id="rId28" Type="http://schemas.openxmlformats.org/officeDocument/2006/relationships/slideLayout" Target="../slideLayouts/slideLayout269.xml"/><Relationship Id="rId36" Type="http://schemas.openxmlformats.org/officeDocument/2006/relationships/slideLayout" Target="../slideLayouts/slideLayout277.xml"/><Relationship Id="rId49" Type="http://schemas.openxmlformats.org/officeDocument/2006/relationships/slideLayout" Target="../slideLayouts/slideLayout290.xml"/><Relationship Id="rId57" Type="http://schemas.openxmlformats.org/officeDocument/2006/relationships/slideLayout" Target="../slideLayouts/slideLayout298.xml"/><Relationship Id="rId10" Type="http://schemas.openxmlformats.org/officeDocument/2006/relationships/slideLayout" Target="../slideLayouts/slideLayout251.xml"/><Relationship Id="rId31" Type="http://schemas.openxmlformats.org/officeDocument/2006/relationships/slideLayout" Target="../slideLayouts/slideLayout272.xml"/><Relationship Id="rId44" Type="http://schemas.openxmlformats.org/officeDocument/2006/relationships/slideLayout" Target="../slideLayouts/slideLayout285.xml"/><Relationship Id="rId52" Type="http://schemas.openxmlformats.org/officeDocument/2006/relationships/slideLayout" Target="../slideLayouts/slideLayout293.xml"/><Relationship Id="rId60" Type="http://schemas.openxmlformats.org/officeDocument/2006/relationships/theme" Target="../theme/theme7.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313.xml"/><Relationship Id="rId18" Type="http://schemas.openxmlformats.org/officeDocument/2006/relationships/slideLayout" Target="../slideLayouts/slideLayout318.xml"/><Relationship Id="rId26" Type="http://schemas.openxmlformats.org/officeDocument/2006/relationships/slideLayout" Target="../slideLayouts/slideLayout326.xml"/><Relationship Id="rId39" Type="http://schemas.openxmlformats.org/officeDocument/2006/relationships/theme" Target="../theme/theme8.xml"/><Relationship Id="rId21" Type="http://schemas.openxmlformats.org/officeDocument/2006/relationships/slideLayout" Target="../slideLayouts/slideLayout321.xml"/><Relationship Id="rId34" Type="http://schemas.openxmlformats.org/officeDocument/2006/relationships/slideLayout" Target="../slideLayouts/slideLayout334.xml"/><Relationship Id="rId7" Type="http://schemas.openxmlformats.org/officeDocument/2006/relationships/slideLayout" Target="../slideLayouts/slideLayout307.xml"/><Relationship Id="rId12" Type="http://schemas.openxmlformats.org/officeDocument/2006/relationships/slideLayout" Target="../slideLayouts/slideLayout312.xml"/><Relationship Id="rId17" Type="http://schemas.openxmlformats.org/officeDocument/2006/relationships/slideLayout" Target="../slideLayouts/slideLayout317.xml"/><Relationship Id="rId25" Type="http://schemas.openxmlformats.org/officeDocument/2006/relationships/slideLayout" Target="../slideLayouts/slideLayout325.xml"/><Relationship Id="rId33" Type="http://schemas.openxmlformats.org/officeDocument/2006/relationships/slideLayout" Target="../slideLayouts/slideLayout333.xml"/><Relationship Id="rId38" Type="http://schemas.openxmlformats.org/officeDocument/2006/relationships/slideLayout" Target="../slideLayouts/slideLayout338.xml"/><Relationship Id="rId2" Type="http://schemas.openxmlformats.org/officeDocument/2006/relationships/slideLayout" Target="../slideLayouts/slideLayout302.xml"/><Relationship Id="rId16" Type="http://schemas.openxmlformats.org/officeDocument/2006/relationships/slideLayout" Target="../slideLayouts/slideLayout316.xml"/><Relationship Id="rId20" Type="http://schemas.openxmlformats.org/officeDocument/2006/relationships/slideLayout" Target="../slideLayouts/slideLayout320.xml"/><Relationship Id="rId29" Type="http://schemas.openxmlformats.org/officeDocument/2006/relationships/slideLayout" Target="../slideLayouts/slideLayout329.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24" Type="http://schemas.openxmlformats.org/officeDocument/2006/relationships/slideLayout" Target="../slideLayouts/slideLayout324.xml"/><Relationship Id="rId32" Type="http://schemas.openxmlformats.org/officeDocument/2006/relationships/slideLayout" Target="../slideLayouts/slideLayout332.xml"/><Relationship Id="rId37" Type="http://schemas.openxmlformats.org/officeDocument/2006/relationships/slideLayout" Target="../slideLayouts/slideLayout337.xml"/><Relationship Id="rId40" Type="http://schemas.openxmlformats.org/officeDocument/2006/relationships/image" Target="../media/image31.emf"/><Relationship Id="rId5" Type="http://schemas.openxmlformats.org/officeDocument/2006/relationships/slideLayout" Target="../slideLayouts/slideLayout305.xml"/><Relationship Id="rId15" Type="http://schemas.openxmlformats.org/officeDocument/2006/relationships/slideLayout" Target="../slideLayouts/slideLayout315.xml"/><Relationship Id="rId23" Type="http://schemas.openxmlformats.org/officeDocument/2006/relationships/slideLayout" Target="../slideLayouts/slideLayout323.xml"/><Relationship Id="rId28" Type="http://schemas.openxmlformats.org/officeDocument/2006/relationships/slideLayout" Target="../slideLayouts/slideLayout328.xml"/><Relationship Id="rId36" Type="http://schemas.openxmlformats.org/officeDocument/2006/relationships/slideLayout" Target="../slideLayouts/slideLayout336.xml"/><Relationship Id="rId10" Type="http://schemas.openxmlformats.org/officeDocument/2006/relationships/slideLayout" Target="../slideLayouts/slideLayout310.xml"/><Relationship Id="rId19" Type="http://schemas.openxmlformats.org/officeDocument/2006/relationships/slideLayout" Target="../slideLayouts/slideLayout319.xml"/><Relationship Id="rId31" Type="http://schemas.openxmlformats.org/officeDocument/2006/relationships/slideLayout" Target="../slideLayouts/slideLayout331.xml"/><Relationship Id="rId4" Type="http://schemas.openxmlformats.org/officeDocument/2006/relationships/slideLayout" Target="../slideLayouts/slideLayout304.xml"/><Relationship Id="rId9" Type="http://schemas.openxmlformats.org/officeDocument/2006/relationships/slideLayout" Target="../slideLayouts/slideLayout309.xml"/><Relationship Id="rId14" Type="http://schemas.openxmlformats.org/officeDocument/2006/relationships/slideLayout" Target="../slideLayouts/slideLayout314.xml"/><Relationship Id="rId22" Type="http://schemas.openxmlformats.org/officeDocument/2006/relationships/slideLayout" Target="../slideLayouts/slideLayout322.xml"/><Relationship Id="rId27" Type="http://schemas.openxmlformats.org/officeDocument/2006/relationships/slideLayout" Target="../slideLayouts/slideLayout327.xml"/><Relationship Id="rId30" Type="http://schemas.openxmlformats.org/officeDocument/2006/relationships/slideLayout" Target="../slideLayouts/slideLayout330.xml"/><Relationship Id="rId35" Type="http://schemas.openxmlformats.org/officeDocument/2006/relationships/slideLayout" Target="../slideLayouts/slideLayout335.xml"/><Relationship Id="rId8" Type="http://schemas.openxmlformats.org/officeDocument/2006/relationships/slideLayout" Target="../slideLayouts/slideLayout308.xml"/><Relationship Id="rId3" Type="http://schemas.openxmlformats.org/officeDocument/2006/relationships/slideLayout" Target="../slideLayouts/slideLayout303.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351.xml"/><Relationship Id="rId18" Type="http://schemas.openxmlformats.org/officeDocument/2006/relationships/slideLayout" Target="../slideLayouts/slideLayout356.xml"/><Relationship Id="rId26" Type="http://schemas.openxmlformats.org/officeDocument/2006/relationships/slideLayout" Target="../slideLayouts/slideLayout364.xml"/><Relationship Id="rId39" Type="http://schemas.openxmlformats.org/officeDocument/2006/relationships/slideLayout" Target="../slideLayouts/slideLayout377.xml"/><Relationship Id="rId21" Type="http://schemas.openxmlformats.org/officeDocument/2006/relationships/slideLayout" Target="../slideLayouts/slideLayout359.xml"/><Relationship Id="rId34" Type="http://schemas.openxmlformats.org/officeDocument/2006/relationships/slideLayout" Target="../slideLayouts/slideLayout372.xml"/><Relationship Id="rId42" Type="http://schemas.openxmlformats.org/officeDocument/2006/relationships/slideLayout" Target="../slideLayouts/slideLayout380.xml"/><Relationship Id="rId47" Type="http://schemas.openxmlformats.org/officeDocument/2006/relationships/slideLayout" Target="../slideLayouts/slideLayout385.xml"/><Relationship Id="rId50" Type="http://schemas.openxmlformats.org/officeDocument/2006/relationships/image" Target="../media/image1.png"/><Relationship Id="rId7" Type="http://schemas.openxmlformats.org/officeDocument/2006/relationships/slideLayout" Target="../slideLayouts/slideLayout345.xml"/><Relationship Id="rId2" Type="http://schemas.openxmlformats.org/officeDocument/2006/relationships/slideLayout" Target="../slideLayouts/slideLayout340.xml"/><Relationship Id="rId16" Type="http://schemas.openxmlformats.org/officeDocument/2006/relationships/slideLayout" Target="../slideLayouts/slideLayout354.xml"/><Relationship Id="rId29" Type="http://schemas.openxmlformats.org/officeDocument/2006/relationships/slideLayout" Target="../slideLayouts/slideLayout367.xml"/><Relationship Id="rId11" Type="http://schemas.openxmlformats.org/officeDocument/2006/relationships/slideLayout" Target="../slideLayouts/slideLayout349.xml"/><Relationship Id="rId24" Type="http://schemas.openxmlformats.org/officeDocument/2006/relationships/slideLayout" Target="../slideLayouts/slideLayout362.xml"/><Relationship Id="rId32" Type="http://schemas.openxmlformats.org/officeDocument/2006/relationships/slideLayout" Target="../slideLayouts/slideLayout370.xml"/><Relationship Id="rId37" Type="http://schemas.openxmlformats.org/officeDocument/2006/relationships/slideLayout" Target="../slideLayouts/slideLayout375.xml"/><Relationship Id="rId40" Type="http://schemas.openxmlformats.org/officeDocument/2006/relationships/slideLayout" Target="../slideLayouts/slideLayout378.xml"/><Relationship Id="rId45" Type="http://schemas.openxmlformats.org/officeDocument/2006/relationships/slideLayout" Target="../slideLayouts/slideLayout383.xml"/><Relationship Id="rId5" Type="http://schemas.openxmlformats.org/officeDocument/2006/relationships/slideLayout" Target="../slideLayouts/slideLayout343.xml"/><Relationship Id="rId15" Type="http://schemas.openxmlformats.org/officeDocument/2006/relationships/slideLayout" Target="../slideLayouts/slideLayout353.xml"/><Relationship Id="rId23" Type="http://schemas.openxmlformats.org/officeDocument/2006/relationships/slideLayout" Target="../slideLayouts/slideLayout361.xml"/><Relationship Id="rId28" Type="http://schemas.openxmlformats.org/officeDocument/2006/relationships/slideLayout" Target="../slideLayouts/slideLayout366.xml"/><Relationship Id="rId36" Type="http://schemas.openxmlformats.org/officeDocument/2006/relationships/slideLayout" Target="../slideLayouts/slideLayout374.xml"/><Relationship Id="rId49" Type="http://schemas.openxmlformats.org/officeDocument/2006/relationships/theme" Target="../theme/theme9.xml"/><Relationship Id="rId10" Type="http://schemas.openxmlformats.org/officeDocument/2006/relationships/slideLayout" Target="../slideLayouts/slideLayout348.xml"/><Relationship Id="rId19" Type="http://schemas.openxmlformats.org/officeDocument/2006/relationships/slideLayout" Target="../slideLayouts/slideLayout357.xml"/><Relationship Id="rId31" Type="http://schemas.openxmlformats.org/officeDocument/2006/relationships/slideLayout" Target="../slideLayouts/slideLayout369.xml"/><Relationship Id="rId44" Type="http://schemas.openxmlformats.org/officeDocument/2006/relationships/slideLayout" Target="../slideLayouts/slideLayout382.xml"/><Relationship Id="rId4" Type="http://schemas.openxmlformats.org/officeDocument/2006/relationships/slideLayout" Target="../slideLayouts/slideLayout342.xml"/><Relationship Id="rId9" Type="http://schemas.openxmlformats.org/officeDocument/2006/relationships/slideLayout" Target="../slideLayouts/slideLayout347.xml"/><Relationship Id="rId14" Type="http://schemas.openxmlformats.org/officeDocument/2006/relationships/slideLayout" Target="../slideLayouts/slideLayout352.xml"/><Relationship Id="rId22" Type="http://schemas.openxmlformats.org/officeDocument/2006/relationships/slideLayout" Target="../slideLayouts/slideLayout360.xml"/><Relationship Id="rId27" Type="http://schemas.openxmlformats.org/officeDocument/2006/relationships/slideLayout" Target="../slideLayouts/slideLayout365.xml"/><Relationship Id="rId30" Type="http://schemas.openxmlformats.org/officeDocument/2006/relationships/slideLayout" Target="../slideLayouts/slideLayout368.xml"/><Relationship Id="rId35" Type="http://schemas.openxmlformats.org/officeDocument/2006/relationships/slideLayout" Target="../slideLayouts/slideLayout373.xml"/><Relationship Id="rId43" Type="http://schemas.openxmlformats.org/officeDocument/2006/relationships/slideLayout" Target="../slideLayouts/slideLayout381.xml"/><Relationship Id="rId48" Type="http://schemas.openxmlformats.org/officeDocument/2006/relationships/slideLayout" Target="../slideLayouts/slideLayout386.xml"/><Relationship Id="rId8" Type="http://schemas.openxmlformats.org/officeDocument/2006/relationships/slideLayout" Target="../slideLayouts/slideLayout346.xml"/><Relationship Id="rId51" Type="http://schemas.openxmlformats.org/officeDocument/2006/relationships/image" Target="../media/image2.svg"/><Relationship Id="rId3" Type="http://schemas.openxmlformats.org/officeDocument/2006/relationships/slideLayout" Target="../slideLayouts/slideLayout341.xml"/><Relationship Id="rId12" Type="http://schemas.openxmlformats.org/officeDocument/2006/relationships/slideLayout" Target="../slideLayouts/slideLayout350.xml"/><Relationship Id="rId17" Type="http://schemas.openxmlformats.org/officeDocument/2006/relationships/slideLayout" Target="../slideLayouts/slideLayout355.xml"/><Relationship Id="rId25" Type="http://schemas.openxmlformats.org/officeDocument/2006/relationships/slideLayout" Target="../slideLayouts/slideLayout363.xml"/><Relationship Id="rId33" Type="http://schemas.openxmlformats.org/officeDocument/2006/relationships/slideLayout" Target="../slideLayouts/slideLayout371.xml"/><Relationship Id="rId38" Type="http://schemas.openxmlformats.org/officeDocument/2006/relationships/slideLayout" Target="../slideLayouts/slideLayout376.xml"/><Relationship Id="rId46" Type="http://schemas.openxmlformats.org/officeDocument/2006/relationships/slideLayout" Target="../slideLayouts/slideLayout384.xml"/><Relationship Id="rId20" Type="http://schemas.openxmlformats.org/officeDocument/2006/relationships/slideLayout" Target="../slideLayouts/slideLayout358.xml"/><Relationship Id="rId41" Type="http://schemas.openxmlformats.org/officeDocument/2006/relationships/slideLayout" Target="../slideLayouts/slideLayout379.xml"/><Relationship Id="rId1" Type="http://schemas.openxmlformats.org/officeDocument/2006/relationships/slideLayout" Target="../slideLayouts/slideLayout339.xml"/><Relationship Id="rId6" Type="http://schemas.openxmlformats.org/officeDocument/2006/relationships/slideLayout" Target="../slideLayouts/slideLayout3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0">
            <a:extLst>
              <a:ext uri="{96DAC541-7B7A-43D3-8B79-37D633B846F1}">
                <asvg:svgBlip xmlns:asvg="http://schemas.microsoft.com/office/drawing/2016/SVG/main" r:embed="rId51"/>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9036281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7D99B2-2E3F-5399-72D4-9F4DB252C148}"/>
              </a:ext>
            </a:extLst>
          </p:cNvPr>
          <p:cNvSpPr>
            <a:spLocks noGrp="1"/>
          </p:cNvSpPr>
          <p:nvPr>
            <p:ph type="title"/>
          </p:nvPr>
        </p:nvSpPr>
        <p:spPr>
          <a:xfrm>
            <a:off x="579438" y="587376"/>
            <a:ext cx="11029950" cy="686992"/>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9E741A-CE98-A94D-43D8-4D660F22B0CB}"/>
              </a:ext>
            </a:extLst>
          </p:cNvPr>
          <p:cNvSpPr>
            <a:spLocks noGrp="1"/>
          </p:cNvSpPr>
          <p:nvPr>
            <p:ph type="body" idx="1"/>
          </p:nvPr>
        </p:nvSpPr>
        <p:spPr>
          <a:xfrm>
            <a:off x="579438" y="1360488"/>
            <a:ext cx="11029950" cy="4910136"/>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2137143"/>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1pPr>
      <a:lvl2pPr marL="457200" indent="-228600" algn="l" defTabSz="914400" rtl="0" eaLnBrk="1" latinLnBrk="0" hangingPunct="1">
        <a:lnSpc>
          <a:spcPct val="100000"/>
        </a:lnSpc>
        <a:spcBef>
          <a:spcPts val="480"/>
        </a:spcBef>
        <a:buFont typeface="Arial" panose="020B0604020202020204" pitchFamily="34" charset="0"/>
        <a:buChar char="•"/>
        <a:defRPr sz="2000" kern="1200">
          <a:solidFill>
            <a:schemeClr val="tx1"/>
          </a:solidFill>
          <a:latin typeface="+mn-lt"/>
          <a:ea typeface="+mn-ea"/>
          <a:cs typeface="+mn-cs"/>
        </a:defRPr>
      </a:lvl2pPr>
      <a:lvl3pPr marL="658368" indent="-201168" algn="l" defTabSz="914400" rtl="0" eaLnBrk="1" latinLnBrk="0" hangingPunct="1">
        <a:lnSpc>
          <a:spcPct val="100000"/>
        </a:lnSpc>
        <a:spcBef>
          <a:spcPts val="384"/>
        </a:spcBef>
        <a:buFont typeface="Arial" panose="020B0604020202020204" pitchFamily="34" charset="0"/>
        <a:buChar char="•"/>
        <a:defRPr sz="1600" kern="1200">
          <a:solidFill>
            <a:schemeClr val="tx1"/>
          </a:solidFill>
          <a:latin typeface="+mn-lt"/>
          <a:ea typeface="+mn-ea"/>
          <a:cs typeface="+mn-cs"/>
        </a:defRPr>
      </a:lvl3pPr>
      <a:lvl4pPr marL="841248" indent="-182880" algn="l" defTabSz="914400" rtl="0" eaLnBrk="1" latinLnBrk="0" hangingPunct="1">
        <a:lnSpc>
          <a:spcPct val="90000"/>
        </a:lnSpc>
        <a:spcBef>
          <a:spcPts val="336"/>
        </a:spcBef>
        <a:buFont typeface="Arial" panose="020B0604020202020204" pitchFamily="34" charset="0"/>
        <a:buChar char="•"/>
        <a:defRPr sz="1400" kern="1200">
          <a:solidFill>
            <a:schemeClr val="tx1"/>
          </a:solidFill>
          <a:latin typeface="+mn-lt"/>
          <a:ea typeface="+mn-ea"/>
          <a:cs typeface="+mn-cs"/>
        </a:defRPr>
      </a:lvl4pPr>
      <a:lvl5pPr marL="1024128" indent="-164592" algn="l" defTabSz="914400" rtl="0" eaLnBrk="1" latinLnBrk="0" hangingPunct="1">
        <a:lnSpc>
          <a:spcPct val="90000"/>
        </a:lnSpc>
        <a:spcBef>
          <a:spcPts val="336"/>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5ACBF0"/>
          </p15:clr>
        </p15:guide>
        <p15:guide id="2" pos="3840">
          <p15:clr>
            <a:srgbClr val="5ACBF0"/>
          </p15:clr>
        </p15:guide>
        <p15:guide id="3" pos="185">
          <p15:clr>
            <a:srgbClr val="F26B43"/>
          </p15:clr>
        </p15:guide>
        <p15:guide id="4" pos="7498">
          <p15:clr>
            <a:srgbClr val="F26B43"/>
          </p15:clr>
        </p15:guide>
        <p15:guide id="5" pos="365">
          <p15:clr>
            <a:srgbClr val="F26B43"/>
          </p15:clr>
        </p15:guide>
        <p15:guide id="6" pos="7313">
          <p15:clr>
            <a:srgbClr val="F26B43"/>
          </p15:clr>
        </p15:guide>
        <p15:guide id="7" orient="horz" pos="4134">
          <p15:clr>
            <a:srgbClr val="F26B43"/>
          </p15:clr>
        </p15:guide>
        <p15:guide id="8" orient="horz" pos="182">
          <p15:clr>
            <a:srgbClr val="F26B43"/>
          </p15:clr>
        </p15:guide>
        <p15:guide id="9" orient="horz" pos="370">
          <p15:clr>
            <a:srgbClr val="F26B43"/>
          </p15:clr>
        </p15:guide>
        <p15:guide id="10" orient="horz" pos="3954">
          <p15:clr>
            <a:srgbClr val="F26B43"/>
          </p15:clr>
        </p15:guide>
        <p15:guide id="11" pos="3745">
          <p15:clr>
            <a:srgbClr val="F26B43"/>
          </p15:clr>
        </p15:guide>
        <p15:guide id="12" pos="6122">
          <p15:clr>
            <a:srgbClr val="F26B43"/>
          </p15:clr>
        </p15:guide>
        <p15:guide id="13" pos="2747">
          <p15:clr>
            <a:srgbClr val="F26B43"/>
          </p15:clr>
        </p15:guide>
        <p15:guide id="14" pos="4934">
          <p15:clr>
            <a:srgbClr val="F26B43"/>
          </p15:clr>
        </p15:guide>
        <p15:guide id="15" pos="5116">
          <p15:clr>
            <a:srgbClr val="F26B43"/>
          </p15:clr>
        </p15:guide>
        <p15:guide id="16" pos="2562">
          <p15:clr>
            <a:srgbClr val="F26B43"/>
          </p15:clr>
        </p15:guide>
        <p15:guide id="17" pos="1561">
          <p15:clr>
            <a:srgbClr val="F26B43"/>
          </p15:clr>
        </p15:guide>
        <p15:guide id="18" pos="6307">
          <p15:clr>
            <a:srgbClr val="F26B43"/>
          </p15:clr>
        </p15:guide>
        <p15:guide id="19" pos="1376">
          <p15:clr>
            <a:srgbClr val="F26B43"/>
          </p15:clr>
        </p15:guide>
        <p15:guide id="20" pos="3930">
          <p15:clr>
            <a:srgbClr val="F26B43"/>
          </p15:clr>
        </p15:guide>
        <p15:guide id="21" orient="horz" pos="675">
          <p15:clr>
            <a:srgbClr val="9FCC3B"/>
          </p15:clr>
        </p15:guide>
        <p15:guide id="22" orient="horz" pos="857">
          <p15:clr>
            <a:srgbClr val="9FCC3B"/>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5"/>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2"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4">
            <a:extLst>
              <a:ext uri="{96DAC541-7B7A-43D3-8B79-37D633B846F1}">
                <asvg:svgBlip xmlns:asvg="http://schemas.microsoft.com/office/drawing/2016/SVG/main" r:embed="rId55"/>
              </a:ext>
            </a:extLst>
          </a:blip>
          <a:srcRect/>
          <a:stretch/>
        </p:blipFill>
        <p:spPr>
          <a:xfrm rot="5400000">
            <a:off x="9509921" y="2743200"/>
            <a:ext cx="6858000" cy="1371600"/>
          </a:xfrm>
          <a:prstGeom prst="rect">
            <a:avLst/>
          </a:prstGeom>
        </p:spPr>
      </p:pic>
      <p:sp>
        <p:nvSpPr>
          <p:cNvPr id="5" name="Footer Placeholder 4">
            <a:extLst>
              <a:ext uri="{FF2B5EF4-FFF2-40B4-BE49-F238E27FC236}">
                <a16:creationId xmlns:a16="http://schemas.microsoft.com/office/drawing/2014/main" id="{950E7CBB-AA80-A6A2-843A-90EC3833C222}"/>
              </a:ext>
            </a:extLst>
          </p:cNvPr>
          <p:cNvSpPr>
            <a:spLocks noGrp="1"/>
          </p:cNvSpPr>
          <p:nvPr>
            <p:ph type="ftr" sz="quarter" idx="3"/>
          </p:nvPr>
        </p:nvSpPr>
        <p:spPr>
          <a:xfrm>
            <a:off x="584201" y="6183059"/>
            <a:ext cx="11025617" cy="365125"/>
          </a:xfrm>
          <a:prstGeom prst="rect">
            <a:avLst/>
          </a:prstGeom>
        </p:spPr>
        <p:txBody>
          <a:bodyPr vert="horz" lIns="91440" tIns="45720" rIns="91440" bIns="45720" rtlCol="0" anchor="b"/>
          <a:lstStyle>
            <a:lvl1pPr algn="l">
              <a:defRPr sz="800">
                <a:solidFill>
                  <a:schemeClr val="accent6">
                    <a:lumMod val="75000"/>
                  </a:schemeClr>
                </a:solidFill>
              </a:defRPr>
            </a:lvl1pPr>
          </a:lstStyle>
          <a:p>
            <a:endParaRPr lang="en-US"/>
          </a:p>
        </p:txBody>
      </p:sp>
    </p:spTree>
    <p:extLst>
      <p:ext uri="{BB962C8B-B14F-4D97-AF65-F5344CB8AC3E}">
        <p14:creationId xmlns:p14="http://schemas.microsoft.com/office/powerpoint/2010/main" val="3070194163"/>
      </p:ext>
    </p:extLst>
  </p:cSld>
  <p:clrMap bg1="dk1" tx1="lt1" bg2="dk2" tx2="lt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 id="2147484095" r:id="rId12"/>
    <p:sldLayoutId id="2147484096" r:id="rId13"/>
    <p:sldLayoutId id="2147484097" r:id="rId14"/>
    <p:sldLayoutId id="2147484098" r:id="rId15"/>
    <p:sldLayoutId id="2147484099" r:id="rId16"/>
    <p:sldLayoutId id="2147484100" r:id="rId17"/>
    <p:sldLayoutId id="2147484101" r:id="rId18"/>
    <p:sldLayoutId id="2147484102" r:id="rId19"/>
    <p:sldLayoutId id="2147484103" r:id="rId20"/>
    <p:sldLayoutId id="2147484104" r:id="rId21"/>
    <p:sldLayoutId id="2147484105" r:id="rId22"/>
    <p:sldLayoutId id="2147484106" r:id="rId23"/>
    <p:sldLayoutId id="2147484107" r:id="rId24"/>
    <p:sldLayoutId id="2147484108" r:id="rId25"/>
    <p:sldLayoutId id="2147484109" r:id="rId26"/>
    <p:sldLayoutId id="2147484110" r:id="rId27"/>
    <p:sldLayoutId id="2147484111" r:id="rId28"/>
    <p:sldLayoutId id="2147484112" r:id="rId29"/>
    <p:sldLayoutId id="2147484113" r:id="rId30"/>
    <p:sldLayoutId id="2147484114" r:id="rId31"/>
    <p:sldLayoutId id="2147484115" r:id="rId32"/>
    <p:sldLayoutId id="2147484116" r:id="rId33"/>
    <p:sldLayoutId id="2147484117" r:id="rId34"/>
    <p:sldLayoutId id="2147484118" r:id="rId35"/>
    <p:sldLayoutId id="2147484119" r:id="rId36"/>
    <p:sldLayoutId id="2147484120" r:id="rId37"/>
    <p:sldLayoutId id="2147484121" r:id="rId38"/>
    <p:sldLayoutId id="2147484122" r:id="rId39"/>
    <p:sldLayoutId id="2147484123" r:id="rId40"/>
    <p:sldLayoutId id="2147484124" r:id="rId41"/>
    <p:sldLayoutId id="2147484125" r:id="rId42"/>
    <p:sldLayoutId id="2147484126" r:id="rId43"/>
    <p:sldLayoutId id="2147484127" r:id="rId44"/>
    <p:sldLayoutId id="2147484128" r:id="rId45"/>
    <p:sldLayoutId id="2147484129" r:id="rId46"/>
    <p:sldLayoutId id="2147484130" r:id="rId47"/>
    <p:sldLayoutId id="2147484131" r:id="rId48"/>
    <p:sldLayoutId id="2147484132" r:id="rId49"/>
    <p:sldLayoutId id="2147484133" r:id="rId50"/>
    <p:sldLayoutId id="2147484134" r:id="rId51"/>
    <p:sldLayoutId id="2147484135" r:id="rId52"/>
  </p:sldLayoutIdLst>
  <p:transition>
    <p:fade/>
  </p:transition>
  <p:hf sldNum="0" hdr="0" ftr="0" dt="0"/>
  <p:txStyles>
    <p:titleStyle>
      <a:lvl1pPr algn="l" defTabSz="932384"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512" marR="0" indent="-228512"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025" marR="0" indent="-228512"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6973" marR="0" indent="-199948"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639" marR="0" indent="-180906"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544" marR="0" indent="-168211"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054"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0"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384" rtl="0" eaLnBrk="1" latinLnBrk="0" hangingPunct="1">
        <a:defRPr sz="1800" kern="1200">
          <a:solidFill>
            <a:schemeClr val="tx1"/>
          </a:solidFill>
          <a:latin typeface="+mn-lt"/>
          <a:ea typeface="+mn-ea"/>
          <a:cs typeface="+mn-cs"/>
        </a:defRPr>
      </a:lvl1pPr>
      <a:lvl2pPr marL="466192" algn="l" defTabSz="932384" rtl="0" eaLnBrk="1" latinLnBrk="0" hangingPunct="1">
        <a:defRPr sz="1800" kern="1200">
          <a:solidFill>
            <a:schemeClr val="tx1"/>
          </a:solidFill>
          <a:latin typeface="+mn-lt"/>
          <a:ea typeface="+mn-ea"/>
          <a:cs typeface="+mn-cs"/>
        </a:defRPr>
      </a:lvl2pPr>
      <a:lvl3pPr marL="932384" algn="l" defTabSz="932384" rtl="0" eaLnBrk="1" latinLnBrk="0" hangingPunct="1">
        <a:defRPr sz="1800" kern="1200">
          <a:solidFill>
            <a:schemeClr val="tx1"/>
          </a:solidFill>
          <a:latin typeface="+mn-lt"/>
          <a:ea typeface="+mn-ea"/>
          <a:cs typeface="+mn-cs"/>
        </a:defRPr>
      </a:lvl3pPr>
      <a:lvl4pPr marL="1398575" algn="l" defTabSz="932384" rtl="0" eaLnBrk="1" latinLnBrk="0" hangingPunct="1">
        <a:defRPr sz="1800" kern="1200">
          <a:solidFill>
            <a:schemeClr val="tx1"/>
          </a:solidFill>
          <a:latin typeface="+mn-lt"/>
          <a:ea typeface="+mn-ea"/>
          <a:cs typeface="+mn-cs"/>
        </a:defRPr>
      </a:lvl4pPr>
      <a:lvl5pPr marL="1864768" algn="l" defTabSz="932384" rtl="0" eaLnBrk="1" latinLnBrk="0" hangingPunct="1">
        <a:defRPr sz="1800" kern="1200">
          <a:solidFill>
            <a:schemeClr val="tx1"/>
          </a:solidFill>
          <a:latin typeface="+mn-lt"/>
          <a:ea typeface="+mn-ea"/>
          <a:cs typeface="+mn-cs"/>
        </a:defRPr>
      </a:lvl5pPr>
      <a:lvl6pPr marL="2330960" algn="l" defTabSz="932384" rtl="0" eaLnBrk="1" latinLnBrk="0" hangingPunct="1">
        <a:defRPr sz="1800" kern="1200">
          <a:solidFill>
            <a:schemeClr val="tx1"/>
          </a:solidFill>
          <a:latin typeface="+mn-lt"/>
          <a:ea typeface="+mn-ea"/>
          <a:cs typeface="+mn-cs"/>
        </a:defRPr>
      </a:lvl6pPr>
      <a:lvl7pPr marL="2797152" algn="l" defTabSz="932384" rtl="0" eaLnBrk="1" latinLnBrk="0" hangingPunct="1">
        <a:defRPr sz="1800" kern="1200">
          <a:solidFill>
            <a:schemeClr val="tx1"/>
          </a:solidFill>
          <a:latin typeface="+mn-lt"/>
          <a:ea typeface="+mn-ea"/>
          <a:cs typeface="+mn-cs"/>
        </a:defRPr>
      </a:lvl7pPr>
      <a:lvl8pPr marL="3263343" algn="l" defTabSz="932384" rtl="0" eaLnBrk="1" latinLnBrk="0" hangingPunct="1">
        <a:defRPr sz="1800" kern="1200">
          <a:solidFill>
            <a:schemeClr val="tx1"/>
          </a:solidFill>
          <a:latin typeface="+mn-lt"/>
          <a:ea typeface="+mn-ea"/>
          <a:cs typeface="+mn-cs"/>
        </a:defRPr>
      </a:lvl8pPr>
      <a:lvl9pPr marL="3729536" algn="l" defTabSz="93238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0860-B881-5122-E137-8711CB0D6B02}"/>
              </a:ext>
            </a:extLst>
          </p:cNvPr>
          <p:cNvSpPr>
            <a:spLocks noGrp="1"/>
          </p:cNvSpPr>
          <p:nvPr>
            <p:ph type="title"/>
          </p:nvPr>
        </p:nvSpPr>
        <p:spPr>
          <a:xfrm>
            <a:off x="588263" y="509156"/>
            <a:ext cx="10515600" cy="1002579"/>
          </a:xfrm>
          <a:prstGeom prst="rect">
            <a:avLst/>
          </a:prstGeom>
        </p:spPr>
        <p:txBody>
          <a:bodyPr vert="horz" lIns="91440" tIns="45720" rIns="91440" bIns="45720" rtlCol="0" anchor="t">
            <a:noAutofit/>
          </a:bodyPr>
          <a:lstStyle/>
          <a:p>
            <a:pPr lvl="0"/>
            <a:r>
              <a:rPr lang="en-US"/>
              <a:t>Click to edit Master title style</a:t>
            </a:r>
          </a:p>
        </p:txBody>
      </p:sp>
      <p:sp>
        <p:nvSpPr>
          <p:cNvPr id="3" name="Text Placeholder 2">
            <a:extLst>
              <a:ext uri="{FF2B5EF4-FFF2-40B4-BE49-F238E27FC236}">
                <a16:creationId xmlns:a16="http://schemas.microsoft.com/office/drawing/2014/main" id="{E606F1A1-1586-42EF-9CA2-16F10CD83DF7}"/>
              </a:ext>
            </a:extLst>
          </p:cNvPr>
          <p:cNvSpPr>
            <a:spLocks noGrp="1"/>
          </p:cNvSpPr>
          <p:nvPr>
            <p:ph type="body" idx="1"/>
          </p:nvPr>
        </p:nvSpPr>
        <p:spPr>
          <a:xfrm>
            <a:off x="588262" y="1698625"/>
            <a:ext cx="1030833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253CED-08D6-692F-198E-233A1D7E915D}"/>
              </a:ext>
            </a:extLst>
          </p:cNvPr>
          <p:cNvSpPr>
            <a:spLocks noGrp="1"/>
          </p:cNvSpPr>
          <p:nvPr>
            <p:ph type="dt" sz="half" idx="2"/>
          </p:nvPr>
        </p:nvSpPr>
        <p:spPr>
          <a:xfrm>
            <a:off x="588262" y="6229350"/>
            <a:ext cx="253593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E2A91-B98C-49DE-8553-119ECA58152C}" type="datetimeFigureOut">
              <a:rPr lang="en-US" smtClean="0"/>
              <a:t>5/2/2024</a:t>
            </a:fld>
            <a:endParaRPr lang="en-US"/>
          </a:p>
        </p:txBody>
      </p:sp>
      <p:sp>
        <p:nvSpPr>
          <p:cNvPr id="5" name="Footer Placeholder 4">
            <a:extLst>
              <a:ext uri="{FF2B5EF4-FFF2-40B4-BE49-F238E27FC236}">
                <a16:creationId xmlns:a16="http://schemas.microsoft.com/office/drawing/2014/main" id="{1110BB91-0DF2-F86D-A282-C050CAF65527}"/>
              </a:ext>
            </a:extLst>
          </p:cNvPr>
          <p:cNvSpPr>
            <a:spLocks noGrp="1"/>
          </p:cNvSpPr>
          <p:nvPr>
            <p:ph type="ftr" sz="quarter" idx="3"/>
          </p:nvPr>
        </p:nvSpPr>
        <p:spPr>
          <a:xfrm>
            <a:off x="3581400" y="6229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227534-F4D4-095D-03EE-12A9688346D0}"/>
              </a:ext>
            </a:extLst>
          </p:cNvPr>
          <p:cNvSpPr>
            <a:spLocks noGrp="1"/>
          </p:cNvSpPr>
          <p:nvPr>
            <p:ph type="sldNum" sz="quarter" idx="4"/>
          </p:nvPr>
        </p:nvSpPr>
        <p:spPr>
          <a:xfrm>
            <a:off x="8153400" y="6229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CA0B0-04EF-433A-8113-67BC344D39D3}" type="slidenum">
              <a:rPr lang="en-US" smtClean="0"/>
              <a:t>‹Nº›</a:t>
            </a:fld>
            <a:endParaRPr lang="en-US"/>
          </a:p>
        </p:txBody>
      </p:sp>
      <p:pic>
        <p:nvPicPr>
          <p:cNvPr id="7" name="Graphic 6">
            <a:extLst>
              <a:ext uri="{FF2B5EF4-FFF2-40B4-BE49-F238E27FC236}">
                <a16:creationId xmlns:a16="http://schemas.microsoft.com/office/drawing/2014/main" id="{3BAC4348-B8BB-E69B-E197-7B5B8B4EF1F3}"/>
              </a:ext>
            </a:extLst>
          </p:cNvPr>
          <p:cNvPicPr>
            <a:picLocks noChangeAspect="1"/>
          </p:cNvPicPr>
          <p:nvPr userDrawn="1"/>
        </p:nvPicPr>
        <p:blipFill>
          <a:blip r:embed="rId32">
            <a:extLst>
              <a:ext uri="{96DAC541-7B7A-43D3-8B79-37D633B846F1}">
                <asvg:svgBlip xmlns:asvg="http://schemas.microsoft.com/office/drawing/2016/SVG/main" r:embed="rId33"/>
              </a:ext>
            </a:extLst>
          </a:blip>
          <a:srcRect/>
          <a:stretch/>
        </p:blipFill>
        <p:spPr>
          <a:xfrm rot="5400000">
            <a:off x="10097704" y="2163762"/>
            <a:ext cx="5409405" cy="1081881"/>
          </a:xfrm>
          <a:prstGeom prst="rect">
            <a:avLst/>
          </a:prstGeom>
        </p:spPr>
      </p:pic>
    </p:spTree>
    <p:extLst>
      <p:ext uri="{BB962C8B-B14F-4D97-AF65-F5344CB8AC3E}">
        <p14:creationId xmlns:p14="http://schemas.microsoft.com/office/powerpoint/2010/main" val="1305233139"/>
      </p:ext>
    </p:extLst>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 id="2147484149" r:id="rId12"/>
    <p:sldLayoutId id="2147484150" r:id="rId13"/>
    <p:sldLayoutId id="2147484151" r:id="rId14"/>
    <p:sldLayoutId id="2147484152" r:id="rId15"/>
    <p:sldLayoutId id="2147484153" r:id="rId16"/>
    <p:sldLayoutId id="2147484154" r:id="rId17"/>
    <p:sldLayoutId id="2147484155" r:id="rId18"/>
    <p:sldLayoutId id="2147484156" r:id="rId19"/>
    <p:sldLayoutId id="2147484157" r:id="rId20"/>
    <p:sldLayoutId id="2147484158" r:id="rId21"/>
    <p:sldLayoutId id="2147484159" r:id="rId22"/>
    <p:sldLayoutId id="2147484160" r:id="rId23"/>
    <p:sldLayoutId id="2147484161" r:id="rId24"/>
    <p:sldLayoutId id="2147484162" r:id="rId25"/>
    <p:sldLayoutId id="2147484163" r:id="rId26"/>
    <p:sldLayoutId id="2147484164" r:id="rId27"/>
    <p:sldLayoutId id="2147484165" r:id="rId28"/>
    <p:sldLayoutId id="2147484166" r:id="rId29"/>
    <p:sldLayoutId id="2147484167" r:id="rId30"/>
  </p:sldLayoutIdLst>
  <p:txStyles>
    <p:titleStyle>
      <a:lvl1pPr algn="l" defTabSz="914400" rtl="0" eaLnBrk="1" latinLnBrk="0" hangingPunct="1">
        <a:lnSpc>
          <a:spcPct val="90000"/>
        </a:lnSpc>
        <a:spcBef>
          <a:spcPct val="0"/>
        </a:spcBef>
        <a:buNone/>
        <a:defRPr lang="en-US" sz="2800" kern="1200">
          <a:solidFill>
            <a:srgbClr val="0000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12">
          <p15:clr>
            <a:srgbClr val="F26B43"/>
          </p15:clr>
        </p15:guide>
        <p15:guide id="3" pos="7368">
          <p15:clr>
            <a:srgbClr val="F26B43"/>
          </p15:clr>
        </p15:guide>
        <p15:guide id="4" orient="horz" pos="2160">
          <p15:clr>
            <a:srgbClr val="F26B43"/>
          </p15:clr>
        </p15:guide>
        <p15:guide id="5" orient="horz" pos="432">
          <p15:clr>
            <a:srgbClr val="F26B43"/>
          </p15:clr>
        </p15:guide>
        <p15:guide id="6" orient="horz" pos="3960">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0860-B881-5122-E137-8711CB0D6B02}"/>
              </a:ext>
            </a:extLst>
          </p:cNvPr>
          <p:cNvSpPr>
            <a:spLocks noGrp="1"/>
          </p:cNvSpPr>
          <p:nvPr>
            <p:ph type="title"/>
          </p:nvPr>
        </p:nvSpPr>
        <p:spPr>
          <a:xfrm>
            <a:off x="588263" y="509156"/>
            <a:ext cx="10515600" cy="1002579"/>
          </a:xfrm>
          <a:prstGeom prst="rect">
            <a:avLst/>
          </a:prstGeom>
        </p:spPr>
        <p:txBody>
          <a:bodyPr vert="horz" lIns="91440" tIns="45720" rIns="91440" bIns="45720" rtlCol="0" anchor="t">
            <a:noAutofit/>
          </a:bodyPr>
          <a:lstStyle/>
          <a:p>
            <a:pPr lvl="0"/>
            <a:r>
              <a:rPr lang="en-US"/>
              <a:t>Click to edit Master title style</a:t>
            </a:r>
          </a:p>
        </p:txBody>
      </p:sp>
      <p:sp>
        <p:nvSpPr>
          <p:cNvPr id="3" name="Text Placeholder 2">
            <a:extLst>
              <a:ext uri="{FF2B5EF4-FFF2-40B4-BE49-F238E27FC236}">
                <a16:creationId xmlns:a16="http://schemas.microsoft.com/office/drawing/2014/main" id="{E606F1A1-1586-42EF-9CA2-16F10CD83DF7}"/>
              </a:ext>
            </a:extLst>
          </p:cNvPr>
          <p:cNvSpPr>
            <a:spLocks noGrp="1"/>
          </p:cNvSpPr>
          <p:nvPr>
            <p:ph type="body" idx="1"/>
          </p:nvPr>
        </p:nvSpPr>
        <p:spPr>
          <a:xfrm>
            <a:off x="588262" y="1698625"/>
            <a:ext cx="1030833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253CED-08D6-692F-198E-233A1D7E915D}"/>
              </a:ext>
            </a:extLst>
          </p:cNvPr>
          <p:cNvSpPr>
            <a:spLocks noGrp="1"/>
          </p:cNvSpPr>
          <p:nvPr>
            <p:ph type="dt" sz="half" idx="2"/>
          </p:nvPr>
        </p:nvSpPr>
        <p:spPr>
          <a:xfrm>
            <a:off x="588262" y="6229350"/>
            <a:ext cx="253593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E2A91-B98C-49DE-8553-119ECA58152C}" type="datetimeFigureOut">
              <a:rPr lang="en-US" smtClean="0"/>
              <a:t>5/2/2024</a:t>
            </a:fld>
            <a:endParaRPr lang="en-US"/>
          </a:p>
        </p:txBody>
      </p:sp>
      <p:sp>
        <p:nvSpPr>
          <p:cNvPr id="5" name="Footer Placeholder 4">
            <a:extLst>
              <a:ext uri="{FF2B5EF4-FFF2-40B4-BE49-F238E27FC236}">
                <a16:creationId xmlns:a16="http://schemas.microsoft.com/office/drawing/2014/main" id="{1110BB91-0DF2-F86D-A282-C050CAF65527}"/>
              </a:ext>
            </a:extLst>
          </p:cNvPr>
          <p:cNvSpPr>
            <a:spLocks noGrp="1"/>
          </p:cNvSpPr>
          <p:nvPr>
            <p:ph type="ftr" sz="quarter" idx="3"/>
          </p:nvPr>
        </p:nvSpPr>
        <p:spPr>
          <a:xfrm>
            <a:off x="3581400" y="6229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227534-F4D4-095D-03EE-12A9688346D0}"/>
              </a:ext>
            </a:extLst>
          </p:cNvPr>
          <p:cNvSpPr>
            <a:spLocks noGrp="1"/>
          </p:cNvSpPr>
          <p:nvPr>
            <p:ph type="sldNum" sz="quarter" idx="4"/>
          </p:nvPr>
        </p:nvSpPr>
        <p:spPr>
          <a:xfrm>
            <a:off x="8153400" y="6229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CA0B0-04EF-433A-8113-67BC344D39D3}" type="slidenum">
              <a:rPr lang="en-US" smtClean="0"/>
              <a:t>‹Nº›</a:t>
            </a:fld>
            <a:endParaRPr lang="en-US"/>
          </a:p>
        </p:txBody>
      </p:sp>
      <p:pic>
        <p:nvPicPr>
          <p:cNvPr id="7" name="Graphic 6">
            <a:extLst>
              <a:ext uri="{FF2B5EF4-FFF2-40B4-BE49-F238E27FC236}">
                <a16:creationId xmlns:a16="http://schemas.microsoft.com/office/drawing/2014/main" id="{3BAC4348-B8BB-E69B-E197-7B5B8B4EF1F3}"/>
              </a:ext>
            </a:extLst>
          </p:cNvPr>
          <p:cNvPicPr>
            <a:picLocks noChangeAspect="1"/>
          </p:cNvPicPr>
          <p:nvPr userDrawn="1"/>
        </p:nvPicPr>
        <p:blipFill>
          <a:blip r:embed="rId33">
            <a:extLst>
              <a:ext uri="{96DAC541-7B7A-43D3-8B79-37D633B846F1}">
                <asvg:svgBlip xmlns:asvg="http://schemas.microsoft.com/office/drawing/2016/SVG/main" r:embed="rId34"/>
              </a:ext>
            </a:extLst>
          </a:blip>
          <a:srcRect/>
          <a:stretch/>
        </p:blipFill>
        <p:spPr>
          <a:xfrm rot="5400000">
            <a:off x="10097704" y="2163762"/>
            <a:ext cx="5409405" cy="1081881"/>
          </a:xfrm>
          <a:prstGeom prst="rect">
            <a:avLst/>
          </a:prstGeom>
        </p:spPr>
      </p:pic>
    </p:spTree>
    <p:extLst>
      <p:ext uri="{BB962C8B-B14F-4D97-AF65-F5344CB8AC3E}">
        <p14:creationId xmlns:p14="http://schemas.microsoft.com/office/powerpoint/2010/main" val="2266959869"/>
      </p:ext>
    </p:extLst>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 id="2147484180" r:id="rId12"/>
    <p:sldLayoutId id="2147484181" r:id="rId13"/>
    <p:sldLayoutId id="2147484182" r:id="rId14"/>
    <p:sldLayoutId id="2147484183" r:id="rId15"/>
    <p:sldLayoutId id="2147484184" r:id="rId16"/>
    <p:sldLayoutId id="2147484185" r:id="rId17"/>
    <p:sldLayoutId id="2147484186" r:id="rId18"/>
    <p:sldLayoutId id="2147484187" r:id="rId19"/>
    <p:sldLayoutId id="2147484188" r:id="rId20"/>
    <p:sldLayoutId id="2147484189" r:id="rId21"/>
    <p:sldLayoutId id="2147484190" r:id="rId22"/>
    <p:sldLayoutId id="2147484191" r:id="rId23"/>
    <p:sldLayoutId id="2147484192" r:id="rId24"/>
    <p:sldLayoutId id="2147484193" r:id="rId25"/>
    <p:sldLayoutId id="2147484194" r:id="rId26"/>
    <p:sldLayoutId id="2147484195" r:id="rId27"/>
    <p:sldLayoutId id="2147484196" r:id="rId28"/>
    <p:sldLayoutId id="2147484197" r:id="rId29"/>
    <p:sldLayoutId id="2147484198" r:id="rId30"/>
    <p:sldLayoutId id="2147484199" r:id="rId31"/>
  </p:sldLayoutIdLst>
  <p:txStyles>
    <p:titleStyle>
      <a:lvl1pPr algn="l" defTabSz="914400" rtl="0" eaLnBrk="1" latinLnBrk="0" hangingPunct="1">
        <a:lnSpc>
          <a:spcPct val="90000"/>
        </a:lnSpc>
        <a:spcBef>
          <a:spcPct val="0"/>
        </a:spcBef>
        <a:buNone/>
        <a:defRPr lang="en-US" sz="2800" kern="1200">
          <a:solidFill>
            <a:srgbClr val="0000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12">
          <p15:clr>
            <a:srgbClr val="F26B43"/>
          </p15:clr>
        </p15:guide>
        <p15:guide id="3" pos="7368">
          <p15:clr>
            <a:srgbClr val="F26B43"/>
          </p15:clr>
        </p15:guide>
        <p15:guide id="4" orient="horz" pos="2160">
          <p15:clr>
            <a:srgbClr val="F26B43"/>
          </p15:clr>
        </p15:guide>
        <p15:guide id="5" orient="horz" pos="432">
          <p15:clr>
            <a:srgbClr val="F26B43"/>
          </p15:clr>
        </p15:guide>
        <p15:guide id="6" orient="horz" pos="3960">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5" name="Graphic 4">
            <a:extLst>
              <a:ext uri="{FF2B5EF4-FFF2-40B4-BE49-F238E27FC236}">
                <a16:creationId xmlns:a16="http://schemas.microsoft.com/office/drawing/2014/main" id="{0E391FAB-F45D-94C4-841E-712C26834C11}"/>
              </a:ext>
            </a:extLst>
          </p:cNvPr>
          <p:cNvPicPr>
            <a:picLocks noChangeAspect="1"/>
          </p:cNvPicPr>
          <p:nvPr userDrawn="1"/>
        </p:nvPicPr>
        <p:blipFill>
          <a:blip r:embed="rId60">
            <a:extLst>
              <a:ext uri="{96DAC541-7B7A-43D3-8B79-37D633B846F1}">
                <asvg:svgBlip xmlns:asvg="http://schemas.microsoft.com/office/drawing/2016/SVG/main" r:embed="rId61"/>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80909445"/>
      </p:ext>
    </p:extLst>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 id="2147484212" r:id="rId12"/>
    <p:sldLayoutId id="2147484213" r:id="rId13"/>
    <p:sldLayoutId id="2147484214" r:id="rId14"/>
    <p:sldLayoutId id="2147484215" r:id="rId15"/>
    <p:sldLayoutId id="2147484216" r:id="rId16"/>
    <p:sldLayoutId id="2147484217" r:id="rId17"/>
    <p:sldLayoutId id="2147484218" r:id="rId18"/>
    <p:sldLayoutId id="2147484219" r:id="rId19"/>
    <p:sldLayoutId id="2147484220" r:id="rId20"/>
    <p:sldLayoutId id="2147484221" r:id="rId21"/>
    <p:sldLayoutId id="2147484222" r:id="rId22"/>
    <p:sldLayoutId id="2147484223" r:id="rId23"/>
    <p:sldLayoutId id="2147484224" r:id="rId24"/>
    <p:sldLayoutId id="2147484225" r:id="rId25"/>
    <p:sldLayoutId id="2147484226" r:id="rId26"/>
    <p:sldLayoutId id="2147484227" r:id="rId27"/>
    <p:sldLayoutId id="2147484228" r:id="rId28"/>
    <p:sldLayoutId id="2147484229" r:id="rId29"/>
    <p:sldLayoutId id="2147484230" r:id="rId30"/>
    <p:sldLayoutId id="2147484231" r:id="rId31"/>
    <p:sldLayoutId id="2147484232" r:id="rId32"/>
    <p:sldLayoutId id="2147484233" r:id="rId33"/>
    <p:sldLayoutId id="2147484234" r:id="rId34"/>
    <p:sldLayoutId id="2147484235" r:id="rId35"/>
    <p:sldLayoutId id="2147484236" r:id="rId36"/>
    <p:sldLayoutId id="2147484237" r:id="rId37"/>
    <p:sldLayoutId id="2147484238" r:id="rId38"/>
    <p:sldLayoutId id="2147484239" r:id="rId39"/>
    <p:sldLayoutId id="2147484240" r:id="rId40"/>
    <p:sldLayoutId id="2147484241" r:id="rId41"/>
    <p:sldLayoutId id="2147484242" r:id="rId42"/>
    <p:sldLayoutId id="2147484243" r:id="rId43"/>
    <p:sldLayoutId id="2147484244" r:id="rId44"/>
    <p:sldLayoutId id="2147484245" r:id="rId45"/>
    <p:sldLayoutId id="2147484246" r:id="rId46"/>
    <p:sldLayoutId id="2147484247" r:id="rId47"/>
    <p:sldLayoutId id="2147484248" r:id="rId48"/>
    <p:sldLayoutId id="2147484249" r:id="rId49"/>
    <p:sldLayoutId id="2147484250" r:id="rId50"/>
    <p:sldLayoutId id="2147484251" r:id="rId51"/>
    <p:sldLayoutId id="2147484252" r:id="rId52"/>
    <p:sldLayoutId id="2147484253" r:id="rId53"/>
    <p:sldLayoutId id="2147484254" r:id="rId54"/>
    <p:sldLayoutId id="2147484255" r:id="rId55"/>
    <p:sldLayoutId id="2147484256" r:id="rId56"/>
    <p:sldLayoutId id="2147484257" r:id="rId57"/>
    <p:sldLayoutId id="2147484258" r:id="rId58"/>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7DF08D-70F2-A15D-EDB1-CBE0690977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AA3C38-765F-8B79-39FF-064896DB0F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3A13E6-3C59-F590-E5B8-514C48DEFF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E8377D6-0B38-4C18-9F66-DE33D9D8333B}" type="datetimeFigureOut">
              <a:rPr lang="en-US" smtClean="0"/>
              <a:t>5/2/2024</a:t>
            </a:fld>
            <a:endParaRPr lang="en-US"/>
          </a:p>
        </p:txBody>
      </p:sp>
      <p:sp>
        <p:nvSpPr>
          <p:cNvPr id="5" name="Footer Placeholder 4">
            <a:extLst>
              <a:ext uri="{FF2B5EF4-FFF2-40B4-BE49-F238E27FC236}">
                <a16:creationId xmlns:a16="http://schemas.microsoft.com/office/drawing/2014/main" id="{FCEEE87B-B766-2516-C2E7-134ADC00C9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26886AB-16E5-063B-686F-2F25111F48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F46E21E-1E2D-4A05-9190-57A46A456BD5}" type="slidenum">
              <a:rPr lang="en-US" smtClean="0"/>
              <a:t>‹Nº›</a:t>
            </a:fld>
            <a:endParaRPr lang="en-US"/>
          </a:p>
        </p:txBody>
      </p:sp>
    </p:spTree>
    <p:extLst>
      <p:ext uri="{BB962C8B-B14F-4D97-AF65-F5344CB8AC3E}">
        <p14:creationId xmlns:p14="http://schemas.microsoft.com/office/powerpoint/2010/main" val="27834541"/>
      </p:ext>
    </p:extLst>
  </p:cSld>
  <p:clrMap bg1="lt1" tx1="dk1" bg2="lt2" tx2="dk2" accent1="accent1" accent2="accent2" accent3="accent3" accent4="accent4" accent5="accent5" accent6="accent6" hlink="hlink" folHlink="folHlink"/>
  <p:sldLayoutIdLst>
    <p:sldLayoutId id="2147484260" r:id="rId1"/>
    <p:sldLayoutId id="2147484261" r:id="rId2"/>
    <p:sldLayoutId id="2147484262" r:id="rId3"/>
    <p:sldLayoutId id="2147484263" r:id="rId4"/>
    <p:sldLayoutId id="2147484264" r:id="rId5"/>
    <p:sldLayoutId id="2147484265" r:id="rId6"/>
    <p:sldLayoutId id="2147484266" r:id="rId7"/>
    <p:sldLayoutId id="2147484267" r:id="rId8"/>
    <p:sldLayoutId id="2147484268" r:id="rId9"/>
    <p:sldLayoutId id="2147484269" r:id="rId10"/>
    <p:sldLayoutId id="2147484270" r:id="rId11"/>
    <p:sldLayoutId id="2147484271" r:id="rId12"/>
    <p:sldLayoutId id="2147484272" r:id="rId13"/>
    <p:sldLayoutId id="2147484273" r:id="rId14"/>
    <p:sldLayoutId id="2147484274" r:id="rId15"/>
    <p:sldLayoutId id="2147484275" r:id="rId16"/>
    <p:sldLayoutId id="2147484276" r:id="rId17"/>
    <p:sldLayoutId id="2147484277" r:id="rId18"/>
    <p:sldLayoutId id="2147484278" r:id="rId19"/>
    <p:sldLayoutId id="2147484279" r:id="rId20"/>
    <p:sldLayoutId id="2147484280"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4" cstate="print">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
        <p:nvSpPr>
          <p:cNvPr id="6" name="TextBox 5">
            <a:extLst>
              <a:ext uri="{FF2B5EF4-FFF2-40B4-BE49-F238E27FC236}">
                <a16:creationId xmlns:a16="http://schemas.microsoft.com/office/drawing/2014/main" id="{0D1470C6-A32F-6FC7-56DC-1489EC9B40E3}"/>
              </a:ext>
            </a:extLst>
          </p:cNvPr>
          <p:cNvSpPr txBox="1"/>
          <p:nvPr>
            <p:extLst>
              <p:ext uri="{1162E1C5-73C7-4A58-AE30-91384D911F3F}">
                <p184:classification xmlns:p184="http://schemas.microsoft.com/office/powerpoint/2018/4/main" val="ftr"/>
              </p:ext>
            </p:extLst>
          </p:nvPr>
        </p:nvSpPr>
        <p:spPr>
          <a:xfrm>
            <a:off x="63500" y="6642100"/>
            <a:ext cx="182880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a:t>
            </a:r>
          </a:p>
        </p:txBody>
      </p:sp>
    </p:spTree>
    <p:extLst>
      <p:ext uri="{BB962C8B-B14F-4D97-AF65-F5344CB8AC3E}">
        <p14:creationId xmlns:p14="http://schemas.microsoft.com/office/powerpoint/2010/main" val="14503912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 id="2147483738" r:id="rId29"/>
    <p:sldLayoutId id="2147483739" r:id="rId30"/>
    <p:sldLayoutId id="2147483740" r:id="rId31"/>
    <p:sldLayoutId id="2147483741" r:id="rId32"/>
  </p:sldLayoutIdLst>
  <p:transition>
    <p:fade/>
  </p:transition>
  <p:hf sldNum="0"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49" cstate="screen">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386338960"/>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 id="2147483765" r:id="rId23"/>
    <p:sldLayoutId id="2147483766" r:id="rId24"/>
    <p:sldLayoutId id="2147483767" r:id="rId25"/>
    <p:sldLayoutId id="2147483768" r:id="rId26"/>
    <p:sldLayoutId id="2147483769" r:id="rId27"/>
    <p:sldLayoutId id="2147483770" r:id="rId28"/>
    <p:sldLayoutId id="2147483771" r:id="rId29"/>
    <p:sldLayoutId id="2147483772" r:id="rId30"/>
    <p:sldLayoutId id="2147483773" r:id="rId31"/>
    <p:sldLayoutId id="2147483774" r:id="rId32"/>
    <p:sldLayoutId id="2147483775" r:id="rId33"/>
    <p:sldLayoutId id="2147483776" r:id="rId34"/>
    <p:sldLayoutId id="2147483777" r:id="rId35"/>
    <p:sldLayoutId id="2147483778" r:id="rId36"/>
    <p:sldLayoutId id="2147483779" r:id="rId37"/>
    <p:sldLayoutId id="2147483780" r:id="rId38"/>
    <p:sldLayoutId id="2147483781" r:id="rId39"/>
    <p:sldLayoutId id="2147483782" r:id="rId40"/>
    <p:sldLayoutId id="2147483783" r:id="rId41"/>
    <p:sldLayoutId id="2147483784" r:id="rId42"/>
    <p:sldLayoutId id="2147483785" r:id="rId43"/>
    <p:sldLayoutId id="2147483786" r:id="rId44"/>
    <p:sldLayoutId id="2147483787" r:id="rId45"/>
    <p:sldLayoutId id="2147483788" r:id="rId46"/>
    <p:sldLayoutId id="2147483789" r:id="rId47"/>
  </p:sldLayoutIdLst>
  <p:transition>
    <p:fade/>
  </p:transition>
  <p:hf sldNum="0" hdr="0" ftr="0" dt="0"/>
  <p:txStyles>
    <p:title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9"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34" name="Slide Number Placeholder 33">
            <a:extLst>
              <a:ext uri="{FF2B5EF4-FFF2-40B4-BE49-F238E27FC236}">
                <a16:creationId xmlns:a16="http://schemas.microsoft.com/office/drawing/2014/main" id="{6D63B297-927B-6144-B15E-C2A058EE537D}"/>
              </a:ext>
            </a:extLst>
          </p:cNvPr>
          <p:cNvSpPr>
            <a:spLocks noGrp="1"/>
          </p:cNvSpPr>
          <p:nvPr>
            <p:ph type="sldNum" sz="quarter" idx="4"/>
          </p:nvPr>
        </p:nvSpPr>
        <p:spPr>
          <a:xfrm>
            <a:off x="9296400" y="6427471"/>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49A1B1-5A8E-4E46-95DF-CCAC78182983}" type="slidenum">
              <a:rPr kumimoji="0" lang="en-US" sz="1050" b="0" i="0" u="none" strike="noStrike" kern="1200" cap="none" spc="0" normalizeH="0" baseline="0" noProof="0" smtClean="0">
                <a:ln>
                  <a:noFill/>
                </a:ln>
                <a:solidFill>
                  <a:srgbClr val="000000">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US" sz="1050" b="0" i="0" u="none" strike="noStrike" kern="1200" cap="none" spc="0" normalizeH="0" baseline="0" noProof="0">
              <a:ln>
                <a:noFill/>
              </a:ln>
              <a:solidFill>
                <a:srgbClr val="000000">
                  <a:tint val="75000"/>
                </a:srgbClr>
              </a:solidFill>
              <a:effectLst/>
              <a:uLnTx/>
              <a:uFillTx/>
              <a:latin typeface="Segoe UI"/>
              <a:ea typeface="+mn-ea"/>
              <a:cs typeface="+mn-cs"/>
            </a:endParaRPr>
          </a:p>
        </p:txBody>
      </p:sp>
    </p:spTree>
    <p:extLst>
      <p:ext uri="{BB962C8B-B14F-4D97-AF65-F5344CB8AC3E}">
        <p14:creationId xmlns:p14="http://schemas.microsoft.com/office/powerpoint/2010/main" val="2630834998"/>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 id="2147483812" r:id="rId22"/>
    <p:sldLayoutId id="2147483813" r:id="rId23"/>
    <p:sldLayoutId id="2147483814" r:id="rId24"/>
    <p:sldLayoutId id="2147483815" r:id="rId25"/>
    <p:sldLayoutId id="2147483816" r:id="rId26"/>
    <p:sldLayoutId id="2147484136" r:id="rId27"/>
  </p:sldLayoutIdLst>
  <p:transition>
    <p:fade/>
  </p:transition>
  <p:hf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0860-B881-5122-E137-8711CB0D6B02}"/>
              </a:ext>
            </a:extLst>
          </p:cNvPr>
          <p:cNvSpPr>
            <a:spLocks noGrp="1"/>
          </p:cNvSpPr>
          <p:nvPr>
            <p:ph type="title"/>
          </p:nvPr>
        </p:nvSpPr>
        <p:spPr>
          <a:xfrm>
            <a:off x="381000" y="238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06F1A1-1586-42EF-9CA2-16F10CD83DF7}"/>
              </a:ext>
            </a:extLst>
          </p:cNvPr>
          <p:cNvSpPr>
            <a:spLocks noGrp="1"/>
          </p:cNvSpPr>
          <p:nvPr>
            <p:ph type="body" idx="1"/>
          </p:nvPr>
        </p:nvSpPr>
        <p:spPr>
          <a:xfrm>
            <a:off x="381000" y="1698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253CED-08D6-692F-198E-233A1D7E915D}"/>
              </a:ext>
            </a:extLst>
          </p:cNvPr>
          <p:cNvSpPr>
            <a:spLocks noGrp="1"/>
          </p:cNvSpPr>
          <p:nvPr>
            <p:ph type="dt" sz="half" idx="2"/>
          </p:nvPr>
        </p:nvSpPr>
        <p:spPr>
          <a:xfrm>
            <a:off x="381000" y="6229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E2A91-B98C-49DE-8553-119ECA58152C}" type="datetimeFigureOut">
              <a:rPr lang="en-US" smtClean="0"/>
              <a:t>5/2/2024</a:t>
            </a:fld>
            <a:endParaRPr lang="en-US"/>
          </a:p>
        </p:txBody>
      </p:sp>
      <p:sp>
        <p:nvSpPr>
          <p:cNvPr id="5" name="Footer Placeholder 4">
            <a:extLst>
              <a:ext uri="{FF2B5EF4-FFF2-40B4-BE49-F238E27FC236}">
                <a16:creationId xmlns:a16="http://schemas.microsoft.com/office/drawing/2014/main" id="{1110BB91-0DF2-F86D-A282-C050CAF65527}"/>
              </a:ext>
            </a:extLst>
          </p:cNvPr>
          <p:cNvSpPr>
            <a:spLocks noGrp="1"/>
          </p:cNvSpPr>
          <p:nvPr>
            <p:ph type="ftr" sz="quarter" idx="3"/>
          </p:nvPr>
        </p:nvSpPr>
        <p:spPr>
          <a:xfrm>
            <a:off x="3581400" y="6229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227534-F4D4-095D-03EE-12A9688346D0}"/>
              </a:ext>
            </a:extLst>
          </p:cNvPr>
          <p:cNvSpPr>
            <a:spLocks noGrp="1"/>
          </p:cNvSpPr>
          <p:nvPr>
            <p:ph type="sldNum" sz="quarter" idx="4"/>
          </p:nvPr>
        </p:nvSpPr>
        <p:spPr>
          <a:xfrm>
            <a:off x="8153400" y="6229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CA0B0-04EF-433A-8113-67BC344D39D3}" type="slidenum">
              <a:rPr lang="en-US" smtClean="0"/>
              <a:t>‹Nº›</a:t>
            </a:fld>
            <a:endParaRPr lang="en-US"/>
          </a:p>
        </p:txBody>
      </p:sp>
      <p:pic>
        <p:nvPicPr>
          <p:cNvPr id="7" name="Graphic 6">
            <a:extLst>
              <a:ext uri="{FF2B5EF4-FFF2-40B4-BE49-F238E27FC236}">
                <a16:creationId xmlns:a16="http://schemas.microsoft.com/office/drawing/2014/main" id="{3BAC4348-B8BB-E69B-E197-7B5B8B4EF1F3}"/>
              </a:ext>
            </a:extLst>
          </p:cNvPr>
          <p:cNvPicPr>
            <a:picLocks noChangeAspect="1"/>
          </p:cNvPicPr>
          <p:nvPr userDrawn="1"/>
        </p:nvPicPr>
        <p:blipFill>
          <a:blip r:embed="rId32">
            <a:extLst>
              <a:ext uri="{96DAC541-7B7A-43D3-8B79-37D633B846F1}">
                <asvg:svgBlip xmlns:asvg="http://schemas.microsoft.com/office/drawing/2016/SVG/main" r:embed="rId33"/>
              </a:ext>
            </a:extLst>
          </a:blip>
          <a:srcRect/>
          <a:stretch/>
        </p:blipFill>
        <p:spPr>
          <a:xfrm rot="5400000">
            <a:off x="10097704" y="2163762"/>
            <a:ext cx="5409405" cy="1081881"/>
          </a:xfrm>
          <a:prstGeom prst="rect">
            <a:avLst/>
          </a:prstGeom>
        </p:spPr>
      </p:pic>
    </p:spTree>
    <p:extLst>
      <p:ext uri="{BB962C8B-B14F-4D97-AF65-F5344CB8AC3E}">
        <p14:creationId xmlns:p14="http://schemas.microsoft.com/office/powerpoint/2010/main" val="2957442424"/>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 id="2147483835" r:id="rId18"/>
    <p:sldLayoutId id="2147483836" r:id="rId19"/>
    <p:sldLayoutId id="2147483837" r:id="rId20"/>
    <p:sldLayoutId id="2147483838" r:id="rId21"/>
    <p:sldLayoutId id="2147483839" r:id="rId22"/>
    <p:sldLayoutId id="2147483840" r:id="rId23"/>
    <p:sldLayoutId id="2147483841" r:id="rId24"/>
    <p:sldLayoutId id="2147483842" r:id="rId25"/>
    <p:sldLayoutId id="2147483843" r:id="rId26"/>
    <p:sldLayoutId id="2147483844" r:id="rId27"/>
    <p:sldLayoutId id="2147483845" r:id="rId28"/>
    <p:sldLayoutId id="2147483846" r:id="rId29"/>
    <p:sldLayoutId id="2147483847"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12">
          <p15:clr>
            <a:srgbClr val="F26B43"/>
          </p15:clr>
        </p15:guide>
        <p15:guide id="3" pos="7368">
          <p15:clr>
            <a:srgbClr val="F26B43"/>
          </p15:clr>
        </p15:guide>
        <p15:guide id="4" orient="horz" pos="2160">
          <p15:clr>
            <a:srgbClr val="F26B43"/>
          </p15:clr>
        </p15:guide>
        <p15:guide id="5" orient="horz" pos="432">
          <p15:clr>
            <a:srgbClr val="F26B43"/>
          </p15:clr>
        </p15:guide>
        <p15:guide id="6" orient="horz" pos="396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5" name="Graphic 4">
            <a:extLst>
              <a:ext uri="{FF2B5EF4-FFF2-40B4-BE49-F238E27FC236}">
                <a16:creationId xmlns:a16="http://schemas.microsoft.com/office/drawing/2014/main" id="{0E391FAB-F45D-94C4-841E-712C26834C11}"/>
              </a:ext>
            </a:extLst>
          </p:cNvPr>
          <p:cNvPicPr>
            <a:picLocks noChangeAspect="1"/>
          </p:cNvPicPr>
          <p:nvPr userDrawn="1"/>
        </p:nvPicPr>
        <p:blipFill>
          <a:blip r:embed="rId59">
            <a:extLst>
              <a:ext uri="{96DAC541-7B7A-43D3-8B79-37D633B846F1}">
                <asvg:svgBlip xmlns:asvg="http://schemas.microsoft.com/office/drawing/2016/SVG/main" r:embed="rId60"/>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274213000"/>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 id="2147483862" r:id="rId14"/>
    <p:sldLayoutId id="2147483863" r:id="rId15"/>
    <p:sldLayoutId id="2147483864" r:id="rId16"/>
    <p:sldLayoutId id="2147483865" r:id="rId17"/>
    <p:sldLayoutId id="2147483866" r:id="rId18"/>
    <p:sldLayoutId id="2147483867" r:id="rId19"/>
    <p:sldLayoutId id="2147483868" r:id="rId20"/>
    <p:sldLayoutId id="2147483869" r:id="rId21"/>
    <p:sldLayoutId id="2147483870" r:id="rId22"/>
    <p:sldLayoutId id="2147483871" r:id="rId23"/>
    <p:sldLayoutId id="2147483872" r:id="rId24"/>
    <p:sldLayoutId id="2147483873" r:id="rId25"/>
    <p:sldLayoutId id="2147483874" r:id="rId26"/>
    <p:sldLayoutId id="2147483875" r:id="rId27"/>
    <p:sldLayoutId id="2147483876" r:id="rId28"/>
    <p:sldLayoutId id="2147483877" r:id="rId29"/>
    <p:sldLayoutId id="2147483878" r:id="rId30"/>
    <p:sldLayoutId id="2147483879" r:id="rId31"/>
    <p:sldLayoutId id="2147483880" r:id="rId32"/>
    <p:sldLayoutId id="2147483881" r:id="rId33"/>
    <p:sldLayoutId id="2147483882" r:id="rId34"/>
    <p:sldLayoutId id="2147483883" r:id="rId35"/>
    <p:sldLayoutId id="2147483884" r:id="rId36"/>
    <p:sldLayoutId id="2147483885" r:id="rId37"/>
    <p:sldLayoutId id="2147483886" r:id="rId38"/>
    <p:sldLayoutId id="2147483887" r:id="rId39"/>
    <p:sldLayoutId id="2147483888" r:id="rId40"/>
    <p:sldLayoutId id="2147483889" r:id="rId41"/>
    <p:sldLayoutId id="2147483890" r:id="rId42"/>
    <p:sldLayoutId id="2147483891" r:id="rId43"/>
    <p:sldLayoutId id="2147483892" r:id="rId44"/>
    <p:sldLayoutId id="2147483893" r:id="rId45"/>
    <p:sldLayoutId id="2147483894" r:id="rId46"/>
    <p:sldLayoutId id="2147483895" r:id="rId47"/>
    <p:sldLayoutId id="2147483896" r:id="rId48"/>
    <p:sldLayoutId id="2147483897" r:id="rId49"/>
    <p:sldLayoutId id="2147483898" r:id="rId50"/>
    <p:sldLayoutId id="2147483899" r:id="rId51"/>
    <p:sldLayoutId id="2147483900" r:id="rId52"/>
    <p:sldLayoutId id="2147483901" r:id="rId53"/>
    <p:sldLayoutId id="2147483902" r:id="rId54"/>
    <p:sldLayoutId id="2147483903" r:id="rId55"/>
    <p:sldLayoutId id="2147483904" r:id="rId56"/>
    <p:sldLayoutId id="2147483905" r:id="rId57"/>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61">
            <a:extLst>
              <a:ext uri="{96DAC541-7B7A-43D3-8B79-37D633B846F1}">
                <asvg:svgBlip xmlns:asvg="http://schemas.microsoft.com/office/drawing/2016/SVG/main" r:embed="rId62"/>
              </a:ext>
            </a:extLst>
          </a:blip>
          <a:srcRect/>
          <a:stretch/>
        </p:blipFill>
        <p:spPr>
          <a:xfrm rot="5400000">
            <a:off x="9509919" y="2743200"/>
            <a:ext cx="6858000" cy="1371600"/>
          </a:xfrm>
          <a:prstGeom prst="rect">
            <a:avLst/>
          </a:prstGeom>
        </p:spPr>
      </p:pic>
      <p:grpSp>
        <p:nvGrpSpPr>
          <p:cNvPr id="5" name="GRID" hidden="1">
            <a:extLst>
              <a:ext uri="{FF2B5EF4-FFF2-40B4-BE49-F238E27FC236}">
                <a16:creationId xmlns:a16="http://schemas.microsoft.com/office/drawing/2014/main" id="{50B40653-3095-5409-AF88-3DE01C56C0BD}"/>
              </a:ext>
            </a:extLst>
          </p:cNvPr>
          <p:cNvGrpSpPr/>
          <p:nvPr userDrawn="1"/>
        </p:nvGrpSpPr>
        <p:grpSpPr>
          <a:xfrm>
            <a:off x="0" y="0"/>
            <a:ext cx="12192000" cy="6858000"/>
            <a:chOff x="0" y="0"/>
            <a:chExt cx="12192000" cy="6858000"/>
          </a:xfrm>
        </p:grpSpPr>
        <p:cxnSp>
          <p:nvCxnSpPr>
            <p:cNvPr id="6" name="Straight Connector 5">
              <a:extLst>
                <a:ext uri="{FF2B5EF4-FFF2-40B4-BE49-F238E27FC236}">
                  <a16:creationId xmlns:a16="http://schemas.microsoft.com/office/drawing/2014/main" id="{66935197-7475-253E-35F9-725C66B342D8}"/>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EC3EF2E-A5B2-D2A9-F740-03AAA27E6A19}"/>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7F0A76F-B355-867B-FF6D-F22822CEFE79}"/>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E17F9FA-4296-F115-3C5A-E4E06672BDDC}"/>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96D4F38-E0A7-05C7-1A8B-6447E304B31C}"/>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D13B5F2-C404-D013-5BA1-42FF3AE7E41C}"/>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74F5559-8FA3-6EA3-DAB5-891CE057A2D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6D1909D-8405-DD51-025D-A9985950CDDD}"/>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2D05B44-146F-0D71-6B17-0631ABDE9EC9}"/>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B24C807-9FA6-E204-20B6-2473904A789E}"/>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31505BA-A410-E722-7AAD-2DF4CC8A1323}"/>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72B61F5-642E-081E-0DED-2F31A3C43F6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903E72D-E58A-556B-A8EF-71C8664C7A32}"/>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FB7E760-EF13-BCFD-2E36-CFEB29A66399}"/>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307D1ED-8B6D-1A94-1791-BBB67BECEFA4}"/>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C29C4DC-DA7B-3D8B-E607-D26C42FE54AD}"/>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0DAA56E-BF97-068A-BC5C-1623B8A2D544}"/>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7786B85-1650-9240-DE22-45A294AEF682}"/>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75B1B47-5558-8B9E-7DC9-6CE9A06CF1E1}"/>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BA73727-B7C9-2771-4609-439446DD52AC}"/>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A4A69FD-FC28-F694-746F-F05209933D0C}"/>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89F58F0-B683-0A02-E5E9-56C0E3B5D9A7}"/>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865526F5-745E-3DED-5921-83448B292C71}"/>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6CE0CA17-DE49-59C6-DE10-28CB5C6104E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B7F53F9D-E601-E9D7-CCC9-9C6D4D308975}"/>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7ACEC8BB-71E0-463D-75AD-DD05EA03B2BD}"/>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80BB4EC2-E7F2-9FE8-6DD2-6021493CAE00}"/>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363A409F-1FD3-E286-3FD8-3B8A67AE54FF}"/>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DC5A7289-3785-0F08-62F9-0A77D2E437B7}"/>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B65EC46A-D6D0-A02A-4596-D76BE2FE7F23}"/>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B85506E-90D6-DB35-FB26-A2A1BC9076A7}"/>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BE71234-F491-CCF9-EA34-E63F2A8A3155}"/>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B826998-D865-2012-0554-C384C0A0E618}"/>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376F161-F07A-C2ED-641A-0B3DDBAA7778}"/>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40" name=".64 square" hidden="1">
            <a:extLst>
              <a:ext uri="{FF2B5EF4-FFF2-40B4-BE49-F238E27FC236}">
                <a16:creationId xmlns:a16="http://schemas.microsoft.com/office/drawing/2014/main" id="{F9A34688-B9A6-4073-6571-F94C9F19515D}"/>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41" name=".32 square" hidden="1">
            <a:extLst>
              <a:ext uri="{FF2B5EF4-FFF2-40B4-BE49-F238E27FC236}">
                <a16:creationId xmlns:a16="http://schemas.microsoft.com/office/drawing/2014/main" id="{C60A21A1-50D4-CBD3-DE73-998BE4B74555}"/>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2" name="Graphic 141">
            <a:extLst>
              <a:ext uri="{FF2B5EF4-FFF2-40B4-BE49-F238E27FC236}">
                <a16:creationId xmlns:a16="http://schemas.microsoft.com/office/drawing/2014/main" id="{1B722638-341D-272E-4E6E-9FB1F29ACB70}"/>
              </a:ext>
            </a:extLst>
          </p:cNvPr>
          <p:cNvPicPr>
            <a:picLocks noChangeAspect="1"/>
          </p:cNvPicPr>
          <p:nvPr userDrawn="1"/>
        </p:nvPicPr>
        <p:blipFill>
          <a:blip r:embed="rId61">
            <a:extLst>
              <a:ext uri="{96DAC541-7B7A-43D3-8B79-37D633B846F1}">
                <asvg:svgBlip xmlns:asvg="http://schemas.microsoft.com/office/drawing/2016/SVG/main" r:embed="rId62"/>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188603000"/>
      </p:ext>
    </p:extLst>
  </p:cSld>
  <p:clrMap bg1="dk1" tx1="lt1" bg2="dk2" tx2="lt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 id="2147483944" r:id="rId14"/>
    <p:sldLayoutId id="2147483945" r:id="rId15"/>
    <p:sldLayoutId id="2147483946" r:id="rId16"/>
    <p:sldLayoutId id="2147483947" r:id="rId17"/>
    <p:sldLayoutId id="2147483948" r:id="rId18"/>
    <p:sldLayoutId id="2147483949" r:id="rId19"/>
    <p:sldLayoutId id="2147483950" r:id="rId20"/>
    <p:sldLayoutId id="2147483951" r:id="rId21"/>
    <p:sldLayoutId id="2147483952" r:id="rId22"/>
    <p:sldLayoutId id="2147483953" r:id="rId23"/>
    <p:sldLayoutId id="2147483954" r:id="rId24"/>
    <p:sldLayoutId id="2147483955" r:id="rId25"/>
    <p:sldLayoutId id="2147483956" r:id="rId26"/>
    <p:sldLayoutId id="2147483957" r:id="rId27"/>
    <p:sldLayoutId id="2147483958" r:id="rId28"/>
    <p:sldLayoutId id="2147483959" r:id="rId29"/>
    <p:sldLayoutId id="2147483960" r:id="rId30"/>
    <p:sldLayoutId id="2147483961" r:id="rId31"/>
    <p:sldLayoutId id="2147483962" r:id="rId32"/>
    <p:sldLayoutId id="2147483963" r:id="rId33"/>
    <p:sldLayoutId id="2147483964" r:id="rId34"/>
    <p:sldLayoutId id="2147483965" r:id="rId35"/>
    <p:sldLayoutId id="2147483966" r:id="rId36"/>
    <p:sldLayoutId id="2147483967" r:id="rId37"/>
    <p:sldLayoutId id="2147483968" r:id="rId38"/>
    <p:sldLayoutId id="2147483969" r:id="rId39"/>
    <p:sldLayoutId id="2147483970" r:id="rId40"/>
    <p:sldLayoutId id="2147483971" r:id="rId41"/>
    <p:sldLayoutId id="2147483972" r:id="rId42"/>
    <p:sldLayoutId id="2147483973" r:id="rId43"/>
    <p:sldLayoutId id="2147483974" r:id="rId44"/>
    <p:sldLayoutId id="2147483975" r:id="rId45"/>
    <p:sldLayoutId id="2147483976" r:id="rId46"/>
    <p:sldLayoutId id="2147483977" r:id="rId47"/>
    <p:sldLayoutId id="2147483978" r:id="rId48"/>
    <p:sldLayoutId id="2147483979" r:id="rId49"/>
    <p:sldLayoutId id="2147483980" r:id="rId50"/>
    <p:sldLayoutId id="2147483981" r:id="rId51"/>
    <p:sldLayoutId id="2147483982" r:id="rId52"/>
    <p:sldLayoutId id="2147483983" r:id="rId53"/>
    <p:sldLayoutId id="2147483984" r:id="rId54"/>
    <p:sldLayoutId id="2147483985" r:id="rId55"/>
    <p:sldLayoutId id="2147483986" r:id="rId56"/>
    <p:sldLayoutId id="2147483987" r:id="rId57"/>
    <p:sldLayoutId id="2147483988" r:id="rId58"/>
    <p:sldLayoutId id="2147483989" r:id="rId5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40" cstate="print">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3459720317"/>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 id="2147484002" r:id="rId12"/>
    <p:sldLayoutId id="2147484003" r:id="rId13"/>
    <p:sldLayoutId id="2147484004" r:id="rId14"/>
    <p:sldLayoutId id="2147484005" r:id="rId15"/>
    <p:sldLayoutId id="2147484006" r:id="rId16"/>
    <p:sldLayoutId id="2147484007" r:id="rId17"/>
    <p:sldLayoutId id="2147484008" r:id="rId18"/>
    <p:sldLayoutId id="2147484009" r:id="rId19"/>
    <p:sldLayoutId id="2147484010" r:id="rId20"/>
    <p:sldLayoutId id="2147484011" r:id="rId21"/>
    <p:sldLayoutId id="2147484012" r:id="rId22"/>
    <p:sldLayoutId id="2147484013" r:id="rId23"/>
    <p:sldLayoutId id="2147484014" r:id="rId24"/>
    <p:sldLayoutId id="2147484015" r:id="rId25"/>
    <p:sldLayoutId id="2147484016" r:id="rId26"/>
    <p:sldLayoutId id="2147484017" r:id="rId27"/>
    <p:sldLayoutId id="2147484018" r:id="rId28"/>
    <p:sldLayoutId id="2147484019" r:id="rId29"/>
    <p:sldLayoutId id="2147484020" r:id="rId30"/>
    <p:sldLayoutId id="2147484021" r:id="rId31"/>
    <p:sldLayoutId id="2147484022" r:id="rId32"/>
    <p:sldLayoutId id="2147484023" r:id="rId33"/>
    <p:sldLayoutId id="2147484024" r:id="rId34"/>
    <p:sldLayoutId id="2147484025" r:id="rId35"/>
    <p:sldLayoutId id="2147484026" r:id="rId36"/>
    <p:sldLayoutId id="2147484027" r:id="rId37"/>
    <p:sldLayoutId id="2147484028" r:id="rId38"/>
  </p:sldLayoutIdLst>
  <p:transition>
    <p:fade/>
  </p:transition>
  <p:hf sldNum="0"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0860-B881-5122-E137-8711CB0D6B02}"/>
              </a:ext>
            </a:extLst>
          </p:cNvPr>
          <p:cNvSpPr>
            <a:spLocks noGrp="1"/>
          </p:cNvSpPr>
          <p:nvPr>
            <p:ph type="title"/>
          </p:nvPr>
        </p:nvSpPr>
        <p:spPr>
          <a:xfrm>
            <a:off x="381000" y="238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06F1A1-1586-42EF-9CA2-16F10CD83DF7}"/>
              </a:ext>
            </a:extLst>
          </p:cNvPr>
          <p:cNvSpPr>
            <a:spLocks noGrp="1"/>
          </p:cNvSpPr>
          <p:nvPr>
            <p:ph type="body" idx="1"/>
          </p:nvPr>
        </p:nvSpPr>
        <p:spPr>
          <a:xfrm>
            <a:off x="381000" y="1698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253CED-08D6-692F-198E-233A1D7E915D}"/>
              </a:ext>
            </a:extLst>
          </p:cNvPr>
          <p:cNvSpPr>
            <a:spLocks noGrp="1"/>
          </p:cNvSpPr>
          <p:nvPr>
            <p:ph type="dt" sz="half" idx="2"/>
          </p:nvPr>
        </p:nvSpPr>
        <p:spPr>
          <a:xfrm>
            <a:off x="381000" y="6229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E2A91-B98C-49DE-8553-119ECA58152C}" type="datetimeFigureOut">
              <a:rPr lang="en-US" smtClean="0"/>
              <a:t>5/2/2024</a:t>
            </a:fld>
            <a:endParaRPr lang="en-US"/>
          </a:p>
        </p:txBody>
      </p:sp>
      <p:sp>
        <p:nvSpPr>
          <p:cNvPr id="5" name="Footer Placeholder 4">
            <a:extLst>
              <a:ext uri="{FF2B5EF4-FFF2-40B4-BE49-F238E27FC236}">
                <a16:creationId xmlns:a16="http://schemas.microsoft.com/office/drawing/2014/main" id="{1110BB91-0DF2-F86D-A282-C050CAF65527}"/>
              </a:ext>
            </a:extLst>
          </p:cNvPr>
          <p:cNvSpPr>
            <a:spLocks noGrp="1"/>
          </p:cNvSpPr>
          <p:nvPr>
            <p:ph type="ftr" sz="quarter" idx="3"/>
          </p:nvPr>
        </p:nvSpPr>
        <p:spPr>
          <a:xfrm>
            <a:off x="3581400" y="6229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227534-F4D4-095D-03EE-12A9688346D0}"/>
              </a:ext>
            </a:extLst>
          </p:cNvPr>
          <p:cNvSpPr>
            <a:spLocks noGrp="1"/>
          </p:cNvSpPr>
          <p:nvPr>
            <p:ph type="sldNum" sz="quarter" idx="4"/>
          </p:nvPr>
        </p:nvSpPr>
        <p:spPr>
          <a:xfrm>
            <a:off x="8153400" y="6229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CA0B0-04EF-433A-8113-67BC344D39D3}" type="slidenum">
              <a:rPr lang="en-US" smtClean="0"/>
              <a:t>‹Nº›</a:t>
            </a:fld>
            <a:endParaRPr lang="en-US"/>
          </a:p>
        </p:txBody>
      </p:sp>
      <p:pic>
        <p:nvPicPr>
          <p:cNvPr id="7" name="Graphic 6">
            <a:extLst>
              <a:ext uri="{FF2B5EF4-FFF2-40B4-BE49-F238E27FC236}">
                <a16:creationId xmlns:a16="http://schemas.microsoft.com/office/drawing/2014/main" id="{3BAC4348-B8BB-E69B-E197-7B5B8B4EF1F3}"/>
              </a:ext>
            </a:extLst>
          </p:cNvPr>
          <p:cNvPicPr>
            <a:picLocks noChangeAspect="1"/>
          </p:cNvPicPr>
          <p:nvPr userDrawn="1"/>
        </p:nvPicPr>
        <p:blipFill>
          <a:blip r:embed="rId50">
            <a:extLst>
              <a:ext uri="{96DAC541-7B7A-43D3-8B79-37D633B846F1}">
                <asvg:svgBlip xmlns:asvg="http://schemas.microsoft.com/office/drawing/2016/SVG/main" r:embed="rId51"/>
              </a:ext>
            </a:extLst>
          </a:blip>
          <a:srcRect/>
          <a:stretch/>
        </p:blipFill>
        <p:spPr>
          <a:xfrm rot="5400000">
            <a:off x="10097704" y="2163762"/>
            <a:ext cx="5409405" cy="1081881"/>
          </a:xfrm>
          <a:prstGeom prst="rect">
            <a:avLst/>
          </a:prstGeom>
        </p:spPr>
      </p:pic>
    </p:spTree>
    <p:extLst>
      <p:ext uri="{BB962C8B-B14F-4D97-AF65-F5344CB8AC3E}">
        <p14:creationId xmlns:p14="http://schemas.microsoft.com/office/powerpoint/2010/main" val="1323480369"/>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 id="2147484041" r:id="rId12"/>
    <p:sldLayoutId id="2147484042" r:id="rId13"/>
    <p:sldLayoutId id="2147484043" r:id="rId14"/>
    <p:sldLayoutId id="2147484044" r:id="rId15"/>
    <p:sldLayoutId id="2147484045" r:id="rId16"/>
    <p:sldLayoutId id="2147484046" r:id="rId17"/>
    <p:sldLayoutId id="2147484047" r:id="rId18"/>
    <p:sldLayoutId id="2147484048" r:id="rId19"/>
    <p:sldLayoutId id="2147484049" r:id="rId20"/>
    <p:sldLayoutId id="2147484050" r:id="rId21"/>
    <p:sldLayoutId id="2147484051" r:id="rId22"/>
    <p:sldLayoutId id="2147484052" r:id="rId23"/>
    <p:sldLayoutId id="2147484053" r:id="rId24"/>
    <p:sldLayoutId id="2147484054" r:id="rId25"/>
    <p:sldLayoutId id="2147484055" r:id="rId26"/>
    <p:sldLayoutId id="2147484056" r:id="rId27"/>
    <p:sldLayoutId id="2147484057" r:id="rId28"/>
    <p:sldLayoutId id="2147484058" r:id="rId29"/>
    <p:sldLayoutId id="2147484059" r:id="rId30"/>
    <p:sldLayoutId id="2147484060" r:id="rId31"/>
    <p:sldLayoutId id="2147484061" r:id="rId32"/>
    <p:sldLayoutId id="2147484062" r:id="rId33"/>
    <p:sldLayoutId id="2147484063" r:id="rId34"/>
    <p:sldLayoutId id="2147484064" r:id="rId35"/>
    <p:sldLayoutId id="2147484065" r:id="rId36"/>
    <p:sldLayoutId id="2147484066" r:id="rId37"/>
    <p:sldLayoutId id="2147484067" r:id="rId38"/>
    <p:sldLayoutId id="2147484068" r:id="rId39"/>
    <p:sldLayoutId id="2147484069" r:id="rId40"/>
    <p:sldLayoutId id="2147484070" r:id="rId41"/>
    <p:sldLayoutId id="2147484071" r:id="rId42"/>
    <p:sldLayoutId id="2147484072" r:id="rId43"/>
    <p:sldLayoutId id="2147484073" r:id="rId44"/>
    <p:sldLayoutId id="2147484074" r:id="rId45"/>
    <p:sldLayoutId id="2147484075" r:id="rId46"/>
    <p:sldLayoutId id="2147484076" r:id="rId47"/>
    <p:sldLayoutId id="2147484077" r:id="rId4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12">
          <p15:clr>
            <a:srgbClr val="F26B43"/>
          </p15:clr>
        </p15:guide>
        <p15:guide id="3" pos="7368">
          <p15:clr>
            <a:srgbClr val="F26B43"/>
          </p15:clr>
        </p15:guide>
        <p15:guide id="4" orient="horz" pos="2160">
          <p15:clr>
            <a:srgbClr val="F26B43"/>
          </p15:clr>
        </p15:guide>
        <p15:guide id="5" orient="horz" pos="432">
          <p15:clr>
            <a:srgbClr val="F26B43"/>
          </p15:clr>
        </p15:guide>
        <p15:guide id="6" orient="horz" pos="39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144.svg"/><Relationship Id="rId2" Type="http://schemas.openxmlformats.org/officeDocument/2006/relationships/notesSlide" Target="../notesSlides/notesSlide1.xml"/><Relationship Id="rId1" Type="http://schemas.openxmlformats.org/officeDocument/2006/relationships/slideLayout" Target="../slideLayouts/slideLayout53.xml"/><Relationship Id="rId6" Type="http://schemas.openxmlformats.org/officeDocument/2006/relationships/image" Target="../media/image143.png"/><Relationship Id="rId5" Type="http://schemas.microsoft.com/office/2007/relationships/hdphoto" Target="../media/hdphoto3.wdp"/><Relationship Id="rId4" Type="http://schemas.openxmlformats.org/officeDocument/2006/relationships/image" Target="../media/image45.png"/></Relationships>
</file>

<file path=ppt/slides/_rels/slide1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8.xml"/><Relationship Id="rId1" Type="http://schemas.openxmlformats.org/officeDocument/2006/relationships/slideLayout" Target="../slideLayouts/slideLayout453.xml"/></Relationships>
</file>

<file path=ppt/slides/_rels/slide1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9.xml"/><Relationship Id="rId1" Type="http://schemas.openxmlformats.org/officeDocument/2006/relationships/slideLayout" Target="../slideLayouts/slideLayout45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37.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77.xml"/><Relationship Id="rId6" Type="http://schemas.openxmlformats.org/officeDocument/2006/relationships/hyperlink" Target="https://transform.microsoft.com/modernwork/resources/discover-try-buy?tab=migration-deployment-offers" TargetMode="External"/><Relationship Id="rId5" Type="http://schemas.openxmlformats.org/officeDocument/2006/relationships/hyperlink" Target="https://transform.microsoft.com/modernwork/resources/discover-try-buy?tab=me3" TargetMode="External"/><Relationship Id="rId4" Type="http://schemas.microsoft.com/office/2007/relationships/hdphoto" Target="../media/hdphoto13.wdp"/></Relationships>
</file>

<file path=ppt/slides/_rels/slide14.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image" Target="../media/image158.svg"/><Relationship Id="rId3" Type="http://schemas.openxmlformats.org/officeDocument/2006/relationships/image" Target="../media/image148.png"/><Relationship Id="rId7" Type="http://schemas.openxmlformats.org/officeDocument/2006/relationships/image" Target="../media/image152.png"/><Relationship Id="rId12" Type="http://schemas.openxmlformats.org/officeDocument/2006/relationships/image" Target="../media/image157.png"/><Relationship Id="rId2" Type="http://schemas.openxmlformats.org/officeDocument/2006/relationships/notesSlide" Target="../notesSlides/notesSlide11.xml"/><Relationship Id="rId1" Type="http://schemas.openxmlformats.org/officeDocument/2006/relationships/slideLayout" Target="../slideLayouts/slideLayout453.xml"/><Relationship Id="rId6" Type="http://schemas.openxmlformats.org/officeDocument/2006/relationships/image" Target="../media/image151.png"/><Relationship Id="rId11" Type="http://schemas.openxmlformats.org/officeDocument/2006/relationships/image" Target="../media/image156.svg"/><Relationship Id="rId5" Type="http://schemas.openxmlformats.org/officeDocument/2006/relationships/image" Target="../media/image150.png"/><Relationship Id="rId10" Type="http://schemas.openxmlformats.org/officeDocument/2006/relationships/image" Target="../media/image155.png"/><Relationship Id="rId4" Type="http://schemas.openxmlformats.org/officeDocument/2006/relationships/image" Target="../media/image149.png"/><Relationship Id="rId9" Type="http://schemas.openxmlformats.org/officeDocument/2006/relationships/image" Target="../media/image154.png"/></Relationships>
</file>

<file path=ppt/slides/_rels/slide1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2.xml"/><Relationship Id="rId1" Type="http://schemas.openxmlformats.org/officeDocument/2006/relationships/slideLayout" Target="../slideLayouts/slideLayout453.xml"/><Relationship Id="rId6" Type="http://schemas.openxmlformats.org/officeDocument/2006/relationships/image" Target="../media/image161.svg"/><Relationship Id="rId5" Type="http://schemas.openxmlformats.org/officeDocument/2006/relationships/image" Target="../media/image160.png"/><Relationship Id="rId4" Type="http://schemas.openxmlformats.org/officeDocument/2006/relationships/image" Target="../media/image159.png"/></Relationships>
</file>

<file path=ppt/slides/_rels/slide1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3.xml"/><Relationship Id="rId1" Type="http://schemas.openxmlformats.org/officeDocument/2006/relationships/slideLayout" Target="../slideLayouts/slideLayout453.xml"/><Relationship Id="rId4" Type="http://schemas.microsoft.com/office/2007/relationships/hdphoto" Target="../media/hdphoto14.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6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81.xml"/></Relationships>
</file>

<file path=ppt/slides/_rels/slide19.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77.xml"/></Relationships>
</file>

<file path=ppt/slides/_rels/slide2.xml.rels><?xml version="1.0" encoding="UTF-8" standalone="yes"?>
<Relationships xmlns="http://schemas.openxmlformats.org/package/2006/relationships"><Relationship Id="rId3" Type="http://schemas.openxmlformats.org/officeDocument/2006/relationships/hyperlink" Target="https://aka.ms/AIFutureOfWorkPartner" TargetMode="External"/><Relationship Id="rId2" Type="http://schemas.openxmlformats.org/officeDocument/2006/relationships/notesSlide" Target="../notesSlides/notesSlide2.xml"/><Relationship Id="rId1" Type="http://schemas.openxmlformats.org/officeDocument/2006/relationships/slideLayout" Target="../slideLayouts/slideLayout169.xml"/></Relationships>
</file>

<file path=ppt/slides/_rels/slide20.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45.png"/><Relationship Id="rId7" Type="http://schemas.openxmlformats.org/officeDocument/2006/relationships/image" Target="../media/image166.png"/><Relationship Id="rId2" Type="http://schemas.openxmlformats.org/officeDocument/2006/relationships/notesSlide" Target="../notesSlides/notesSlide15.xml"/><Relationship Id="rId1" Type="http://schemas.openxmlformats.org/officeDocument/2006/relationships/slideLayout" Target="../slideLayouts/slideLayout372.xml"/><Relationship Id="rId6" Type="http://schemas.openxmlformats.org/officeDocument/2006/relationships/image" Target="../media/image165.png"/><Relationship Id="rId5" Type="http://schemas.openxmlformats.org/officeDocument/2006/relationships/image" Target="../media/image164.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microsoft.com/office/2018/10/relationships/comments" Target="../comments/modernComment_7FFFF916_CB140ADE.xml"/><Relationship Id="rId2" Type="http://schemas.openxmlformats.org/officeDocument/2006/relationships/notesSlide" Target="../notesSlides/notesSlide16.xml"/><Relationship Id="rId1" Type="http://schemas.openxmlformats.org/officeDocument/2006/relationships/slideLayout" Target="../slideLayouts/slideLayout159.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7FFFF6BF_C7AAF3AA.xml"/><Relationship Id="rId2" Type="http://schemas.openxmlformats.org/officeDocument/2006/relationships/notesSlide" Target="../notesSlides/notesSlide17.xml"/><Relationship Id="rId1" Type="http://schemas.openxmlformats.org/officeDocument/2006/relationships/slideLayout" Target="../slideLayouts/slideLayout389.xml"/></Relationships>
</file>

<file path=ppt/slides/_rels/slide23.xml.rels><?xml version="1.0" encoding="UTF-8" standalone="yes"?>
<Relationships xmlns="http://schemas.openxmlformats.org/package/2006/relationships"><Relationship Id="rId3" Type="http://schemas.openxmlformats.org/officeDocument/2006/relationships/hyperlink" Target="https://nam06.safelinks.protection.outlook.com/?url=https%3A%2F%2Fsignup.microsoft.com%2FSignup%3FOfferId%3Dd53d8416-fd1f-4552-831c-b5828ef2cbde%26ali%3D1&amp;data=05%7C01%7Cginah%40microsoft.com%7Cbce342ee08a24a14500808dbd015b8e4%7C72f988bf86f141af91ab2d7cd011db47%7C1%7C0%7C638332563945016950%7CUnknown%7CTWFpbGZsb3d8eyJWIjoiMC4wLjAwMDAiLCJQIjoiV2luMzIiLCJBTiI6Ik1haWwiLCJXVCI6Mn0%3D%7C3000%7C%7C%7C&amp;sdata=oGS89m23yIi80UoGY%2FMsJI11MaIDVJ%2BEJ0vVBR6ERu8%3D&amp;reserved=0" TargetMode="External"/><Relationship Id="rId2" Type="http://schemas.openxmlformats.org/officeDocument/2006/relationships/hyperlink" Target="https://nam06.safelinks.protection.outlook.com/?url=https%3A%2F%2Fsignup.microsoft.com%2FSignup%3FOfferId%3De816e8db-34c4-4dc0-bbee-6331c8e84029&amp;data=05%7C01%7Cginah%40microsoft.com%7Cbce342ee08a24a14500808dbd015b8e4%7C72f988bf86f141af91ab2d7cd011db47%7C1%7C0%7C638332563945009598%7CUnknown%7CTWFpbGZsb3d8eyJWIjoiMC4wLjAwMDAiLCJQIjoiV2luMzIiLCJBTiI6Ik1haWwiLCJXVCI6Mn0%3D%7C3000%7C%7C%7C&amp;sdata=Nmo3uHWto69GDsbLKacuMBVFY74dJLSzKuuF5e%2BMR0Q%3D&amp;reserved=0" TargetMode="External"/><Relationship Id="rId1" Type="http://schemas.openxmlformats.org/officeDocument/2006/relationships/slideLayout" Target="../slideLayouts/slideLayout372.xml"/><Relationship Id="rId5" Type="http://schemas.openxmlformats.org/officeDocument/2006/relationships/image" Target="../media/image1680.png"/><Relationship Id="rId4" Type="http://schemas.openxmlformats.org/officeDocument/2006/relationships/image" Target="../media/image168.png"/></Relationships>
</file>

<file path=ppt/slides/_rels/slide24.xml.rels><?xml version="1.0" encoding="UTF-8" standalone="yes"?>
<Relationships xmlns="http://schemas.openxmlformats.org/package/2006/relationships"><Relationship Id="rId3" Type="http://schemas.microsoft.com/office/2018/10/relationships/comments" Target="../comments/modernComment_7FFFF910_55C0AEDB.xml"/><Relationship Id="rId2" Type="http://schemas.openxmlformats.org/officeDocument/2006/relationships/notesSlide" Target="../notesSlides/notesSlide18.xml"/><Relationship Id="rId1" Type="http://schemas.openxmlformats.org/officeDocument/2006/relationships/slideLayout" Target="../slideLayouts/slideLayout337.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5.png"/><Relationship Id="rId1" Type="http://schemas.openxmlformats.org/officeDocument/2006/relationships/slideLayout" Target="../slideLayouts/slideLayout372.xml"/><Relationship Id="rId4" Type="http://schemas.openxmlformats.org/officeDocument/2006/relationships/hyperlink" Target="https://adoption.microsoft.com/copilot"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372.xml"/><Relationship Id="rId6" Type="http://schemas.openxmlformats.org/officeDocument/2006/relationships/chart" Target="../charts/chart1.xml"/><Relationship Id="rId5" Type="http://schemas.microsoft.com/office/2007/relationships/hdphoto" Target="../media/hdphoto13.wdp"/><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5.png"/><Relationship Id="rId1" Type="http://schemas.openxmlformats.org/officeDocument/2006/relationships/slideLayout" Target="../slideLayouts/slideLayout37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2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132.xml"/><Relationship Id="rId4" Type="http://schemas.openxmlformats.org/officeDocument/2006/relationships/image" Target="../media/image17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32.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21.xml"/><Relationship Id="rId1" Type="http://schemas.openxmlformats.org/officeDocument/2006/relationships/slideLayout" Target="../slideLayouts/slideLayout154.xml"/><Relationship Id="rId4" Type="http://schemas.openxmlformats.org/officeDocument/2006/relationships/hyperlink" Target="https://aka.ms/AIFutureOfWorkPartner"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transform.microsoft.com/modernwork/resources/discover-try-buy?tab=me3" TargetMode="External"/><Relationship Id="rId2" Type="http://schemas.openxmlformats.org/officeDocument/2006/relationships/hyperlink" Target="https://transform.microsoft.com/modernwork/resources/discover-try-buy?tab=migration-deployment-offers" TargetMode="External"/><Relationship Id="rId1" Type="http://schemas.openxmlformats.org/officeDocument/2006/relationships/slideLayout" Target="../slideLayouts/slideLayout17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03.xml"/></Relationships>
</file>

<file path=ppt/slides/_rels/slide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xml"/><Relationship Id="rId1" Type="http://schemas.openxmlformats.org/officeDocument/2006/relationships/slideLayout" Target="../slideLayouts/slideLayout453.xml"/></Relationships>
</file>

<file path=ppt/slides/_rels/slide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5.xml"/><Relationship Id="rId1" Type="http://schemas.openxmlformats.org/officeDocument/2006/relationships/slideLayout" Target="../slideLayouts/slideLayout465.xml"/><Relationship Id="rId4" Type="http://schemas.microsoft.com/office/2007/relationships/hdphoto" Target="../media/hdphoto12.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6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EFCC27-26E8-AE4F-602F-36A54722028E}"/>
              </a:ext>
            </a:extLst>
          </p:cNvPr>
          <p:cNvPicPr>
            <a:picLocks noChangeAspect="1"/>
          </p:cNvPicPr>
          <p:nvPr/>
        </p:nvPicPr>
        <p:blipFill rotWithShape="1">
          <a:blip r:embed="rId3"/>
          <a:srcRect l="10595" t="987" r="10595"/>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1987B1A-4579-D955-8A24-C1FA06FEB27C}"/>
              </a:ext>
            </a:extLst>
          </p:cNvPr>
          <p:cNvPicPr>
            <a:picLocks noChangeAspect="1"/>
          </p:cNvPicPr>
          <p:nvPr/>
        </p:nvPicPr>
        <p:blipFill rotWithShape="1">
          <a:blip r:embed="rId4">
            <a:alphaModFix amt="39000"/>
            <a:extLst>
              <a:ext uri="{BEBA8EAE-BF5A-486C-A8C5-ECC9F3942E4B}">
                <a14:imgProps xmlns:a14="http://schemas.microsoft.com/office/drawing/2010/main">
                  <a14:imgLayer r:embed="rId5">
                    <a14:imgEffect>
                      <a14:sharpenSoften amount="-100000"/>
                    </a14:imgEffect>
                  </a14:imgLayer>
                </a14:imgProps>
              </a:ext>
            </a:extLst>
          </a:blip>
          <a:srcRect l="14372" t="9445" r="38135" b="8456"/>
          <a:stretch/>
        </p:blipFill>
        <p:spPr>
          <a:xfrm>
            <a:off x="370393" y="585788"/>
            <a:ext cx="7347148" cy="5686424"/>
          </a:xfrm>
          <a:prstGeom prst="roundRect">
            <a:avLst>
              <a:gd name="adj" fmla="val 1927"/>
            </a:avLst>
          </a:prstGeom>
          <a:solidFill>
            <a:schemeClr val="bg1"/>
          </a:solidFill>
          <a:ln>
            <a:solidFill>
              <a:schemeClr val="bg1"/>
            </a:solidFill>
          </a:ln>
          <a:effectLst>
            <a:outerShdw blurRad="343645" dist="295501" dir="2700000" algn="tl" rotWithShape="0">
              <a:srgbClr val="F3484C">
                <a:alpha val="15816"/>
              </a:srgbClr>
            </a:outerShdw>
          </a:effectLst>
        </p:spPr>
      </p:pic>
      <p:sp>
        <p:nvSpPr>
          <p:cNvPr id="6" name="Title 5">
            <a:extLst>
              <a:ext uri="{FF2B5EF4-FFF2-40B4-BE49-F238E27FC236}">
                <a16:creationId xmlns:a16="http://schemas.microsoft.com/office/drawing/2014/main" id="{8879E667-2FF1-36BA-DA43-C38282814CEE}"/>
              </a:ext>
            </a:extLst>
          </p:cNvPr>
          <p:cNvSpPr>
            <a:spLocks noGrp="1"/>
          </p:cNvSpPr>
          <p:nvPr>
            <p:ph type="title"/>
          </p:nvPr>
        </p:nvSpPr>
        <p:spPr>
          <a:xfrm>
            <a:off x="929888" y="2649378"/>
            <a:ext cx="7347147" cy="492443"/>
          </a:xfrm>
        </p:spPr>
        <p:txBody>
          <a:bodyPr/>
          <a:lstStyle/>
          <a:p>
            <a:r>
              <a:rPr lang="nn-NO" sz="3200" dirty="0">
                <a:cs typeface="Segoe UI"/>
              </a:rPr>
              <a:t>Copilot for Microsoft 365</a:t>
            </a:r>
            <a:endParaRPr lang="en-US" sz="3200" dirty="0"/>
          </a:p>
        </p:txBody>
      </p:sp>
      <p:sp>
        <p:nvSpPr>
          <p:cNvPr id="22" name="Text Placeholder 13">
            <a:extLst>
              <a:ext uri="{FF2B5EF4-FFF2-40B4-BE49-F238E27FC236}">
                <a16:creationId xmlns:a16="http://schemas.microsoft.com/office/drawing/2014/main" id="{9675E9DF-A873-867E-1381-48C930EBD0F0}"/>
              </a:ext>
            </a:extLst>
          </p:cNvPr>
          <p:cNvSpPr>
            <a:spLocks noGrp="1"/>
          </p:cNvSpPr>
          <p:nvPr>
            <p:ph type="body" sz="quarter" idx="12"/>
          </p:nvPr>
        </p:nvSpPr>
        <p:spPr>
          <a:xfrm>
            <a:off x="929888" y="3683518"/>
            <a:ext cx="6461512" cy="307777"/>
          </a:xfrm>
        </p:spPr>
        <p:txBody>
          <a:bodyPr vert="horz" wrap="square" lIns="0" tIns="0" rIns="0" bIns="0" rtlCol="0" anchor="t">
            <a:spAutoFit/>
          </a:bodyPr>
          <a:lstStyle/>
          <a:p>
            <a:r>
              <a:rPr lang="en-US" sz="2000" kern="0" dirty="0">
                <a:solidFill>
                  <a:schemeClr val="tx1"/>
                </a:solidFill>
                <a:latin typeface="+mj-lt"/>
                <a:cs typeface="Segoe UI"/>
              </a:rPr>
              <a:t>Partner opportunities</a:t>
            </a:r>
            <a:endParaRPr lang="en-US" sz="2000" kern="0" dirty="0">
              <a:solidFill>
                <a:schemeClr val="tx1"/>
              </a:solidFill>
              <a:latin typeface="+mj-lt"/>
            </a:endParaRPr>
          </a:p>
        </p:txBody>
      </p:sp>
      <p:pic>
        <p:nvPicPr>
          <p:cNvPr id="10" name="Graphic 9">
            <a:extLst>
              <a:ext uri="{FF2B5EF4-FFF2-40B4-BE49-F238E27FC236}">
                <a16:creationId xmlns:a16="http://schemas.microsoft.com/office/drawing/2014/main" id="{54C4D65C-594C-EA63-5656-C691952ADFB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9888" y="1042988"/>
            <a:ext cx="1812544" cy="292608"/>
          </a:xfrm>
          <a:prstGeom prst="rect">
            <a:avLst/>
          </a:prstGeom>
        </p:spPr>
      </p:pic>
    </p:spTree>
    <p:extLst>
      <p:ext uri="{BB962C8B-B14F-4D97-AF65-F5344CB8AC3E}">
        <p14:creationId xmlns:p14="http://schemas.microsoft.com/office/powerpoint/2010/main" val="3178173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0"/>
                                  </p:stCondLst>
                                  <p:childTnLst>
                                    <p:animMotion origin="layout" path="M -4.16667E-6 -2.22222E-6 L -4.16667E-6 0.03588 " pathEditMode="relative" rAng="0" ptsTypes="AA">
                                      <p:cBhvr>
                                        <p:cTn id="9" dur="700" spd="-100000" fill="hold"/>
                                        <p:tgtEl>
                                          <p:spTgt spid="6"/>
                                        </p:tgtEl>
                                        <p:attrNameLst>
                                          <p:attrName>ppt_x</p:attrName>
                                          <p:attrName>ppt_y</p:attrName>
                                        </p:attrNameLst>
                                      </p:cBhvr>
                                      <p:rCtr x="0" y="1782"/>
                                    </p:animMotion>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42" presetClass="path" presetSubtype="0" decel="100000" fill="hold" nodeType="withEffect">
                                  <p:stCondLst>
                                    <p:cond delay="0"/>
                                  </p:stCondLst>
                                  <p:childTnLst>
                                    <p:animMotion origin="layout" path="M 0 0 L 0 0.03542 " pathEditMode="relative" rAng="0" ptsTypes="AA">
                                      <p:cBhvr>
                                        <p:cTn id="14" dur="700" spd="-100000" fill="hold"/>
                                        <p:tgtEl>
                                          <p:spTgt spid="5"/>
                                        </p:tgtEl>
                                        <p:attrNameLst>
                                          <p:attrName>ppt_x</p:attrName>
                                          <p:attrName>ppt_y</p:attrName>
                                        </p:attrNameLst>
                                      </p:cBhvr>
                                      <p:rCtr x="0" y="1759"/>
                                    </p:animMotion>
                                  </p:childTnLst>
                                </p:cTn>
                              </p:par>
                              <p:par>
                                <p:cTn id="15" presetID="10" presetClass="entr" presetSubtype="0" fill="hold" grpId="0" nodeType="withEffect">
                                  <p:stCondLst>
                                    <p:cond delay="20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42" presetClass="path" presetSubtype="0" decel="100000" fill="hold" grpId="1" nodeType="withEffect">
                                  <p:stCondLst>
                                    <p:cond delay="200"/>
                                  </p:stCondLst>
                                  <p:childTnLst>
                                    <p:animMotion origin="layout" path="M 3.95833E-6 4.44444E-6 L 3.95833E-6 0.03588 " pathEditMode="relative" rAng="0" ptsTypes="AA">
                                      <p:cBhvr>
                                        <p:cTn id="19" dur="700" spd="-100000" fill="hold"/>
                                        <p:tgtEl>
                                          <p:spTgt spid="22"/>
                                        </p:tgtEl>
                                        <p:attrNameLst>
                                          <p:attrName>ppt_x</p:attrName>
                                          <p:attrName>ppt_y</p:attrName>
                                        </p:attrNameLst>
                                      </p:cBhvr>
                                      <p:rCtr x="0" y="17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22" grpId="0"/>
      <p:bldP spid="2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CBFE5AA-4291-3EBB-D7A1-CF415DC7FA6C}"/>
              </a:ext>
              <a:ext uri="{C183D7F6-B498-43B3-948B-1728B52AA6E4}">
                <adec:decorative xmlns:adec="http://schemas.microsoft.com/office/drawing/2017/decorative" val="1"/>
              </a:ext>
            </a:extLst>
          </p:cNvPr>
          <p:cNvSpPr/>
          <p:nvPr/>
        </p:nvSpPr>
        <p:spPr>
          <a:xfrm>
            <a:off x="-1" y="4609"/>
            <a:ext cx="12192000" cy="6477471"/>
          </a:xfrm>
          <a:prstGeom prst="rect">
            <a:avLst/>
          </a:prstGeom>
          <a:gradFill flip="none" rotWithShape="1">
            <a:gsLst>
              <a:gs pos="0">
                <a:srgbClr val="EEB7BC">
                  <a:alpha val="0"/>
                </a:srgbClr>
              </a:gs>
              <a:gs pos="74000">
                <a:srgbClr val="E4BAC4">
                  <a:alpha val="32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011C649F-FBCE-4E98-5635-58873E3F1577}"/>
              </a:ext>
            </a:extLst>
          </p:cNvPr>
          <p:cNvSpPr>
            <a:spLocks noGrp="1"/>
          </p:cNvSpPr>
          <p:nvPr>
            <p:ph type="title"/>
          </p:nvPr>
        </p:nvSpPr>
        <p:spPr>
          <a:xfrm>
            <a:off x="588962" y="509588"/>
            <a:ext cx="7327705" cy="430212"/>
          </a:xfrm>
        </p:spPr>
        <p:txBody>
          <a:bodyPr anchor="t" anchorCtr="0">
            <a:noAutofit/>
          </a:bodyPr>
          <a:lstStyle/>
          <a:p>
            <a:r>
              <a:rPr lang="en-US"/>
              <a:t>Prepare customer environments for a better Copilot for Microsoft 365 experience</a:t>
            </a:r>
          </a:p>
        </p:txBody>
      </p:sp>
      <p:sp>
        <p:nvSpPr>
          <p:cNvPr id="11" name="TextBox 10">
            <a:extLst>
              <a:ext uri="{FF2B5EF4-FFF2-40B4-BE49-F238E27FC236}">
                <a16:creationId xmlns:a16="http://schemas.microsoft.com/office/drawing/2014/main" id="{E05889A9-EDE4-EB83-A91F-C3421721199E}"/>
              </a:ext>
            </a:extLst>
          </p:cNvPr>
          <p:cNvSpPr txBox="1"/>
          <p:nvPr/>
        </p:nvSpPr>
        <p:spPr>
          <a:xfrm>
            <a:off x="588963" y="1640960"/>
            <a:ext cx="5222557" cy="553998"/>
          </a:xfrm>
          <a:prstGeom prst="rect">
            <a:avLst/>
          </a:prstGeom>
          <a:noFill/>
        </p:spPr>
        <p:txBody>
          <a:bodyPr wrap="square" lIns="91440" tIns="0" rIns="0" bIns="0" rtlCol="0">
            <a:spAutoFit/>
          </a:bodyPr>
          <a:lstStyle/>
          <a:p>
            <a:pPr marL="0" marR="0" lvl="1" indent="0" algn="l" defTabSz="914367"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Implement good content management practices to prepare organizational data for Copilot.</a:t>
            </a:r>
          </a:p>
        </p:txBody>
      </p:sp>
      <p:sp>
        <p:nvSpPr>
          <p:cNvPr id="20" name="!!Rectangle: Rounded Corners 5">
            <a:extLst>
              <a:ext uri="{FF2B5EF4-FFF2-40B4-BE49-F238E27FC236}">
                <a16:creationId xmlns:a16="http://schemas.microsoft.com/office/drawing/2014/main" id="{D44FB2AB-C5B6-7078-265E-E4CBC8A6FAB9}"/>
              </a:ext>
              <a:ext uri="{C183D7F6-B498-43B3-948B-1728B52AA6E4}">
                <adec:decorative xmlns:adec="http://schemas.microsoft.com/office/drawing/2017/decorative" val="1"/>
              </a:ext>
            </a:extLst>
          </p:cNvPr>
          <p:cNvSpPr/>
          <p:nvPr/>
        </p:nvSpPr>
        <p:spPr>
          <a:xfrm>
            <a:off x="7476063" y="1326331"/>
            <a:ext cx="4229341" cy="4852919"/>
          </a:xfrm>
          <a:prstGeom prst="roundRect">
            <a:avLst>
              <a:gd name="adj" fmla="val 5235"/>
            </a:avLst>
          </a:prstGeom>
          <a:gradFill flip="none" rotWithShape="1">
            <a:gsLst>
              <a:gs pos="20000">
                <a:srgbClr val="8661C5">
                  <a:lumMod val="90000"/>
                </a:srgbClr>
              </a:gs>
              <a:gs pos="100000">
                <a:srgbClr val="C03BC4">
                  <a:lumMod val="85000"/>
                  <a:lumOff val="15000"/>
                </a:srgbClr>
              </a:gs>
              <a:gs pos="100000">
                <a:srgbClr val="C03BC4"/>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18" name="TextBox 17">
            <a:extLst>
              <a:ext uri="{FF2B5EF4-FFF2-40B4-BE49-F238E27FC236}">
                <a16:creationId xmlns:a16="http://schemas.microsoft.com/office/drawing/2014/main" id="{2C58A976-7D5F-7233-2DBE-E636350192E1}"/>
              </a:ext>
            </a:extLst>
          </p:cNvPr>
          <p:cNvSpPr txBox="1"/>
          <p:nvPr/>
        </p:nvSpPr>
        <p:spPr>
          <a:xfrm>
            <a:off x="7916668" y="3156977"/>
            <a:ext cx="3285332" cy="2554545"/>
          </a:xfrm>
          <a:prstGeom prst="rect">
            <a:avLst/>
          </a:prstGeom>
          <a:noFill/>
        </p:spPr>
        <p:txBody>
          <a:bodyPr wrap="square" lIns="0" tIns="0" rIns="0" bIns="0" rtlCol="0">
            <a:spAutoFit/>
          </a:bodyPr>
          <a:lstStyle/>
          <a:p>
            <a:pPr marL="285750" marR="0" lvl="2" indent="-285750" algn="l" defTabSz="914367" rtl="0" eaLnBrk="1" fontAlgn="auto" latinLnBrk="0" hangingPunct="1">
              <a:lnSpc>
                <a:spcPct val="100000"/>
              </a:lnSpc>
              <a:spcBef>
                <a:spcPts val="24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a:ea typeface="+mn-ea"/>
                <a:cs typeface="+mn-cs"/>
              </a:rPr>
              <a:t>Apply a retention or deletion policy for Copilot interactions</a:t>
            </a:r>
          </a:p>
          <a:p>
            <a:pPr marL="285750" marR="0" lvl="2" indent="-285750" algn="l" defTabSz="914367" rtl="0" eaLnBrk="1" fontAlgn="auto" latinLnBrk="0" hangingPunct="1">
              <a:lnSpc>
                <a:spcPct val="100000"/>
              </a:lnSpc>
              <a:spcBef>
                <a:spcPts val="24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a:ea typeface="+mn-ea"/>
                <a:cs typeface="+mn-cs"/>
              </a:rPr>
              <a:t>Data loss prevention policies to protect sensitive data, generated by Copilot and saved in M365 locations, from exfiltration</a:t>
            </a:r>
          </a:p>
          <a:p>
            <a:pPr marL="285750" marR="0" lvl="2" indent="-285750" algn="l" defTabSz="914367" rtl="0" eaLnBrk="1" fontAlgn="auto" latinLnBrk="0" hangingPunct="1">
              <a:lnSpc>
                <a:spcPct val="100000"/>
              </a:lnSpc>
              <a:spcBef>
                <a:spcPts val="24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a:ea typeface="+mn-ea"/>
                <a:cs typeface="+mn-cs"/>
              </a:rPr>
              <a:t>Exclude sensitive files that users have no view permission from being processed by Copilot for said users</a:t>
            </a:r>
          </a:p>
        </p:txBody>
      </p:sp>
      <p:sp>
        <p:nvSpPr>
          <p:cNvPr id="23" name="Oval 22">
            <a:extLst>
              <a:ext uri="{FF2B5EF4-FFF2-40B4-BE49-F238E27FC236}">
                <a16:creationId xmlns:a16="http://schemas.microsoft.com/office/drawing/2014/main" id="{CDF234B7-BB0A-8DEC-53BB-6D97A0F2BA9A}"/>
              </a:ext>
              <a:ext uri="{C183D7F6-B498-43B3-948B-1728B52AA6E4}">
                <adec:decorative xmlns:adec="http://schemas.microsoft.com/office/drawing/2017/decorative" val="1"/>
              </a:ext>
            </a:extLst>
          </p:cNvPr>
          <p:cNvSpPr/>
          <p:nvPr/>
        </p:nvSpPr>
        <p:spPr>
          <a:xfrm>
            <a:off x="1373337" y="2802954"/>
            <a:ext cx="959970" cy="959970"/>
          </a:xfrm>
          <a:prstGeom prst="ellips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C03BC4"/>
                </a:solidFill>
                <a:effectLst/>
                <a:uLnTx/>
                <a:uFillTx/>
                <a:latin typeface="Segoe UI Semibold"/>
                <a:ea typeface="+mn-ea"/>
                <a:cs typeface="+mn-cs"/>
              </a:rPr>
              <a:t>Messages</a:t>
            </a:r>
          </a:p>
        </p:txBody>
      </p:sp>
      <p:sp>
        <p:nvSpPr>
          <p:cNvPr id="29" name="Oval 28">
            <a:extLst>
              <a:ext uri="{FF2B5EF4-FFF2-40B4-BE49-F238E27FC236}">
                <a16:creationId xmlns:a16="http://schemas.microsoft.com/office/drawing/2014/main" id="{22EF5AAB-B8E3-1836-BFF1-0874BE4ABB36}"/>
              </a:ext>
              <a:ext uri="{C183D7F6-B498-43B3-948B-1728B52AA6E4}">
                <adec:decorative xmlns:adec="http://schemas.microsoft.com/office/drawing/2017/decorative" val="1"/>
              </a:ext>
            </a:extLst>
          </p:cNvPr>
          <p:cNvSpPr/>
          <p:nvPr/>
        </p:nvSpPr>
        <p:spPr>
          <a:xfrm>
            <a:off x="3188013" y="2802954"/>
            <a:ext cx="959970" cy="959970"/>
          </a:xfrm>
          <a:prstGeom prst="ellips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C03BC4"/>
                </a:solidFill>
                <a:effectLst/>
                <a:uLnTx/>
                <a:uFillTx/>
                <a:latin typeface="Segoe UI Semibold"/>
                <a:ea typeface="+mn-ea"/>
                <a:cs typeface="+mn-cs"/>
              </a:rPr>
              <a:t>Meetings</a:t>
            </a:r>
          </a:p>
        </p:txBody>
      </p:sp>
      <p:sp>
        <p:nvSpPr>
          <p:cNvPr id="30" name="Oval 29">
            <a:extLst>
              <a:ext uri="{FF2B5EF4-FFF2-40B4-BE49-F238E27FC236}">
                <a16:creationId xmlns:a16="http://schemas.microsoft.com/office/drawing/2014/main" id="{5C3836DE-54EA-A0D2-6044-1678F06D30A4}"/>
              </a:ext>
              <a:ext uri="{C183D7F6-B498-43B3-948B-1728B52AA6E4}">
                <adec:decorative xmlns:adec="http://schemas.microsoft.com/office/drawing/2017/decorative" val="1"/>
              </a:ext>
            </a:extLst>
          </p:cNvPr>
          <p:cNvSpPr/>
          <p:nvPr/>
        </p:nvSpPr>
        <p:spPr>
          <a:xfrm>
            <a:off x="5002686" y="2802954"/>
            <a:ext cx="959970" cy="959970"/>
          </a:xfrm>
          <a:prstGeom prst="ellips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C03BC4"/>
                </a:solidFill>
                <a:effectLst/>
                <a:uLnTx/>
                <a:uFillTx/>
                <a:latin typeface="Segoe UI Semibold"/>
                <a:ea typeface="+mn-ea"/>
                <a:cs typeface="+mn-cs"/>
              </a:rPr>
              <a:t>Chats</a:t>
            </a:r>
          </a:p>
        </p:txBody>
      </p:sp>
      <p:sp>
        <p:nvSpPr>
          <p:cNvPr id="31" name="Oval 30">
            <a:extLst>
              <a:ext uri="{FF2B5EF4-FFF2-40B4-BE49-F238E27FC236}">
                <a16:creationId xmlns:a16="http://schemas.microsoft.com/office/drawing/2014/main" id="{46985B70-AF31-1621-2BB2-346E0B431B67}"/>
              </a:ext>
              <a:ext uri="{C183D7F6-B498-43B3-948B-1728B52AA6E4}">
                <adec:decorative xmlns:adec="http://schemas.microsoft.com/office/drawing/2017/decorative" val="1"/>
              </a:ext>
            </a:extLst>
          </p:cNvPr>
          <p:cNvSpPr/>
          <p:nvPr/>
        </p:nvSpPr>
        <p:spPr>
          <a:xfrm>
            <a:off x="2280674" y="4182261"/>
            <a:ext cx="959970" cy="959970"/>
          </a:xfrm>
          <a:prstGeom prst="ellips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C03BC4"/>
                </a:solidFill>
                <a:effectLst/>
                <a:uLnTx/>
                <a:uFillTx/>
                <a:latin typeface="Segoe UI Semibold"/>
                <a:ea typeface="+mn-ea"/>
                <a:cs typeface="+mn-cs"/>
              </a:rPr>
              <a:t>File </a:t>
            </a:r>
            <a:br>
              <a:rPr kumimoji="0" lang="en-US" sz="1400" b="0" i="0" u="none" strike="noStrike" kern="1200" cap="none" spc="0" normalizeH="0" baseline="0" noProof="0">
                <a:ln>
                  <a:noFill/>
                </a:ln>
                <a:solidFill>
                  <a:srgbClr val="C03BC4"/>
                </a:solidFill>
                <a:effectLst/>
                <a:uLnTx/>
                <a:uFillTx/>
                <a:latin typeface="Segoe UI Semibold"/>
                <a:ea typeface="+mn-ea"/>
                <a:cs typeface="+mn-cs"/>
              </a:rPr>
            </a:br>
            <a:r>
              <a:rPr kumimoji="0" lang="en-US" sz="1400" b="0" i="0" u="none" strike="noStrike" kern="1200" cap="none" spc="0" normalizeH="0" baseline="0" noProof="0">
                <a:ln>
                  <a:noFill/>
                </a:ln>
                <a:solidFill>
                  <a:srgbClr val="C03BC4"/>
                </a:solidFill>
                <a:effectLst/>
                <a:uLnTx/>
                <a:uFillTx/>
                <a:latin typeface="Segoe UI Semibold"/>
                <a:ea typeface="+mn-ea"/>
                <a:cs typeface="+mn-cs"/>
              </a:rPr>
              <a:t>sharing</a:t>
            </a:r>
          </a:p>
        </p:txBody>
      </p:sp>
      <p:sp>
        <p:nvSpPr>
          <p:cNvPr id="32" name="Oval 31">
            <a:extLst>
              <a:ext uri="{FF2B5EF4-FFF2-40B4-BE49-F238E27FC236}">
                <a16:creationId xmlns:a16="http://schemas.microsoft.com/office/drawing/2014/main" id="{3D26D59D-6B8E-7734-7370-DB8839C5E9A9}"/>
              </a:ext>
              <a:ext uri="{C183D7F6-B498-43B3-948B-1728B52AA6E4}">
                <adec:decorative xmlns:adec="http://schemas.microsoft.com/office/drawing/2017/decorative" val="1"/>
              </a:ext>
            </a:extLst>
          </p:cNvPr>
          <p:cNvSpPr/>
          <p:nvPr/>
        </p:nvSpPr>
        <p:spPr>
          <a:xfrm>
            <a:off x="4095348" y="4182261"/>
            <a:ext cx="959970" cy="959970"/>
          </a:xfrm>
          <a:prstGeom prst="ellips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C03BC4"/>
                </a:solidFill>
                <a:effectLst/>
                <a:uLnTx/>
                <a:uFillTx/>
                <a:latin typeface="Segoe UI Semibold"/>
                <a:ea typeface="+mn-ea"/>
                <a:cs typeface="+mn-cs"/>
              </a:rPr>
              <a:t>User</a:t>
            </a:r>
          </a:p>
        </p:txBody>
      </p:sp>
      <p:cxnSp>
        <p:nvCxnSpPr>
          <p:cNvPr id="34" name="Straight Connector 33">
            <a:extLst>
              <a:ext uri="{FF2B5EF4-FFF2-40B4-BE49-F238E27FC236}">
                <a16:creationId xmlns:a16="http://schemas.microsoft.com/office/drawing/2014/main" id="{736D10C1-7DF4-A5CA-898C-7BBA8431C2BD}"/>
              </a:ext>
              <a:ext uri="{C183D7F6-B498-43B3-948B-1728B52AA6E4}">
                <adec:decorative xmlns:adec="http://schemas.microsoft.com/office/drawing/2017/decorative" val="1"/>
              </a:ext>
            </a:extLst>
          </p:cNvPr>
          <p:cNvCxnSpPr>
            <a:cxnSpLocks/>
          </p:cNvCxnSpPr>
          <p:nvPr/>
        </p:nvCxnSpPr>
        <p:spPr>
          <a:xfrm>
            <a:off x="2425143" y="3295597"/>
            <a:ext cx="671034" cy="0"/>
          </a:xfrm>
          <a:prstGeom prst="lin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cxnSp>
        <p:nvCxnSpPr>
          <p:cNvPr id="37" name="Straight Connector 36">
            <a:extLst>
              <a:ext uri="{FF2B5EF4-FFF2-40B4-BE49-F238E27FC236}">
                <a16:creationId xmlns:a16="http://schemas.microsoft.com/office/drawing/2014/main" id="{B292B0A4-84C0-FD9F-F1AC-C7FAF7F41BF6}"/>
              </a:ext>
              <a:ext uri="{C183D7F6-B498-43B3-948B-1728B52AA6E4}">
                <adec:decorative xmlns:adec="http://schemas.microsoft.com/office/drawing/2017/decorative" val="1"/>
              </a:ext>
            </a:extLst>
          </p:cNvPr>
          <p:cNvCxnSpPr>
            <a:cxnSpLocks/>
          </p:cNvCxnSpPr>
          <p:nvPr/>
        </p:nvCxnSpPr>
        <p:spPr>
          <a:xfrm>
            <a:off x="4239818" y="3295597"/>
            <a:ext cx="671034" cy="0"/>
          </a:xfrm>
          <a:prstGeom prst="lin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cxnSp>
        <p:nvCxnSpPr>
          <p:cNvPr id="38" name="Straight Connector 37">
            <a:extLst>
              <a:ext uri="{FF2B5EF4-FFF2-40B4-BE49-F238E27FC236}">
                <a16:creationId xmlns:a16="http://schemas.microsoft.com/office/drawing/2014/main" id="{5E366114-599C-F18F-84DB-43C24125094D}"/>
              </a:ext>
              <a:ext uri="{C183D7F6-B498-43B3-948B-1728B52AA6E4}">
                <adec:decorative xmlns:adec="http://schemas.microsoft.com/office/drawing/2017/decorative" val="1"/>
              </a:ext>
            </a:extLst>
          </p:cNvPr>
          <p:cNvCxnSpPr>
            <a:cxnSpLocks/>
          </p:cNvCxnSpPr>
          <p:nvPr/>
        </p:nvCxnSpPr>
        <p:spPr>
          <a:xfrm>
            <a:off x="3332479" y="4657155"/>
            <a:ext cx="671034" cy="0"/>
          </a:xfrm>
          <a:prstGeom prst="lin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cxnSp>
        <p:nvCxnSpPr>
          <p:cNvPr id="44" name="Straight Connector 43">
            <a:extLst>
              <a:ext uri="{FF2B5EF4-FFF2-40B4-BE49-F238E27FC236}">
                <a16:creationId xmlns:a16="http://schemas.microsoft.com/office/drawing/2014/main" id="{96D561EB-46C4-342B-F868-09ED9BA3A321}"/>
              </a:ext>
              <a:ext uri="{C183D7F6-B498-43B3-948B-1728B52AA6E4}">
                <adec:decorative xmlns:adec="http://schemas.microsoft.com/office/drawing/2017/decorative" val="1"/>
              </a:ext>
            </a:extLst>
          </p:cNvPr>
          <p:cNvCxnSpPr>
            <a:cxnSpLocks/>
          </p:cNvCxnSpPr>
          <p:nvPr/>
        </p:nvCxnSpPr>
        <p:spPr>
          <a:xfrm>
            <a:off x="4020005" y="3771211"/>
            <a:ext cx="255953" cy="402762"/>
          </a:xfrm>
          <a:prstGeom prst="lin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cxnSp>
        <p:nvCxnSpPr>
          <p:cNvPr id="45" name="Straight Connector 44">
            <a:extLst>
              <a:ext uri="{FF2B5EF4-FFF2-40B4-BE49-F238E27FC236}">
                <a16:creationId xmlns:a16="http://schemas.microsoft.com/office/drawing/2014/main" id="{C4F32C79-E133-4003-4600-78BD654A72F3}"/>
              </a:ext>
              <a:ext uri="{C183D7F6-B498-43B3-948B-1728B52AA6E4}">
                <adec:decorative xmlns:adec="http://schemas.microsoft.com/office/drawing/2017/decorative" val="1"/>
              </a:ext>
            </a:extLst>
          </p:cNvPr>
          <p:cNvCxnSpPr>
            <a:cxnSpLocks/>
          </p:cNvCxnSpPr>
          <p:nvPr/>
        </p:nvCxnSpPr>
        <p:spPr>
          <a:xfrm flipH="1">
            <a:off x="3078302" y="3771211"/>
            <a:ext cx="255953" cy="402762"/>
          </a:xfrm>
          <a:prstGeom prst="lin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cxnSp>
        <p:nvCxnSpPr>
          <p:cNvPr id="46" name="Straight Connector 45">
            <a:extLst>
              <a:ext uri="{FF2B5EF4-FFF2-40B4-BE49-F238E27FC236}">
                <a16:creationId xmlns:a16="http://schemas.microsoft.com/office/drawing/2014/main" id="{3B184C8A-F058-7C79-7347-519099E57412}"/>
              </a:ext>
              <a:ext uri="{C183D7F6-B498-43B3-948B-1728B52AA6E4}">
                <adec:decorative xmlns:adec="http://schemas.microsoft.com/office/drawing/2017/decorative" val="1"/>
              </a:ext>
            </a:extLst>
          </p:cNvPr>
          <p:cNvCxnSpPr>
            <a:cxnSpLocks/>
          </p:cNvCxnSpPr>
          <p:nvPr/>
        </p:nvCxnSpPr>
        <p:spPr>
          <a:xfrm flipH="1">
            <a:off x="4927342" y="3771211"/>
            <a:ext cx="255953" cy="402762"/>
          </a:xfrm>
          <a:prstGeom prst="lin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sp>
        <p:nvSpPr>
          <p:cNvPr id="47" name="Oval 46">
            <a:extLst>
              <a:ext uri="{FF2B5EF4-FFF2-40B4-BE49-F238E27FC236}">
                <a16:creationId xmlns:a16="http://schemas.microsoft.com/office/drawing/2014/main" id="{78C5643D-53CF-0A8A-D43E-BDF0D5233EC3}"/>
              </a:ext>
              <a:ext uri="{C183D7F6-B498-43B3-948B-1728B52AA6E4}">
                <adec:decorative xmlns:adec="http://schemas.microsoft.com/office/drawing/2017/decorative" val="1"/>
              </a:ext>
            </a:extLst>
          </p:cNvPr>
          <p:cNvSpPr/>
          <p:nvPr/>
        </p:nvSpPr>
        <p:spPr>
          <a:xfrm>
            <a:off x="5910021" y="4182261"/>
            <a:ext cx="959970" cy="959970"/>
          </a:xfrm>
          <a:prstGeom prst="ellips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C03BC4"/>
                </a:solidFill>
                <a:effectLst/>
                <a:uLnTx/>
                <a:uFillTx/>
                <a:latin typeface="Segoe UI Semibold"/>
                <a:ea typeface="+mn-ea"/>
                <a:cs typeface="+mn-cs"/>
              </a:rPr>
              <a:t>Calendar</a:t>
            </a:r>
          </a:p>
        </p:txBody>
      </p:sp>
      <p:cxnSp>
        <p:nvCxnSpPr>
          <p:cNvPr id="48" name="Straight Connector 47">
            <a:extLst>
              <a:ext uri="{FF2B5EF4-FFF2-40B4-BE49-F238E27FC236}">
                <a16:creationId xmlns:a16="http://schemas.microsoft.com/office/drawing/2014/main" id="{5EFA78C1-9336-FA13-9244-5CB3651ECE75}"/>
              </a:ext>
              <a:ext uri="{C183D7F6-B498-43B3-948B-1728B52AA6E4}">
                <adec:decorative xmlns:adec="http://schemas.microsoft.com/office/drawing/2017/decorative" val="1"/>
              </a:ext>
            </a:extLst>
          </p:cNvPr>
          <p:cNvCxnSpPr>
            <a:cxnSpLocks/>
          </p:cNvCxnSpPr>
          <p:nvPr/>
        </p:nvCxnSpPr>
        <p:spPr>
          <a:xfrm>
            <a:off x="5834678" y="3771211"/>
            <a:ext cx="255953" cy="402762"/>
          </a:xfrm>
          <a:prstGeom prst="lin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cxnSp>
        <p:nvCxnSpPr>
          <p:cNvPr id="49" name="Straight Connector 48">
            <a:extLst>
              <a:ext uri="{FF2B5EF4-FFF2-40B4-BE49-F238E27FC236}">
                <a16:creationId xmlns:a16="http://schemas.microsoft.com/office/drawing/2014/main" id="{08CAC192-7F13-DDC3-F909-FEA9E1AD801B}"/>
              </a:ext>
              <a:ext uri="{C183D7F6-B498-43B3-948B-1728B52AA6E4}">
                <adec:decorative xmlns:adec="http://schemas.microsoft.com/office/drawing/2017/decorative" val="1"/>
              </a:ext>
            </a:extLst>
          </p:cNvPr>
          <p:cNvCxnSpPr>
            <a:cxnSpLocks/>
          </p:cNvCxnSpPr>
          <p:nvPr/>
        </p:nvCxnSpPr>
        <p:spPr>
          <a:xfrm>
            <a:off x="5147152" y="4657155"/>
            <a:ext cx="671034" cy="0"/>
          </a:xfrm>
          <a:prstGeom prst="lin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grpSp>
        <p:nvGrpSpPr>
          <p:cNvPr id="53" name="Group 52">
            <a:extLst>
              <a:ext uri="{FF2B5EF4-FFF2-40B4-BE49-F238E27FC236}">
                <a16:creationId xmlns:a16="http://schemas.microsoft.com/office/drawing/2014/main" id="{782065D8-C7A1-3DE5-9142-3F7B4176EC1F}"/>
              </a:ext>
              <a:ext uri="{C183D7F6-B498-43B3-948B-1728B52AA6E4}">
                <adec:decorative xmlns:adec="http://schemas.microsoft.com/office/drawing/2017/decorative" val="1"/>
              </a:ext>
            </a:extLst>
          </p:cNvPr>
          <p:cNvGrpSpPr/>
          <p:nvPr/>
        </p:nvGrpSpPr>
        <p:grpSpPr>
          <a:xfrm>
            <a:off x="7781199" y="3820858"/>
            <a:ext cx="3806785" cy="1938903"/>
            <a:chOff x="7671275" y="2452108"/>
            <a:chExt cx="3075863" cy="2434199"/>
          </a:xfrm>
        </p:grpSpPr>
        <p:sp>
          <p:nvSpPr>
            <p:cNvPr id="50" name="Rectangle: Rounded Corners 49">
              <a:extLst>
                <a:ext uri="{FF2B5EF4-FFF2-40B4-BE49-F238E27FC236}">
                  <a16:creationId xmlns:a16="http://schemas.microsoft.com/office/drawing/2014/main" id="{EC29780E-1CD0-5F57-6F50-8C2E746EF283}"/>
                </a:ext>
              </a:extLst>
            </p:cNvPr>
            <p:cNvSpPr/>
            <p:nvPr/>
          </p:nvSpPr>
          <p:spPr>
            <a:xfrm>
              <a:off x="7671275" y="2452108"/>
              <a:ext cx="2918754" cy="2434199"/>
            </a:xfrm>
            <a:prstGeom prst="roundRect">
              <a:avLst>
                <a:gd name="adj" fmla="val 7646"/>
              </a:avLst>
            </a:prstGeom>
            <a:no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 name="TextBox 9">
              <a:extLst>
                <a:ext uri="{FF2B5EF4-FFF2-40B4-BE49-F238E27FC236}">
                  <a16:creationId xmlns:a16="http://schemas.microsoft.com/office/drawing/2014/main" id="{5C8CAE02-62D0-AE99-F94F-4A557ADB9944}"/>
                </a:ext>
              </a:extLst>
            </p:cNvPr>
            <p:cNvSpPr txBox="1"/>
            <p:nvPr/>
          </p:nvSpPr>
          <p:spPr>
            <a:xfrm rot="16200000">
              <a:off x="9614978" y="3478891"/>
              <a:ext cx="1933324" cy="330996"/>
            </a:xfrm>
            <a:prstGeom prst="rect">
              <a:avLst/>
            </a:prstGeom>
            <a:gradFill>
              <a:gsLst>
                <a:gs pos="0">
                  <a:srgbClr val="BC56CA"/>
                </a:gs>
                <a:gs pos="100000">
                  <a:srgbClr val="AE54C8"/>
                </a:gs>
              </a:gsLst>
              <a:lin ang="0" scaled="1"/>
            </a:gradFill>
          </p:spPr>
          <p:txBody>
            <a:bodyPr wrap="square" lIns="0" tIns="0" rIns="0" bIns="0" rtlCol="0" anchor="ctr">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Segoe UI Semibold"/>
                  <a:ea typeface="+mn-ea"/>
                  <a:cs typeface="+mn-cs"/>
                </a:rPr>
                <a:t>Business Premium value</a:t>
              </a:r>
            </a:p>
          </p:txBody>
        </p:sp>
      </p:grpSp>
      <p:grpSp>
        <p:nvGrpSpPr>
          <p:cNvPr id="8" name="Group 7">
            <a:extLst>
              <a:ext uri="{FF2B5EF4-FFF2-40B4-BE49-F238E27FC236}">
                <a16:creationId xmlns:a16="http://schemas.microsoft.com/office/drawing/2014/main" id="{B5BFC95E-6339-0142-3A78-45A54A777B7A}"/>
              </a:ext>
              <a:ext uri="{C183D7F6-B498-43B3-948B-1728B52AA6E4}">
                <adec:decorative xmlns:adec="http://schemas.microsoft.com/office/drawing/2017/decorative" val="1"/>
              </a:ext>
            </a:extLst>
          </p:cNvPr>
          <p:cNvGrpSpPr/>
          <p:nvPr/>
        </p:nvGrpSpPr>
        <p:grpSpPr>
          <a:xfrm>
            <a:off x="1469233" y="5303337"/>
            <a:ext cx="5378193" cy="338554"/>
            <a:chOff x="913592" y="6141720"/>
            <a:chExt cx="5378193" cy="338554"/>
          </a:xfrm>
        </p:grpSpPr>
        <p:cxnSp>
          <p:nvCxnSpPr>
            <p:cNvPr id="4" name="Straight Connector 3">
              <a:extLst>
                <a:ext uri="{FF2B5EF4-FFF2-40B4-BE49-F238E27FC236}">
                  <a16:creationId xmlns:a16="http://schemas.microsoft.com/office/drawing/2014/main" id="{55277FE2-ADE7-5453-7600-A1A4A1341A27}"/>
                </a:ext>
              </a:extLst>
            </p:cNvPr>
            <p:cNvCxnSpPr>
              <a:cxnSpLocks/>
              <a:endCxn id="6" idx="1"/>
            </p:cNvCxnSpPr>
            <p:nvPr/>
          </p:nvCxnSpPr>
          <p:spPr>
            <a:xfrm>
              <a:off x="913592" y="6310997"/>
              <a:ext cx="17689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BD43BDD-5D4F-4C98-EE37-380CB536D4FC}"/>
                </a:ext>
              </a:extLst>
            </p:cNvPr>
            <p:cNvSpPr txBox="1"/>
            <p:nvPr/>
          </p:nvSpPr>
          <p:spPr>
            <a:xfrm>
              <a:off x="2682534" y="6141720"/>
              <a:ext cx="1762042" cy="338554"/>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63668"/>
                  </a:solidFill>
                  <a:effectLst/>
                  <a:uLnTx/>
                  <a:uFillTx/>
                  <a:latin typeface="Segoe UI Semibold"/>
                  <a:ea typeface="+mn-ea"/>
                  <a:cs typeface="+mn-cs"/>
                </a:rPr>
                <a:t>Microsoft Graph</a:t>
              </a:r>
            </a:p>
          </p:txBody>
        </p:sp>
        <p:cxnSp>
          <p:nvCxnSpPr>
            <p:cNvPr id="7" name="Straight Connector 6">
              <a:extLst>
                <a:ext uri="{FF2B5EF4-FFF2-40B4-BE49-F238E27FC236}">
                  <a16:creationId xmlns:a16="http://schemas.microsoft.com/office/drawing/2014/main" id="{25E8FF70-3994-94BB-08C6-11D802A04549}"/>
                </a:ext>
              </a:extLst>
            </p:cNvPr>
            <p:cNvCxnSpPr>
              <a:cxnSpLocks/>
            </p:cNvCxnSpPr>
            <p:nvPr/>
          </p:nvCxnSpPr>
          <p:spPr>
            <a:xfrm>
              <a:off x="4452391" y="6324600"/>
              <a:ext cx="1839394"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EF058189-1833-C01D-01DC-F00FFFE94B4D}"/>
              </a:ext>
            </a:extLst>
          </p:cNvPr>
          <p:cNvSpPr txBox="1"/>
          <p:nvPr/>
        </p:nvSpPr>
        <p:spPr>
          <a:xfrm>
            <a:off x="7652599" y="1657777"/>
            <a:ext cx="4017942" cy="1200329"/>
          </a:xfrm>
          <a:prstGeom prst="rect">
            <a:avLst/>
          </a:prstGeom>
          <a:noFill/>
        </p:spPr>
        <p:txBody>
          <a:bodyPr wrap="square">
            <a:spAutoFit/>
          </a:bodyPr>
          <a:lstStyle/>
          <a:p>
            <a:pPr marL="0" marR="0" lvl="1" indent="0" algn="l" defTabSz="914367"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a:ea typeface="+mn-ea"/>
                <a:cs typeface="+mn-cs"/>
              </a:rPr>
              <a:t>Review data governance policies, protect sensitive organizational data, and </a:t>
            </a:r>
            <a:r>
              <a:rPr kumimoji="0" lang="en-US" sz="1800" b="1" i="0" u="none" strike="noStrike" kern="1200" cap="none" spc="0" normalizeH="0" baseline="0" noProof="0">
                <a:ln>
                  <a:noFill/>
                </a:ln>
                <a:solidFill>
                  <a:prstClr val="white"/>
                </a:solidFill>
                <a:effectLst/>
                <a:uLnTx/>
                <a:uFillTx/>
                <a:latin typeface="Segoe UI"/>
                <a:ea typeface="+mn-ea"/>
                <a:cs typeface="+mn-cs"/>
              </a:rPr>
              <a:t>prevent content oversharing</a:t>
            </a:r>
            <a:r>
              <a:rPr kumimoji="0" lang="en-US" sz="1800" b="0" i="0" u="none" strike="noStrike" kern="1200" cap="none" spc="0" normalizeH="0" baseline="0" noProof="0">
                <a:ln>
                  <a:noFill/>
                </a:ln>
                <a:solidFill>
                  <a:prstClr val="white"/>
                </a:solidFill>
                <a:effectLst/>
                <a:uLnTx/>
                <a:uFillTx/>
                <a:latin typeface="Segoe UI"/>
                <a:ea typeface="+mn-ea"/>
                <a:cs typeface="+mn-cs"/>
              </a:rPr>
              <a:t>. Microsoft 365 allows you to:</a:t>
            </a:r>
          </a:p>
        </p:txBody>
      </p:sp>
      <p:cxnSp>
        <p:nvCxnSpPr>
          <p:cNvPr id="130" name="Straight Connector 129">
            <a:extLst>
              <a:ext uri="{FF2B5EF4-FFF2-40B4-BE49-F238E27FC236}">
                <a16:creationId xmlns:a16="http://schemas.microsoft.com/office/drawing/2014/main" id="{4F2B2853-EBBA-CA2D-4731-B04E8E1BE6C1}"/>
              </a:ext>
              <a:ext uri="{C183D7F6-B498-43B3-948B-1728B52AA6E4}">
                <adec:decorative xmlns:adec="http://schemas.microsoft.com/office/drawing/2017/decorative" val="1"/>
              </a:ext>
            </a:extLst>
          </p:cNvPr>
          <p:cNvCxnSpPr>
            <a:cxnSpLocks/>
          </p:cNvCxnSpPr>
          <p:nvPr/>
        </p:nvCxnSpPr>
        <p:spPr>
          <a:xfrm>
            <a:off x="2201591" y="3764685"/>
            <a:ext cx="255953" cy="402762"/>
          </a:xfrm>
          <a:prstGeom prst="lin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6C570E15-5D3C-4EE1-88EE-2072E21C8976}"/>
              </a:ext>
              <a:ext uri="{C183D7F6-B498-43B3-948B-1728B52AA6E4}">
                <adec:decorative xmlns:adec="http://schemas.microsoft.com/office/drawing/2017/decorative" val="1"/>
              </a:ext>
            </a:extLst>
          </p:cNvPr>
          <p:cNvGrpSpPr/>
          <p:nvPr/>
        </p:nvGrpSpPr>
        <p:grpSpPr>
          <a:xfrm>
            <a:off x="378614" y="3699570"/>
            <a:ext cx="1773044" cy="1773044"/>
            <a:chOff x="472987" y="3697933"/>
            <a:chExt cx="1773044" cy="1773044"/>
          </a:xfrm>
        </p:grpSpPr>
        <p:grpSp>
          <p:nvGrpSpPr>
            <p:cNvPr id="129" name="Group 128">
              <a:extLst>
                <a:ext uri="{FF2B5EF4-FFF2-40B4-BE49-F238E27FC236}">
                  <a16:creationId xmlns:a16="http://schemas.microsoft.com/office/drawing/2014/main" id="{CBF4D0BB-9C9D-707E-634E-A70B00017E4D}"/>
                </a:ext>
              </a:extLst>
            </p:cNvPr>
            <p:cNvGrpSpPr/>
            <p:nvPr/>
          </p:nvGrpSpPr>
          <p:grpSpPr>
            <a:xfrm>
              <a:off x="472987" y="3697933"/>
              <a:ext cx="1773044" cy="1773044"/>
              <a:chOff x="439896" y="4000569"/>
              <a:chExt cx="1773044" cy="1773044"/>
            </a:xfrm>
          </p:grpSpPr>
          <p:sp>
            <p:nvSpPr>
              <p:cNvPr id="78" name="Star: 12 Points 77">
                <a:extLst>
                  <a:ext uri="{FF2B5EF4-FFF2-40B4-BE49-F238E27FC236}">
                    <a16:creationId xmlns:a16="http://schemas.microsoft.com/office/drawing/2014/main" id="{3104314C-649B-17E8-BFBF-57FDCA6D21A8}"/>
                  </a:ext>
                </a:extLst>
              </p:cNvPr>
              <p:cNvSpPr/>
              <p:nvPr/>
            </p:nvSpPr>
            <p:spPr>
              <a:xfrm>
                <a:off x="439896" y="4000569"/>
                <a:ext cx="1773044" cy="1773044"/>
              </a:xfrm>
              <a:prstGeom prst="star12">
                <a:avLst>
                  <a:gd name="adj" fmla="val 0"/>
                </a:avLst>
              </a:prstGeom>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77" name="Star: 12 Points 76">
                <a:extLst>
                  <a:ext uri="{FF2B5EF4-FFF2-40B4-BE49-F238E27FC236}">
                    <a16:creationId xmlns:a16="http://schemas.microsoft.com/office/drawing/2014/main" id="{BB6DB009-C9BD-6F70-64B3-716AA201C1FE}"/>
                  </a:ext>
                </a:extLst>
              </p:cNvPr>
              <p:cNvSpPr/>
              <p:nvPr/>
            </p:nvSpPr>
            <p:spPr>
              <a:xfrm rot="848014">
                <a:off x="593756" y="4154429"/>
                <a:ext cx="1465325" cy="1465325"/>
              </a:xfrm>
              <a:prstGeom prst="star12">
                <a:avLst>
                  <a:gd name="adj" fmla="val 0"/>
                </a:avLst>
              </a:prstGeom>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pic>
            <p:nvPicPr>
              <p:cNvPr id="128" name="Picture 127">
                <a:extLst>
                  <a:ext uri="{FF2B5EF4-FFF2-40B4-BE49-F238E27FC236}">
                    <a16:creationId xmlns:a16="http://schemas.microsoft.com/office/drawing/2014/main" id="{E207571F-6A76-3F43-8473-A5B704F72843}"/>
                  </a:ext>
                </a:extLst>
              </p:cNvPr>
              <p:cNvPicPr>
                <a:picLocks noChangeAspect="1"/>
              </p:cNvPicPr>
              <p:nvPr/>
            </p:nvPicPr>
            <p:blipFill rotWithShape="1">
              <a:blip r:embed="rId3"/>
              <a:srcRect l="21522" t="21522" r="22505" b="22505"/>
              <a:stretch/>
            </p:blipFill>
            <p:spPr>
              <a:xfrm>
                <a:off x="746154" y="4314824"/>
                <a:ext cx="1144534" cy="1144534"/>
              </a:xfrm>
              <a:prstGeom prst="ellipse">
                <a:avLst/>
              </a:prstGeom>
            </p:spPr>
          </p:pic>
          <p:grpSp>
            <p:nvGrpSpPr>
              <p:cNvPr id="80" name="Group 79">
                <a:extLst>
                  <a:ext uri="{FF2B5EF4-FFF2-40B4-BE49-F238E27FC236}">
                    <a16:creationId xmlns:a16="http://schemas.microsoft.com/office/drawing/2014/main" id="{D2B948CC-576F-8DE7-D0D5-CE84576E2C85}"/>
                  </a:ext>
                </a:extLst>
              </p:cNvPr>
              <p:cNvGrpSpPr/>
              <p:nvPr/>
            </p:nvGrpSpPr>
            <p:grpSpPr>
              <a:xfrm>
                <a:off x="805179" y="4422933"/>
                <a:ext cx="939411" cy="905261"/>
                <a:chOff x="3781782" y="1217342"/>
                <a:chExt cx="4568964" cy="4402872"/>
              </a:xfrm>
            </p:grpSpPr>
            <p:sp>
              <p:nvSpPr>
                <p:cNvPr id="81" name="Oval 80">
                  <a:extLst>
                    <a:ext uri="{FF2B5EF4-FFF2-40B4-BE49-F238E27FC236}">
                      <a16:creationId xmlns:a16="http://schemas.microsoft.com/office/drawing/2014/main" id="{62F26230-C78E-F957-425D-0D5111FE2F6D}"/>
                    </a:ext>
                  </a:extLst>
                </p:cNvPr>
                <p:cNvSpPr/>
                <p:nvPr/>
              </p:nvSpPr>
              <p:spPr>
                <a:xfrm>
                  <a:off x="5151864" y="1260088"/>
                  <a:ext cx="390292" cy="390292"/>
                </a:xfrm>
                <a:prstGeom prst="ellipse">
                  <a:avLst/>
                </a:prstGeom>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82" name="Oval 81">
                  <a:extLst>
                    <a:ext uri="{FF2B5EF4-FFF2-40B4-BE49-F238E27FC236}">
                      <a16:creationId xmlns:a16="http://schemas.microsoft.com/office/drawing/2014/main" id="{C433B9D0-7D69-CBD9-E54B-4B08BA8D91C0}"/>
                    </a:ext>
                  </a:extLst>
                </p:cNvPr>
                <p:cNvSpPr/>
                <p:nvPr/>
              </p:nvSpPr>
              <p:spPr>
                <a:xfrm>
                  <a:off x="3945334" y="3546090"/>
                  <a:ext cx="390292" cy="390292"/>
                </a:xfrm>
                <a:prstGeom prst="ellipse">
                  <a:avLst/>
                </a:prstGeom>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83" name="Oval 82">
                  <a:extLst>
                    <a:ext uri="{FF2B5EF4-FFF2-40B4-BE49-F238E27FC236}">
                      <a16:creationId xmlns:a16="http://schemas.microsoft.com/office/drawing/2014/main" id="{9739E4FC-FCDD-5539-DD80-4A83E686D434}"/>
                    </a:ext>
                  </a:extLst>
                </p:cNvPr>
                <p:cNvSpPr/>
                <p:nvPr/>
              </p:nvSpPr>
              <p:spPr>
                <a:xfrm>
                  <a:off x="5224348" y="3328642"/>
                  <a:ext cx="390292" cy="390292"/>
                </a:xfrm>
                <a:prstGeom prst="ellipse">
                  <a:avLst/>
                </a:prstGeom>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84" name="Oval 83">
                  <a:extLst>
                    <a:ext uri="{FF2B5EF4-FFF2-40B4-BE49-F238E27FC236}">
                      <a16:creationId xmlns:a16="http://schemas.microsoft.com/office/drawing/2014/main" id="{BF3EE087-27F8-B79C-6A6C-329E7B375A5D}"/>
                    </a:ext>
                  </a:extLst>
                </p:cNvPr>
                <p:cNvSpPr/>
                <p:nvPr/>
              </p:nvSpPr>
              <p:spPr>
                <a:xfrm>
                  <a:off x="5903391" y="4099931"/>
                  <a:ext cx="390292" cy="390292"/>
                </a:xfrm>
                <a:prstGeom prst="ellipse">
                  <a:avLst/>
                </a:prstGeom>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85" name="Oval 84">
                  <a:extLst>
                    <a:ext uri="{FF2B5EF4-FFF2-40B4-BE49-F238E27FC236}">
                      <a16:creationId xmlns:a16="http://schemas.microsoft.com/office/drawing/2014/main" id="{1C572808-FE5E-7B3B-94F5-37728C86528D}"/>
                    </a:ext>
                  </a:extLst>
                </p:cNvPr>
                <p:cNvSpPr/>
                <p:nvPr/>
              </p:nvSpPr>
              <p:spPr>
                <a:xfrm>
                  <a:off x="6480718" y="4713249"/>
                  <a:ext cx="390292" cy="390292"/>
                </a:xfrm>
                <a:prstGeom prst="ellipse">
                  <a:avLst/>
                </a:prstGeom>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86" name="Oval 85">
                  <a:extLst>
                    <a:ext uri="{FF2B5EF4-FFF2-40B4-BE49-F238E27FC236}">
                      <a16:creationId xmlns:a16="http://schemas.microsoft.com/office/drawing/2014/main" id="{47CB098D-B1AA-7E0A-985D-CD965FB5B81C}"/>
                    </a:ext>
                  </a:extLst>
                </p:cNvPr>
                <p:cNvSpPr/>
                <p:nvPr/>
              </p:nvSpPr>
              <p:spPr>
                <a:xfrm>
                  <a:off x="7552753" y="5229922"/>
                  <a:ext cx="390292" cy="390292"/>
                </a:xfrm>
                <a:prstGeom prst="ellipse">
                  <a:avLst/>
                </a:prstGeom>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87" name="Oval 86">
                  <a:extLst>
                    <a:ext uri="{FF2B5EF4-FFF2-40B4-BE49-F238E27FC236}">
                      <a16:creationId xmlns:a16="http://schemas.microsoft.com/office/drawing/2014/main" id="{40B036BD-01F7-3346-8A96-6CCCF3998496}"/>
                    </a:ext>
                  </a:extLst>
                </p:cNvPr>
                <p:cNvSpPr/>
                <p:nvPr/>
              </p:nvSpPr>
              <p:spPr>
                <a:xfrm>
                  <a:off x="6772507" y="3609278"/>
                  <a:ext cx="390292" cy="390292"/>
                </a:xfrm>
                <a:prstGeom prst="ellipse">
                  <a:avLst/>
                </a:prstGeom>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88" name="Oval 87">
                  <a:extLst>
                    <a:ext uri="{FF2B5EF4-FFF2-40B4-BE49-F238E27FC236}">
                      <a16:creationId xmlns:a16="http://schemas.microsoft.com/office/drawing/2014/main" id="{903A37CA-7D5D-7F5C-8445-DE3114B4485A}"/>
                    </a:ext>
                  </a:extLst>
                </p:cNvPr>
                <p:cNvSpPr/>
                <p:nvPr/>
              </p:nvSpPr>
              <p:spPr>
                <a:xfrm>
                  <a:off x="6538332" y="2611244"/>
                  <a:ext cx="390292" cy="390292"/>
                </a:xfrm>
                <a:prstGeom prst="ellipse">
                  <a:avLst/>
                </a:prstGeom>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89" name="Oval 88">
                  <a:extLst>
                    <a:ext uri="{FF2B5EF4-FFF2-40B4-BE49-F238E27FC236}">
                      <a16:creationId xmlns:a16="http://schemas.microsoft.com/office/drawing/2014/main" id="{B4262758-8F24-6222-3D43-888620E44ECB}"/>
                    </a:ext>
                  </a:extLst>
                </p:cNvPr>
                <p:cNvSpPr/>
                <p:nvPr/>
              </p:nvSpPr>
              <p:spPr>
                <a:xfrm>
                  <a:off x="7463882" y="4374995"/>
                  <a:ext cx="390292" cy="390292"/>
                </a:xfrm>
                <a:prstGeom prst="ellipse">
                  <a:avLst/>
                </a:prstGeom>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90" name="Oval 89">
                  <a:extLst>
                    <a:ext uri="{FF2B5EF4-FFF2-40B4-BE49-F238E27FC236}">
                      <a16:creationId xmlns:a16="http://schemas.microsoft.com/office/drawing/2014/main" id="{6FCECA98-E1C1-CB05-C21B-605FDA1C31D4}"/>
                    </a:ext>
                  </a:extLst>
                </p:cNvPr>
                <p:cNvSpPr/>
                <p:nvPr/>
              </p:nvSpPr>
              <p:spPr>
                <a:xfrm>
                  <a:off x="7927001" y="3757961"/>
                  <a:ext cx="390292" cy="390292"/>
                </a:xfrm>
                <a:prstGeom prst="ellipse">
                  <a:avLst/>
                </a:prstGeom>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91" name="Oval 90">
                  <a:extLst>
                    <a:ext uri="{FF2B5EF4-FFF2-40B4-BE49-F238E27FC236}">
                      <a16:creationId xmlns:a16="http://schemas.microsoft.com/office/drawing/2014/main" id="{66944BCB-D461-3D61-CED1-FF4C20B232E5}"/>
                    </a:ext>
                  </a:extLst>
                </p:cNvPr>
                <p:cNvSpPr/>
                <p:nvPr/>
              </p:nvSpPr>
              <p:spPr>
                <a:xfrm>
                  <a:off x="7960454" y="2220952"/>
                  <a:ext cx="390292" cy="390292"/>
                </a:xfrm>
                <a:prstGeom prst="ellipse">
                  <a:avLst/>
                </a:prstGeom>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92" name="Oval 91">
                  <a:extLst>
                    <a:ext uri="{FF2B5EF4-FFF2-40B4-BE49-F238E27FC236}">
                      <a16:creationId xmlns:a16="http://schemas.microsoft.com/office/drawing/2014/main" id="{BC6BEA16-6B71-0797-5DE3-7F9F262BDD46}"/>
                    </a:ext>
                  </a:extLst>
                </p:cNvPr>
                <p:cNvSpPr/>
                <p:nvPr/>
              </p:nvSpPr>
              <p:spPr>
                <a:xfrm>
                  <a:off x="6675864" y="1217342"/>
                  <a:ext cx="390292" cy="390292"/>
                </a:xfrm>
                <a:prstGeom prst="ellipse">
                  <a:avLst/>
                </a:prstGeom>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93" name="Oval 92">
                  <a:extLst>
                    <a:ext uri="{FF2B5EF4-FFF2-40B4-BE49-F238E27FC236}">
                      <a16:creationId xmlns:a16="http://schemas.microsoft.com/office/drawing/2014/main" id="{15F727F9-3C6B-9185-5340-59AC68458D5A}"/>
                    </a:ext>
                  </a:extLst>
                </p:cNvPr>
                <p:cNvSpPr/>
                <p:nvPr/>
              </p:nvSpPr>
              <p:spPr>
                <a:xfrm>
                  <a:off x="5133279" y="2391938"/>
                  <a:ext cx="390292" cy="390292"/>
                </a:xfrm>
                <a:prstGeom prst="ellipse">
                  <a:avLst/>
                </a:prstGeom>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94" name="Oval 93">
                  <a:extLst>
                    <a:ext uri="{FF2B5EF4-FFF2-40B4-BE49-F238E27FC236}">
                      <a16:creationId xmlns:a16="http://schemas.microsoft.com/office/drawing/2014/main" id="{A2DAF2D7-0E8C-3BE8-1C70-0968B6EA2764}"/>
                    </a:ext>
                  </a:extLst>
                </p:cNvPr>
                <p:cNvSpPr/>
                <p:nvPr/>
              </p:nvSpPr>
              <p:spPr>
                <a:xfrm>
                  <a:off x="3781782" y="2458844"/>
                  <a:ext cx="390292" cy="390292"/>
                </a:xfrm>
                <a:prstGeom prst="ellipse">
                  <a:avLst/>
                </a:prstGeom>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95" name="Oval 94">
                  <a:extLst>
                    <a:ext uri="{FF2B5EF4-FFF2-40B4-BE49-F238E27FC236}">
                      <a16:creationId xmlns:a16="http://schemas.microsoft.com/office/drawing/2014/main" id="{F8023425-4C87-23AC-4A92-2B7E301CF482}"/>
                    </a:ext>
                  </a:extLst>
                </p:cNvPr>
                <p:cNvSpPr/>
                <p:nvPr/>
              </p:nvSpPr>
              <p:spPr>
                <a:xfrm>
                  <a:off x="4716968" y="4250473"/>
                  <a:ext cx="390292" cy="390292"/>
                </a:xfrm>
                <a:prstGeom prst="ellipse">
                  <a:avLst/>
                </a:prstGeom>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cxnSp>
              <p:nvCxnSpPr>
                <p:cNvPr id="96" name="Straight Connector 95">
                  <a:extLst>
                    <a:ext uri="{FF2B5EF4-FFF2-40B4-BE49-F238E27FC236}">
                      <a16:creationId xmlns:a16="http://schemas.microsoft.com/office/drawing/2014/main" id="{8E779CD0-F704-D4F3-0267-AC6DE2FBC84D}"/>
                    </a:ext>
                  </a:extLst>
                </p:cNvPr>
                <p:cNvCxnSpPr>
                  <a:cxnSpLocks/>
                  <a:stCxn id="81" idx="3"/>
                  <a:endCxn id="94" idx="7"/>
                </p:cNvCxnSpPr>
                <p:nvPr/>
              </p:nvCxnSpPr>
              <p:spPr>
                <a:xfrm flipH="1">
                  <a:off x="4114917" y="1593223"/>
                  <a:ext cx="1094104" cy="92277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C39D9233-BE19-9687-3C15-E1BBE467988C}"/>
                    </a:ext>
                  </a:extLst>
                </p:cNvPr>
                <p:cNvCxnSpPr>
                  <a:cxnSpLocks/>
                  <a:stCxn id="81" idx="4"/>
                  <a:endCxn id="93" idx="0"/>
                </p:cNvCxnSpPr>
                <p:nvPr/>
              </p:nvCxnSpPr>
              <p:spPr>
                <a:xfrm flipH="1">
                  <a:off x="5328425" y="1650380"/>
                  <a:ext cx="18585" cy="74155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9EF248A5-6552-C7A4-79EC-132DD5B97C0F}"/>
                    </a:ext>
                  </a:extLst>
                </p:cNvPr>
                <p:cNvCxnSpPr>
                  <a:cxnSpLocks/>
                  <a:stCxn id="94" idx="4"/>
                  <a:endCxn id="82" idx="0"/>
                </p:cNvCxnSpPr>
                <p:nvPr/>
              </p:nvCxnSpPr>
              <p:spPr>
                <a:xfrm>
                  <a:off x="3976928" y="2849136"/>
                  <a:ext cx="163552" cy="696954"/>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8222E8D-8374-1644-3DF7-D7B43DBF99EA}"/>
                    </a:ext>
                  </a:extLst>
                </p:cNvPr>
                <p:cNvCxnSpPr>
                  <a:cxnSpLocks/>
                  <a:stCxn id="92" idx="2"/>
                  <a:endCxn id="81" idx="6"/>
                </p:cNvCxnSpPr>
                <p:nvPr/>
              </p:nvCxnSpPr>
              <p:spPr>
                <a:xfrm flipH="1">
                  <a:off x="5542156" y="1412488"/>
                  <a:ext cx="1133708" cy="4274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7B5C0BF9-19A9-2619-DB50-E82A187E2930}"/>
                    </a:ext>
                  </a:extLst>
                </p:cNvPr>
                <p:cNvCxnSpPr>
                  <a:cxnSpLocks/>
                  <a:stCxn id="83" idx="0"/>
                  <a:endCxn id="93" idx="4"/>
                </p:cNvCxnSpPr>
                <p:nvPr/>
              </p:nvCxnSpPr>
              <p:spPr>
                <a:xfrm flipH="1" flipV="1">
                  <a:off x="5328425" y="2782230"/>
                  <a:ext cx="91069" cy="546412"/>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6E9AB2DE-9501-A7AF-C3C0-A63AAF6655A0}"/>
                    </a:ext>
                  </a:extLst>
                </p:cNvPr>
                <p:cNvCxnSpPr>
                  <a:cxnSpLocks/>
                  <a:stCxn id="94" idx="5"/>
                  <a:endCxn id="83" idx="1"/>
                </p:cNvCxnSpPr>
                <p:nvPr/>
              </p:nvCxnSpPr>
              <p:spPr>
                <a:xfrm>
                  <a:off x="4114917" y="2791979"/>
                  <a:ext cx="1166588" cy="59382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89B62154-FB19-C9F3-0DE3-2983E65DF9B9}"/>
                    </a:ext>
                  </a:extLst>
                </p:cNvPr>
                <p:cNvCxnSpPr>
                  <a:cxnSpLocks/>
                  <a:stCxn id="83" idx="2"/>
                  <a:endCxn id="82" idx="6"/>
                </p:cNvCxnSpPr>
                <p:nvPr/>
              </p:nvCxnSpPr>
              <p:spPr>
                <a:xfrm flipH="1">
                  <a:off x="4335626" y="3523788"/>
                  <a:ext cx="888722" cy="21744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4422A82E-D84A-DDF5-9000-CEDD49AA3ED7}"/>
                    </a:ext>
                  </a:extLst>
                </p:cNvPr>
                <p:cNvCxnSpPr>
                  <a:cxnSpLocks/>
                </p:cNvCxnSpPr>
                <p:nvPr/>
              </p:nvCxnSpPr>
              <p:spPr>
                <a:xfrm flipH="1">
                  <a:off x="4978740" y="3685009"/>
                  <a:ext cx="369391" cy="58869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449A3ED-42B0-F4AD-89F4-B6E245BDE6E3}"/>
                    </a:ext>
                  </a:extLst>
                </p:cNvPr>
                <p:cNvCxnSpPr>
                  <a:cxnSpLocks/>
                  <a:stCxn id="95" idx="6"/>
                  <a:endCxn id="84" idx="2"/>
                </p:cNvCxnSpPr>
                <p:nvPr/>
              </p:nvCxnSpPr>
              <p:spPr>
                <a:xfrm flipV="1">
                  <a:off x="5107260" y="4295077"/>
                  <a:ext cx="796131" cy="150542"/>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22E25800-61F6-59AD-E989-AA591751C458}"/>
                    </a:ext>
                  </a:extLst>
                </p:cNvPr>
                <p:cNvCxnSpPr>
                  <a:cxnSpLocks/>
                  <a:stCxn id="84" idx="1"/>
                  <a:endCxn id="83" idx="5"/>
                </p:cNvCxnSpPr>
                <p:nvPr/>
              </p:nvCxnSpPr>
              <p:spPr>
                <a:xfrm flipH="1" flipV="1">
                  <a:off x="5557483" y="3661777"/>
                  <a:ext cx="403065" cy="495311"/>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C5B2290-0915-F1D3-4FF5-97B11AECDB2F}"/>
                    </a:ext>
                  </a:extLst>
                </p:cNvPr>
                <p:cNvCxnSpPr>
                  <a:cxnSpLocks/>
                  <a:stCxn id="92" idx="3"/>
                  <a:endCxn id="93" idx="7"/>
                </p:cNvCxnSpPr>
                <p:nvPr/>
              </p:nvCxnSpPr>
              <p:spPr>
                <a:xfrm flipH="1">
                  <a:off x="5466414" y="1550477"/>
                  <a:ext cx="1266607" cy="89861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E99955BB-8755-251B-E86E-CBD07CA97CC9}"/>
                    </a:ext>
                  </a:extLst>
                </p:cNvPr>
                <p:cNvCxnSpPr>
                  <a:cxnSpLocks/>
                  <a:stCxn id="88" idx="2"/>
                  <a:endCxn id="93" idx="6"/>
                </p:cNvCxnSpPr>
                <p:nvPr/>
              </p:nvCxnSpPr>
              <p:spPr>
                <a:xfrm flipH="1" flipV="1">
                  <a:off x="5523571" y="2587084"/>
                  <a:ext cx="1014761" cy="21930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55AF9A83-17D9-A4D7-1C8E-594F3AC7492A}"/>
                    </a:ext>
                  </a:extLst>
                </p:cNvPr>
                <p:cNvCxnSpPr>
                  <a:cxnSpLocks/>
                  <a:stCxn id="88" idx="3"/>
                  <a:endCxn id="83" idx="7"/>
                </p:cNvCxnSpPr>
                <p:nvPr/>
              </p:nvCxnSpPr>
              <p:spPr>
                <a:xfrm flipH="1">
                  <a:off x="5557483" y="2944379"/>
                  <a:ext cx="1038006" cy="44142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E3962B87-1A3A-DB2D-4613-5DCC9699D582}"/>
                    </a:ext>
                  </a:extLst>
                </p:cNvPr>
                <p:cNvCxnSpPr>
                  <a:cxnSpLocks/>
                </p:cNvCxnSpPr>
                <p:nvPr/>
              </p:nvCxnSpPr>
              <p:spPr>
                <a:xfrm flipH="1">
                  <a:off x="6281130" y="3890859"/>
                  <a:ext cx="520153" cy="333135"/>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890C3B60-4927-E298-AF45-F7C9CE85687C}"/>
                    </a:ext>
                  </a:extLst>
                </p:cNvPr>
                <p:cNvCxnSpPr>
                  <a:cxnSpLocks/>
                  <a:stCxn id="93" idx="2"/>
                  <a:endCxn id="94" idx="6"/>
                </p:cNvCxnSpPr>
                <p:nvPr/>
              </p:nvCxnSpPr>
              <p:spPr>
                <a:xfrm flipH="1">
                  <a:off x="4172074" y="2587084"/>
                  <a:ext cx="961205" cy="6690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954D57E8-F6CF-D0BE-3BD8-89B8BB6F5833}"/>
                    </a:ext>
                  </a:extLst>
                </p:cNvPr>
                <p:cNvCxnSpPr>
                  <a:cxnSpLocks/>
                  <a:stCxn id="92" idx="4"/>
                  <a:endCxn id="88" idx="0"/>
                </p:cNvCxnSpPr>
                <p:nvPr/>
              </p:nvCxnSpPr>
              <p:spPr>
                <a:xfrm flipH="1">
                  <a:off x="6733478" y="1607634"/>
                  <a:ext cx="137532" cy="100361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54690AF-1F6C-0C25-384D-69FB2D51F560}"/>
                    </a:ext>
                  </a:extLst>
                </p:cNvPr>
                <p:cNvCxnSpPr>
                  <a:cxnSpLocks/>
                  <a:stCxn id="91" idx="2"/>
                </p:cNvCxnSpPr>
                <p:nvPr/>
              </p:nvCxnSpPr>
              <p:spPr>
                <a:xfrm flipH="1">
                  <a:off x="6928624" y="2416098"/>
                  <a:ext cx="1031830" cy="33453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B1F65E18-6B2B-6282-2734-0BD2A675097C}"/>
                    </a:ext>
                  </a:extLst>
                </p:cNvPr>
                <p:cNvCxnSpPr>
                  <a:cxnSpLocks/>
                  <a:stCxn id="92" idx="5"/>
                  <a:endCxn id="91" idx="1"/>
                </p:cNvCxnSpPr>
                <p:nvPr/>
              </p:nvCxnSpPr>
              <p:spPr>
                <a:xfrm>
                  <a:off x="7008999" y="1550477"/>
                  <a:ext cx="1008612" cy="727632"/>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5C279A2F-3D7A-34BF-1563-3BC0B24C9B22}"/>
                    </a:ext>
                  </a:extLst>
                </p:cNvPr>
                <p:cNvCxnSpPr>
                  <a:cxnSpLocks/>
                  <a:stCxn id="91" idx="3"/>
                  <a:endCxn id="87" idx="7"/>
                </p:cNvCxnSpPr>
                <p:nvPr/>
              </p:nvCxnSpPr>
              <p:spPr>
                <a:xfrm flipH="1">
                  <a:off x="7105642" y="2554087"/>
                  <a:ext cx="911969" cy="111234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78AF239-68C2-CDFB-3C47-DB7C07619922}"/>
                    </a:ext>
                  </a:extLst>
                </p:cNvPr>
                <p:cNvCxnSpPr>
                  <a:cxnSpLocks/>
                  <a:stCxn id="88" idx="4"/>
                  <a:endCxn id="87" idx="0"/>
                </p:cNvCxnSpPr>
                <p:nvPr/>
              </p:nvCxnSpPr>
              <p:spPr>
                <a:xfrm>
                  <a:off x="6733478" y="3001536"/>
                  <a:ext cx="234175" cy="607742"/>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3A83CC20-307F-AA01-25EF-53F8A88B0B17}"/>
                    </a:ext>
                  </a:extLst>
                </p:cNvPr>
                <p:cNvCxnSpPr>
                  <a:cxnSpLocks/>
                  <a:stCxn id="90" idx="2"/>
                  <a:endCxn id="87" idx="6"/>
                </p:cNvCxnSpPr>
                <p:nvPr/>
              </p:nvCxnSpPr>
              <p:spPr>
                <a:xfrm flipH="1" flipV="1">
                  <a:off x="7162799" y="3804424"/>
                  <a:ext cx="764202" cy="148683"/>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FA77104B-D003-AE8E-91EB-0F0DD8E472F5}"/>
                    </a:ext>
                  </a:extLst>
                </p:cNvPr>
                <p:cNvCxnSpPr>
                  <a:cxnSpLocks/>
                  <a:stCxn id="87" idx="5"/>
                  <a:endCxn id="89" idx="1"/>
                </p:cNvCxnSpPr>
                <p:nvPr/>
              </p:nvCxnSpPr>
              <p:spPr>
                <a:xfrm>
                  <a:off x="7105642" y="3942413"/>
                  <a:ext cx="415397" cy="489739"/>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EF023C3D-ACB3-D7BE-9FF7-4BA4A068EE23}"/>
                    </a:ext>
                  </a:extLst>
                </p:cNvPr>
                <p:cNvCxnSpPr>
                  <a:cxnSpLocks/>
                  <a:stCxn id="84" idx="5"/>
                  <a:endCxn id="85" idx="1"/>
                </p:cNvCxnSpPr>
                <p:nvPr/>
              </p:nvCxnSpPr>
              <p:spPr>
                <a:xfrm>
                  <a:off x="6236526" y="4433066"/>
                  <a:ext cx="301349" cy="33734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5D5B7AAF-5841-3253-C9FA-BB0FF743E26A}"/>
                    </a:ext>
                  </a:extLst>
                </p:cNvPr>
                <p:cNvCxnSpPr>
                  <a:cxnSpLocks/>
                  <a:stCxn id="91" idx="4"/>
                  <a:endCxn id="90" idx="0"/>
                </p:cNvCxnSpPr>
                <p:nvPr/>
              </p:nvCxnSpPr>
              <p:spPr>
                <a:xfrm flipH="1">
                  <a:off x="8122147" y="2611244"/>
                  <a:ext cx="33453" cy="114671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DFDF6B0D-07CE-223F-7A0B-79A7EE8391C2}"/>
                    </a:ext>
                  </a:extLst>
                </p:cNvPr>
                <p:cNvCxnSpPr>
                  <a:cxnSpLocks/>
                  <a:stCxn id="89" idx="3"/>
                  <a:endCxn id="85" idx="6"/>
                </p:cNvCxnSpPr>
                <p:nvPr/>
              </p:nvCxnSpPr>
              <p:spPr>
                <a:xfrm flipH="1">
                  <a:off x="6871010" y="4708130"/>
                  <a:ext cx="650029" cy="200265"/>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E6409D19-9B1F-6915-B38F-CCAA75421404}"/>
                    </a:ext>
                  </a:extLst>
                </p:cNvPr>
                <p:cNvCxnSpPr>
                  <a:cxnSpLocks/>
                  <a:stCxn id="86" idx="2"/>
                  <a:endCxn id="85" idx="5"/>
                </p:cNvCxnSpPr>
                <p:nvPr/>
              </p:nvCxnSpPr>
              <p:spPr>
                <a:xfrm flipH="1" flipV="1">
                  <a:off x="6813853" y="5046384"/>
                  <a:ext cx="738900" cy="378684"/>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3E0E9961-64DD-8AAB-7EC9-C2C445DF2DA3}"/>
                    </a:ext>
                  </a:extLst>
                </p:cNvPr>
                <p:cNvCxnSpPr>
                  <a:cxnSpLocks/>
                  <a:stCxn id="89" idx="4"/>
                  <a:endCxn id="86" idx="0"/>
                </p:cNvCxnSpPr>
                <p:nvPr/>
              </p:nvCxnSpPr>
              <p:spPr>
                <a:xfrm>
                  <a:off x="7659028" y="4765287"/>
                  <a:ext cx="88871" cy="464635"/>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FD2C2CA5-707D-6FE0-B756-61DA0CC3D43D}"/>
                    </a:ext>
                  </a:extLst>
                </p:cNvPr>
                <p:cNvCxnSpPr>
                  <a:cxnSpLocks/>
                  <a:stCxn id="90" idx="3"/>
                  <a:endCxn id="89" idx="7"/>
                </p:cNvCxnSpPr>
                <p:nvPr/>
              </p:nvCxnSpPr>
              <p:spPr>
                <a:xfrm flipH="1">
                  <a:off x="7797017" y="4091096"/>
                  <a:ext cx="187141" cy="34105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D3467B56-D20A-028E-1EE5-BE02CD5A2FB9}"/>
                    </a:ext>
                  </a:extLst>
                </p:cNvPr>
                <p:cNvCxnSpPr>
                  <a:cxnSpLocks/>
                  <a:stCxn id="82" idx="5"/>
                  <a:endCxn id="95" idx="1"/>
                </p:cNvCxnSpPr>
                <p:nvPr/>
              </p:nvCxnSpPr>
              <p:spPr>
                <a:xfrm>
                  <a:off x="4278469" y="3879225"/>
                  <a:ext cx="495656" cy="428405"/>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grpSp>
        <p:sp>
          <p:nvSpPr>
            <p:cNvPr id="39" name="TextBox 38">
              <a:extLst>
                <a:ext uri="{FF2B5EF4-FFF2-40B4-BE49-F238E27FC236}">
                  <a16:creationId xmlns:a16="http://schemas.microsoft.com/office/drawing/2014/main" id="{A8C8F5A5-4374-5B86-C8ED-7F3C6B077289}"/>
                </a:ext>
              </a:extLst>
            </p:cNvPr>
            <p:cNvSpPr txBox="1"/>
            <p:nvPr/>
          </p:nvSpPr>
          <p:spPr>
            <a:xfrm>
              <a:off x="656288" y="4874141"/>
              <a:ext cx="801261" cy="330830"/>
            </a:xfrm>
            <a:prstGeom prst="snipRoundRect">
              <a:avLst>
                <a:gd name="adj1" fmla="val 36684"/>
                <a:gd name="adj2" fmla="val 50000"/>
              </a:avLst>
            </a:prstGeom>
            <a:solidFill>
              <a:srgbClr val="E7E9F3"/>
            </a:solidFill>
          </p:spPr>
          <p:txBody>
            <a:bodyPr wrap="square" lIns="0" tIns="0" rIns="0" bIns="4572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8661C5">
                      <a:lumMod val="75000"/>
                    </a:srgbClr>
                  </a:solidFill>
                  <a:effectLst/>
                  <a:uLnTx/>
                  <a:uFillTx/>
                  <a:latin typeface="Segoe UI"/>
                  <a:ea typeface="+mn-ea"/>
                  <a:cs typeface="+mn-cs"/>
                </a:rPr>
                <a:t>semantic index</a:t>
              </a:r>
            </a:p>
          </p:txBody>
        </p:sp>
      </p:grpSp>
    </p:spTree>
    <p:extLst>
      <p:ext uri="{BB962C8B-B14F-4D97-AF65-F5344CB8AC3E}">
        <p14:creationId xmlns:p14="http://schemas.microsoft.com/office/powerpoint/2010/main" val="19011512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42" presetClass="path" presetSubtype="0" decel="100000" fill="hold" grpId="1" nodeType="withEffect">
                                  <p:stCondLst>
                                    <p:cond delay="0"/>
                                  </p:stCondLst>
                                  <p:childTnLst>
                                    <p:animMotion origin="layout" path="M 3.54167E-6 -3.7037E-7 L 3.54167E-6 0.04167 " pathEditMode="relative" rAng="0" ptsTypes="AA">
                                      <p:cBhvr>
                                        <p:cTn id="9" dur="750" spd="-100000" fill="hold"/>
                                        <p:tgtEl>
                                          <p:spTgt spid="11"/>
                                        </p:tgtEl>
                                        <p:attrNameLst>
                                          <p:attrName>ppt_x</p:attrName>
                                          <p:attrName>ppt_y</p:attrName>
                                        </p:attrNameLst>
                                      </p:cBhvr>
                                      <p:rCtr x="0" y="2083"/>
                                    </p:animMotion>
                                  </p:childTnLst>
                                </p:cTn>
                              </p:par>
                              <p:par>
                                <p:cTn id="10" presetID="53" presetClass="entr" presetSubtype="16"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fltVal val="0"/>
                                          </p:val>
                                        </p:tav>
                                        <p:tav tm="100000">
                                          <p:val>
                                            <p:strVal val="#ppt_w"/>
                                          </p:val>
                                        </p:tav>
                                      </p:tavLst>
                                    </p:anim>
                                    <p:anim calcmode="lin" valueType="num">
                                      <p:cBhvr>
                                        <p:cTn id="33" dur="500" fill="hold"/>
                                        <p:tgtEl>
                                          <p:spTgt spid="32"/>
                                        </p:tgtEl>
                                        <p:attrNameLst>
                                          <p:attrName>ppt_h</p:attrName>
                                        </p:attrNameLst>
                                      </p:cBhvr>
                                      <p:tavLst>
                                        <p:tav tm="0">
                                          <p:val>
                                            <p:fltVal val="0"/>
                                          </p:val>
                                        </p:tav>
                                        <p:tav tm="100000">
                                          <p:val>
                                            <p:strVal val="#ppt_h"/>
                                          </p:val>
                                        </p:tav>
                                      </p:tavLst>
                                    </p:anim>
                                    <p:animEffect transition="in" filter="fade">
                                      <p:cBhvr>
                                        <p:cTn id="34" dur="500"/>
                                        <p:tgtEl>
                                          <p:spTgt spid="32"/>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cBhvr>
                                        <p:cTn id="37" dur="500" fill="hold"/>
                                        <p:tgtEl>
                                          <p:spTgt spid="47"/>
                                        </p:tgtEl>
                                        <p:attrNameLst>
                                          <p:attrName>ppt_w</p:attrName>
                                        </p:attrNameLst>
                                      </p:cBhvr>
                                      <p:tavLst>
                                        <p:tav tm="0">
                                          <p:val>
                                            <p:fltVal val="0"/>
                                          </p:val>
                                        </p:tav>
                                        <p:tav tm="100000">
                                          <p:val>
                                            <p:strVal val="#ppt_w"/>
                                          </p:val>
                                        </p:tav>
                                      </p:tavLst>
                                    </p:anim>
                                    <p:anim calcmode="lin" valueType="num">
                                      <p:cBhvr>
                                        <p:cTn id="38" dur="500" fill="hold"/>
                                        <p:tgtEl>
                                          <p:spTgt spid="47"/>
                                        </p:tgtEl>
                                        <p:attrNameLst>
                                          <p:attrName>ppt_h</p:attrName>
                                        </p:attrNameLst>
                                      </p:cBhvr>
                                      <p:tavLst>
                                        <p:tav tm="0">
                                          <p:val>
                                            <p:fltVal val="0"/>
                                          </p:val>
                                        </p:tav>
                                        <p:tav tm="100000">
                                          <p:val>
                                            <p:strVal val="#ppt_h"/>
                                          </p:val>
                                        </p:tav>
                                      </p:tavLst>
                                    </p:anim>
                                    <p:animEffect transition="in" filter="fade">
                                      <p:cBhvr>
                                        <p:cTn id="39" dur="500"/>
                                        <p:tgtEl>
                                          <p:spTgt spid="47"/>
                                        </p:tgtEl>
                                      </p:cBhvr>
                                    </p:animEffect>
                                  </p:childTnLst>
                                </p:cTn>
                              </p:par>
                              <p:par>
                                <p:cTn id="40" presetID="16" presetClass="entr" presetSubtype="37"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outVertical)">
                                      <p:cBhvr>
                                        <p:cTn id="42" dur="500"/>
                                        <p:tgtEl>
                                          <p:spTgt spid="8"/>
                                        </p:tgtEl>
                                      </p:cBhvr>
                                    </p:animEffect>
                                  </p:childTnLst>
                                </p:cTn>
                              </p:par>
                            </p:childTnLst>
                          </p:cTn>
                        </p:par>
                        <p:par>
                          <p:cTn id="43" fill="hold">
                            <p:stCondLst>
                              <p:cond delay="750"/>
                            </p:stCondLst>
                            <p:childTnLst>
                              <p:par>
                                <p:cTn id="44" presetID="16" presetClass="entr" presetSubtype="37" fill="hold" nodeType="after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barn(outVertical)">
                                      <p:cBhvr>
                                        <p:cTn id="46" dur="500"/>
                                        <p:tgtEl>
                                          <p:spTgt spid="34"/>
                                        </p:tgtEl>
                                      </p:cBhvr>
                                    </p:animEffect>
                                  </p:childTnLst>
                                </p:cTn>
                              </p:par>
                              <p:par>
                                <p:cTn id="47" presetID="16" presetClass="entr" presetSubtype="37"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barn(outVertical)">
                                      <p:cBhvr>
                                        <p:cTn id="49" dur="500"/>
                                        <p:tgtEl>
                                          <p:spTgt spid="37"/>
                                        </p:tgtEl>
                                      </p:cBhvr>
                                    </p:animEffect>
                                  </p:childTnLst>
                                </p:cTn>
                              </p:par>
                              <p:par>
                                <p:cTn id="50" presetID="16" presetClass="entr" presetSubtype="37" fill="hold"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barn(outVertical)">
                                      <p:cBhvr>
                                        <p:cTn id="52" dur="500"/>
                                        <p:tgtEl>
                                          <p:spTgt spid="38"/>
                                        </p:tgtEl>
                                      </p:cBhvr>
                                    </p:animEffect>
                                  </p:childTnLst>
                                </p:cTn>
                              </p:par>
                              <p:par>
                                <p:cTn id="53" presetID="16" presetClass="entr" presetSubtype="37"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barn(outVertical)">
                                      <p:cBhvr>
                                        <p:cTn id="55" dur="500"/>
                                        <p:tgtEl>
                                          <p:spTgt spid="49"/>
                                        </p:tgtEl>
                                      </p:cBhvr>
                                    </p:animEffect>
                                  </p:childTnLst>
                                </p:cTn>
                              </p:par>
                              <p:par>
                                <p:cTn id="56" presetID="16" presetClass="entr" presetSubtype="42" fill="hold" nodeType="with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barn(outHorizontal)">
                                      <p:cBhvr>
                                        <p:cTn id="58" dur="500"/>
                                        <p:tgtEl>
                                          <p:spTgt spid="45"/>
                                        </p:tgtEl>
                                      </p:cBhvr>
                                    </p:animEffect>
                                  </p:childTnLst>
                                </p:cTn>
                              </p:par>
                              <p:par>
                                <p:cTn id="59" presetID="16" presetClass="entr" presetSubtype="42" fill="hold" nodeType="with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barn(outHorizontal)">
                                      <p:cBhvr>
                                        <p:cTn id="61" dur="500"/>
                                        <p:tgtEl>
                                          <p:spTgt spid="44"/>
                                        </p:tgtEl>
                                      </p:cBhvr>
                                    </p:animEffect>
                                  </p:childTnLst>
                                </p:cTn>
                              </p:par>
                              <p:par>
                                <p:cTn id="62" presetID="16" presetClass="entr" presetSubtype="42" fill="hold" nodeType="with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barn(outHorizontal)">
                                      <p:cBhvr>
                                        <p:cTn id="64" dur="500"/>
                                        <p:tgtEl>
                                          <p:spTgt spid="46"/>
                                        </p:tgtEl>
                                      </p:cBhvr>
                                    </p:animEffect>
                                  </p:childTnLst>
                                </p:cTn>
                              </p:par>
                              <p:par>
                                <p:cTn id="65" presetID="16" presetClass="entr" presetSubtype="42" fill="hold" nodeType="withEffect">
                                  <p:stCondLst>
                                    <p:cond delay="0"/>
                                  </p:stCondLst>
                                  <p:childTnLst>
                                    <p:set>
                                      <p:cBhvr>
                                        <p:cTn id="66" dur="1" fill="hold">
                                          <p:stCondLst>
                                            <p:cond delay="0"/>
                                          </p:stCondLst>
                                        </p:cTn>
                                        <p:tgtEl>
                                          <p:spTgt spid="130"/>
                                        </p:tgtEl>
                                        <p:attrNameLst>
                                          <p:attrName>style.visibility</p:attrName>
                                        </p:attrNameLst>
                                      </p:cBhvr>
                                      <p:to>
                                        <p:strVal val="visible"/>
                                      </p:to>
                                    </p:set>
                                    <p:animEffect transition="in" filter="barn(outHorizontal)">
                                      <p:cBhvr>
                                        <p:cTn id="67" dur="500"/>
                                        <p:tgtEl>
                                          <p:spTgt spid="130"/>
                                        </p:tgtEl>
                                      </p:cBhvr>
                                    </p:animEffect>
                                  </p:childTnLst>
                                </p:cTn>
                              </p:par>
                              <p:par>
                                <p:cTn id="68" presetID="16" presetClass="entr" presetSubtype="42" fill="hold" nodeType="withEffect">
                                  <p:stCondLst>
                                    <p:cond delay="0"/>
                                  </p:stCondLst>
                                  <p:childTnLst>
                                    <p:set>
                                      <p:cBhvr>
                                        <p:cTn id="69" dur="1" fill="hold">
                                          <p:stCondLst>
                                            <p:cond delay="0"/>
                                          </p:stCondLst>
                                        </p:cTn>
                                        <p:tgtEl>
                                          <p:spTgt spid="48"/>
                                        </p:tgtEl>
                                        <p:attrNameLst>
                                          <p:attrName>style.visibility</p:attrName>
                                        </p:attrNameLst>
                                      </p:cBhvr>
                                      <p:to>
                                        <p:strVal val="visible"/>
                                      </p:to>
                                    </p:set>
                                    <p:animEffect transition="in" filter="barn(outHorizontal)">
                                      <p:cBhvr>
                                        <p:cTn id="70" dur="500"/>
                                        <p:tgtEl>
                                          <p:spTgt spid="48"/>
                                        </p:tgtEl>
                                      </p:cBhvr>
                                    </p:animEffect>
                                  </p:childTnLst>
                                </p:cTn>
                              </p:par>
                            </p:childTnLst>
                          </p:cTn>
                        </p:par>
                        <p:par>
                          <p:cTn id="71" fill="hold">
                            <p:stCondLst>
                              <p:cond delay="1250"/>
                            </p:stCondLst>
                            <p:childTnLst>
                              <p:par>
                                <p:cTn id="72" presetID="53" presetClass="entr" presetSubtype="16" fill="hold" nodeType="afterEffect">
                                  <p:stCondLst>
                                    <p:cond delay="0"/>
                                  </p:stCondLst>
                                  <p:childTnLst>
                                    <p:set>
                                      <p:cBhvr>
                                        <p:cTn id="73" dur="1" fill="hold">
                                          <p:stCondLst>
                                            <p:cond delay="0"/>
                                          </p:stCondLst>
                                        </p:cTn>
                                        <p:tgtEl>
                                          <p:spTgt spid="133"/>
                                        </p:tgtEl>
                                        <p:attrNameLst>
                                          <p:attrName>style.visibility</p:attrName>
                                        </p:attrNameLst>
                                      </p:cBhvr>
                                      <p:to>
                                        <p:strVal val="visible"/>
                                      </p:to>
                                    </p:set>
                                    <p:anim calcmode="lin" valueType="num">
                                      <p:cBhvr>
                                        <p:cTn id="74" dur="500" fill="hold"/>
                                        <p:tgtEl>
                                          <p:spTgt spid="133"/>
                                        </p:tgtEl>
                                        <p:attrNameLst>
                                          <p:attrName>ppt_w</p:attrName>
                                        </p:attrNameLst>
                                      </p:cBhvr>
                                      <p:tavLst>
                                        <p:tav tm="0">
                                          <p:val>
                                            <p:fltVal val="0"/>
                                          </p:val>
                                        </p:tav>
                                        <p:tav tm="100000">
                                          <p:val>
                                            <p:strVal val="#ppt_w"/>
                                          </p:val>
                                        </p:tav>
                                      </p:tavLst>
                                    </p:anim>
                                    <p:anim calcmode="lin" valueType="num">
                                      <p:cBhvr>
                                        <p:cTn id="75" dur="500" fill="hold"/>
                                        <p:tgtEl>
                                          <p:spTgt spid="133"/>
                                        </p:tgtEl>
                                        <p:attrNameLst>
                                          <p:attrName>ppt_h</p:attrName>
                                        </p:attrNameLst>
                                      </p:cBhvr>
                                      <p:tavLst>
                                        <p:tav tm="0">
                                          <p:val>
                                            <p:fltVal val="0"/>
                                          </p:val>
                                        </p:tav>
                                        <p:tav tm="100000">
                                          <p:val>
                                            <p:strVal val="#ppt_h"/>
                                          </p:val>
                                        </p:tav>
                                      </p:tavLst>
                                    </p:anim>
                                    <p:animEffect transition="in" filter="fade">
                                      <p:cBhvr>
                                        <p:cTn id="76" dur="500"/>
                                        <p:tgtEl>
                                          <p:spTgt spid="133"/>
                                        </p:tgtEl>
                                      </p:cBhvr>
                                    </p:animEffect>
                                  </p:childTnLst>
                                </p:cTn>
                              </p:par>
                            </p:childTnLst>
                          </p:cTn>
                        </p:par>
                        <p:par>
                          <p:cTn id="77" fill="hold">
                            <p:stCondLst>
                              <p:cond delay="1750"/>
                            </p:stCondLst>
                            <p:childTnLst>
                              <p:par>
                                <p:cTn id="78" presetID="10" presetClass="entr" presetSubtype="0" fill="hold" grpId="0" nodeType="after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fade">
                                      <p:cBhvr>
                                        <p:cTn id="80" dur="500"/>
                                        <p:tgtEl>
                                          <p:spTgt spid="20"/>
                                        </p:tgtEl>
                                      </p:cBhvr>
                                    </p:animEffect>
                                  </p:childTnLst>
                                </p:cTn>
                              </p:par>
                              <p:par>
                                <p:cTn id="81" presetID="42" presetClass="path" presetSubtype="0" decel="100000" fill="hold" grpId="1" nodeType="withEffect">
                                  <p:stCondLst>
                                    <p:cond delay="0"/>
                                  </p:stCondLst>
                                  <p:childTnLst>
                                    <p:animMotion origin="layout" path="M 3.95833E-6 -7.40741E-7 L 3.95833E-6 0.04167 " pathEditMode="relative" rAng="0" ptsTypes="AA">
                                      <p:cBhvr>
                                        <p:cTn id="82" dur="750" spd="-100000" fill="hold"/>
                                        <p:tgtEl>
                                          <p:spTgt spid="20"/>
                                        </p:tgtEl>
                                        <p:attrNameLst>
                                          <p:attrName>ppt_x</p:attrName>
                                          <p:attrName>ppt_y</p:attrName>
                                        </p:attrNameLst>
                                      </p:cBhvr>
                                      <p:rCtr x="0" y="2083"/>
                                    </p:animMotion>
                                  </p:childTnLst>
                                </p:cTn>
                              </p:par>
                              <p:par>
                                <p:cTn id="83" presetID="10" presetClass="entr" presetSubtype="0" fill="hold" grpId="0" nodeType="with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fade">
                                      <p:cBhvr>
                                        <p:cTn id="85" dur="500"/>
                                        <p:tgtEl>
                                          <p:spTgt spid="18"/>
                                        </p:tgtEl>
                                      </p:cBhvr>
                                    </p:animEffect>
                                  </p:childTnLst>
                                </p:cTn>
                              </p:par>
                              <p:par>
                                <p:cTn id="86" presetID="42" presetClass="path" presetSubtype="0" decel="100000" fill="hold" grpId="1" nodeType="withEffect">
                                  <p:stCondLst>
                                    <p:cond delay="0"/>
                                  </p:stCondLst>
                                  <p:childTnLst>
                                    <p:animMotion origin="layout" path="M -1.04167E-6 -3.7037E-6 L -1.04167E-6 0.04167 " pathEditMode="relative" rAng="0" ptsTypes="AA">
                                      <p:cBhvr>
                                        <p:cTn id="87" dur="750" spd="-100000" fill="hold"/>
                                        <p:tgtEl>
                                          <p:spTgt spid="18"/>
                                        </p:tgtEl>
                                        <p:attrNameLst>
                                          <p:attrName>ppt_x</p:attrName>
                                          <p:attrName>ppt_y</p:attrName>
                                        </p:attrNameLst>
                                      </p:cBhvr>
                                      <p:rCtr x="0" y="2083"/>
                                    </p:animMotion>
                                  </p:childTnLst>
                                </p:cTn>
                              </p:par>
                              <p:par>
                                <p:cTn id="88" presetID="10" presetClass="entr" presetSubtype="0" fill="hold" grpId="0" nodeType="withEffect">
                                  <p:stCondLst>
                                    <p:cond delay="0"/>
                                  </p:stCondLst>
                                  <p:childTnLst>
                                    <p:set>
                                      <p:cBhvr>
                                        <p:cTn id="89" dur="1" fill="hold">
                                          <p:stCondLst>
                                            <p:cond delay="0"/>
                                          </p:stCondLst>
                                        </p:cTn>
                                        <p:tgtEl>
                                          <p:spTgt spid="5"/>
                                        </p:tgtEl>
                                        <p:attrNameLst>
                                          <p:attrName>style.visibility</p:attrName>
                                        </p:attrNameLst>
                                      </p:cBhvr>
                                      <p:to>
                                        <p:strVal val="visible"/>
                                      </p:to>
                                    </p:set>
                                    <p:animEffect transition="in" filter="fade">
                                      <p:cBhvr>
                                        <p:cTn id="90" dur="500"/>
                                        <p:tgtEl>
                                          <p:spTgt spid="5"/>
                                        </p:tgtEl>
                                      </p:cBhvr>
                                    </p:animEffect>
                                  </p:childTnLst>
                                </p:cTn>
                              </p:par>
                              <p:par>
                                <p:cTn id="91" presetID="42" presetClass="path" presetSubtype="0" decel="100000" fill="hold" grpId="1" nodeType="withEffect">
                                  <p:stCondLst>
                                    <p:cond delay="0"/>
                                  </p:stCondLst>
                                  <p:childTnLst>
                                    <p:animMotion origin="layout" path="M -1.25E-6 3.33333E-6 L -1.25E-6 0.04166 " pathEditMode="relative" rAng="0" ptsTypes="AA">
                                      <p:cBhvr>
                                        <p:cTn id="92" dur="750" spd="-100000" fill="hold"/>
                                        <p:tgtEl>
                                          <p:spTgt spid="5"/>
                                        </p:tgtEl>
                                        <p:attrNameLst>
                                          <p:attrName>ppt_x</p:attrName>
                                          <p:attrName>ppt_y</p:attrName>
                                        </p:attrNameLst>
                                      </p:cBhvr>
                                      <p:rCtr x="0" y="2083"/>
                                    </p:animMotion>
                                  </p:childTnLst>
                                </p:cTn>
                              </p:par>
                            </p:childTnLst>
                          </p:cTn>
                        </p:par>
                        <p:par>
                          <p:cTn id="93" fill="hold">
                            <p:stCondLst>
                              <p:cond delay="2500"/>
                            </p:stCondLst>
                            <p:childTnLst>
                              <p:par>
                                <p:cTn id="94" presetID="22" presetClass="entr" presetSubtype="8" fill="hold" nodeType="afterEffect">
                                  <p:stCondLst>
                                    <p:cond delay="0"/>
                                  </p:stCondLst>
                                  <p:childTnLst>
                                    <p:set>
                                      <p:cBhvr>
                                        <p:cTn id="95" dur="1" fill="hold">
                                          <p:stCondLst>
                                            <p:cond delay="0"/>
                                          </p:stCondLst>
                                        </p:cTn>
                                        <p:tgtEl>
                                          <p:spTgt spid="53"/>
                                        </p:tgtEl>
                                        <p:attrNameLst>
                                          <p:attrName>style.visibility</p:attrName>
                                        </p:attrNameLst>
                                      </p:cBhvr>
                                      <p:to>
                                        <p:strVal val="visible"/>
                                      </p:to>
                                    </p:set>
                                    <p:animEffect transition="in" filter="wipe(left)">
                                      <p:cBhvr>
                                        <p:cTn id="96"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20" grpId="0" animBg="1"/>
      <p:bldP spid="20" grpId="1" animBg="1"/>
      <p:bldP spid="18" grpId="0"/>
      <p:bldP spid="18" grpId="1"/>
      <p:bldP spid="23" grpId="0" animBg="1"/>
      <p:bldP spid="29" grpId="0" animBg="1"/>
      <p:bldP spid="30" grpId="0" animBg="1"/>
      <p:bldP spid="31" grpId="0" animBg="1"/>
      <p:bldP spid="32" grpId="0" animBg="1"/>
      <p:bldP spid="47" grpId="0" animBg="1"/>
      <p:bldP spid="5" grpId="0"/>
      <p:bldP spid="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Top Corners Rounded 9">
            <a:extLst>
              <a:ext uri="{FF2B5EF4-FFF2-40B4-BE49-F238E27FC236}">
                <a16:creationId xmlns:a16="http://schemas.microsoft.com/office/drawing/2014/main" id="{1BFB559D-FAB8-69F7-3DD2-0A89C275642B}"/>
              </a:ext>
              <a:ext uri="{C183D7F6-B498-43B3-948B-1728B52AA6E4}">
                <adec:decorative xmlns:adec="http://schemas.microsoft.com/office/drawing/2017/decorative" val="1"/>
              </a:ext>
            </a:extLst>
          </p:cNvPr>
          <p:cNvSpPr/>
          <p:nvPr/>
        </p:nvSpPr>
        <p:spPr>
          <a:xfrm rot="16200000">
            <a:off x="6897198" y="111586"/>
            <a:ext cx="4181190" cy="6408418"/>
          </a:xfrm>
          <a:prstGeom prst="round2SameRect">
            <a:avLst>
              <a:gd name="adj1" fmla="val 6551"/>
              <a:gd name="adj2" fmla="val 0"/>
            </a:avLst>
          </a:prstGeom>
          <a:gradFill flip="none" rotWithShape="1">
            <a:gsLst>
              <a:gs pos="20000">
                <a:srgbClr val="8661C5">
                  <a:lumMod val="90000"/>
                </a:srgbClr>
              </a:gs>
              <a:gs pos="100000">
                <a:srgbClr val="C03BC4">
                  <a:alpha val="75000"/>
                </a:srgb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B8E5D7AA-F07E-E9F8-B159-356EC325320D}"/>
              </a:ext>
            </a:extLst>
          </p:cNvPr>
          <p:cNvSpPr>
            <a:spLocks noGrp="1"/>
          </p:cNvSpPr>
          <p:nvPr>
            <p:ph type="title" idx="4294967295"/>
          </p:nvPr>
        </p:nvSpPr>
        <p:spPr>
          <a:xfrm>
            <a:off x="588263" y="2524125"/>
            <a:ext cx="4383088" cy="431800"/>
          </a:xfrm>
        </p:spPr>
        <p:txBody>
          <a:bodyPr>
            <a:noAutofit/>
          </a:bodyPr>
          <a:lstStyle/>
          <a:p>
            <a:r>
              <a:rPr lang="en-US"/>
              <a:t>Partner opportunity to reach new and existing customers with Copilot</a:t>
            </a:r>
          </a:p>
        </p:txBody>
      </p:sp>
      <p:sp>
        <p:nvSpPr>
          <p:cNvPr id="6" name="Text Placeholder 5">
            <a:extLst>
              <a:ext uri="{FF2B5EF4-FFF2-40B4-BE49-F238E27FC236}">
                <a16:creationId xmlns:a16="http://schemas.microsoft.com/office/drawing/2014/main" id="{5365A405-5101-D4E1-42E8-44878E2429DA}"/>
              </a:ext>
            </a:extLst>
          </p:cNvPr>
          <p:cNvSpPr>
            <a:spLocks noGrp="1"/>
          </p:cNvSpPr>
          <p:nvPr>
            <p:ph type="body" sz="quarter" idx="4294967295"/>
          </p:nvPr>
        </p:nvSpPr>
        <p:spPr>
          <a:xfrm>
            <a:off x="6323014" y="1913772"/>
            <a:ext cx="4798376" cy="3177992"/>
          </a:xfrm>
        </p:spPr>
        <p:txBody>
          <a:bodyPr vert="horz" lIns="91440" tIns="45720" rIns="91440" bIns="45720" rtlCol="0" anchor="t">
            <a:noAutofit/>
          </a:bodyPr>
          <a:lstStyle/>
          <a:p>
            <a:pPr marL="342900" lvl="1" indent="-342900">
              <a:lnSpc>
                <a:spcPct val="100000"/>
              </a:lnSpc>
              <a:spcBef>
                <a:spcPts val="1200"/>
              </a:spcBef>
              <a:buFont typeface="+mj-lt"/>
              <a:buAutoNum type="arabicPeriod"/>
            </a:pPr>
            <a:r>
              <a:rPr lang="en-US" sz="1600">
                <a:solidFill>
                  <a:schemeClr val="bg1"/>
                </a:solidFill>
                <a:latin typeface="Segoe UI" panose="020B0502040204020203" pitchFamily="34" charset="0"/>
              </a:rPr>
              <a:t>Enable Intune policies to ensure only managed and secured devices and browsers are accessing AI tools</a:t>
            </a:r>
          </a:p>
          <a:p>
            <a:pPr marL="342900" lvl="1" indent="-342900">
              <a:lnSpc>
                <a:spcPct val="100000"/>
              </a:lnSpc>
              <a:spcBef>
                <a:spcPts val="1200"/>
              </a:spcBef>
              <a:buFont typeface="+mj-lt"/>
              <a:buAutoNum type="arabicPeriod"/>
            </a:pPr>
            <a:r>
              <a:rPr lang="en-US" sz="1600">
                <a:solidFill>
                  <a:schemeClr val="bg1"/>
                </a:solidFill>
                <a:latin typeface="Segoe UI"/>
                <a:cs typeface="Segoe UI"/>
              </a:rPr>
              <a:t>Drive change management through end-user awareness &amp; readiness </a:t>
            </a:r>
            <a:endParaRPr lang="en-US" sz="1600">
              <a:solidFill>
                <a:schemeClr val="bg1"/>
              </a:solidFill>
              <a:latin typeface="Segoe UI" panose="020B0502040204020203" pitchFamily="34" charset="0"/>
              <a:cs typeface="Segoe UI"/>
            </a:endParaRPr>
          </a:p>
          <a:p>
            <a:pPr marL="342900" lvl="1" indent="-342900">
              <a:lnSpc>
                <a:spcPct val="100000"/>
              </a:lnSpc>
              <a:spcBef>
                <a:spcPts val="1200"/>
              </a:spcBef>
              <a:buFont typeface="+mj-lt"/>
              <a:buAutoNum type="arabicPeriod"/>
            </a:pPr>
            <a:r>
              <a:rPr lang="en-US" sz="1600">
                <a:solidFill>
                  <a:schemeClr val="bg1"/>
                </a:solidFill>
                <a:latin typeface="Segoe UI" panose="020B0502040204020203" pitchFamily="34" charset="0"/>
              </a:rPr>
              <a:t>Train users on Gen AI prompt readiness to get the most out of Copilot and Copilot for Microsoft 365</a:t>
            </a:r>
          </a:p>
          <a:p>
            <a:pPr marL="342900" lvl="1" indent="-342900">
              <a:lnSpc>
                <a:spcPct val="100000"/>
              </a:lnSpc>
              <a:spcBef>
                <a:spcPts val="1200"/>
              </a:spcBef>
              <a:buFont typeface="+mj-lt"/>
              <a:buAutoNum type="arabicPeriod"/>
            </a:pPr>
            <a:r>
              <a:rPr lang="en-US" sz="1600">
                <a:solidFill>
                  <a:schemeClr val="bg1"/>
                </a:solidFill>
                <a:latin typeface="Segoe UI" panose="020B0502040204020203" pitchFamily="34" charset="0"/>
              </a:rPr>
              <a:t>Upsell to Microsoft 365 to prepare for Copilot for M365</a:t>
            </a:r>
          </a:p>
          <a:p>
            <a:pPr marL="285750" lvl="1" indent="-285750">
              <a:lnSpc>
                <a:spcPct val="100000"/>
              </a:lnSpc>
              <a:spcBef>
                <a:spcPts val="1200"/>
              </a:spcBef>
            </a:pPr>
            <a:endParaRPr lang="en-US" sz="1400">
              <a:solidFill>
                <a:schemeClr val="bg1"/>
              </a:solidFill>
              <a:effectLst/>
              <a:latin typeface="Segoe UI" panose="020B0502040204020203" pitchFamily="34" charset="0"/>
            </a:endParaRPr>
          </a:p>
        </p:txBody>
      </p:sp>
      <p:pic>
        <p:nvPicPr>
          <p:cNvPr id="9" name="Picture 8">
            <a:extLst>
              <a:ext uri="{FF2B5EF4-FFF2-40B4-BE49-F238E27FC236}">
                <a16:creationId xmlns:a16="http://schemas.microsoft.com/office/drawing/2014/main" id="{6119DF4D-B936-18E8-C8E3-5865B2BFAA21}"/>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589775" y="1225200"/>
            <a:ext cx="1155450" cy="1158475"/>
          </a:xfrm>
          <a:prstGeom prst="rect">
            <a:avLst/>
          </a:prstGeom>
        </p:spPr>
      </p:pic>
    </p:spTree>
    <p:extLst>
      <p:ext uri="{BB962C8B-B14F-4D97-AF65-F5344CB8AC3E}">
        <p14:creationId xmlns:p14="http://schemas.microsoft.com/office/powerpoint/2010/main" val="2476549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path" presetSubtype="0" decel="100000" fill="hold" grpId="1" nodeType="withEffect">
                                  <p:stCondLst>
                                    <p:cond delay="0"/>
                                  </p:stCondLst>
                                  <p:childTnLst>
                                    <p:animMotion origin="layout" path="M -2.08333E-6 -3.7037E-6 L 0.02344 -3.7037E-6 " pathEditMode="relative" rAng="0" ptsTypes="AA">
                                      <p:cBhvr>
                                        <p:cTn id="9" dur="750" spd="-100000" fill="hold"/>
                                        <p:tgtEl>
                                          <p:spTgt spid="10"/>
                                        </p:tgtEl>
                                        <p:attrNameLst>
                                          <p:attrName>ppt_x</p:attrName>
                                          <p:attrName>ppt_y</p:attrName>
                                        </p:attrNameLst>
                                      </p:cBhvr>
                                      <p:rCtr x="1172" y="0"/>
                                    </p:animMotion>
                                  </p:childTnLst>
                                </p:cTn>
                              </p:par>
                              <p:par>
                                <p:cTn id="10" presetID="10" presetClass="entr" presetSubtype="0" fill="hold" grpId="0" nodeType="withEffect">
                                  <p:stCondLst>
                                    <p:cond delay="1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42" presetClass="path" presetSubtype="0" decel="100000" fill="hold" grpId="1" nodeType="withEffect">
                                  <p:stCondLst>
                                    <p:cond delay="100"/>
                                  </p:stCondLst>
                                  <p:childTnLst>
                                    <p:animMotion origin="layout" path="M -2.08333E-6 -3.7037E-6 L 0.02344 -3.7037E-6 " pathEditMode="relative" rAng="0" ptsTypes="AA">
                                      <p:cBhvr>
                                        <p:cTn id="14" dur="750" spd="-100000" fill="hold"/>
                                        <p:tgtEl>
                                          <p:spTgt spid="6"/>
                                        </p:tgtEl>
                                        <p:attrNameLst>
                                          <p:attrName>ppt_x</p:attrName>
                                          <p:attrName>ppt_y</p:attrName>
                                        </p:attrNameLst>
                                      </p:cBhvr>
                                      <p:rCtr x="117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6" grpId="0"/>
      <p:bldP spid="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7C2A93-3B20-9C05-C0D0-6D3253661FF2}"/>
              </a:ext>
            </a:extLst>
          </p:cNvPr>
          <p:cNvSpPr txBox="1">
            <a:spLocks noGrp="1"/>
          </p:cNvSpPr>
          <p:nvPr>
            <p:ph type="title" idx="4294967295"/>
          </p:nvPr>
        </p:nvSpPr>
        <p:spPr>
          <a:xfrm>
            <a:off x="1174750" y="3140780"/>
            <a:ext cx="6096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463668"/>
                </a:solidFill>
                <a:effectLst/>
                <a:uLnTx/>
                <a:uFillTx/>
                <a:latin typeface="Segoe UI Semibold"/>
                <a:ea typeface="+mn-ea"/>
                <a:cs typeface="+mn-cs"/>
              </a:rPr>
              <a:t>Readiness assessment</a:t>
            </a:r>
            <a:endParaRPr kumimoji="0" lang="en-US" sz="3600" b="0" i="0" u="none" strike="noStrike" kern="1200" cap="none" spc="0" normalizeH="0" baseline="0" noProof="0">
              <a:ln>
                <a:noFill/>
              </a:ln>
              <a:solidFill>
                <a:srgbClr val="463668"/>
              </a:solidFill>
              <a:effectLst/>
              <a:uLnTx/>
              <a:uFillTx/>
              <a:latin typeface="+mn-lt"/>
              <a:ea typeface="+mn-ea"/>
              <a:cs typeface="+mn-cs"/>
            </a:endParaRPr>
          </a:p>
        </p:txBody>
      </p:sp>
      <p:sp>
        <p:nvSpPr>
          <p:cNvPr id="7" name="TextBox 6">
            <a:extLst>
              <a:ext uri="{FF2B5EF4-FFF2-40B4-BE49-F238E27FC236}">
                <a16:creationId xmlns:a16="http://schemas.microsoft.com/office/drawing/2014/main" id="{D5F5FE81-7446-F93C-B73B-A1F85D443909}"/>
              </a:ext>
            </a:extLst>
          </p:cNvPr>
          <p:cNvSpPr txBox="1"/>
          <p:nvPr/>
        </p:nvSpPr>
        <p:spPr>
          <a:xfrm>
            <a:off x="10471150" y="-419100"/>
            <a:ext cx="20383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50000"/>
                  </a:srgbClr>
                </a:solidFill>
                <a:effectLst/>
                <a:uLnTx/>
                <a:uFillTx/>
                <a:latin typeface="Segoe UI" panose="020B0502040204020203" pitchFamily="34" charset="0"/>
                <a:ea typeface="+mn-ea"/>
                <a:cs typeface="Segoe UI" panose="020B0502040204020203" pitchFamily="34" charset="0"/>
              </a:rPr>
              <a:t>Section break – Option 1</a:t>
            </a:r>
          </a:p>
        </p:txBody>
      </p:sp>
    </p:spTree>
    <p:extLst>
      <p:ext uri="{BB962C8B-B14F-4D97-AF65-F5344CB8AC3E}">
        <p14:creationId xmlns:p14="http://schemas.microsoft.com/office/powerpoint/2010/main" val="98332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0A272-9D15-062C-E343-BAE2E9CC4DA6}"/>
              </a:ext>
            </a:extLst>
          </p:cNvPr>
          <p:cNvSpPr>
            <a:spLocks noGrp="1"/>
          </p:cNvSpPr>
          <p:nvPr>
            <p:ph type="title"/>
          </p:nvPr>
        </p:nvSpPr>
        <p:spPr>
          <a:xfrm>
            <a:off x="393700" y="250826"/>
            <a:ext cx="10515600" cy="538884"/>
          </a:xfrm>
        </p:spPr>
        <p:txBody>
          <a:bodyPr>
            <a:normAutofit fontScale="90000"/>
          </a:bodyPr>
          <a:lstStyle/>
          <a:p>
            <a:r>
              <a:rPr kumimoji="0" lang="nn-NO" sz="4400" b="0" i="0" u="none" strike="noStrike" kern="1200" cap="none" spc="-50" normalizeH="0" baseline="0" noProof="0" dirty="0">
                <a:ln w="3175">
                  <a:noFill/>
                </a:ln>
                <a:gradFill flip="none" rotWithShape="1">
                  <a:gsLst>
                    <a:gs pos="50000">
                      <a:srgbClr val="8661C5"/>
                    </a:gs>
                    <a:gs pos="0">
                      <a:srgbClr val="3E76D4"/>
                    </a:gs>
                    <a:gs pos="100000">
                      <a:srgbClr val="C73ECC"/>
                    </a:gs>
                  </a:gsLst>
                  <a:lin ang="2700000" scaled="1"/>
                  <a:tileRect/>
                </a:gradFill>
                <a:effectLst/>
                <a:uLnTx/>
                <a:uFillTx/>
                <a:latin typeface="Segoe UI Semibold"/>
                <a:ea typeface="+mn-ea"/>
                <a:cs typeface="Segoe UI" pitchFamily="34" charset="0"/>
              </a:rPr>
              <a:t>Copilot for Microsoft 365</a:t>
            </a:r>
            <a:r>
              <a:rPr kumimoji="0" lang="en-US" sz="4400" b="0" i="0" u="none" strike="noStrike" kern="1200" cap="none" spc="-50" normalizeH="0" baseline="0" noProof="0" dirty="0">
                <a:ln w="3175">
                  <a:noFill/>
                </a:ln>
                <a:gradFill flip="none" rotWithShape="1">
                  <a:gsLst>
                    <a:gs pos="50000">
                      <a:srgbClr val="8661C5"/>
                    </a:gs>
                    <a:gs pos="0">
                      <a:srgbClr val="3E76D4"/>
                    </a:gs>
                    <a:gs pos="100000">
                      <a:srgbClr val="C73ECC"/>
                    </a:gs>
                  </a:gsLst>
                  <a:lin ang="2700000" scaled="1"/>
                  <a:tileRect/>
                </a:gradFill>
                <a:effectLst/>
                <a:uLnTx/>
                <a:uFillTx/>
                <a:latin typeface="Segoe UI Semibold"/>
                <a:ea typeface="+mn-ea"/>
                <a:cs typeface="Segoe UI" pitchFamily="34" charset="0"/>
              </a:rPr>
              <a:t> ready</a:t>
            </a:r>
            <a:endParaRPr lang="en-US" dirty="0"/>
          </a:p>
        </p:txBody>
      </p:sp>
      <p:sp>
        <p:nvSpPr>
          <p:cNvPr id="3" name="Freeform 29">
            <a:extLst>
              <a:ext uri="{FF2B5EF4-FFF2-40B4-BE49-F238E27FC236}">
                <a16:creationId xmlns:a16="http://schemas.microsoft.com/office/drawing/2014/main" id="{4A7B2C9A-7287-6AC5-8ECD-2605A2627782}"/>
              </a:ext>
              <a:ext uri="{C183D7F6-B498-43B3-948B-1728B52AA6E4}">
                <adec:decorative xmlns:adec="http://schemas.microsoft.com/office/drawing/2017/decorative" val="1"/>
              </a:ext>
            </a:extLst>
          </p:cNvPr>
          <p:cNvSpPr/>
          <p:nvPr/>
        </p:nvSpPr>
        <p:spPr bwMode="auto">
          <a:xfrm rot="16200000">
            <a:off x="-1501972" y="3607254"/>
            <a:ext cx="4754880" cy="54864"/>
          </a:xfrm>
          <a:custGeom>
            <a:avLst/>
            <a:gdLst>
              <a:gd name="connsiteX0" fmla="*/ 3324520 w 3324520"/>
              <a:gd name="connsiteY0" fmla="*/ 54238 h 54238"/>
              <a:gd name="connsiteX1" fmla="*/ 0 w 3324520"/>
              <a:gd name="connsiteY1" fmla="*/ 54238 h 54238"/>
              <a:gd name="connsiteX2" fmla="*/ 15071 w 3324520"/>
              <a:gd name="connsiteY2" fmla="*/ 17853 h 54238"/>
              <a:gd name="connsiteX3" fmla="*/ 58173 w 3324520"/>
              <a:gd name="connsiteY3" fmla="*/ 0 h 54238"/>
              <a:gd name="connsiteX4" fmla="*/ 3266347 w 3324520"/>
              <a:gd name="connsiteY4" fmla="*/ 0 h 54238"/>
              <a:gd name="connsiteX5" fmla="*/ 3309449 w 3324520"/>
              <a:gd name="connsiteY5" fmla="*/ 17853 h 5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4520" h="54238">
                <a:moveTo>
                  <a:pt x="3324520" y="54238"/>
                </a:moveTo>
                <a:lnTo>
                  <a:pt x="0" y="54238"/>
                </a:lnTo>
                <a:lnTo>
                  <a:pt x="15071" y="17853"/>
                </a:lnTo>
                <a:cubicBezTo>
                  <a:pt x="26102" y="6823"/>
                  <a:pt x="41341" y="0"/>
                  <a:pt x="58173" y="0"/>
                </a:cubicBezTo>
                <a:lnTo>
                  <a:pt x="3266347" y="0"/>
                </a:lnTo>
                <a:cubicBezTo>
                  <a:pt x="3283180" y="0"/>
                  <a:pt x="3298418" y="6823"/>
                  <a:pt x="3309449" y="17853"/>
                </a:cubicBezTo>
                <a:close/>
              </a:path>
            </a:pathLst>
          </a:custGeom>
          <a:gradFill flip="none" rotWithShape="1">
            <a:gsLst>
              <a:gs pos="42000">
                <a:schemeClr val="accent1"/>
              </a:gs>
              <a:gs pos="0">
                <a:srgbClr val="4DDBF8"/>
              </a:gs>
              <a:gs pos="80000">
                <a:srgbClr val="8678D6"/>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rPr>
              <a:t> </a:t>
            </a:r>
          </a:p>
        </p:txBody>
      </p:sp>
      <p:cxnSp>
        <p:nvCxnSpPr>
          <p:cNvPr id="4" name="Connector: Elbow 3">
            <a:extLst>
              <a:ext uri="{FF2B5EF4-FFF2-40B4-BE49-F238E27FC236}">
                <a16:creationId xmlns:a16="http://schemas.microsoft.com/office/drawing/2014/main" id="{D0B77DFC-0D98-2733-C2ED-CC8C774A7633}"/>
              </a:ext>
            </a:extLst>
          </p:cNvPr>
          <p:cNvCxnSpPr>
            <a:cxnSpLocks/>
            <a:stCxn id="30" idx="0"/>
            <a:endCxn id="16" idx="0"/>
          </p:cNvCxnSpPr>
          <p:nvPr/>
        </p:nvCxnSpPr>
        <p:spPr>
          <a:xfrm>
            <a:off x="6658808" y="1774369"/>
            <a:ext cx="2289048" cy="759145"/>
          </a:xfrm>
          <a:prstGeom prst="bentConnector2">
            <a:avLst/>
          </a:prstGeom>
          <a:ln w="19050">
            <a:solidFill>
              <a:schemeClr val="tx1"/>
            </a:solidFill>
            <a:headEnd type="non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5" name="Connector: Elbow 4">
            <a:extLst>
              <a:ext uri="{FF2B5EF4-FFF2-40B4-BE49-F238E27FC236}">
                <a16:creationId xmlns:a16="http://schemas.microsoft.com/office/drawing/2014/main" id="{5DE57CBB-30AD-F84B-7B73-E0732642366C}"/>
              </a:ext>
            </a:extLst>
          </p:cNvPr>
          <p:cNvCxnSpPr>
            <a:cxnSpLocks/>
            <a:stCxn id="9" idx="0"/>
            <a:endCxn id="16" idx="2"/>
          </p:cNvCxnSpPr>
          <p:nvPr/>
        </p:nvCxnSpPr>
        <p:spPr>
          <a:xfrm flipV="1">
            <a:off x="8173782" y="3211465"/>
            <a:ext cx="774074" cy="1720731"/>
          </a:xfrm>
          <a:prstGeom prst="bentConnector2">
            <a:avLst/>
          </a:prstGeom>
          <a:ln w="19050">
            <a:solidFill>
              <a:schemeClr val="tx1"/>
            </a:solidFill>
            <a:headEnd type="non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6" name="Connector: Elbow 5">
            <a:extLst>
              <a:ext uri="{FF2B5EF4-FFF2-40B4-BE49-F238E27FC236}">
                <a16:creationId xmlns:a16="http://schemas.microsoft.com/office/drawing/2014/main" id="{0A5B1DB4-A0E4-D41E-B7AE-1F08524B5A6B}"/>
              </a:ext>
            </a:extLst>
          </p:cNvPr>
          <p:cNvCxnSpPr>
            <a:cxnSpLocks/>
          </p:cNvCxnSpPr>
          <p:nvPr/>
        </p:nvCxnSpPr>
        <p:spPr>
          <a:xfrm rot="16200000" flipH="1">
            <a:off x="4770527" y="4268191"/>
            <a:ext cx="719760" cy="608250"/>
          </a:xfrm>
          <a:prstGeom prst="bentConnector2">
            <a:avLst/>
          </a:prstGeom>
          <a:ln w="19050">
            <a:solidFill>
              <a:schemeClr val="tx1"/>
            </a:solidFill>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7" name="Left Brace 6">
            <a:extLst>
              <a:ext uri="{FF2B5EF4-FFF2-40B4-BE49-F238E27FC236}">
                <a16:creationId xmlns:a16="http://schemas.microsoft.com/office/drawing/2014/main" id="{05A66EE4-F6D1-E6C4-C313-A468902EB521}"/>
              </a:ext>
            </a:extLst>
          </p:cNvPr>
          <p:cNvSpPr/>
          <p:nvPr/>
        </p:nvSpPr>
        <p:spPr>
          <a:xfrm>
            <a:off x="2800560" y="1752433"/>
            <a:ext cx="414854" cy="2240112"/>
          </a:xfrm>
          <a:prstGeom prst="leftBrace">
            <a:avLst>
              <a:gd name="adj1" fmla="val 0"/>
              <a:gd name="adj2" fmla="val 51867"/>
            </a:avLst>
          </a:prstGeom>
          <a:ln w="1905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8" name="TextBox 7">
            <a:extLst>
              <a:ext uri="{FF2B5EF4-FFF2-40B4-BE49-F238E27FC236}">
                <a16:creationId xmlns:a16="http://schemas.microsoft.com/office/drawing/2014/main" id="{C2C789DA-364A-BB40-CA4D-D058022F66B1}"/>
              </a:ext>
            </a:extLst>
          </p:cNvPr>
          <p:cNvSpPr txBox="1"/>
          <p:nvPr/>
        </p:nvSpPr>
        <p:spPr>
          <a:xfrm>
            <a:off x="914749" y="2451865"/>
            <a:ext cx="2009719" cy="841249"/>
          </a:xfrm>
          <a:prstGeom prst="rect">
            <a:avLst/>
          </a:prstGeom>
          <a:noFill/>
        </p:spPr>
        <p:txBody>
          <a:bodyPr wrap="square" lIns="182880" tIns="182880" rIns="182880" bIns="18288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Segoe UI"/>
                <a:ea typeface="+mn-ea"/>
                <a:cs typeface="+mn-cs"/>
              </a:rPr>
              <a:t>Customer on</a:t>
            </a:r>
            <a:br>
              <a:rPr kumimoji="0" lang="en-US" sz="2000" b="0" i="0" u="none" strike="noStrike" kern="1200" cap="none" spc="0" normalizeH="0" baseline="0" noProof="0">
                <a:ln>
                  <a:noFill/>
                </a:ln>
                <a:solidFill>
                  <a:srgbClr val="000000"/>
                </a:solidFill>
                <a:effectLst/>
                <a:uLnTx/>
                <a:uFillTx/>
                <a:latin typeface="Segoe UI"/>
                <a:ea typeface="+mn-ea"/>
                <a:cs typeface="+mn-cs"/>
              </a:rPr>
            </a:br>
            <a:r>
              <a:rPr kumimoji="0" lang="en-US" sz="1400" b="0" i="0" u="none" strike="noStrike" kern="1200" cap="none" spc="0" normalizeH="0" baseline="0" noProof="0">
                <a:ln>
                  <a:noFill/>
                </a:ln>
                <a:solidFill>
                  <a:srgbClr val="000000"/>
                </a:solidFill>
                <a:effectLst/>
                <a:uLnTx/>
                <a:uFillTx/>
                <a:latin typeface="Segoe UI"/>
                <a:ea typeface="+mn-ea"/>
                <a:cs typeface="+mn-cs"/>
              </a:rPr>
              <a:t>Microsoft 365 E3/ME5 </a:t>
            </a:r>
            <a:br>
              <a:rPr kumimoji="0" lang="en-US" sz="1400" b="0" i="0" u="none" strike="noStrike" kern="1200" cap="none" spc="0" normalizeH="0" baseline="0" noProof="0">
                <a:ln>
                  <a:noFill/>
                </a:ln>
                <a:solidFill>
                  <a:srgbClr val="000000"/>
                </a:solidFill>
                <a:effectLst/>
                <a:uLnTx/>
                <a:uFillTx/>
                <a:latin typeface="Segoe UI"/>
                <a:ea typeface="+mn-ea"/>
                <a:cs typeface="+mn-cs"/>
              </a:rPr>
            </a:br>
            <a:r>
              <a:rPr kumimoji="0" lang="en-US" sz="1400" b="0" i="0" u="none" strike="noStrike" kern="1200" cap="none" spc="0" normalizeH="0" baseline="0" noProof="0">
                <a:ln>
                  <a:noFill/>
                </a:ln>
                <a:solidFill>
                  <a:srgbClr val="000000"/>
                </a:solidFill>
                <a:effectLst/>
                <a:uLnTx/>
                <a:uFillTx/>
                <a:latin typeface="Segoe UI"/>
                <a:ea typeface="+mn-ea"/>
                <a:cs typeface="+mn-cs"/>
              </a:rPr>
              <a:t>/Biz Premium</a:t>
            </a:r>
            <a:endParaRPr kumimoji="0" lang="en-US" sz="1300" b="0" i="0" u="none" strike="noStrike" kern="1200" cap="none" spc="0" normalizeH="0" baseline="0" noProof="0">
              <a:ln>
                <a:noFill/>
              </a:ln>
              <a:solidFill>
                <a:srgbClr val="000000"/>
              </a:solidFill>
              <a:effectLst/>
              <a:uLnTx/>
              <a:uFillTx/>
              <a:latin typeface="Segoe UI"/>
              <a:ea typeface="+mn-ea"/>
              <a:cs typeface="+mn-cs"/>
            </a:endParaRPr>
          </a:p>
        </p:txBody>
      </p:sp>
      <p:pic>
        <p:nvPicPr>
          <p:cNvPr id="9" name="Picture 8">
            <a:extLst>
              <a:ext uri="{FF2B5EF4-FFF2-40B4-BE49-F238E27FC236}">
                <a16:creationId xmlns:a16="http://schemas.microsoft.com/office/drawing/2014/main" id="{DF06A60D-0BAD-29CF-7DE2-03DCD6150DB4}"/>
              </a:ext>
              <a:ext uri="{C183D7F6-B498-43B3-948B-1728B52AA6E4}">
                <adec:decorative xmlns:adec="http://schemas.microsoft.com/office/drawing/2017/decorative" val="1"/>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12382" t="13617" r="64919" b="28065"/>
          <a:stretch/>
        </p:blipFill>
        <p:spPr>
          <a:xfrm rot="5400000">
            <a:off x="6392677" y="3562571"/>
            <a:ext cx="822960" cy="2739250"/>
          </a:xfrm>
          <a:prstGeom prst="roundRect">
            <a:avLst>
              <a:gd name="adj" fmla="val 1849"/>
            </a:avLst>
          </a:prstGeom>
          <a:solidFill>
            <a:schemeClr val="bg1"/>
          </a:solidFill>
          <a:ln>
            <a:solidFill>
              <a:schemeClr val="bg1"/>
            </a:solidFill>
          </a:ln>
          <a:effectLst/>
        </p:spPr>
      </p:pic>
      <p:sp>
        <p:nvSpPr>
          <p:cNvPr id="10" name="TextBox 9">
            <a:extLst>
              <a:ext uri="{FF2B5EF4-FFF2-40B4-BE49-F238E27FC236}">
                <a16:creationId xmlns:a16="http://schemas.microsoft.com/office/drawing/2014/main" id="{B6E8169B-E7CB-B932-3CA8-CE00361511BE}"/>
              </a:ext>
            </a:extLst>
          </p:cNvPr>
          <p:cNvSpPr txBox="1"/>
          <p:nvPr/>
        </p:nvSpPr>
        <p:spPr>
          <a:xfrm>
            <a:off x="5434532" y="4539617"/>
            <a:ext cx="2606972" cy="758756"/>
          </a:xfrm>
          <a:prstGeom prst="rect">
            <a:avLst/>
          </a:prstGeom>
          <a:noFill/>
          <a:effectLst/>
        </p:spPr>
        <p:txBody>
          <a:bodyPr wrap="square" lIns="18288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gradFill>
                  <a:gsLst>
                    <a:gs pos="0">
                      <a:srgbClr val="0F6CBD"/>
                    </a:gs>
                    <a:gs pos="100000">
                      <a:srgbClr val="9F51DE"/>
                    </a:gs>
                  </a:gsLst>
                  <a:lin ang="0" scaled="1"/>
                </a:gradFill>
                <a:effectLst/>
                <a:uLnTx/>
                <a:uFillTx/>
                <a:latin typeface="Segoe UI"/>
                <a:ea typeface="+mn-ea"/>
                <a:cs typeface="+mn-cs"/>
              </a:rPr>
              <a:t>Deploy Microsoft 365 E3/BP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Drive usage &amp; pitch Copilot</a:t>
            </a:r>
          </a:p>
        </p:txBody>
      </p:sp>
      <p:cxnSp>
        <p:nvCxnSpPr>
          <p:cNvPr id="11" name="Straight Arrow Connector 10">
            <a:extLst>
              <a:ext uri="{FF2B5EF4-FFF2-40B4-BE49-F238E27FC236}">
                <a16:creationId xmlns:a16="http://schemas.microsoft.com/office/drawing/2014/main" id="{AEEA8617-3585-0D2D-0760-27BBAFFBFAB6}"/>
              </a:ext>
            </a:extLst>
          </p:cNvPr>
          <p:cNvCxnSpPr>
            <a:cxnSpLocks/>
          </p:cNvCxnSpPr>
          <p:nvPr/>
        </p:nvCxnSpPr>
        <p:spPr>
          <a:xfrm>
            <a:off x="9418466" y="2872489"/>
            <a:ext cx="588066" cy="0"/>
          </a:xfrm>
          <a:prstGeom prst="straightConnector1">
            <a:avLst/>
          </a:prstGeom>
          <a:ln w="19050">
            <a:solidFill>
              <a:schemeClr val="tx1"/>
            </a:solidFill>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FC68488-A05B-E077-C618-3795493018D4}"/>
              </a:ext>
            </a:extLst>
          </p:cNvPr>
          <p:cNvSpPr txBox="1"/>
          <p:nvPr/>
        </p:nvSpPr>
        <p:spPr>
          <a:xfrm>
            <a:off x="5434532" y="5420430"/>
            <a:ext cx="5574262" cy="553998"/>
          </a:xfrm>
          <a:prstGeom prst="rect">
            <a:avLst/>
          </a:prstGeom>
          <a:noFill/>
        </p:spPr>
        <p:txBody>
          <a:bodyPr wrap="square" lIns="182880" tIns="0" rIns="18288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Segoe UI"/>
                <a:ea typeface="+mn-ea"/>
                <a:cs typeface="Segoe UI"/>
              </a:rPr>
              <a:t>Microsoft 365 is foundational to being AI ready. </a:t>
            </a:r>
            <a:r>
              <a:rPr kumimoji="0" lang="en-US" sz="1200" b="0" i="0" u="none" strike="noStrike" kern="1200" cap="none" spc="0" normalizeH="0" baseline="0" noProof="0">
                <a:ln>
                  <a:noFill/>
                </a:ln>
                <a:solidFill>
                  <a:srgbClr val="000000"/>
                </a:solidFill>
                <a:effectLst/>
                <a:uLnTx/>
                <a:uFillTx/>
                <a:latin typeface="Segoe UI"/>
                <a:ea typeface="+mn-ea"/>
                <a:cs typeface="Segoe UI"/>
              </a:rPr>
              <a:t>Although Copilot will be a difference license, customers will need to be on Microsoft 365 E3/E5 as a base license.</a:t>
            </a:r>
            <a:endParaRPr kumimoji="0" lang="en-US" sz="12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TextBox 12">
            <a:extLst>
              <a:ext uri="{FF2B5EF4-FFF2-40B4-BE49-F238E27FC236}">
                <a16:creationId xmlns:a16="http://schemas.microsoft.com/office/drawing/2014/main" id="{4594CD37-3076-42AA-0603-5F2FE046C4A2}"/>
              </a:ext>
            </a:extLst>
          </p:cNvPr>
          <p:cNvSpPr txBox="1"/>
          <p:nvPr/>
        </p:nvSpPr>
        <p:spPr>
          <a:xfrm>
            <a:off x="3881485" y="2211045"/>
            <a:ext cx="4225970" cy="593871"/>
          </a:xfrm>
          <a:prstGeom prst="rect">
            <a:avLst/>
          </a:prstGeom>
          <a:noFill/>
        </p:spPr>
        <p:txBody>
          <a:bodyPr wrap="square" lIns="182880" tIns="0" rIns="182880" bIns="9144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Segoe UI"/>
                <a:ea typeface="+mn-ea"/>
                <a:cs typeface="Segoe UI"/>
              </a:rPr>
              <a:t>Copilot uses information available to users within the </a:t>
            </a:r>
            <a:br>
              <a:rPr kumimoji="0" lang="en-US" sz="1200" b="1" i="0" u="none" strike="noStrike" kern="1200" cap="none" spc="0" normalizeH="0" baseline="0" noProof="0">
                <a:ln>
                  <a:noFill/>
                </a:ln>
                <a:solidFill>
                  <a:srgbClr val="000000"/>
                </a:solidFill>
                <a:effectLst/>
                <a:uLnTx/>
                <a:uFillTx/>
                <a:latin typeface="Segoe UI"/>
                <a:ea typeface="+mn-ea"/>
                <a:cs typeface="Segoe UI"/>
              </a:rPr>
            </a:br>
            <a:r>
              <a:rPr kumimoji="0" lang="en-US" sz="1200" b="1" i="0" u="none" strike="noStrike" kern="1200" cap="none" spc="0" normalizeH="0" baseline="0" noProof="0">
                <a:ln>
                  <a:noFill/>
                </a:ln>
                <a:solidFill>
                  <a:srgbClr val="000000"/>
                </a:solidFill>
                <a:effectLst/>
                <a:uLnTx/>
                <a:uFillTx/>
                <a:latin typeface="Segoe UI"/>
                <a:ea typeface="+mn-ea"/>
                <a:cs typeface="Segoe UI"/>
              </a:rPr>
              <a:t>MS Graph. </a:t>
            </a:r>
            <a:r>
              <a:rPr kumimoji="0" lang="en-US" sz="1200" b="0" i="0" u="none" strike="noStrike" kern="1200" cap="none" spc="0" normalizeH="0" baseline="0" noProof="0">
                <a:ln>
                  <a:noFill/>
                </a:ln>
                <a:solidFill>
                  <a:srgbClr val="000000"/>
                </a:solidFill>
                <a:effectLst/>
                <a:uLnTx/>
                <a:uFillTx/>
                <a:latin typeface="Segoe UI"/>
                <a:ea typeface="+mn-ea"/>
                <a:cs typeface="Segoe UI"/>
              </a:rPr>
              <a:t>To retrieve their business data, users will need </a:t>
            </a:r>
            <a:br>
              <a:rPr kumimoji="0" lang="en-US" sz="1200" b="0" i="0" u="none" strike="noStrike" kern="1200" cap="none" spc="0" normalizeH="0" baseline="0" noProof="0">
                <a:ln>
                  <a:noFill/>
                </a:ln>
                <a:solidFill>
                  <a:srgbClr val="000000"/>
                </a:solidFill>
                <a:effectLst/>
                <a:uLnTx/>
                <a:uFillTx/>
                <a:latin typeface="Segoe UI"/>
                <a:ea typeface="+mn-ea"/>
                <a:cs typeface="Segoe UI"/>
              </a:rPr>
            </a:br>
            <a:r>
              <a:rPr kumimoji="0" lang="en-US" sz="1200" b="0" i="0" u="none" strike="noStrike" kern="1200" cap="none" spc="0" normalizeH="0" baseline="0" noProof="0">
                <a:ln>
                  <a:noFill/>
                </a:ln>
                <a:solidFill>
                  <a:srgbClr val="000000"/>
                </a:solidFill>
                <a:effectLst/>
                <a:uLnTx/>
                <a:uFillTx/>
                <a:latin typeface="Segoe UI"/>
                <a:ea typeface="+mn-ea"/>
                <a:cs typeface="Segoe UI"/>
              </a:rPr>
              <a:t>to </a:t>
            </a:r>
            <a:r>
              <a:rPr kumimoji="0" lang="en-US" sz="1200" b="0" i="0" u="none" strike="noStrike" kern="1200" cap="none" spc="0" normalizeH="0" baseline="0" noProof="0">
                <a:ln>
                  <a:noFill/>
                </a:ln>
                <a:solidFill>
                  <a:srgbClr val="000000"/>
                </a:solidFill>
                <a:effectLst/>
                <a:uLnTx/>
                <a:uFillTx/>
                <a:latin typeface="Segoe UI"/>
                <a:ea typeface="+mn-ea"/>
                <a:cs typeface="+mn-cs"/>
              </a:rPr>
              <a:t>deploy and adopt Microsoft 365 first.</a:t>
            </a:r>
          </a:p>
        </p:txBody>
      </p:sp>
      <p:sp>
        <p:nvSpPr>
          <p:cNvPr id="14" name="TextBox 13">
            <a:extLst>
              <a:ext uri="{FF2B5EF4-FFF2-40B4-BE49-F238E27FC236}">
                <a16:creationId xmlns:a16="http://schemas.microsoft.com/office/drawing/2014/main" id="{BA8A0DAF-97E1-3887-FE81-30B24265C447}"/>
              </a:ext>
            </a:extLst>
          </p:cNvPr>
          <p:cNvSpPr txBox="1"/>
          <p:nvPr/>
        </p:nvSpPr>
        <p:spPr>
          <a:xfrm>
            <a:off x="5427166" y="5799290"/>
            <a:ext cx="4572000" cy="639569"/>
          </a:xfrm>
          <a:prstGeom prst="rect">
            <a:avLst/>
          </a:prstGeom>
          <a:noFill/>
        </p:spPr>
        <p:txBody>
          <a:bodyPr wrap="square" lIns="182880" tIns="182880" rIns="18288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Segoe UI"/>
                <a:ea typeface="+mn-ea"/>
                <a:cs typeface="Segoe UI"/>
              </a:rPr>
              <a:t>Leverage the </a:t>
            </a:r>
            <a:r>
              <a:rPr kumimoji="0" lang="en-US" sz="1200" b="1" i="0" u="none" strike="noStrike" kern="1200" cap="none" spc="0" normalizeH="0" baseline="0" noProof="0">
                <a:ln>
                  <a:noFill/>
                </a:ln>
                <a:solidFill>
                  <a:srgbClr val="0078D4"/>
                </a:solidFill>
                <a:effectLst/>
                <a:uLnTx/>
                <a:uFillTx/>
                <a:latin typeface="Segoe UI"/>
                <a:ea typeface="+mn-ea"/>
                <a:cs typeface="Segoe UI"/>
                <a:hlinkClick r:id="rId5">
                  <a:extLst>
                    <a:ext uri="{A12FA001-AC4F-418D-AE19-62706E023703}">
                      <ahyp:hlinkClr xmlns:ahyp="http://schemas.microsoft.com/office/drawing/2018/hyperlinkcolor" val="tx"/>
                    </a:ext>
                  </a:extLst>
                </a:hlinkClick>
              </a:rPr>
              <a:t>Microsoft 365 E3 offers and promos</a:t>
            </a:r>
            <a:endParaRPr kumimoji="0" lang="en-US" sz="1200" b="1" i="0" u="none" strike="noStrike" kern="1200" cap="none" spc="0" normalizeH="0" baseline="0" noProof="0">
              <a:ln>
                <a:noFill/>
              </a:ln>
              <a:solidFill>
                <a:srgbClr val="0078D4"/>
              </a:solidFill>
              <a:effectLst/>
              <a:uLnTx/>
              <a:uFillTx/>
              <a:latin typeface="Segoe UI"/>
              <a:ea typeface="+mn-ea"/>
              <a:cs typeface="Segoe UI"/>
            </a:endParaRPr>
          </a:p>
        </p:txBody>
      </p:sp>
      <p:sp>
        <p:nvSpPr>
          <p:cNvPr id="15" name="TextBox 14">
            <a:extLst>
              <a:ext uri="{FF2B5EF4-FFF2-40B4-BE49-F238E27FC236}">
                <a16:creationId xmlns:a16="http://schemas.microsoft.com/office/drawing/2014/main" id="{82C75262-E07F-08D8-8E90-3668410909D8}"/>
              </a:ext>
            </a:extLst>
          </p:cNvPr>
          <p:cNvSpPr txBox="1"/>
          <p:nvPr/>
        </p:nvSpPr>
        <p:spPr>
          <a:xfrm>
            <a:off x="3881485" y="2841762"/>
            <a:ext cx="4292298" cy="553998"/>
          </a:xfrm>
          <a:prstGeom prst="rect">
            <a:avLst/>
          </a:prstGeom>
          <a:noFill/>
        </p:spPr>
        <p:txBody>
          <a:bodyPr wrap="square" lIns="182880" tIns="0" rIns="182880" bIns="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Segoe UI"/>
                <a:ea typeface="+mn-ea"/>
                <a:cs typeface="Segoe UI"/>
              </a:rPr>
              <a:t>Enable Copilot Center of Excellence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Segoe UI"/>
                <a:ea typeface="+mn-ea"/>
                <a:cs typeface="Segoe UI"/>
              </a:rPr>
              <a:t>Leverage </a:t>
            </a:r>
            <a:r>
              <a:rPr kumimoji="0" lang="en-US" sz="1200" b="1" i="0" u="none" strike="noStrike" kern="1200" cap="none" spc="0" normalizeH="0" baseline="0" noProof="0">
                <a:ln>
                  <a:noFill/>
                </a:ln>
                <a:solidFill>
                  <a:srgbClr val="000000"/>
                </a:solidFill>
                <a:effectLst/>
                <a:uLnTx/>
                <a:uFillTx/>
                <a:latin typeface="Segoe UI"/>
                <a:ea typeface="+mn-ea"/>
                <a:cs typeface="Segoe UI"/>
                <a:hlinkClick r:id="rId6"/>
              </a:rPr>
              <a:t>deployment and adoption resources</a:t>
            </a:r>
            <a:endParaRPr kumimoji="0" lang="en-US" sz="1200" b="1" i="0" u="none" strike="noStrike" kern="1200" cap="none" spc="0" normalizeH="0" baseline="0" noProof="0">
              <a:ln>
                <a:noFill/>
              </a:ln>
              <a:solidFill>
                <a:srgbClr val="000000"/>
              </a:solidFill>
              <a:effectLst/>
              <a:uLnTx/>
              <a:uFillTx/>
              <a:latin typeface="Segoe UI"/>
              <a:ea typeface="+mn-ea"/>
              <a:cs typeface="Segoe UI"/>
            </a:endParaRPr>
          </a:p>
        </p:txBody>
      </p:sp>
      <p:sp>
        <p:nvSpPr>
          <p:cNvPr id="16" name="Rectangle: Rounded Corners 3">
            <a:extLst>
              <a:ext uri="{FF2B5EF4-FFF2-40B4-BE49-F238E27FC236}">
                <a16:creationId xmlns:a16="http://schemas.microsoft.com/office/drawing/2014/main" id="{AF2D9846-6782-46E5-294C-C6893AFF5858}"/>
              </a:ext>
            </a:extLst>
          </p:cNvPr>
          <p:cNvSpPr/>
          <p:nvPr/>
        </p:nvSpPr>
        <p:spPr bwMode="auto">
          <a:xfrm>
            <a:off x="8343444" y="2533514"/>
            <a:ext cx="1208823" cy="677951"/>
          </a:xfrm>
          <a:prstGeom prst="roundRect">
            <a:avLst>
              <a:gd name="adj" fmla="val 11366"/>
            </a:avLst>
          </a:prstGeom>
          <a:solidFill>
            <a:schemeClr val="bg1"/>
          </a:solidFill>
          <a:ln w="19050">
            <a:solidFill>
              <a:schemeClr val="tx1"/>
            </a:solid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82880" rIns="182880" bIns="18288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Semibold"/>
                <a:ea typeface="Segoe UI" pitchFamily="34" charset="0"/>
                <a:cs typeface="Segoe UI" pitchFamily="34" charset="0"/>
              </a:rPr>
              <a:t>Copilot ready</a:t>
            </a:r>
          </a:p>
        </p:txBody>
      </p:sp>
      <p:grpSp>
        <p:nvGrpSpPr>
          <p:cNvPr id="17" name="Group 16">
            <a:extLst>
              <a:ext uri="{FF2B5EF4-FFF2-40B4-BE49-F238E27FC236}">
                <a16:creationId xmlns:a16="http://schemas.microsoft.com/office/drawing/2014/main" id="{45DD795A-75BD-D7FB-919A-3426270D40B8}"/>
              </a:ext>
            </a:extLst>
          </p:cNvPr>
          <p:cNvGrpSpPr/>
          <p:nvPr/>
        </p:nvGrpSpPr>
        <p:grpSpPr>
          <a:xfrm>
            <a:off x="10223231" y="2330473"/>
            <a:ext cx="1424816" cy="1630058"/>
            <a:chOff x="10059920" y="2410474"/>
            <a:chExt cx="1424816" cy="1630058"/>
          </a:xfrm>
        </p:grpSpPr>
        <p:sp>
          <p:nvSpPr>
            <p:cNvPr id="18" name="Rectangle: Rounded Corners 3">
              <a:extLst>
                <a:ext uri="{FF2B5EF4-FFF2-40B4-BE49-F238E27FC236}">
                  <a16:creationId xmlns:a16="http://schemas.microsoft.com/office/drawing/2014/main" id="{FE93E60E-4FB1-6C5A-9304-9CFFD364B6A3}"/>
                </a:ext>
              </a:extLst>
            </p:cNvPr>
            <p:cNvSpPr/>
            <p:nvPr/>
          </p:nvSpPr>
          <p:spPr bwMode="auto">
            <a:xfrm>
              <a:off x="10059920" y="2410474"/>
              <a:ext cx="1424816" cy="1524394"/>
            </a:xfrm>
            <a:prstGeom prst="roundRect">
              <a:avLst>
                <a:gd name="adj" fmla="val 11366"/>
              </a:avLst>
            </a:prstGeom>
            <a:noFill/>
            <a:ln w="25400">
              <a:gradFill>
                <a:gsLst>
                  <a:gs pos="0">
                    <a:srgbClr val="8661C5"/>
                  </a:gs>
                  <a:gs pos="52000">
                    <a:srgbClr val="93C2FF"/>
                  </a:gs>
                  <a:gs pos="26000">
                    <a:srgbClr val="D59DFF"/>
                  </a:gs>
                  <a:gs pos="75000">
                    <a:schemeClr val="accent3"/>
                  </a:gs>
                  <a:gs pos="100000">
                    <a:schemeClr val="accent1"/>
                  </a:gs>
                </a:gsLst>
                <a:lin ang="108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82880" rIns="182880" bIns="18288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Deploy</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Copilot</a:t>
              </a:r>
            </a:p>
          </p:txBody>
        </p:sp>
        <p:grpSp>
          <p:nvGrpSpPr>
            <p:cNvPr id="19" name="Group 18">
              <a:extLst>
                <a:ext uri="{FF2B5EF4-FFF2-40B4-BE49-F238E27FC236}">
                  <a16:creationId xmlns:a16="http://schemas.microsoft.com/office/drawing/2014/main" id="{CD5A13EC-F23E-4FAE-FDF1-0A28F22F13FB}"/>
                </a:ext>
              </a:extLst>
            </p:cNvPr>
            <p:cNvGrpSpPr/>
            <p:nvPr/>
          </p:nvGrpSpPr>
          <p:grpSpPr>
            <a:xfrm>
              <a:off x="10510000" y="4040532"/>
              <a:ext cx="6555" cy="0"/>
              <a:chOff x="5715081" y="3562319"/>
              <a:chExt cx="9525" cy="0"/>
            </a:xfrm>
          </p:grpSpPr>
          <p:sp>
            <p:nvSpPr>
              <p:cNvPr id="26" name="Freeform: Shape 18">
                <a:extLst>
                  <a:ext uri="{FF2B5EF4-FFF2-40B4-BE49-F238E27FC236}">
                    <a16:creationId xmlns:a16="http://schemas.microsoft.com/office/drawing/2014/main" id="{9CA4E7E7-5C7A-8221-B5E5-2D44A1146AC7}"/>
                  </a:ext>
                </a:extLst>
              </p:cNvPr>
              <p:cNvSpPr/>
              <p:nvPr/>
            </p:nvSpPr>
            <p:spPr>
              <a:xfrm>
                <a:off x="5715081" y="3562319"/>
                <a:ext cx="9525" cy="0"/>
              </a:xfrm>
              <a:custGeom>
                <a:avLst/>
                <a:gdLst>
                  <a:gd name="connsiteX0" fmla="*/ 0 w 9525"/>
                  <a:gd name="connsiteY0" fmla="*/ 0 h 0"/>
                  <a:gd name="connsiteX1" fmla="*/ 0 w 9525"/>
                  <a:gd name="connsiteY1" fmla="*/ 0 h 0"/>
                  <a:gd name="connsiteX2" fmla="*/ 0 w 9525"/>
                  <a:gd name="connsiteY2" fmla="*/ 0 h 0"/>
                </a:gdLst>
                <a:ahLst/>
                <a:cxnLst>
                  <a:cxn ang="0">
                    <a:pos x="connsiteX0" y="connsiteY0"/>
                  </a:cxn>
                  <a:cxn ang="0">
                    <a:pos x="connsiteX1" y="connsiteY1"/>
                  </a:cxn>
                  <a:cxn ang="0">
                    <a:pos x="connsiteX2" y="connsiteY2"/>
                  </a:cxn>
                </a:cxnLst>
                <a:rect l="l" t="t" r="r" b="b"/>
                <a:pathLst>
                  <a:path w="9525">
                    <a:moveTo>
                      <a:pt x="0" y="0"/>
                    </a:moveTo>
                    <a:cubicBezTo>
                      <a:pt x="0" y="1"/>
                      <a:pt x="0" y="0"/>
                      <a:pt x="0" y="0"/>
                    </a:cubicBezTo>
                    <a:lnTo>
                      <a:pt x="0" y="0"/>
                    </a:lnTo>
                    <a:close/>
                  </a:path>
                </a:pathLst>
              </a:custGeom>
              <a:solidFill>
                <a:srgbClr val="50E6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Freeform: Shape 19">
                <a:extLst>
                  <a:ext uri="{FF2B5EF4-FFF2-40B4-BE49-F238E27FC236}">
                    <a16:creationId xmlns:a16="http://schemas.microsoft.com/office/drawing/2014/main" id="{1CE21289-684F-2A2A-96BD-844FAD2ED532}"/>
                  </a:ext>
                </a:extLst>
              </p:cNvPr>
              <p:cNvSpPr/>
              <p:nvPr/>
            </p:nvSpPr>
            <p:spPr>
              <a:xfrm>
                <a:off x="5715081" y="3562319"/>
                <a:ext cx="9525" cy="0"/>
              </a:xfrm>
              <a:custGeom>
                <a:avLst/>
                <a:gdLst>
                  <a:gd name="connsiteX0" fmla="*/ 0 w 9525"/>
                  <a:gd name="connsiteY0" fmla="*/ 0 h 0"/>
                  <a:gd name="connsiteX1" fmla="*/ 0 w 9525"/>
                  <a:gd name="connsiteY1" fmla="*/ 0 h 0"/>
                  <a:gd name="connsiteX2" fmla="*/ 0 w 9525"/>
                  <a:gd name="connsiteY2" fmla="*/ 0 h 0"/>
                </a:gdLst>
                <a:ahLst/>
                <a:cxnLst>
                  <a:cxn ang="0">
                    <a:pos x="connsiteX0" y="connsiteY0"/>
                  </a:cxn>
                  <a:cxn ang="0">
                    <a:pos x="connsiteX1" y="connsiteY1"/>
                  </a:cxn>
                  <a:cxn ang="0">
                    <a:pos x="connsiteX2" y="connsiteY2"/>
                  </a:cxn>
                </a:cxnLst>
                <a:rect l="l" t="t" r="r" b="b"/>
                <a:pathLst>
                  <a:path w="9525">
                    <a:moveTo>
                      <a:pt x="0" y="0"/>
                    </a:moveTo>
                    <a:cubicBezTo>
                      <a:pt x="0" y="1"/>
                      <a:pt x="0" y="0"/>
                      <a:pt x="0" y="0"/>
                    </a:cubicBezTo>
                    <a:lnTo>
                      <a:pt x="0" y="0"/>
                    </a:lnTo>
                    <a:close/>
                  </a:path>
                </a:pathLst>
              </a:custGeom>
              <a:gradFill>
                <a:gsLst>
                  <a:gs pos="0">
                    <a:srgbClr val="2D3F80"/>
                  </a:gs>
                  <a:gs pos="50000">
                    <a:srgbClr val="3856A6">
                      <a:alpha val="49804"/>
                    </a:srgbClr>
                  </a:gs>
                  <a:gs pos="100000">
                    <a:srgbClr val="436DCD">
                      <a:alpha val="0"/>
                    </a:srgbClr>
                  </a:gs>
                </a:gsLst>
                <a:lin ang="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pic>
        <p:nvPicPr>
          <p:cNvPr id="28" name="Picture 27">
            <a:extLst>
              <a:ext uri="{FF2B5EF4-FFF2-40B4-BE49-F238E27FC236}">
                <a16:creationId xmlns:a16="http://schemas.microsoft.com/office/drawing/2014/main" id="{6F7A59DA-3CE4-C0AA-55AB-DD25ED0F3F99}"/>
              </a:ext>
              <a:ext uri="{C183D7F6-B498-43B3-948B-1728B52AA6E4}">
                <adec:decorative xmlns:adec="http://schemas.microsoft.com/office/drawing/2017/decorative" val="1"/>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12382" t="13617" r="64919" b="28065"/>
          <a:stretch/>
        </p:blipFill>
        <p:spPr>
          <a:xfrm rot="5400000">
            <a:off x="4525631" y="2270848"/>
            <a:ext cx="822960" cy="3443394"/>
          </a:xfrm>
          <a:prstGeom prst="roundRect">
            <a:avLst>
              <a:gd name="adj" fmla="val 1849"/>
            </a:avLst>
          </a:prstGeom>
          <a:solidFill>
            <a:schemeClr val="bg1"/>
          </a:solidFill>
          <a:ln>
            <a:solidFill>
              <a:schemeClr val="bg1"/>
            </a:solidFill>
          </a:ln>
          <a:effectLst/>
        </p:spPr>
      </p:pic>
      <p:sp>
        <p:nvSpPr>
          <p:cNvPr id="29" name="TextBox 28">
            <a:extLst>
              <a:ext uri="{FF2B5EF4-FFF2-40B4-BE49-F238E27FC236}">
                <a16:creationId xmlns:a16="http://schemas.microsoft.com/office/drawing/2014/main" id="{88A89819-1205-923F-41A1-48AC6C511F35}"/>
              </a:ext>
            </a:extLst>
          </p:cNvPr>
          <p:cNvSpPr txBox="1"/>
          <p:nvPr/>
        </p:nvSpPr>
        <p:spPr>
          <a:xfrm>
            <a:off x="3919558" y="3602096"/>
            <a:ext cx="2739250" cy="758756"/>
          </a:xfrm>
          <a:prstGeom prst="rect">
            <a:avLst/>
          </a:prstGeom>
          <a:noFill/>
          <a:effectLst/>
        </p:spPr>
        <p:txBody>
          <a:bodyPr wrap="square" lIns="18288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gradFill>
                  <a:gsLst>
                    <a:gs pos="0">
                      <a:srgbClr val="0F6CBD"/>
                    </a:gs>
                    <a:gs pos="100000">
                      <a:srgbClr val="9F51DE"/>
                    </a:gs>
                  </a:gsLst>
                  <a:lin ang="0" scaled="1"/>
                </a:gradFill>
                <a:effectLst/>
                <a:uLnTx/>
                <a:uFillTx/>
                <a:latin typeface="Segoe UI"/>
                <a:ea typeface="+mn-ea"/>
                <a:cs typeface="+mn-cs"/>
              </a:rPr>
              <a:t>Lead with Secure Productivity + Copilot</a:t>
            </a:r>
          </a:p>
        </p:txBody>
      </p:sp>
      <p:pic>
        <p:nvPicPr>
          <p:cNvPr id="30" name="Picture 29">
            <a:extLst>
              <a:ext uri="{FF2B5EF4-FFF2-40B4-BE49-F238E27FC236}">
                <a16:creationId xmlns:a16="http://schemas.microsoft.com/office/drawing/2014/main" id="{523215CC-57EA-44B5-E10B-4055DF624982}"/>
              </a:ext>
              <a:ext uri="{C183D7F6-B498-43B3-948B-1728B52AA6E4}">
                <adec:decorative xmlns:adec="http://schemas.microsoft.com/office/drawing/2017/decorative" val="1"/>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12382" t="13617" r="64919" b="28065"/>
          <a:stretch/>
        </p:blipFill>
        <p:spPr>
          <a:xfrm rot="5400000">
            <a:off x="4525631" y="52672"/>
            <a:ext cx="822960" cy="3443394"/>
          </a:xfrm>
          <a:prstGeom prst="roundRect">
            <a:avLst>
              <a:gd name="adj" fmla="val 1849"/>
            </a:avLst>
          </a:prstGeom>
          <a:solidFill>
            <a:schemeClr val="bg1"/>
          </a:solidFill>
          <a:ln>
            <a:solidFill>
              <a:schemeClr val="bg1"/>
            </a:solidFill>
          </a:ln>
          <a:effectLst/>
        </p:spPr>
      </p:pic>
      <p:sp>
        <p:nvSpPr>
          <p:cNvPr id="31" name="TextBox 30">
            <a:extLst>
              <a:ext uri="{FF2B5EF4-FFF2-40B4-BE49-F238E27FC236}">
                <a16:creationId xmlns:a16="http://schemas.microsoft.com/office/drawing/2014/main" id="{3B0C88A9-B253-E0AC-9845-4B8BA0DAAA52}"/>
              </a:ext>
            </a:extLst>
          </p:cNvPr>
          <p:cNvSpPr txBox="1"/>
          <p:nvPr/>
        </p:nvSpPr>
        <p:spPr>
          <a:xfrm>
            <a:off x="3919558" y="1394991"/>
            <a:ext cx="2739250" cy="758756"/>
          </a:xfrm>
          <a:prstGeom prst="rect">
            <a:avLst/>
          </a:prstGeom>
          <a:noFill/>
          <a:effectLst/>
        </p:spPr>
        <p:txBody>
          <a:bodyPr wrap="square" lIns="18288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gradFill>
                  <a:gsLst>
                    <a:gs pos="0">
                      <a:srgbClr val="0F6CBD"/>
                    </a:gs>
                    <a:gs pos="100000">
                      <a:srgbClr val="9F51DE"/>
                    </a:gs>
                  </a:gsLst>
                  <a:lin ang="0" scaled="1"/>
                </a:gradFill>
                <a:effectLst/>
                <a:uLnTx/>
                <a:uFillTx/>
                <a:latin typeface="Segoe UI"/>
                <a:ea typeface="+mn-ea"/>
                <a:cs typeface="+mn-cs"/>
              </a:rPr>
              <a:t>Lead with Copilot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Address technical readiness gap</a:t>
            </a:r>
            <a:endParaRPr kumimoji="0" lang="en-US" sz="1800" b="1" i="0" u="none" strike="noStrike" kern="1200" cap="none" spc="0" normalizeH="0" baseline="0" noProof="0">
              <a:ln>
                <a:noFill/>
              </a:ln>
              <a:gradFill>
                <a:gsLst>
                  <a:gs pos="0">
                    <a:srgbClr val="0F6CBD"/>
                  </a:gs>
                  <a:gs pos="100000">
                    <a:srgbClr val="9F51DE"/>
                  </a:gs>
                </a:gsLst>
                <a:lin ang="0" scaled="1"/>
              </a:gradFill>
              <a:effectLst/>
              <a:uLnTx/>
              <a:uFillTx/>
              <a:latin typeface="Segoe UI"/>
              <a:ea typeface="+mn-ea"/>
              <a:cs typeface="+mn-cs"/>
            </a:endParaRPr>
          </a:p>
        </p:txBody>
      </p:sp>
      <p:sp>
        <p:nvSpPr>
          <p:cNvPr id="32" name="TextBox 31">
            <a:extLst>
              <a:ext uri="{FF2B5EF4-FFF2-40B4-BE49-F238E27FC236}">
                <a16:creationId xmlns:a16="http://schemas.microsoft.com/office/drawing/2014/main" id="{5EEF4402-F853-E006-7E9B-E8C19FB2A23C}"/>
              </a:ext>
            </a:extLst>
          </p:cNvPr>
          <p:cNvSpPr txBox="1"/>
          <p:nvPr/>
        </p:nvSpPr>
        <p:spPr>
          <a:xfrm>
            <a:off x="3226420" y="1451204"/>
            <a:ext cx="815095" cy="646331"/>
          </a:xfrm>
          <a:prstGeom prst="rect">
            <a:avLst/>
          </a:prstGeom>
          <a:noFill/>
        </p:spPr>
        <p:txBody>
          <a:bodyPr wrap="none" lIns="182880" tIns="182880" rIns="182880" bIns="18288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Segoe UI"/>
                <a:ea typeface="+mn-ea"/>
                <a:cs typeface="+mn-cs"/>
              </a:rPr>
              <a:t>Yes?</a:t>
            </a:r>
          </a:p>
        </p:txBody>
      </p:sp>
      <p:sp>
        <p:nvSpPr>
          <p:cNvPr id="33" name="Freeform 38">
            <a:extLst>
              <a:ext uri="{FF2B5EF4-FFF2-40B4-BE49-F238E27FC236}">
                <a16:creationId xmlns:a16="http://schemas.microsoft.com/office/drawing/2014/main" id="{DB8A14B9-9230-28F2-F8E1-3E995B980E26}"/>
              </a:ext>
              <a:ext uri="{C183D7F6-B498-43B3-948B-1728B52AA6E4}">
                <adec:decorative xmlns:adec="http://schemas.microsoft.com/office/drawing/2017/decorative" val="1"/>
              </a:ext>
            </a:extLst>
          </p:cNvPr>
          <p:cNvSpPr/>
          <p:nvPr/>
        </p:nvSpPr>
        <p:spPr bwMode="auto">
          <a:xfrm rot="16200000">
            <a:off x="2786539" y="1745337"/>
            <a:ext cx="841248" cy="58065"/>
          </a:xfrm>
          <a:custGeom>
            <a:avLst/>
            <a:gdLst>
              <a:gd name="connsiteX0" fmla="*/ 3324520 w 3324520"/>
              <a:gd name="connsiteY0" fmla="*/ 54238 h 54238"/>
              <a:gd name="connsiteX1" fmla="*/ 0 w 3324520"/>
              <a:gd name="connsiteY1" fmla="*/ 54238 h 54238"/>
              <a:gd name="connsiteX2" fmla="*/ 15071 w 3324520"/>
              <a:gd name="connsiteY2" fmla="*/ 17853 h 54238"/>
              <a:gd name="connsiteX3" fmla="*/ 58173 w 3324520"/>
              <a:gd name="connsiteY3" fmla="*/ 0 h 54238"/>
              <a:gd name="connsiteX4" fmla="*/ 3266347 w 3324520"/>
              <a:gd name="connsiteY4" fmla="*/ 0 h 54238"/>
              <a:gd name="connsiteX5" fmla="*/ 3309449 w 3324520"/>
              <a:gd name="connsiteY5" fmla="*/ 17853 h 5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4520" h="54238">
                <a:moveTo>
                  <a:pt x="3324520" y="54238"/>
                </a:moveTo>
                <a:lnTo>
                  <a:pt x="0" y="54238"/>
                </a:lnTo>
                <a:lnTo>
                  <a:pt x="15071" y="17853"/>
                </a:lnTo>
                <a:cubicBezTo>
                  <a:pt x="26102" y="6823"/>
                  <a:pt x="41341" y="0"/>
                  <a:pt x="58173" y="0"/>
                </a:cubicBezTo>
                <a:lnTo>
                  <a:pt x="3266347" y="0"/>
                </a:lnTo>
                <a:cubicBezTo>
                  <a:pt x="3283179" y="0"/>
                  <a:pt x="3298418" y="6823"/>
                  <a:pt x="3309449" y="17853"/>
                </a:cubicBezTo>
                <a:close/>
              </a:path>
            </a:pathLst>
          </a:custGeom>
          <a:gradFill flip="none" rotWithShape="1">
            <a:gsLst>
              <a:gs pos="42000">
                <a:schemeClr val="accent1"/>
              </a:gs>
              <a:gs pos="0">
                <a:srgbClr val="4DDBF8"/>
              </a:gs>
              <a:gs pos="80000">
                <a:srgbClr val="8678D6"/>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Segoe UI" pitchFamily="34" charset="0"/>
              <a:cs typeface="Segoe UI" pitchFamily="34" charset="0"/>
            </a:endParaRPr>
          </a:p>
        </p:txBody>
      </p:sp>
      <p:sp>
        <p:nvSpPr>
          <p:cNvPr id="34" name="TextBox 33">
            <a:extLst>
              <a:ext uri="{FF2B5EF4-FFF2-40B4-BE49-F238E27FC236}">
                <a16:creationId xmlns:a16="http://schemas.microsoft.com/office/drawing/2014/main" id="{A1D506B5-681E-662A-D20F-8FDFDC61D62F}"/>
              </a:ext>
            </a:extLst>
          </p:cNvPr>
          <p:cNvSpPr txBox="1"/>
          <p:nvPr/>
        </p:nvSpPr>
        <p:spPr>
          <a:xfrm>
            <a:off x="3226420" y="3669379"/>
            <a:ext cx="794128" cy="646331"/>
          </a:xfrm>
          <a:prstGeom prst="rect">
            <a:avLst/>
          </a:prstGeom>
          <a:noFill/>
        </p:spPr>
        <p:txBody>
          <a:bodyPr wrap="none" lIns="182880" tIns="182880" rIns="182880" bIns="18288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Segoe UI"/>
                <a:ea typeface="+mn-ea"/>
                <a:cs typeface="+mn-cs"/>
              </a:rPr>
              <a:t>No?</a:t>
            </a:r>
          </a:p>
        </p:txBody>
      </p:sp>
      <p:sp>
        <p:nvSpPr>
          <p:cNvPr id="35" name="Freeform 38">
            <a:extLst>
              <a:ext uri="{FF2B5EF4-FFF2-40B4-BE49-F238E27FC236}">
                <a16:creationId xmlns:a16="http://schemas.microsoft.com/office/drawing/2014/main" id="{AD96AB76-A520-34A2-CB44-87B4AAD99D7C}"/>
              </a:ext>
              <a:ext uri="{C183D7F6-B498-43B3-948B-1728B52AA6E4}">
                <adec:decorative xmlns:adec="http://schemas.microsoft.com/office/drawing/2017/decorative" val="1"/>
              </a:ext>
            </a:extLst>
          </p:cNvPr>
          <p:cNvSpPr/>
          <p:nvPr/>
        </p:nvSpPr>
        <p:spPr bwMode="auto">
          <a:xfrm rot="16200000">
            <a:off x="2786539" y="3963512"/>
            <a:ext cx="841248" cy="58065"/>
          </a:xfrm>
          <a:custGeom>
            <a:avLst/>
            <a:gdLst>
              <a:gd name="connsiteX0" fmla="*/ 3324520 w 3324520"/>
              <a:gd name="connsiteY0" fmla="*/ 54238 h 54238"/>
              <a:gd name="connsiteX1" fmla="*/ 0 w 3324520"/>
              <a:gd name="connsiteY1" fmla="*/ 54238 h 54238"/>
              <a:gd name="connsiteX2" fmla="*/ 15071 w 3324520"/>
              <a:gd name="connsiteY2" fmla="*/ 17853 h 54238"/>
              <a:gd name="connsiteX3" fmla="*/ 58173 w 3324520"/>
              <a:gd name="connsiteY3" fmla="*/ 0 h 54238"/>
              <a:gd name="connsiteX4" fmla="*/ 3266347 w 3324520"/>
              <a:gd name="connsiteY4" fmla="*/ 0 h 54238"/>
              <a:gd name="connsiteX5" fmla="*/ 3309449 w 3324520"/>
              <a:gd name="connsiteY5" fmla="*/ 17853 h 5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4520" h="54238">
                <a:moveTo>
                  <a:pt x="3324520" y="54238"/>
                </a:moveTo>
                <a:lnTo>
                  <a:pt x="0" y="54238"/>
                </a:lnTo>
                <a:lnTo>
                  <a:pt x="15071" y="17853"/>
                </a:lnTo>
                <a:cubicBezTo>
                  <a:pt x="26102" y="6823"/>
                  <a:pt x="41341" y="0"/>
                  <a:pt x="58173" y="0"/>
                </a:cubicBezTo>
                <a:lnTo>
                  <a:pt x="3266347" y="0"/>
                </a:lnTo>
                <a:cubicBezTo>
                  <a:pt x="3283179" y="0"/>
                  <a:pt x="3298418" y="6823"/>
                  <a:pt x="3309449" y="17853"/>
                </a:cubicBezTo>
                <a:close/>
              </a:path>
            </a:pathLst>
          </a:custGeom>
          <a:gradFill flip="none" rotWithShape="1">
            <a:gsLst>
              <a:gs pos="42000">
                <a:schemeClr val="accent1"/>
              </a:gs>
              <a:gs pos="0">
                <a:srgbClr val="4DDBF8"/>
              </a:gs>
              <a:gs pos="80000">
                <a:srgbClr val="8678D6"/>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Segoe UI" pitchFamily="34" charset="0"/>
              <a:cs typeface="Segoe UI" pitchFamily="34" charset="0"/>
            </a:endParaRPr>
          </a:p>
        </p:txBody>
      </p:sp>
      <p:sp>
        <p:nvSpPr>
          <p:cNvPr id="36" name="Freeform 38">
            <a:extLst>
              <a:ext uri="{FF2B5EF4-FFF2-40B4-BE49-F238E27FC236}">
                <a16:creationId xmlns:a16="http://schemas.microsoft.com/office/drawing/2014/main" id="{7EC69281-2EBF-82A3-05F7-0C29A0CEE9BB}"/>
              </a:ext>
              <a:ext uri="{C183D7F6-B498-43B3-948B-1728B52AA6E4}">
                <adec:decorative xmlns:adec="http://schemas.microsoft.com/office/drawing/2017/decorative" val="1"/>
              </a:ext>
            </a:extLst>
          </p:cNvPr>
          <p:cNvSpPr/>
          <p:nvPr/>
        </p:nvSpPr>
        <p:spPr bwMode="auto">
          <a:xfrm rot="16200000">
            <a:off x="5050147" y="4912307"/>
            <a:ext cx="841248" cy="58065"/>
          </a:xfrm>
          <a:custGeom>
            <a:avLst/>
            <a:gdLst>
              <a:gd name="connsiteX0" fmla="*/ 3324520 w 3324520"/>
              <a:gd name="connsiteY0" fmla="*/ 54238 h 54238"/>
              <a:gd name="connsiteX1" fmla="*/ 0 w 3324520"/>
              <a:gd name="connsiteY1" fmla="*/ 54238 h 54238"/>
              <a:gd name="connsiteX2" fmla="*/ 15071 w 3324520"/>
              <a:gd name="connsiteY2" fmla="*/ 17853 h 54238"/>
              <a:gd name="connsiteX3" fmla="*/ 58173 w 3324520"/>
              <a:gd name="connsiteY3" fmla="*/ 0 h 54238"/>
              <a:gd name="connsiteX4" fmla="*/ 3266347 w 3324520"/>
              <a:gd name="connsiteY4" fmla="*/ 0 h 54238"/>
              <a:gd name="connsiteX5" fmla="*/ 3309449 w 3324520"/>
              <a:gd name="connsiteY5" fmla="*/ 17853 h 5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4520" h="54238">
                <a:moveTo>
                  <a:pt x="3324520" y="54238"/>
                </a:moveTo>
                <a:lnTo>
                  <a:pt x="0" y="54238"/>
                </a:lnTo>
                <a:lnTo>
                  <a:pt x="15071" y="17853"/>
                </a:lnTo>
                <a:cubicBezTo>
                  <a:pt x="26102" y="6823"/>
                  <a:pt x="41341" y="0"/>
                  <a:pt x="58173" y="0"/>
                </a:cubicBezTo>
                <a:lnTo>
                  <a:pt x="3266347" y="0"/>
                </a:lnTo>
                <a:cubicBezTo>
                  <a:pt x="3283179" y="0"/>
                  <a:pt x="3298418" y="6823"/>
                  <a:pt x="3309449" y="17853"/>
                </a:cubicBezTo>
                <a:close/>
              </a:path>
            </a:pathLst>
          </a:custGeom>
          <a:gradFill flip="none" rotWithShape="1">
            <a:gsLst>
              <a:gs pos="42000">
                <a:schemeClr val="accent1"/>
              </a:gs>
              <a:gs pos="0">
                <a:srgbClr val="4DDBF8"/>
              </a:gs>
              <a:gs pos="80000">
                <a:srgbClr val="8678D6"/>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Segoe UI" pitchFamily="34" charset="0"/>
              <a:cs typeface="Segoe UI" pitchFamily="34" charset="0"/>
            </a:endParaRPr>
          </a:p>
        </p:txBody>
      </p:sp>
      <p:pic>
        <p:nvPicPr>
          <p:cNvPr id="38" name="Picture 37" descr="A colorful logo on a black background&#10;&#10;Description automatically generated">
            <a:extLst>
              <a:ext uri="{FF2B5EF4-FFF2-40B4-BE49-F238E27FC236}">
                <a16:creationId xmlns:a16="http://schemas.microsoft.com/office/drawing/2014/main" id="{5680266E-A996-2601-35D4-78E9693911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77635" y="2402753"/>
            <a:ext cx="716008" cy="716008"/>
          </a:xfrm>
          <a:prstGeom prst="rect">
            <a:avLst/>
          </a:prstGeom>
        </p:spPr>
      </p:pic>
    </p:spTree>
    <p:extLst>
      <p:ext uri="{BB962C8B-B14F-4D97-AF65-F5344CB8AC3E}">
        <p14:creationId xmlns:p14="http://schemas.microsoft.com/office/powerpoint/2010/main" val="36659021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82">
            <a:extLst>
              <a:ext uri="{FF2B5EF4-FFF2-40B4-BE49-F238E27FC236}">
                <a16:creationId xmlns:a16="http://schemas.microsoft.com/office/drawing/2014/main" id="{B8D2EA33-A378-5839-12B6-AA24F7CD8622}"/>
              </a:ext>
              <a:ext uri="{C183D7F6-B498-43B3-948B-1728B52AA6E4}">
                <adec:decorative xmlns:adec="http://schemas.microsoft.com/office/drawing/2017/decorative" val="1"/>
              </a:ext>
            </a:extLst>
          </p:cNvPr>
          <p:cNvGrpSpPr/>
          <p:nvPr/>
        </p:nvGrpSpPr>
        <p:grpSpPr>
          <a:xfrm>
            <a:off x="6756349" y="1775551"/>
            <a:ext cx="3857201" cy="3978543"/>
            <a:chOff x="6756349" y="1775551"/>
            <a:chExt cx="3857201" cy="3978543"/>
          </a:xfrm>
        </p:grpSpPr>
        <p:sp>
          <p:nvSpPr>
            <p:cNvPr id="47" name="Rounded Rectangle 3">
              <a:extLst>
                <a:ext uri="{FF2B5EF4-FFF2-40B4-BE49-F238E27FC236}">
                  <a16:creationId xmlns:a16="http://schemas.microsoft.com/office/drawing/2014/main" id="{BBB225D4-9E01-AEDB-C3EC-8AD350A31047}"/>
                </a:ext>
              </a:extLst>
            </p:cNvPr>
            <p:cNvSpPr/>
            <p:nvPr/>
          </p:nvSpPr>
          <p:spPr bwMode="auto">
            <a:xfrm>
              <a:off x="6756349" y="1775551"/>
              <a:ext cx="3857201" cy="3978543"/>
            </a:xfrm>
            <a:prstGeom prst="roundRect">
              <a:avLst>
                <a:gd name="adj" fmla="val 5182"/>
              </a:avLst>
            </a:prstGeom>
            <a:gradFill flip="none" rotWithShape="1">
              <a:gsLst>
                <a:gs pos="89000">
                  <a:schemeClr val="bg1">
                    <a:alpha val="35000"/>
                  </a:schemeClr>
                </a:gs>
                <a:gs pos="100000">
                  <a:schemeClr val="bg1">
                    <a:alpha val="58000"/>
                  </a:schemeClr>
                </a:gs>
              </a:gsLst>
              <a:path path="rect">
                <a:fillToRect l="50000" t="50000" r="50000" b="50000"/>
              </a:path>
              <a:tileRect/>
            </a:gradFill>
            <a:ln w="38100">
              <a:noFill/>
            </a:ln>
          </p:spPr>
          <p:style>
            <a:lnRef idx="2">
              <a:schemeClr val="accent1">
                <a:shade val="15000"/>
              </a:schemeClr>
            </a:lnRef>
            <a:fillRef idx="1">
              <a:schemeClr val="accent1"/>
            </a:fillRef>
            <a:effectRef idx="0">
              <a:schemeClr val="accent1"/>
            </a:effectRef>
            <a:fontRef idx="minor">
              <a:schemeClr val="lt1"/>
            </a:fontRef>
          </p:style>
          <p:txBody>
            <a:bodyPr tIns="1371600" bIns="91440" rtlCol="0" anchor="t" anchorCtr="0"/>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prstClr val="black"/>
                </a:solidFill>
                <a:effectLst/>
                <a:uLnTx/>
                <a:uFillTx/>
                <a:latin typeface="Segoe UI Semibold"/>
                <a:ea typeface="+mn-ea"/>
                <a:cs typeface="+mn-cs"/>
              </a:endParaRPr>
            </a:p>
          </p:txBody>
        </p:sp>
        <p:pic>
          <p:nvPicPr>
            <p:cNvPr id="27" name="Picture 26">
              <a:extLst>
                <a:ext uri="{FF2B5EF4-FFF2-40B4-BE49-F238E27FC236}">
                  <a16:creationId xmlns:a16="http://schemas.microsoft.com/office/drawing/2014/main" id="{AF2150F5-ECF4-447D-6260-1B1974082929}"/>
                </a:ext>
                <a:ext uri="{C183D7F6-B498-43B3-948B-1728B52AA6E4}">
                  <adec:decorative xmlns:adec="http://schemas.microsoft.com/office/drawing/2017/decorative" val="1"/>
                </a:ext>
              </a:extLst>
            </p:cNvPr>
            <p:cNvPicPr>
              <a:picLocks noChangeAspect="1"/>
            </p:cNvPicPr>
            <p:nvPr/>
          </p:nvPicPr>
          <p:blipFill>
            <a:blip r:embed="rId3">
              <a:clrChange>
                <a:clrFrom>
                  <a:srgbClr val="F5F5F5"/>
                </a:clrFrom>
                <a:clrTo>
                  <a:srgbClr val="F5F5F5">
                    <a:alpha val="0"/>
                  </a:srgbClr>
                </a:clrTo>
              </a:clrChange>
            </a:blip>
            <a:stretch>
              <a:fillRect/>
            </a:stretch>
          </p:blipFill>
          <p:spPr>
            <a:xfrm>
              <a:off x="6908544" y="2546723"/>
              <a:ext cx="452686" cy="569220"/>
            </a:xfrm>
            <a:prstGeom prst="rect">
              <a:avLst/>
            </a:prstGeom>
            <a:noFill/>
          </p:spPr>
        </p:pic>
        <p:pic>
          <p:nvPicPr>
            <p:cNvPr id="28" name="Picture 27">
              <a:extLst>
                <a:ext uri="{FF2B5EF4-FFF2-40B4-BE49-F238E27FC236}">
                  <a16:creationId xmlns:a16="http://schemas.microsoft.com/office/drawing/2014/main" id="{CAAD00C6-B4E4-C6D6-272A-5B494B4B0D8E}"/>
                </a:ext>
                <a:ext uri="{C183D7F6-B498-43B3-948B-1728B52AA6E4}">
                  <adec:decorative xmlns:adec="http://schemas.microsoft.com/office/drawing/2017/decorative" val="1"/>
                </a:ext>
              </a:extLst>
            </p:cNvPr>
            <p:cNvPicPr>
              <a:picLocks noChangeAspect="1"/>
            </p:cNvPicPr>
            <p:nvPr/>
          </p:nvPicPr>
          <p:blipFill>
            <a:blip r:embed="rId4">
              <a:clrChange>
                <a:clrFrom>
                  <a:srgbClr val="F5F5F5"/>
                </a:clrFrom>
                <a:clrTo>
                  <a:srgbClr val="F5F5F5">
                    <a:alpha val="0"/>
                  </a:srgbClr>
                </a:clrTo>
              </a:clrChange>
            </a:blip>
            <a:stretch>
              <a:fillRect/>
            </a:stretch>
          </p:blipFill>
          <p:spPr>
            <a:xfrm>
              <a:off x="7374691" y="2546723"/>
              <a:ext cx="1401285" cy="584235"/>
            </a:xfrm>
            <a:prstGeom prst="rect">
              <a:avLst/>
            </a:prstGeom>
            <a:noFill/>
          </p:spPr>
        </p:pic>
        <p:sp>
          <p:nvSpPr>
            <p:cNvPr id="30" name="Rectangle 29">
              <a:extLst>
                <a:ext uri="{FF2B5EF4-FFF2-40B4-BE49-F238E27FC236}">
                  <a16:creationId xmlns:a16="http://schemas.microsoft.com/office/drawing/2014/main" id="{806B4C79-C9F0-32D6-7872-3D2FD0FD735D}"/>
                </a:ext>
              </a:extLst>
            </p:cNvPr>
            <p:cNvSpPr/>
            <p:nvPr/>
          </p:nvSpPr>
          <p:spPr bwMode="auto">
            <a:xfrm>
              <a:off x="6968741" y="2264464"/>
              <a:ext cx="2717671" cy="2215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049"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Segoe UI Semibold" panose="020B0702040204020203" pitchFamily="34" charset="0"/>
                </a:rPr>
                <a:t>Cloud services</a:t>
              </a:r>
            </a:p>
          </p:txBody>
        </p:sp>
        <p:pic>
          <p:nvPicPr>
            <p:cNvPr id="31" name="Picture 30">
              <a:extLst>
                <a:ext uri="{FF2B5EF4-FFF2-40B4-BE49-F238E27FC236}">
                  <a16:creationId xmlns:a16="http://schemas.microsoft.com/office/drawing/2014/main" id="{679C6CDF-8656-BBF3-9868-F96661426CE5}"/>
                </a:ext>
                <a:ext uri="{C183D7F6-B498-43B3-948B-1728B52AA6E4}">
                  <adec:decorative xmlns:adec="http://schemas.microsoft.com/office/drawing/2017/decorative" val="1"/>
                </a:ext>
              </a:extLst>
            </p:cNvPr>
            <p:cNvPicPr>
              <a:picLocks noChangeAspect="1"/>
            </p:cNvPicPr>
            <p:nvPr/>
          </p:nvPicPr>
          <p:blipFill>
            <a:blip r:embed="rId5">
              <a:clrChange>
                <a:clrFrom>
                  <a:srgbClr val="F5F5F5"/>
                </a:clrFrom>
                <a:clrTo>
                  <a:srgbClr val="F5F5F5">
                    <a:alpha val="0"/>
                  </a:srgbClr>
                </a:clrTo>
              </a:clrChange>
            </a:blip>
            <a:stretch>
              <a:fillRect/>
            </a:stretch>
          </p:blipFill>
          <p:spPr>
            <a:xfrm>
              <a:off x="6800387" y="3591546"/>
              <a:ext cx="1492326" cy="577809"/>
            </a:xfrm>
            <a:prstGeom prst="rect">
              <a:avLst/>
            </a:prstGeom>
            <a:noFill/>
          </p:spPr>
        </p:pic>
        <p:pic>
          <p:nvPicPr>
            <p:cNvPr id="32" name="Picture 31">
              <a:extLst>
                <a:ext uri="{FF2B5EF4-FFF2-40B4-BE49-F238E27FC236}">
                  <a16:creationId xmlns:a16="http://schemas.microsoft.com/office/drawing/2014/main" id="{CF4133C8-A95B-17A1-536A-364DEE1E8D18}"/>
                </a:ext>
                <a:ext uri="{C183D7F6-B498-43B3-948B-1728B52AA6E4}">
                  <adec:decorative xmlns:adec="http://schemas.microsoft.com/office/drawing/2017/decorative" val="1"/>
                </a:ext>
              </a:extLst>
            </p:cNvPr>
            <p:cNvPicPr>
              <a:picLocks noChangeAspect="1"/>
            </p:cNvPicPr>
            <p:nvPr/>
          </p:nvPicPr>
          <p:blipFill rotWithShape="1">
            <a:blip r:embed="rId6">
              <a:clrChange>
                <a:clrFrom>
                  <a:srgbClr val="F5F5F5"/>
                </a:clrFrom>
                <a:clrTo>
                  <a:srgbClr val="F5F5F5">
                    <a:alpha val="0"/>
                  </a:srgbClr>
                </a:clrTo>
              </a:clrChange>
            </a:blip>
            <a:srcRect l="5239" r="4382"/>
            <a:stretch/>
          </p:blipFill>
          <p:spPr>
            <a:xfrm>
              <a:off x="8202946" y="3626605"/>
              <a:ext cx="1162169" cy="515994"/>
            </a:xfrm>
            <a:prstGeom prst="rect">
              <a:avLst/>
            </a:prstGeom>
            <a:noFill/>
          </p:spPr>
        </p:pic>
        <p:sp>
          <p:nvSpPr>
            <p:cNvPr id="33" name="Rectangle 32">
              <a:extLst>
                <a:ext uri="{FF2B5EF4-FFF2-40B4-BE49-F238E27FC236}">
                  <a16:creationId xmlns:a16="http://schemas.microsoft.com/office/drawing/2014/main" id="{BCD9BD6D-3CB3-CD55-3111-4624227ECA18}"/>
                </a:ext>
              </a:extLst>
            </p:cNvPr>
            <p:cNvSpPr/>
            <p:nvPr/>
          </p:nvSpPr>
          <p:spPr>
            <a:xfrm>
              <a:off x="6968741" y="3330425"/>
              <a:ext cx="1266950" cy="221599"/>
            </a:xfrm>
            <a:prstGeom prst="rect">
              <a:avLst/>
            </a:prstGeom>
            <a:noFill/>
          </p:spPr>
          <p:txBody>
            <a:bodyPr wrap="none" lIns="0" tIns="0" rIns="0" bIns="0">
              <a:spAutoFit/>
            </a:bodyPr>
            <a:lstStyle/>
            <a:p>
              <a:pPr marL="0" marR="0" lvl="0" indent="0" algn="l" defTabSz="914049"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Segoe UI Semibold" panose="020B0702040204020203" pitchFamily="34" charset="0"/>
                </a:rPr>
                <a:t>Desktop apps</a:t>
              </a:r>
            </a:p>
          </p:txBody>
        </p:sp>
        <p:sp>
          <p:nvSpPr>
            <p:cNvPr id="40" name="Rectangle 39">
              <a:extLst>
                <a:ext uri="{FF2B5EF4-FFF2-40B4-BE49-F238E27FC236}">
                  <a16:creationId xmlns:a16="http://schemas.microsoft.com/office/drawing/2014/main" id="{C08BB065-5E43-F8A7-FB9C-BB2214ACBEEA}"/>
                </a:ext>
              </a:extLst>
            </p:cNvPr>
            <p:cNvSpPr/>
            <p:nvPr/>
          </p:nvSpPr>
          <p:spPr>
            <a:xfrm>
              <a:off x="6968741" y="4360611"/>
              <a:ext cx="2883992" cy="221599"/>
            </a:xfrm>
            <a:prstGeom prst="rect">
              <a:avLst/>
            </a:prstGeom>
          </p:spPr>
          <p:txBody>
            <a:bodyPr wrap="square" lIns="0" tIns="0" rIns="0" bIns="0">
              <a:spAutoFit/>
            </a:bodyPr>
            <a:lstStyle/>
            <a:p>
              <a:pPr marL="0" marR="0" lvl="0" indent="0" algn="l" defTabSz="914049"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Segoe UI Semibold" panose="020B0702040204020203" pitchFamily="34" charset="0"/>
                </a:rPr>
                <a:t>Comprehensive security</a:t>
              </a:r>
            </a:p>
          </p:txBody>
        </p:sp>
        <p:sp>
          <p:nvSpPr>
            <p:cNvPr id="46" name="TextBox 45">
              <a:extLst>
                <a:ext uri="{FF2B5EF4-FFF2-40B4-BE49-F238E27FC236}">
                  <a16:creationId xmlns:a16="http://schemas.microsoft.com/office/drawing/2014/main" id="{EFDB5F93-8C95-D6C3-F4F7-AFE942C8CCDA}"/>
                </a:ext>
              </a:extLst>
            </p:cNvPr>
            <p:cNvSpPr txBox="1"/>
            <p:nvPr/>
          </p:nvSpPr>
          <p:spPr>
            <a:xfrm>
              <a:off x="6976885" y="5401118"/>
              <a:ext cx="1622239" cy="193899"/>
            </a:xfrm>
            <a:prstGeom prst="rect">
              <a:avLst/>
            </a:prstGeom>
            <a:noFill/>
          </p:spPr>
          <p:txBody>
            <a:bodyPr wrap="none" lIns="0" tIns="0" rIns="0" bIns="0" rtlCol="0">
              <a:spAutoFit/>
            </a:bodyPr>
            <a:lstStyle/>
            <a:p>
              <a:pPr marL="0" marR="0" lvl="0" indent="0" algn="l" defTabSz="914139" rtl="0" eaLnBrk="1" fontAlgn="auto" latinLnBrk="0" hangingPunct="1">
                <a:lnSpc>
                  <a:spcPct val="90000"/>
                </a:lnSpc>
                <a:spcBef>
                  <a:spcPts val="0"/>
                </a:spcBef>
                <a:spcAft>
                  <a:spcPts val="588"/>
                </a:spcAft>
                <a:buClrTx/>
                <a:buSzTx/>
                <a:buFontTx/>
                <a:buNone/>
                <a:tabLst/>
                <a:defRPr/>
              </a:pPr>
              <a:r>
                <a:rPr kumimoji="0" lang="en-US" sz="1400" b="1" i="0" u="none" strike="noStrike" kern="1200" cap="none" spc="0" normalizeH="0" baseline="0" noProof="0">
                  <a:ln>
                    <a:noFill/>
                  </a:ln>
                  <a:solidFill>
                    <a:srgbClr val="0078D4"/>
                  </a:solidFill>
                  <a:effectLst/>
                  <a:uLnTx/>
                  <a:uFillTx/>
                  <a:latin typeface="Segoe UI Semibold"/>
                  <a:ea typeface="+mn-ea"/>
                  <a:cs typeface="+mn-cs"/>
                </a:rPr>
                <a:t>$22 </a:t>
              </a:r>
              <a:r>
                <a:rPr kumimoji="0" lang="en-US" sz="1400" b="0" i="0" u="none" strike="noStrike" kern="1200" cap="none" spc="0" normalizeH="0" baseline="0" noProof="0">
                  <a:ln>
                    <a:noFill/>
                  </a:ln>
                  <a:solidFill>
                    <a:srgbClr val="000000"/>
                  </a:solidFill>
                  <a:effectLst/>
                  <a:uLnTx/>
                  <a:uFillTx/>
                  <a:latin typeface="Segoe UI Semibold"/>
                  <a:ea typeface="+mn-ea"/>
                  <a:cs typeface="+mn-cs"/>
                </a:rPr>
                <a:t>per user/month</a:t>
              </a:r>
            </a:p>
          </p:txBody>
        </p:sp>
        <p:grpSp>
          <p:nvGrpSpPr>
            <p:cNvPr id="20" name="Group 19">
              <a:extLst>
                <a:ext uri="{FF2B5EF4-FFF2-40B4-BE49-F238E27FC236}">
                  <a16:creationId xmlns:a16="http://schemas.microsoft.com/office/drawing/2014/main" id="{C8745303-A8A9-0796-F6FB-9BD379BA2EF1}"/>
                </a:ext>
              </a:extLst>
            </p:cNvPr>
            <p:cNvGrpSpPr/>
            <p:nvPr/>
          </p:nvGrpSpPr>
          <p:grpSpPr>
            <a:xfrm>
              <a:off x="6968741" y="4707239"/>
              <a:ext cx="2181854" cy="552517"/>
              <a:chOff x="6510410" y="4786381"/>
              <a:chExt cx="2181854" cy="552517"/>
            </a:xfrm>
          </p:grpSpPr>
          <p:sp>
            <p:nvSpPr>
              <p:cNvPr id="36" name="TextBox 35">
                <a:extLst>
                  <a:ext uri="{FF2B5EF4-FFF2-40B4-BE49-F238E27FC236}">
                    <a16:creationId xmlns:a16="http://schemas.microsoft.com/office/drawing/2014/main" id="{0815A0E1-4B2B-EF8B-D3AF-2BB869A2737C}"/>
                  </a:ext>
                </a:extLst>
              </p:cNvPr>
              <p:cNvSpPr txBox="1"/>
              <p:nvPr/>
            </p:nvSpPr>
            <p:spPr>
              <a:xfrm>
                <a:off x="7438216" y="5131149"/>
                <a:ext cx="343100" cy="138499"/>
              </a:xfrm>
              <a:prstGeom prst="rect">
                <a:avLst/>
              </a:prstGeom>
              <a:noFill/>
            </p:spPr>
            <p:txBody>
              <a:bodyPr wrap="square" lIns="0" tIns="0" rIns="0" bIns="0" rtlCol="0">
                <a:spAutoFit/>
              </a:bodyPr>
              <a:lstStyle/>
              <a:p>
                <a:pPr marL="0" marR="0" lvl="0" indent="0" algn="ctr" defTabSz="914139" rtl="0" eaLnBrk="1" fontAlgn="auto" latinLnBrk="0" hangingPunct="1">
                  <a:lnSpc>
                    <a:spcPct val="90000"/>
                  </a:lnSpc>
                  <a:spcBef>
                    <a:spcPts val="0"/>
                  </a:spcBef>
                  <a:spcAft>
                    <a:spcPts val="588"/>
                  </a:spcAft>
                  <a:buClrTx/>
                  <a:buSzTx/>
                  <a:buFontTx/>
                  <a:buNone/>
                  <a:tabLst/>
                  <a:defRPr/>
                </a:pPr>
                <a:r>
                  <a:rPr kumimoji="0" lang="en-US" sz="500" b="0"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rPr>
                  <a:t>Azure AD Premium</a:t>
                </a:r>
              </a:p>
            </p:txBody>
          </p:sp>
          <p:sp>
            <p:nvSpPr>
              <p:cNvPr id="37" name="TextBox 36">
                <a:extLst>
                  <a:ext uri="{FF2B5EF4-FFF2-40B4-BE49-F238E27FC236}">
                    <a16:creationId xmlns:a16="http://schemas.microsoft.com/office/drawing/2014/main" id="{341D55E0-A19C-3B05-7C28-D7C683C5E949}"/>
                  </a:ext>
                </a:extLst>
              </p:cNvPr>
              <p:cNvSpPr txBox="1"/>
              <p:nvPr/>
            </p:nvSpPr>
            <p:spPr>
              <a:xfrm>
                <a:off x="7873267" y="5131149"/>
                <a:ext cx="377412" cy="207749"/>
              </a:xfrm>
              <a:prstGeom prst="rect">
                <a:avLst/>
              </a:prstGeom>
              <a:noFill/>
            </p:spPr>
            <p:txBody>
              <a:bodyPr wrap="square" lIns="0" tIns="0" rIns="0" bIns="0" rtlCol="0">
                <a:spAutoFit/>
              </a:bodyPr>
              <a:lstStyle/>
              <a:p>
                <a:pPr marL="0" marR="0" lvl="0" indent="0" algn="ctr" defTabSz="914139" rtl="0" eaLnBrk="1" fontAlgn="auto" latinLnBrk="0" hangingPunct="1">
                  <a:lnSpc>
                    <a:spcPct val="90000"/>
                  </a:lnSpc>
                  <a:spcBef>
                    <a:spcPts val="0"/>
                  </a:spcBef>
                  <a:spcAft>
                    <a:spcPts val="588"/>
                  </a:spcAft>
                  <a:buClrTx/>
                  <a:buSzTx/>
                  <a:buFontTx/>
                  <a:buNone/>
                  <a:tabLst/>
                  <a:defRPr/>
                </a:pPr>
                <a:r>
                  <a:rPr kumimoji="0" lang="en-US" sz="500" b="0"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rPr>
                  <a:t>Windows Virtual Desktop </a:t>
                </a:r>
              </a:p>
            </p:txBody>
          </p:sp>
          <p:pic>
            <p:nvPicPr>
              <p:cNvPr id="38" name="Picture 7">
                <a:extLst>
                  <a:ext uri="{FF2B5EF4-FFF2-40B4-BE49-F238E27FC236}">
                    <a16:creationId xmlns:a16="http://schemas.microsoft.com/office/drawing/2014/main" id="{DDD61640-363A-56B3-5FCF-21C993D20E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34019" y="4804058"/>
                <a:ext cx="255907" cy="255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 descr="See the source image">
                <a:extLst>
                  <a:ext uri="{FF2B5EF4-FFF2-40B4-BE49-F238E27FC236}">
                    <a16:creationId xmlns:a16="http://schemas.microsoft.com/office/drawing/2014/main" id="{918F6536-12D9-16AB-A4CE-0D5D425D97D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155" r="60904"/>
              <a:stretch/>
            </p:blipFill>
            <p:spPr bwMode="auto">
              <a:xfrm>
                <a:off x="7448107" y="4792111"/>
                <a:ext cx="323318" cy="27980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a:extLst>
                  <a:ext uri="{FF2B5EF4-FFF2-40B4-BE49-F238E27FC236}">
                    <a16:creationId xmlns:a16="http://schemas.microsoft.com/office/drawing/2014/main" id="{79022402-3540-536A-1124-F6C0E8BF4E9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95643" y="4824097"/>
                <a:ext cx="215828" cy="215828"/>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1BFEEC44-F0DC-D816-3CAF-F8306E6B22DE}"/>
                  </a:ext>
                </a:extLst>
              </p:cNvPr>
              <p:cNvSpPr txBox="1"/>
              <p:nvPr/>
            </p:nvSpPr>
            <p:spPr>
              <a:xfrm>
                <a:off x="8314852" y="5131171"/>
                <a:ext cx="377412" cy="138499"/>
              </a:xfrm>
              <a:prstGeom prst="rect">
                <a:avLst/>
              </a:prstGeom>
              <a:noFill/>
            </p:spPr>
            <p:txBody>
              <a:bodyPr wrap="square" lIns="0" tIns="0" rIns="0" bIns="0" rtlCol="0">
                <a:spAutoFit/>
              </a:bodyPr>
              <a:lstStyle/>
              <a:p>
                <a:pPr marL="0" marR="0" lvl="0" indent="0" algn="ctr" defTabSz="914139" rtl="0" eaLnBrk="1" fontAlgn="auto" latinLnBrk="0" hangingPunct="1">
                  <a:lnSpc>
                    <a:spcPct val="90000"/>
                  </a:lnSpc>
                  <a:spcBef>
                    <a:spcPts val="0"/>
                  </a:spcBef>
                  <a:spcAft>
                    <a:spcPts val="588"/>
                  </a:spcAft>
                  <a:buClrTx/>
                  <a:buSzTx/>
                  <a:buFontTx/>
                  <a:buNone/>
                  <a:tabLst/>
                  <a:defRPr/>
                </a:pPr>
                <a:r>
                  <a:rPr kumimoji="0" lang="en-US" sz="500" b="0"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rPr>
                  <a:t>Microsoft Defender</a:t>
                </a:r>
              </a:p>
            </p:txBody>
          </p:sp>
          <p:sp>
            <p:nvSpPr>
              <p:cNvPr id="14" name="TextBox 13">
                <a:extLst>
                  <a:ext uri="{FF2B5EF4-FFF2-40B4-BE49-F238E27FC236}">
                    <a16:creationId xmlns:a16="http://schemas.microsoft.com/office/drawing/2014/main" id="{812BF66F-EB59-C270-5E22-D800B288EFB2}"/>
                  </a:ext>
                </a:extLst>
              </p:cNvPr>
              <p:cNvSpPr txBox="1"/>
              <p:nvPr/>
            </p:nvSpPr>
            <p:spPr>
              <a:xfrm>
                <a:off x="6510410" y="5131149"/>
                <a:ext cx="343100" cy="69250"/>
              </a:xfrm>
              <a:prstGeom prst="rect">
                <a:avLst/>
              </a:prstGeom>
              <a:noFill/>
            </p:spPr>
            <p:txBody>
              <a:bodyPr wrap="square" lIns="0" tIns="0" rIns="0" bIns="0" rtlCol="0">
                <a:spAutoFit/>
              </a:bodyPr>
              <a:lstStyle/>
              <a:p>
                <a:pPr marL="0" marR="0" lvl="0" indent="0" algn="ctr" defTabSz="914139" rtl="0" eaLnBrk="1" fontAlgn="auto" latinLnBrk="0" hangingPunct="1">
                  <a:lnSpc>
                    <a:spcPct val="90000"/>
                  </a:lnSpc>
                  <a:spcBef>
                    <a:spcPts val="0"/>
                  </a:spcBef>
                  <a:spcAft>
                    <a:spcPts val="588"/>
                  </a:spcAft>
                  <a:buClrTx/>
                  <a:buSzTx/>
                  <a:buFontTx/>
                  <a:buNone/>
                  <a:tabLst/>
                  <a:defRPr/>
                </a:pPr>
                <a:r>
                  <a:rPr kumimoji="0" lang="en-US" sz="500" b="0"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rPr>
                  <a:t>Intune</a:t>
                </a:r>
              </a:p>
            </p:txBody>
          </p:sp>
          <p:sp>
            <p:nvSpPr>
              <p:cNvPr id="15" name="TextBox 14">
                <a:extLst>
                  <a:ext uri="{FF2B5EF4-FFF2-40B4-BE49-F238E27FC236}">
                    <a16:creationId xmlns:a16="http://schemas.microsoft.com/office/drawing/2014/main" id="{64FD1245-12F3-0D15-9A2C-43E8E287FEDF}"/>
                  </a:ext>
                </a:extLst>
              </p:cNvPr>
              <p:cNvSpPr txBox="1"/>
              <p:nvPr/>
            </p:nvSpPr>
            <p:spPr>
              <a:xfrm>
                <a:off x="6952262" y="5131149"/>
                <a:ext cx="377412" cy="207749"/>
              </a:xfrm>
              <a:prstGeom prst="rect">
                <a:avLst/>
              </a:prstGeom>
              <a:noFill/>
            </p:spPr>
            <p:txBody>
              <a:bodyPr wrap="square" lIns="0" tIns="0" rIns="0" bIns="0" rtlCol="0">
                <a:spAutoFit/>
              </a:bodyPr>
              <a:lstStyle/>
              <a:p>
                <a:pPr marL="0" marR="0" lvl="0" indent="0" algn="ctr" defTabSz="914139" rtl="0" eaLnBrk="1" fontAlgn="auto" latinLnBrk="0" hangingPunct="1">
                  <a:lnSpc>
                    <a:spcPct val="90000"/>
                  </a:lnSpc>
                  <a:spcBef>
                    <a:spcPts val="0"/>
                  </a:spcBef>
                  <a:spcAft>
                    <a:spcPts val="588"/>
                  </a:spcAft>
                  <a:buClrTx/>
                  <a:buSzTx/>
                  <a:buFontTx/>
                  <a:buNone/>
                  <a:tabLst/>
                  <a:defRPr/>
                </a:pPr>
                <a:r>
                  <a:rPr kumimoji="0" lang="en-US" sz="500" b="0"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rPr>
                  <a:t>Azure Information protection</a:t>
                </a:r>
              </a:p>
            </p:txBody>
          </p:sp>
          <p:pic>
            <p:nvPicPr>
              <p:cNvPr id="16" name="Graphic 15">
                <a:extLst>
                  <a:ext uri="{FF2B5EF4-FFF2-40B4-BE49-F238E27FC236}">
                    <a16:creationId xmlns:a16="http://schemas.microsoft.com/office/drawing/2014/main" id="{E23D3453-41F6-739A-B357-73EE32C56D1D}"/>
                  </a:ext>
                  <a:ext uri="{C183D7F6-B498-43B3-948B-1728B52AA6E4}">
                    <adec:decorative xmlns:adec="http://schemas.microsoft.com/office/drawing/2017/decorative" val="1"/>
                  </a:ext>
                </a:extLst>
              </p:cNvPr>
              <p:cNvPicPr>
                <a:picLocks noChangeAspect="1"/>
              </p:cNvPicPr>
              <p:nvPr/>
            </p:nvPicPr>
            <p:blipFill rotWithShape="1">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l="-7223" t="-7223" r="-7223" b="-7223"/>
              <a:stretch/>
            </p:blipFill>
            <p:spPr>
              <a:xfrm>
                <a:off x="6550962" y="4786381"/>
                <a:ext cx="291262" cy="291260"/>
              </a:xfrm>
              <a:prstGeom prst="rect">
                <a:avLst/>
              </a:prstGeom>
            </p:spPr>
          </p:pic>
          <p:pic>
            <p:nvPicPr>
              <p:cNvPr id="18" name="Graphic 17">
                <a:extLst>
                  <a:ext uri="{FF2B5EF4-FFF2-40B4-BE49-F238E27FC236}">
                    <a16:creationId xmlns:a16="http://schemas.microsoft.com/office/drawing/2014/main" id="{78A21CF5-2C35-7BC0-2C70-5C1672FF035F}"/>
                  </a:ext>
                  <a:ext uri="{C183D7F6-B498-43B3-948B-1728B52AA6E4}">
                    <adec:decorative xmlns:adec="http://schemas.microsoft.com/office/drawing/2017/decorative" val="1"/>
                  </a:ext>
                </a:extLst>
              </p:cNvPr>
              <p:cNvPicPr>
                <a:picLocks noChangeAspect="1"/>
              </p:cNvPicPr>
              <p:nvPr/>
            </p:nvPicPr>
            <p:blipFill rotWithShape="1">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rcRect l="-8824" t="-8824" r="-8824" b="-8824"/>
              <a:stretch/>
            </p:blipFill>
            <p:spPr>
              <a:xfrm>
                <a:off x="7006998" y="4798042"/>
                <a:ext cx="267940" cy="267938"/>
              </a:xfrm>
              <a:prstGeom prst="rect">
                <a:avLst/>
              </a:prstGeom>
            </p:spPr>
          </p:pic>
        </p:grpSp>
      </p:grpSp>
      <p:grpSp>
        <p:nvGrpSpPr>
          <p:cNvPr id="70" name="Group 81">
            <a:extLst>
              <a:ext uri="{FF2B5EF4-FFF2-40B4-BE49-F238E27FC236}">
                <a16:creationId xmlns:a16="http://schemas.microsoft.com/office/drawing/2014/main" id="{E3E6E5BB-C0C9-74A0-139A-3F86E8090CF0}"/>
              </a:ext>
              <a:ext uri="{C183D7F6-B498-43B3-948B-1728B52AA6E4}">
                <adec:decorative xmlns:adec="http://schemas.microsoft.com/office/drawing/2017/decorative" val="1"/>
              </a:ext>
            </a:extLst>
          </p:cNvPr>
          <p:cNvGrpSpPr/>
          <p:nvPr/>
        </p:nvGrpSpPr>
        <p:grpSpPr>
          <a:xfrm>
            <a:off x="1523608" y="1775551"/>
            <a:ext cx="3857201" cy="3978543"/>
            <a:chOff x="1523608" y="1775551"/>
            <a:chExt cx="3857201" cy="4191106"/>
          </a:xfrm>
        </p:grpSpPr>
        <p:sp>
          <p:nvSpPr>
            <p:cNvPr id="17" name="Rounded Rectangle 3">
              <a:extLst>
                <a:ext uri="{FF2B5EF4-FFF2-40B4-BE49-F238E27FC236}">
                  <a16:creationId xmlns:a16="http://schemas.microsoft.com/office/drawing/2014/main" id="{73C7F1BD-402E-F25A-AD80-8612170022FA}"/>
                </a:ext>
              </a:extLst>
            </p:cNvPr>
            <p:cNvSpPr/>
            <p:nvPr/>
          </p:nvSpPr>
          <p:spPr bwMode="auto">
            <a:xfrm>
              <a:off x="1523608" y="1775551"/>
              <a:ext cx="3857201" cy="4191106"/>
            </a:xfrm>
            <a:prstGeom prst="roundRect">
              <a:avLst>
                <a:gd name="adj" fmla="val 5182"/>
              </a:avLst>
            </a:prstGeom>
            <a:gradFill flip="none" rotWithShape="1">
              <a:gsLst>
                <a:gs pos="89000">
                  <a:schemeClr val="bg1">
                    <a:alpha val="35000"/>
                  </a:schemeClr>
                </a:gs>
                <a:gs pos="100000">
                  <a:schemeClr val="bg1">
                    <a:alpha val="58000"/>
                  </a:schemeClr>
                </a:gs>
              </a:gsLst>
              <a:path path="rect">
                <a:fillToRect l="50000" t="50000" r="50000" b="50000"/>
              </a:path>
              <a:tileRect/>
            </a:gradFill>
            <a:ln w="38100">
              <a:noFill/>
            </a:ln>
          </p:spPr>
          <p:style>
            <a:lnRef idx="2">
              <a:schemeClr val="accent1">
                <a:shade val="15000"/>
              </a:schemeClr>
            </a:lnRef>
            <a:fillRef idx="1">
              <a:schemeClr val="accent1"/>
            </a:fillRef>
            <a:effectRef idx="0">
              <a:schemeClr val="accent1"/>
            </a:effectRef>
            <a:fontRef idx="minor">
              <a:schemeClr val="lt1"/>
            </a:fontRef>
          </p:style>
          <p:txBody>
            <a:bodyPr tIns="1371600" bIns="91440" rtlCol="0" anchor="t" anchorCtr="0"/>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prstClr val="black"/>
                </a:solidFill>
                <a:effectLst/>
                <a:uLnTx/>
                <a:uFillTx/>
                <a:latin typeface="Segoe UI Semibold"/>
                <a:ea typeface="+mn-ea"/>
                <a:cs typeface="+mn-cs"/>
              </a:endParaRPr>
            </a:p>
          </p:txBody>
        </p:sp>
        <p:sp>
          <p:nvSpPr>
            <p:cNvPr id="5" name="Rectangle 4">
              <a:extLst>
                <a:ext uri="{FF2B5EF4-FFF2-40B4-BE49-F238E27FC236}">
                  <a16:creationId xmlns:a16="http://schemas.microsoft.com/office/drawing/2014/main" id="{48F0816C-190A-CCB5-CB59-364549D5EFF2}"/>
                </a:ext>
              </a:extLst>
            </p:cNvPr>
            <p:cNvSpPr/>
            <p:nvPr/>
          </p:nvSpPr>
          <p:spPr bwMode="auto">
            <a:xfrm>
              <a:off x="1801158" y="2264464"/>
              <a:ext cx="2717671" cy="2215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049"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Segoe UI Semibold" panose="020B0702040204020203" pitchFamily="34" charset="0"/>
                </a:rPr>
                <a:t>Cloud services</a:t>
              </a:r>
            </a:p>
          </p:txBody>
        </p:sp>
        <p:pic>
          <p:nvPicPr>
            <p:cNvPr id="6" name="Picture 5">
              <a:extLst>
                <a:ext uri="{FF2B5EF4-FFF2-40B4-BE49-F238E27FC236}">
                  <a16:creationId xmlns:a16="http://schemas.microsoft.com/office/drawing/2014/main" id="{F398C418-AC85-274A-6C9E-C0B0AA7838D3}"/>
                </a:ext>
                <a:ext uri="{C183D7F6-B498-43B3-948B-1728B52AA6E4}">
                  <adec:decorative xmlns:adec="http://schemas.microsoft.com/office/drawing/2017/decorative" val="1"/>
                </a:ext>
              </a:extLst>
            </p:cNvPr>
            <p:cNvPicPr>
              <a:picLocks noChangeAspect="1"/>
            </p:cNvPicPr>
            <p:nvPr/>
          </p:nvPicPr>
          <p:blipFill>
            <a:blip r:embed="rId5">
              <a:clrChange>
                <a:clrFrom>
                  <a:srgbClr val="F5F5F5"/>
                </a:clrFrom>
                <a:clrTo>
                  <a:srgbClr val="F5F5F5">
                    <a:alpha val="0"/>
                  </a:srgbClr>
                </a:clrTo>
              </a:clrChange>
            </a:blip>
            <a:stretch>
              <a:fillRect/>
            </a:stretch>
          </p:blipFill>
          <p:spPr>
            <a:xfrm>
              <a:off x="1632804" y="3591546"/>
              <a:ext cx="1492326" cy="577809"/>
            </a:xfrm>
            <a:prstGeom prst="rect">
              <a:avLst/>
            </a:prstGeom>
          </p:spPr>
        </p:pic>
        <p:pic>
          <p:nvPicPr>
            <p:cNvPr id="8" name="Picture 7">
              <a:extLst>
                <a:ext uri="{FF2B5EF4-FFF2-40B4-BE49-F238E27FC236}">
                  <a16:creationId xmlns:a16="http://schemas.microsoft.com/office/drawing/2014/main" id="{1B41F36C-FBB1-16A4-F0E7-083BA76174D8}"/>
                </a:ext>
                <a:ext uri="{C183D7F6-B498-43B3-948B-1728B52AA6E4}">
                  <adec:decorative xmlns:adec="http://schemas.microsoft.com/office/drawing/2017/decorative" val="1"/>
                </a:ext>
              </a:extLst>
            </p:cNvPr>
            <p:cNvPicPr>
              <a:picLocks noChangeAspect="1"/>
            </p:cNvPicPr>
            <p:nvPr/>
          </p:nvPicPr>
          <p:blipFill rotWithShape="1">
            <a:blip r:embed="rId6">
              <a:clrChange>
                <a:clrFrom>
                  <a:srgbClr val="F5F5F5"/>
                </a:clrFrom>
                <a:clrTo>
                  <a:srgbClr val="F5F5F5">
                    <a:alpha val="0"/>
                  </a:srgbClr>
                </a:clrTo>
              </a:clrChange>
            </a:blip>
            <a:srcRect l="5239" r="4382"/>
            <a:stretch/>
          </p:blipFill>
          <p:spPr>
            <a:xfrm>
              <a:off x="3035363" y="3626605"/>
              <a:ext cx="1162169" cy="515994"/>
            </a:xfrm>
            <a:prstGeom prst="rect">
              <a:avLst/>
            </a:prstGeom>
          </p:spPr>
        </p:pic>
        <p:sp>
          <p:nvSpPr>
            <p:cNvPr id="22" name="Rectangle 21">
              <a:extLst>
                <a:ext uri="{FF2B5EF4-FFF2-40B4-BE49-F238E27FC236}">
                  <a16:creationId xmlns:a16="http://schemas.microsoft.com/office/drawing/2014/main" id="{F245CB62-128D-E66D-8115-656870DF28C4}"/>
                </a:ext>
              </a:extLst>
            </p:cNvPr>
            <p:cNvSpPr/>
            <p:nvPr/>
          </p:nvSpPr>
          <p:spPr>
            <a:xfrm>
              <a:off x="1801158" y="3330425"/>
              <a:ext cx="1266950" cy="221599"/>
            </a:xfrm>
            <a:prstGeom prst="rect">
              <a:avLst/>
            </a:prstGeom>
          </p:spPr>
          <p:txBody>
            <a:bodyPr wrap="none" lIns="0" tIns="0" rIns="0" bIns="0">
              <a:spAutoFit/>
            </a:bodyPr>
            <a:lstStyle/>
            <a:p>
              <a:pPr marL="0" marR="0" lvl="0" indent="0" algn="l" defTabSz="914049"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Segoe UI Semibold" panose="020B0702040204020203" pitchFamily="34" charset="0"/>
                </a:rPr>
                <a:t>Desktop apps</a:t>
              </a:r>
            </a:p>
          </p:txBody>
        </p:sp>
        <p:sp>
          <p:nvSpPr>
            <p:cNvPr id="45" name="TextBox 44">
              <a:extLst>
                <a:ext uri="{FF2B5EF4-FFF2-40B4-BE49-F238E27FC236}">
                  <a16:creationId xmlns:a16="http://schemas.microsoft.com/office/drawing/2014/main" id="{D51BB339-4C33-DCAE-EAF3-18DBD1A162F0}"/>
                </a:ext>
              </a:extLst>
            </p:cNvPr>
            <p:cNvSpPr txBox="1"/>
            <p:nvPr/>
          </p:nvSpPr>
          <p:spPr>
            <a:xfrm>
              <a:off x="1801158" y="4498675"/>
              <a:ext cx="1851469" cy="193899"/>
            </a:xfrm>
            <a:prstGeom prst="rect">
              <a:avLst/>
            </a:prstGeom>
            <a:noFill/>
          </p:spPr>
          <p:txBody>
            <a:bodyPr wrap="none" lIns="0" tIns="0" rIns="0" bIns="0" rtlCol="0">
              <a:spAutoFit/>
            </a:bodyPr>
            <a:lstStyle/>
            <a:p>
              <a:pPr marL="0" marR="0" lvl="0" indent="0" algn="l" defTabSz="914139" rtl="0" eaLnBrk="1" fontAlgn="auto" latinLnBrk="0" hangingPunct="1">
                <a:lnSpc>
                  <a:spcPct val="90000"/>
                </a:lnSpc>
                <a:spcBef>
                  <a:spcPts val="0"/>
                </a:spcBef>
                <a:spcAft>
                  <a:spcPts val="588"/>
                </a:spcAft>
                <a:buClrTx/>
                <a:buSzTx/>
                <a:buFontTx/>
                <a:buNone/>
                <a:tabLst/>
                <a:defRPr/>
              </a:pPr>
              <a:r>
                <a:rPr kumimoji="0" lang="en-US" sz="1400" b="1" i="0" u="none" strike="noStrike" kern="1200" cap="none" spc="0" normalizeH="0" baseline="0" noProof="0">
                  <a:ln>
                    <a:noFill/>
                  </a:ln>
                  <a:solidFill>
                    <a:srgbClr val="0078D4"/>
                  </a:solidFill>
                  <a:effectLst/>
                  <a:uLnTx/>
                  <a:uFillTx/>
                  <a:latin typeface="Segoe UI Semibold"/>
                  <a:ea typeface="+mn-ea"/>
                  <a:cs typeface="+mn-cs"/>
                </a:rPr>
                <a:t>$12.50 </a:t>
              </a:r>
              <a:r>
                <a:rPr kumimoji="0" lang="en-US" sz="1400" b="0" i="0" u="none" strike="noStrike" kern="1200" cap="none" spc="0" normalizeH="0" baseline="0" noProof="0">
                  <a:ln>
                    <a:noFill/>
                  </a:ln>
                  <a:solidFill>
                    <a:srgbClr val="000000"/>
                  </a:solidFill>
                  <a:effectLst/>
                  <a:uLnTx/>
                  <a:uFillTx/>
                  <a:latin typeface="Segoe UI Semibold"/>
                  <a:ea typeface="+mn-ea"/>
                  <a:cs typeface="+mn-cs"/>
                </a:rPr>
                <a:t>per user/month</a:t>
              </a:r>
            </a:p>
          </p:txBody>
        </p:sp>
      </p:grpSp>
      <p:sp>
        <p:nvSpPr>
          <p:cNvPr id="11" name="Rectangle: Rounded Corners 10">
            <a:extLst>
              <a:ext uri="{FF2B5EF4-FFF2-40B4-BE49-F238E27FC236}">
                <a16:creationId xmlns:a16="http://schemas.microsoft.com/office/drawing/2014/main" id="{28915CCC-054F-A0AB-7B0C-73BAB5F1AAB9}"/>
              </a:ext>
              <a:ext uri="{C183D7F6-B498-43B3-948B-1728B52AA6E4}">
                <adec:decorative xmlns:adec="http://schemas.microsoft.com/office/drawing/2017/decorative" val="1"/>
              </a:ext>
            </a:extLst>
          </p:cNvPr>
          <p:cNvSpPr/>
          <p:nvPr/>
        </p:nvSpPr>
        <p:spPr>
          <a:xfrm>
            <a:off x="1122382" y="1318004"/>
            <a:ext cx="9947238" cy="788134"/>
          </a:xfrm>
          <a:prstGeom prst="roundRect">
            <a:avLst>
              <a:gd name="adj" fmla="val 50000"/>
            </a:avLst>
          </a:prstGeom>
          <a:gradFill flip="none" rotWithShape="1">
            <a:gsLst>
              <a:gs pos="20000">
                <a:srgbClr val="8661C5">
                  <a:lumMod val="90000"/>
                </a:srgbClr>
              </a:gs>
              <a:gs pos="100000">
                <a:srgbClr val="C03BC4"/>
              </a:gs>
            </a:gsLst>
            <a:lin ang="2700000" scaled="1"/>
            <a:tileRect/>
          </a:gradFill>
          <a:ln w="31909" cap="flat">
            <a:noFill/>
            <a:prstDash val="solid"/>
            <a:miter/>
          </a:ln>
          <a:effectLst>
            <a:outerShdw blurRad="127000" dist="76200" dir="2700000" algn="tl" rotWithShape="0">
              <a:schemeClr val="accent6">
                <a:alpha val="20000"/>
              </a:schemeClr>
            </a:outerShdw>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2" name="Title 1">
            <a:extLst>
              <a:ext uri="{FF2B5EF4-FFF2-40B4-BE49-F238E27FC236}">
                <a16:creationId xmlns:a16="http://schemas.microsoft.com/office/drawing/2014/main" id="{7A313019-2B19-2CEC-8FD6-17818B51359D}"/>
              </a:ext>
            </a:extLst>
          </p:cNvPr>
          <p:cNvSpPr>
            <a:spLocks noGrp="1"/>
          </p:cNvSpPr>
          <p:nvPr>
            <p:ph type="title"/>
          </p:nvPr>
        </p:nvSpPr>
        <p:spPr>
          <a:xfrm>
            <a:off x="588263" y="509156"/>
            <a:ext cx="11018521" cy="430887"/>
          </a:xfrm>
        </p:spPr>
        <p:txBody>
          <a:bodyPr>
            <a:noAutofit/>
          </a:bodyPr>
          <a:lstStyle/>
          <a:p>
            <a:r>
              <a:rPr lang="en-GB"/>
              <a:t>Get your </a:t>
            </a:r>
            <a:r>
              <a:rPr lang="en-GB">
                <a:gradFill>
                  <a:gsLst>
                    <a:gs pos="49000">
                      <a:srgbClr val="8661C5"/>
                    </a:gs>
                    <a:gs pos="100000">
                      <a:srgbClr val="C03BC4"/>
                    </a:gs>
                  </a:gsLst>
                  <a:lin ang="0" scaled="1"/>
                </a:gradFill>
              </a:rPr>
              <a:t>SMB customers AI ready</a:t>
            </a:r>
            <a:endParaRPr lang="en-US">
              <a:gradFill>
                <a:gsLst>
                  <a:gs pos="49000">
                    <a:srgbClr val="8661C5"/>
                  </a:gs>
                  <a:gs pos="100000">
                    <a:srgbClr val="C03BC4"/>
                  </a:gs>
                </a:gsLst>
                <a:lin ang="0" scaled="1"/>
              </a:gradFill>
            </a:endParaRPr>
          </a:p>
        </p:txBody>
      </p:sp>
      <p:sp>
        <p:nvSpPr>
          <p:cNvPr id="23" name="Rectangle 22">
            <a:extLst>
              <a:ext uri="{FF2B5EF4-FFF2-40B4-BE49-F238E27FC236}">
                <a16:creationId xmlns:a16="http://schemas.microsoft.com/office/drawing/2014/main" id="{FE88547E-5D61-3514-CEBC-02D38F3FCF34}"/>
              </a:ext>
            </a:extLst>
          </p:cNvPr>
          <p:cNvSpPr/>
          <p:nvPr/>
        </p:nvSpPr>
        <p:spPr bwMode="auto">
          <a:xfrm>
            <a:off x="1801158" y="1573572"/>
            <a:ext cx="3584540" cy="276999"/>
          </a:xfrm>
          <a:prstGeom prst="rect">
            <a:avLst/>
          </a:prstGeom>
          <a:no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Segoe UI Semibold"/>
                <a:ea typeface="+mn-ea"/>
                <a:cs typeface="Segoe UI"/>
                <a:sym typeface="Segoe UI"/>
                <a:rtl val="0"/>
              </a:rPr>
              <a:t>Microsoft 365 Business Standard</a:t>
            </a:r>
          </a:p>
        </p:txBody>
      </p:sp>
      <p:sp>
        <p:nvSpPr>
          <p:cNvPr id="19" name="TextBox 18">
            <a:extLst>
              <a:ext uri="{FF2B5EF4-FFF2-40B4-BE49-F238E27FC236}">
                <a16:creationId xmlns:a16="http://schemas.microsoft.com/office/drawing/2014/main" id="{5095D455-5801-A1EA-F40B-0D29FAE56C8E}"/>
              </a:ext>
            </a:extLst>
          </p:cNvPr>
          <p:cNvSpPr txBox="1"/>
          <p:nvPr/>
        </p:nvSpPr>
        <p:spPr>
          <a:xfrm>
            <a:off x="5579351" y="1195421"/>
            <a:ext cx="1033300" cy="1033300"/>
          </a:xfrm>
          <a:prstGeom prst="ellipse">
            <a:avLst/>
          </a:prstGeom>
          <a:solidFill>
            <a:schemeClr val="bg1"/>
          </a:solidFill>
        </p:spPr>
        <p:txBody>
          <a:bodyPr wrap="square" lIns="0" tIns="0" rIns="0" bIns="0"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2000" b="0" i="0" u="none" strike="noStrike" cap="none" spc="0" normalizeH="0" baseline="0">
                <a:ln>
                  <a:noFill/>
                </a:ln>
                <a:gradFill>
                  <a:gsLst>
                    <a:gs pos="2917">
                      <a:srgbClr val="000000"/>
                    </a:gs>
                    <a:gs pos="30000">
                      <a:srgbClr val="000000"/>
                    </a:gs>
                  </a:gsLst>
                  <a:lin ang="5400000" scaled="0"/>
                </a:gradFill>
                <a:effectLst/>
                <a:uLnTx/>
                <a:uFillTx/>
                <a:latin typeface="Segoe UI Semibold"/>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Segoe UI Semibold"/>
                <a:ea typeface="+mn-ea"/>
                <a:cs typeface="+mn-cs"/>
              </a:rPr>
              <a:t>For up to 300 seats</a:t>
            </a:r>
            <a:endParaRPr kumimoji="0" lang="en-US" sz="14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34" name="Rectangle 33">
            <a:extLst>
              <a:ext uri="{FF2B5EF4-FFF2-40B4-BE49-F238E27FC236}">
                <a16:creationId xmlns:a16="http://schemas.microsoft.com/office/drawing/2014/main" id="{9C33EB65-B1C9-4B89-B0C8-0869A1393D4A}"/>
              </a:ext>
            </a:extLst>
          </p:cNvPr>
          <p:cNvSpPr/>
          <p:nvPr/>
        </p:nvSpPr>
        <p:spPr bwMode="auto">
          <a:xfrm>
            <a:off x="6968741" y="1573572"/>
            <a:ext cx="3584540" cy="276999"/>
          </a:xfrm>
          <a:prstGeom prst="rect">
            <a:avLst/>
          </a:prstGeom>
          <a:no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Segoe UI Semibold"/>
                <a:ea typeface="+mn-ea"/>
                <a:cs typeface="Segoe UI"/>
                <a:sym typeface="Segoe UI"/>
                <a:rtl val="0"/>
              </a:rPr>
              <a:t>Microsoft 365 Business Premium</a:t>
            </a:r>
          </a:p>
        </p:txBody>
      </p:sp>
      <p:sp>
        <p:nvSpPr>
          <p:cNvPr id="4" name="TextBox 3">
            <a:extLst>
              <a:ext uri="{FF2B5EF4-FFF2-40B4-BE49-F238E27FC236}">
                <a16:creationId xmlns:a16="http://schemas.microsoft.com/office/drawing/2014/main" id="{ED25864A-20D0-8DD4-EA56-E4D0E037F1DB}"/>
              </a:ext>
              <a:ext uri="{C183D7F6-B498-43B3-948B-1728B52AA6E4}">
                <adec:decorative xmlns:adec="http://schemas.microsoft.com/office/drawing/2017/decorative" val="1"/>
              </a:ext>
            </a:extLst>
          </p:cNvPr>
          <p:cNvSpPr txBox="1"/>
          <p:nvPr/>
        </p:nvSpPr>
        <p:spPr>
          <a:xfrm>
            <a:off x="1317928" y="6312711"/>
            <a:ext cx="3614404" cy="355065"/>
          </a:xfrm>
          <a:prstGeom prst="rect">
            <a:avLst/>
          </a:prstGeom>
          <a:noFill/>
        </p:spPr>
        <p:txBody>
          <a:bodyPr wrap="square" lIns="91440" tIns="45720" rIns="91440" bIns="45720" anchor="t">
            <a:spAutoFit/>
          </a:bodyPr>
          <a:lstStyle/>
          <a:p>
            <a:pPr marL="0" marR="0" lvl="0" indent="0" algn="l" defTabSz="914367" rtl="0" eaLnBrk="1" fontAlgn="auto" latinLnBrk="0" hangingPunct="1">
              <a:lnSpc>
                <a:spcPct val="107000"/>
              </a:lnSpc>
              <a:spcBef>
                <a:spcPts val="0"/>
              </a:spcBef>
              <a:spcAft>
                <a:spcPts val="800"/>
              </a:spcAft>
              <a:buClrTx/>
              <a:buSzTx/>
              <a:buFontTx/>
              <a:buNone/>
              <a:tabLst/>
              <a:defRPr/>
            </a:pPr>
            <a:r>
              <a:rPr kumimoji="0" lang="en-US" sz="800" b="0" i="0" u="none" strike="noStrike" kern="1200" cap="none" spc="0" normalizeH="0" baseline="0" noProof="0">
                <a:ln>
                  <a:noFill/>
                </a:ln>
                <a:solidFill>
                  <a:prstClr val="black"/>
                </a:solidFill>
                <a:effectLst/>
                <a:uLnTx/>
                <a:uFillTx/>
                <a:latin typeface="Segoe UI"/>
                <a:ea typeface="Calibri" panose="020F0502020204030204" pitchFamily="34" charset="0"/>
                <a:cs typeface="+mn-cs"/>
              </a:rPr>
              <a:t>Price is subject to change based on subscription term, currency and region.</a:t>
            </a:r>
            <a:br>
              <a:rPr kumimoji="0" lang="en-US" sz="800" b="0" i="0" u="none" strike="noStrike" kern="1200" cap="none" spc="0" normalizeH="0" baseline="0" noProof="0">
                <a:ln>
                  <a:noFill/>
                </a:ln>
                <a:solidFill>
                  <a:prstClr val="black"/>
                </a:solidFill>
                <a:effectLst/>
                <a:uLnTx/>
                <a:uFillTx/>
                <a:latin typeface="Segoe UI"/>
                <a:ea typeface="Calibri" panose="020F0502020204030204" pitchFamily="34" charset="0"/>
                <a:cs typeface="+mn-cs"/>
              </a:rPr>
            </a:br>
            <a:r>
              <a:rPr kumimoji="0" lang="en-US" sz="800" b="0" i="0" u="none" strike="noStrike" kern="1200" cap="none" spc="0" normalizeH="0" baseline="0" noProof="0">
                <a:ln>
                  <a:noFill/>
                </a:ln>
                <a:solidFill>
                  <a:prstClr val="black"/>
                </a:solidFill>
                <a:effectLst/>
                <a:uLnTx/>
                <a:uFillTx/>
                <a:latin typeface="Segoe UI"/>
                <a:ea typeface="Calibri" panose="020F0502020204030204" pitchFamily="34" charset="0"/>
                <a:cs typeface="+mn-cs"/>
              </a:rPr>
              <a:t>Not all features/product logos shown.</a:t>
            </a:r>
          </a:p>
        </p:txBody>
      </p:sp>
      <p:sp>
        <p:nvSpPr>
          <p:cNvPr id="7" name="TextBox 6">
            <a:extLst>
              <a:ext uri="{FF2B5EF4-FFF2-40B4-BE49-F238E27FC236}">
                <a16:creationId xmlns:a16="http://schemas.microsoft.com/office/drawing/2014/main" id="{77B05BBF-8841-AFB3-4B27-F6970C96F4E5}"/>
              </a:ext>
              <a:ext uri="{C183D7F6-B498-43B3-948B-1728B52AA6E4}">
                <adec:decorative xmlns:adec="http://schemas.microsoft.com/office/drawing/2017/decorative" val="1"/>
              </a:ext>
            </a:extLst>
          </p:cNvPr>
          <p:cNvSpPr txBox="1"/>
          <p:nvPr/>
        </p:nvSpPr>
        <p:spPr>
          <a:xfrm>
            <a:off x="1312176" y="5811747"/>
            <a:ext cx="10015070" cy="305918"/>
          </a:xfrm>
          <a:prstGeom prst="rect">
            <a:avLst/>
          </a:prstGeom>
          <a:noFill/>
        </p:spPr>
        <p:txBody>
          <a:bodyPr wrap="square" lIns="91440" tIns="45720" rIns="91440" bIns="45720" anchor="t">
            <a:spAutoFit/>
          </a:bodyPr>
          <a:lstStyle/>
          <a:p>
            <a:pPr marL="0" marR="0" lvl="0" indent="0" algn="l" defTabSz="914367" rtl="0" eaLnBrk="1" fontAlgn="auto" latinLnBrk="0" hangingPunct="1">
              <a:lnSpc>
                <a:spcPct val="107000"/>
              </a:lnSpc>
              <a:spcBef>
                <a:spcPts val="0"/>
              </a:spcBef>
              <a:spcAft>
                <a:spcPts val="80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a:ea typeface="Calibri" panose="020F0502020204030204" pitchFamily="34" charset="0"/>
                <a:cs typeface="+mn-cs"/>
              </a:rPr>
              <a:t>Microsoft 365 Business Standard, Business Premium, E3 and E5 are prerequisites for Copilot for Microsoft 365.</a:t>
            </a:r>
          </a:p>
        </p:txBody>
      </p:sp>
      <p:pic>
        <p:nvPicPr>
          <p:cNvPr id="9" name="Picture 8">
            <a:extLst>
              <a:ext uri="{FF2B5EF4-FFF2-40B4-BE49-F238E27FC236}">
                <a16:creationId xmlns:a16="http://schemas.microsoft.com/office/drawing/2014/main" id="{0688DA7E-CEBB-8191-7FCB-FD36B9703934}"/>
              </a:ext>
              <a:ext uri="{C183D7F6-B498-43B3-948B-1728B52AA6E4}">
                <adec:decorative xmlns:adec="http://schemas.microsoft.com/office/drawing/2017/decorative" val="1"/>
              </a:ext>
            </a:extLst>
          </p:cNvPr>
          <p:cNvPicPr>
            <a:picLocks noChangeAspect="1"/>
          </p:cNvPicPr>
          <p:nvPr/>
        </p:nvPicPr>
        <p:blipFill>
          <a:blip r:embed="rId3">
            <a:clrChange>
              <a:clrFrom>
                <a:srgbClr val="F5F5F5"/>
              </a:clrFrom>
              <a:clrTo>
                <a:srgbClr val="F5F5F5">
                  <a:alpha val="0"/>
                </a:srgbClr>
              </a:clrTo>
            </a:clrChange>
          </a:blip>
          <a:stretch>
            <a:fillRect/>
          </a:stretch>
        </p:blipFill>
        <p:spPr>
          <a:xfrm>
            <a:off x="1710012" y="2515530"/>
            <a:ext cx="452686" cy="569220"/>
          </a:xfrm>
          <a:prstGeom prst="rect">
            <a:avLst/>
          </a:prstGeom>
          <a:noFill/>
        </p:spPr>
      </p:pic>
      <p:pic>
        <p:nvPicPr>
          <p:cNvPr id="10" name="Picture 9">
            <a:extLst>
              <a:ext uri="{FF2B5EF4-FFF2-40B4-BE49-F238E27FC236}">
                <a16:creationId xmlns:a16="http://schemas.microsoft.com/office/drawing/2014/main" id="{59E2FF28-1FD6-EF4F-4E32-15F5AC20AF5C}"/>
              </a:ext>
              <a:ext uri="{C183D7F6-B498-43B3-948B-1728B52AA6E4}">
                <adec:decorative xmlns:adec="http://schemas.microsoft.com/office/drawing/2017/decorative" val="1"/>
              </a:ext>
            </a:extLst>
          </p:cNvPr>
          <p:cNvPicPr>
            <a:picLocks noChangeAspect="1"/>
          </p:cNvPicPr>
          <p:nvPr/>
        </p:nvPicPr>
        <p:blipFill>
          <a:blip r:embed="rId4">
            <a:clrChange>
              <a:clrFrom>
                <a:srgbClr val="F5F5F5"/>
              </a:clrFrom>
              <a:clrTo>
                <a:srgbClr val="F5F5F5">
                  <a:alpha val="0"/>
                </a:srgbClr>
              </a:clrTo>
            </a:clrChange>
          </a:blip>
          <a:stretch>
            <a:fillRect/>
          </a:stretch>
        </p:blipFill>
        <p:spPr>
          <a:xfrm>
            <a:off x="2176159" y="2515530"/>
            <a:ext cx="1401285" cy="584235"/>
          </a:xfrm>
          <a:prstGeom prst="rect">
            <a:avLst/>
          </a:prstGeom>
          <a:noFill/>
        </p:spPr>
      </p:pic>
      <p:sp>
        <p:nvSpPr>
          <p:cNvPr id="12" name="TextBox 11">
            <a:extLst>
              <a:ext uri="{FF2B5EF4-FFF2-40B4-BE49-F238E27FC236}">
                <a16:creationId xmlns:a16="http://schemas.microsoft.com/office/drawing/2014/main" id="{46789D3C-1E53-2CFE-D928-4A0809892D46}"/>
              </a:ext>
              <a:ext uri="{C183D7F6-B498-43B3-948B-1728B52AA6E4}">
                <adec:decorative xmlns:adec="http://schemas.microsoft.com/office/drawing/2017/decorative" val="1"/>
              </a:ext>
            </a:extLst>
          </p:cNvPr>
          <p:cNvSpPr txBox="1"/>
          <p:nvPr/>
        </p:nvSpPr>
        <p:spPr>
          <a:xfrm>
            <a:off x="1312176" y="6041720"/>
            <a:ext cx="10547870" cy="305918"/>
          </a:xfrm>
          <a:prstGeom prst="rect">
            <a:avLst/>
          </a:prstGeom>
          <a:noFill/>
        </p:spPr>
        <p:txBody>
          <a:bodyPr wrap="square" lIns="91440" tIns="45720" rIns="91440" bIns="45720" anchor="t">
            <a:spAutoFit/>
          </a:bodyPr>
          <a:lstStyle/>
          <a:p>
            <a:pPr marL="0" marR="0" lvl="0" indent="0" algn="l" defTabSz="914367"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Calibri" panose="020F0502020204030204" pitchFamily="34" charset="0"/>
                <a:cs typeface="+mn-cs"/>
              </a:rPr>
              <a:t>Microsoft Copilot with commercial data protection, is available at no additional cost to Business Standard/Premium customers.</a:t>
            </a:r>
          </a:p>
        </p:txBody>
      </p:sp>
    </p:spTree>
    <p:extLst>
      <p:ext uri="{BB962C8B-B14F-4D97-AF65-F5344CB8AC3E}">
        <p14:creationId xmlns:p14="http://schemas.microsoft.com/office/powerpoint/2010/main" val="31037932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750"/>
                            </p:stCondLst>
                            <p:childTnLst>
                              <p:par>
                                <p:cTn id="15" presetID="22" presetClass="entr" presetSubtype="1" fill="hold" nodeType="after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wipe(up)">
                                      <p:cBhvr>
                                        <p:cTn id="17" dur="500"/>
                                        <p:tgtEl>
                                          <p:spTgt spid="70"/>
                                        </p:tgtEl>
                                      </p:cBhvr>
                                    </p:animEffect>
                                  </p:childTnLst>
                                </p:cTn>
                              </p:par>
                              <p:par>
                                <p:cTn id="18" presetID="22" presetClass="entr" presetSubtype="1" fill="hold" nodeType="withEffect">
                                  <p:stCondLst>
                                    <p:cond delay="250"/>
                                  </p:stCondLst>
                                  <p:childTnLst>
                                    <p:set>
                                      <p:cBhvr>
                                        <p:cTn id="19" dur="1" fill="hold">
                                          <p:stCondLst>
                                            <p:cond delay="0"/>
                                          </p:stCondLst>
                                        </p:cTn>
                                        <p:tgtEl>
                                          <p:spTgt spid="58"/>
                                        </p:tgtEl>
                                        <p:attrNameLst>
                                          <p:attrName>style.visibility</p:attrName>
                                        </p:attrNameLst>
                                      </p:cBhvr>
                                      <p:to>
                                        <p:strVal val="visible"/>
                                      </p:to>
                                    </p:set>
                                    <p:animEffect transition="in" filter="wipe(up)">
                                      <p:cBhvr>
                                        <p:cTn id="2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5B1E4-6535-5496-D718-12748FACC51E}"/>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A4512256-86A6-0B4D-638C-2C8E715601B3}"/>
              </a:ext>
              <a:ext uri="{C183D7F6-B498-43B3-948B-1728B52AA6E4}">
                <adec:decorative xmlns:adec="http://schemas.microsoft.com/office/drawing/2017/decorative" val="1"/>
              </a:ext>
            </a:extLst>
          </p:cNvPr>
          <p:cNvGrpSpPr/>
          <p:nvPr/>
        </p:nvGrpSpPr>
        <p:grpSpPr>
          <a:xfrm>
            <a:off x="520885" y="817659"/>
            <a:ext cx="11269198" cy="4990287"/>
            <a:chOff x="1925419" y="3382992"/>
            <a:chExt cx="8592458" cy="2122458"/>
          </a:xfrm>
        </p:grpSpPr>
        <p:sp>
          <p:nvSpPr>
            <p:cNvPr id="9" name="TextBox 8">
              <a:extLst>
                <a:ext uri="{FF2B5EF4-FFF2-40B4-BE49-F238E27FC236}">
                  <a16:creationId xmlns:a16="http://schemas.microsoft.com/office/drawing/2014/main" id="{44CC56D5-5150-B661-447A-20733F564502}"/>
                </a:ext>
              </a:extLst>
            </p:cNvPr>
            <p:cNvSpPr txBox="1"/>
            <p:nvPr/>
          </p:nvSpPr>
          <p:spPr>
            <a:xfrm>
              <a:off x="4925335" y="3382992"/>
              <a:ext cx="2561937" cy="202892"/>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3A4953"/>
                  </a:solidFill>
                  <a:effectLst/>
                  <a:uLnTx/>
                  <a:uFillTx/>
                  <a:latin typeface="Segoe UI Semibold"/>
                  <a:ea typeface="+mn-ea"/>
                  <a:cs typeface="+mn-cs"/>
                </a:rPr>
                <a:t>Security and Compliance controls for Copilot for Microsoft 365</a:t>
              </a:r>
            </a:p>
          </p:txBody>
        </p:sp>
        <p:sp>
          <p:nvSpPr>
            <p:cNvPr id="10" name="Rectangle: Rounded Corners 34">
              <a:extLst>
                <a:ext uri="{FF2B5EF4-FFF2-40B4-BE49-F238E27FC236}">
                  <a16:creationId xmlns:a16="http://schemas.microsoft.com/office/drawing/2014/main" id="{605C69D2-255B-EB32-1C52-F60F844D9928}"/>
                </a:ext>
              </a:extLst>
            </p:cNvPr>
            <p:cNvSpPr/>
            <p:nvPr/>
          </p:nvSpPr>
          <p:spPr bwMode="auto">
            <a:xfrm>
              <a:off x="1925419" y="3494063"/>
              <a:ext cx="8592458" cy="2011387"/>
            </a:xfrm>
            <a:custGeom>
              <a:avLst/>
              <a:gdLst>
                <a:gd name="connsiteX0" fmla="*/ 0 w 4508748"/>
                <a:gd name="connsiteY0" fmla="*/ 58322 h 1647518"/>
                <a:gd name="connsiteX1" fmla="*/ 58322 w 4508748"/>
                <a:gd name="connsiteY1" fmla="*/ 0 h 1647518"/>
                <a:gd name="connsiteX2" fmla="*/ 4450426 w 4508748"/>
                <a:gd name="connsiteY2" fmla="*/ 0 h 1647518"/>
                <a:gd name="connsiteX3" fmla="*/ 4508748 w 4508748"/>
                <a:gd name="connsiteY3" fmla="*/ 58322 h 1647518"/>
                <a:gd name="connsiteX4" fmla="*/ 4508748 w 4508748"/>
                <a:gd name="connsiteY4" fmla="*/ 1589196 h 1647518"/>
                <a:gd name="connsiteX5" fmla="*/ 4450426 w 4508748"/>
                <a:gd name="connsiteY5" fmla="*/ 1647518 h 1647518"/>
                <a:gd name="connsiteX6" fmla="*/ 58322 w 4508748"/>
                <a:gd name="connsiteY6" fmla="*/ 1647518 h 1647518"/>
                <a:gd name="connsiteX7" fmla="*/ 0 w 4508748"/>
                <a:gd name="connsiteY7" fmla="*/ 1589196 h 1647518"/>
                <a:gd name="connsiteX8" fmla="*/ 0 w 4508748"/>
                <a:gd name="connsiteY8" fmla="*/ 58322 h 1647518"/>
                <a:gd name="connsiteX0" fmla="*/ 0 w 4508748"/>
                <a:gd name="connsiteY0" fmla="*/ 58666 h 1647862"/>
                <a:gd name="connsiteX1" fmla="*/ 58322 w 4508748"/>
                <a:gd name="connsiteY1" fmla="*/ 344 h 1647862"/>
                <a:gd name="connsiteX2" fmla="*/ 1333055 w 4508748"/>
                <a:gd name="connsiteY2" fmla="*/ 0 h 1647862"/>
                <a:gd name="connsiteX3" fmla="*/ 4450426 w 4508748"/>
                <a:gd name="connsiteY3" fmla="*/ 344 h 1647862"/>
                <a:gd name="connsiteX4" fmla="*/ 4508748 w 4508748"/>
                <a:gd name="connsiteY4" fmla="*/ 58666 h 1647862"/>
                <a:gd name="connsiteX5" fmla="*/ 4508748 w 4508748"/>
                <a:gd name="connsiteY5" fmla="*/ 1589540 h 1647862"/>
                <a:gd name="connsiteX6" fmla="*/ 4450426 w 4508748"/>
                <a:gd name="connsiteY6" fmla="*/ 1647862 h 1647862"/>
                <a:gd name="connsiteX7" fmla="*/ 58322 w 4508748"/>
                <a:gd name="connsiteY7" fmla="*/ 1647862 h 1647862"/>
                <a:gd name="connsiteX8" fmla="*/ 0 w 4508748"/>
                <a:gd name="connsiteY8" fmla="*/ 1589540 h 1647862"/>
                <a:gd name="connsiteX9" fmla="*/ 0 w 4508748"/>
                <a:gd name="connsiteY9" fmla="*/ 58666 h 1647862"/>
                <a:gd name="connsiteX0" fmla="*/ 0 w 4508748"/>
                <a:gd name="connsiteY0" fmla="*/ 60254 h 1649450"/>
                <a:gd name="connsiteX1" fmla="*/ 58322 w 4508748"/>
                <a:gd name="connsiteY1" fmla="*/ 1932 h 1649450"/>
                <a:gd name="connsiteX2" fmla="*/ 1333055 w 4508748"/>
                <a:gd name="connsiteY2" fmla="*/ 1588 h 1649450"/>
                <a:gd name="connsiteX3" fmla="*/ 3172967 w 4508748"/>
                <a:gd name="connsiteY3" fmla="*/ 0 h 1649450"/>
                <a:gd name="connsiteX4" fmla="*/ 4450426 w 4508748"/>
                <a:gd name="connsiteY4" fmla="*/ 1932 h 1649450"/>
                <a:gd name="connsiteX5" fmla="*/ 4508748 w 4508748"/>
                <a:gd name="connsiteY5" fmla="*/ 60254 h 1649450"/>
                <a:gd name="connsiteX6" fmla="*/ 4508748 w 4508748"/>
                <a:gd name="connsiteY6" fmla="*/ 1591128 h 1649450"/>
                <a:gd name="connsiteX7" fmla="*/ 4450426 w 4508748"/>
                <a:gd name="connsiteY7" fmla="*/ 1649450 h 1649450"/>
                <a:gd name="connsiteX8" fmla="*/ 58322 w 4508748"/>
                <a:gd name="connsiteY8" fmla="*/ 1649450 h 1649450"/>
                <a:gd name="connsiteX9" fmla="*/ 0 w 4508748"/>
                <a:gd name="connsiteY9" fmla="*/ 1591128 h 1649450"/>
                <a:gd name="connsiteX10" fmla="*/ 0 w 4508748"/>
                <a:gd name="connsiteY10" fmla="*/ 60254 h 1649450"/>
                <a:gd name="connsiteX0" fmla="*/ 3172967 w 4508748"/>
                <a:gd name="connsiteY0" fmla="*/ 0 h 1649450"/>
                <a:gd name="connsiteX1" fmla="*/ 4450426 w 4508748"/>
                <a:gd name="connsiteY1" fmla="*/ 1932 h 1649450"/>
                <a:gd name="connsiteX2" fmla="*/ 4508748 w 4508748"/>
                <a:gd name="connsiteY2" fmla="*/ 60254 h 1649450"/>
                <a:gd name="connsiteX3" fmla="*/ 4508748 w 4508748"/>
                <a:gd name="connsiteY3" fmla="*/ 1591128 h 1649450"/>
                <a:gd name="connsiteX4" fmla="*/ 4450426 w 4508748"/>
                <a:gd name="connsiteY4" fmla="*/ 1649450 h 1649450"/>
                <a:gd name="connsiteX5" fmla="*/ 58322 w 4508748"/>
                <a:gd name="connsiteY5" fmla="*/ 1649450 h 1649450"/>
                <a:gd name="connsiteX6" fmla="*/ 0 w 4508748"/>
                <a:gd name="connsiteY6" fmla="*/ 1591128 h 1649450"/>
                <a:gd name="connsiteX7" fmla="*/ 0 w 4508748"/>
                <a:gd name="connsiteY7" fmla="*/ 60254 h 1649450"/>
                <a:gd name="connsiteX8" fmla="*/ 58322 w 4508748"/>
                <a:gd name="connsiteY8" fmla="*/ 1932 h 1649450"/>
                <a:gd name="connsiteX9" fmla="*/ 1424495 w 4508748"/>
                <a:gd name="connsiteY9" fmla="*/ 93028 h 1649450"/>
                <a:gd name="connsiteX0" fmla="*/ 3172967 w 4508748"/>
                <a:gd name="connsiteY0" fmla="*/ 0 h 1649450"/>
                <a:gd name="connsiteX1" fmla="*/ 4450426 w 4508748"/>
                <a:gd name="connsiteY1" fmla="*/ 1932 h 1649450"/>
                <a:gd name="connsiteX2" fmla="*/ 4508748 w 4508748"/>
                <a:gd name="connsiteY2" fmla="*/ 60254 h 1649450"/>
                <a:gd name="connsiteX3" fmla="*/ 4508748 w 4508748"/>
                <a:gd name="connsiteY3" fmla="*/ 1591128 h 1649450"/>
                <a:gd name="connsiteX4" fmla="*/ 4450426 w 4508748"/>
                <a:gd name="connsiteY4" fmla="*/ 1649450 h 1649450"/>
                <a:gd name="connsiteX5" fmla="*/ 58322 w 4508748"/>
                <a:gd name="connsiteY5" fmla="*/ 1649450 h 1649450"/>
                <a:gd name="connsiteX6" fmla="*/ 0 w 4508748"/>
                <a:gd name="connsiteY6" fmla="*/ 1591128 h 1649450"/>
                <a:gd name="connsiteX7" fmla="*/ 0 w 4508748"/>
                <a:gd name="connsiteY7" fmla="*/ 60254 h 1649450"/>
                <a:gd name="connsiteX8" fmla="*/ 58322 w 4508748"/>
                <a:gd name="connsiteY8" fmla="*/ 1932 h 1649450"/>
                <a:gd name="connsiteX9" fmla="*/ 1399095 w 4508748"/>
                <a:gd name="connsiteY9" fmla="*/ 2541 h 1649450"/>
                <a:gd name="connsiteX0" fmla="*/ 3172967 w 4508748"/>
                <a:gd name="connsiteY0" fmla="*/ 634 h 1650084"/>
                <a:gd name="connsiteX1" fmla="*/ 4450426 w 4508748"/>
                <a:gd name="connsiteY1" fmla="*/ 2566 h 1650084"/>
                <a:gd name="connsiteX2" fmla="*/ 4508748 w 4508748"/>
                <a:gd name="connsiteY2" fmla="*/ 60888 h 1650084"/>
                <a:gd name="connsiteX3" fmla="*/ 4508748 w 4508748"/>
                <a:gd name="connsiteY3" fmla="*/ 1591762 h 1650084"/>
                <a:gd name="connsiteX4" fmla="*/ 4450426 w 4508748"/>
                <a:gd name="connsiteY4" fmla="*/ 1650084 h 1650084"/>
                <a:gd name="connsiteX5" fmla="*/ 58322 w 4508748"/>
                <a:gd name="connsiteY5" fmla="*/ 1650084 h 1650084"/>
                <a:gd name="connsiteX6" fmla="*/ 0 w 4508748"/>
                <a:gd name="connsiteY6" fmla="*/ 1591762 h 1650084"/>
                <a:gd name="connsiteX7" fmla="*/ 0 w 4508748"/>
                <a:gd name="connsiteY7" fmla="*/ 60888 h 1650084"/>
                <a:gd name="connsiteX8" fmla="*/ 58322 w 4508748"/>
                <a:gd name="connsiteY8" fmla="*/ 2566 h 1650084"/>
                <a:gd name="connsiteX9" fmla="*/ 1335595 w 4508748"/>
                <a:gd name="connsiteY9" fmla="*/ 0 h 1650084"/>
                <a:gd name="connsiteX0" fmla="*/ 3172967 w 4508748"/>
                <a:gd name="connsiteY0" fmla="*/ 634 h 1650084"/>
                <a:gd name="connsiteX1" fmla="*/ 4450426 w 4508748"/>
                <a:gd name="connsiteY1" fmla="*/ 2566 h 1650084"/>
                <a:gd name="connsiteX2" fmla="*/ 4508748 w 4508748"/>
                <a:gd name="connsiteY2" fmla="*/ 60888 h 1650084"/>
                <a:gd name="connsiteX3" fmla="*/ 4508748 w 4508748"/>
                <a:gd name="connsiteY3" fmla="*/ 1591762 h 1650084"/>
                <a:gd name="connsiteX4" fmla="*/ 4450426 w 4508748"/>
                <a:gd name="connsiteY4" fmla="*/ 1650084 h 1650084"/>
                <a:gd name="connsiteX5" fmla="*/ 58322 w 4508748"/>
                <a:gd name="connsiteY5" fmla="*/ 1650084 h 1650084"/>
                <a:gd name="connsiteX6" fmla="*/ 0 w 4508748"/>
                <a:gd name="connsiteY6" fmla="*/ 1591762 h 1650084"/>
                <a:gd name="connsiteX7" fmla="*/ 0 w 4508748"/>
                <a:gd name="connsiteY7" fmla="*/ 60888 h 1650084"/>
                <a:gd name="connsiteX8" fmla="*/ 58322 w 4508748"/>
                <a:gd name="connsiteY8" fmla="*/ 2566 h 1650084"/>
                <a:gd name="connsiteX9" fmla="*/ 1609776 w 4508748"/>
                <a:gd name="connsiteY9" fmla="*/ 0 h 1650084"/>
                <a:gd name="connsiteX0" fmla="*/ 2929251 w 4508748"/>
                <a:gd name="connsiteY0" fmla="*/ 634 h 1650084"/>
                <a:gd name="connsiteX1" fmla="*/ 4450426 w 4508748"/>
                <a:gd name="connsiteY1" fmla="*/ 2566 h 1650084"/>
                <a:gd name="connsiteX2" fmla="*/ 4508748 w 4508748"/>
                <a:gd name="connsiteY2" fmla="*/ 60888 h 1650084"/>
                <a:gd name="connsiteX3" fmla="*/ 4508748 w 4508748"/>
                <a:gd name="connsiteY3" fmla="*/ 1591762 h 1650084"/>
                <a:gd name="connsiteX4" fmla="*/ 4450426 w 4508748"/>
                <a:gd name="connsiteY4" fmla="*/ 1650084 h 1650084"/>
                <a:gd name="connsiteX5" fmla="*/ 58322 w 4508748"/>
                <a:gd name="connsiteY5" fmla="*/ 1650084 h 1650084"/>
                <a:gd name="connsiteX6" fmla="*/ 0 w 4508748"/>
                <a:gd name="connsiteY6" fmla="*/ 1591762 h 1650084"/>
                <a:gd name="connsiteX7" fmla="*/ 0 w 4508748"/>
                <a:gd name="connsiteY7" fmla="*/ 60888 h 1650084"/>
                <a:gd name="connsiteX8" fmla="*/ 58322 w 4508748"/>
                <a:gd name="connsiteY8" fmla="*/ 2566 h 1650084"/>
                <a:gd name="connsiteX9" fmla="*/ 1609776 w 4508748"/>
                <a:gd name="connsiteY9" fmla="*/ 0 h 1650084"/>
                <a:gd name="connsiteX0" fmla="*/ 2914019 w 4508748"/>
                <a:gd name="connsiteY0" fmla="*/ 634 h 1650084"/>
                <a:gd name="connsiteX1" fmla="*/ 4450426 w 4508748"/>
                <a:gd name="connsiteY1" fmla="*/ 2566 h 1650084"/>
                <a:gd name="connsiteX2" fmla="*/ 4508748 w 4508748"/>
                <a:gd name="connsiteY2" fmla="*/ 60888 h 1650084"/>
                <a:gd name="connsiteX3" fmla="*/ 4508748 w 4508748"/>
                <a:gd name="connsiteY3" fmla="*/ 1591762 h 1650084"/>
                <a:gd name="connsiteX4" fmla="*/ 4450426 w 4508748"/>
                <a:gd name="connsiteY4" fmla="*/ 1650084 h 1650084"/>
                <a:gd name="connsiteX5" fmla="*/ 58322 w 4508748"/>
                <a:gd name="connsiteY5" fmla="*/ 1650084 h 1650084"/>
                <a:gd name="connsiteX6" fmla="*/ 0 w 4508748"/>
                <a:gd name="connsiteY6" fmla="*/ 1591762 h 1650084"/>
                <a:gd name="connsiteX7" fmla="*/ 0 w 4508748"/>
                <a:gd name="connsiteY7" fmla="*/ 60888 h 1650084"/>
                <a:gd name="connsiteX8" fmla="*/ 58322 w 4508748"/>
                <a:gd name="connsiteY8" fmla="*/ 2566 h 1650084"/>
                <a:gd name="connsiteX9" fmla="*/ 1609776 w 4508748"/>
                <a:gd name="connsiteY9" fmla="*/ 0 h 1650084"/>
                <a:gd name="connsiteX0" fmla="*/ 2914019 w 4508748"/>
                <a:gd name="connsiteY0" fmla="*/ 634 h 1650084"/>
                <a:gd name="connsiteX1" fmla="*/ 4450426 w 4508748"/>
                <a:gd name="connsiteY1" fmla="*/ 2566 h 1650084"/>
                <a:gd name="connsiteX2" fmla="*/ 4508748 w 4508748"/>
                <a:gd name="connsiteY2" fmla="*/ 60888 h 1650084"/>
                <a:gd name="connsiteX3" fmla="*/ 4508748 w 4508748"/>
                <a:gd name="connsiteY3" fmla="*/ 1591762 h 1650084"/>
                <a:gd name="connsiteX4" fmla="*/ 4450426 w 4508748"/>
                <a:gd name="connsiteY4" fmla="*/ 1650084 h 1650084"/>
                <a:gd name="connsiteX5" fmla="*/ 58322 w 4508748"/>
                <a:gd name="connsiteY5" fmla="*/ 1650084 h 1650084"/>
                <a:gd name="connsiteX6" fmla="*/ 0 w 4508748"/>
                <a:gd name="connsiteY6" fmla="*/ 1591762 h 1650084"/>
                <a:gd name="connsiteX7" fmla="*/ 0 w 4508748"/>
                <a:gd name="connsiteY7" fmla="*/ 60888 h 1650084"/>
                <a:gd name="connsiteX8" fmla="*/ 58322 w 4508748"/>
                <a:gd name="connsiteY8" fmla="*/ 2566 h 1650084"/>
                <a:gd name="connsiteX9" fmla="*/ 1609776 w 4508748"/>
                <a:gd name="connsiteY9" fmla="*/ 0 h 1650084"/>
                <a:gd name="connsiteX0" fmla="*/ 2874035 w 4508748"/>
                <a:gd name="connsiteY0" fmla="*/ 634 h 1650084"/>
                <a:gd name="connsiteX1" fmla="*/ 4450426 w 4508748"/>
                <a:gd name="connsiteY1" fmla="*/ 2566 h 1650084"/>
                <a:gd name="connsiteX2" fmla="*/ 4508748 w 4508748"/>
                <a:gd name="connsiteY2" fmla="*/ 60888 h 1650084"/>
                <a:gd name="connsiteX3" fmla="*/ 4508748 w 4508748"/>
                <a:gd name="connsiteY3" fmla="*/ 1591762 h 1650084"/>
                <a:gd name="connsiteX4" fmla="*/ 4450426 w 4508748"/>
                <a:gd name="connsiteY4" fmla="*/ 1650084 h 1650084"/>
                <a:gd name="connsiteX5" fmla="*/ 58322 w 4508748"/>
                <a:gd name="connsiteY5" fmla="*/ 1650084 h 1650084"/>
                <a:gd name="connsiteX6" fmla="*/ 0 w 4508748"/>
                <a:gd name="connsiteY6" fmla="*/ 1591762 h 1650084"/>
                <a:gd name="connsiteX7" fmla="*/ 0 w 4508748"/>
                <a:gd name="connsiteY7" fmla="*/ 60888 h 1650084"/>
                <a:gd name="connsiteX8" fmla="*/ 58322 w 4508748"/>
                <a:gd name="connsiteY8" fmla="*/ 2566 h 1650084"/>
                <a:gd name="connsiteX9" fmla="*/ 1609776 w 4508748"/>
                <a:gd name="connsiteY9" fmla="*/ 0 h 1650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8748" h="1650084">
                  <a:moveTo>
                    <a:pt x="2874035" y="634"/>
                  </a:moveTo>
                  <a:lnTo>
                    <a:pt x="4450426" y="2566"/>
                  </a:lnTo>
                  <a:cubicBezTo>
                    <a:pt x="4482636" y="2566"/>
                    <a:pt x="4508748" y="28678"/>
                    <a:pt x="4508748" y="60888"/>
                  </a:cubicBezTo>
                  <a:lnTo>
                    <a:pt x="4508748" y="1591762"/>
                  </a:lnTo>
                  <a:cubicBezTo>
                    <a:pt x="4508748" y="1623972"/>
                    <a:pt x="4482636" y="1650084"/>
                    <a:pt x="4450426" y="1650084"/>
                  </a:cubicBezTo>
                  <a:lnTo>
                    <a:pt x="58322" y="1650084"/>
                  </a:lnTo>
                  <a:cubicBezTo>
                    <a:pt x="26112" y="1650084"/>
                    <a:pt x="0" y="1623972"/>
                    <a:pt x="0" y="1591762"/>
                  </a:cubicBezTo>
                  <a:lnTo>
                    <a:pt x="0" y="60888"/>
                  </a:lnTo>
                  <a:cubicBezTo>
                    <a:pt x="0" y="28678"/>
                    <a:pt x="26112" y="2566"/>
                    <a:pt x="58322" y="2566"/>
                  </a:cubicBezTo>
                  <a:lnTo>
                    <a:pt x="1609776" y="0"/>
                  </a:lnTo>
                </a:path>
              </a:pathLst>
            </a:custGeom>
            <a:noFill/>
            <a:ln w="9525" cap="flat" cmpd="sng" algn="ctr">
              <a:gradFill flip="none" rotWithShape="1">
                <a:gsLst>
                  <a:gs pos="0">
                    <a:srgbClr val="1264B1"/>
                  </a:gs>
                  <a:gs pos="100000">
                    <a:srgbClr val="944DCF"/>
                  </a:gs>
                </a:gsLst>
                <a:lin ang="0" scaled="1"/>
                <a:tileRect/>
              </a:grad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3A4953"/>
                </a:solidFill>
                <a:effectLst/>
                <a:uLnTx/>
                <a:uFillTx/>
                <a:latin typeface="Segoe UI"/>
                <a:ea typeface="Segoe UI" pitchFamily="34" charset="0"/>
                <a:cs typeface="Segoe UI" pitchFamily="34" charset="0"/>
              </a:endParaRPr>
            </a:p>
          </p:txBody>
        </p:sp>
      </p:grpSp>
      <p:pic>
        <p:nvPicPr>
          <p:cNvPr id="35" name="!Copilot" descr="Copilot icon">
            <a:extLst>
              <a:ext uri="{FF2B5EF4-FFF2-40B4-BE49-F238E27FC236}">
                <a16:creationId xmlns:a16="http://schemas.microsoft.com/office/drawing/2014/main" id="{FD318013-71F2-E72D-16CE-A3D433385B19}"/>
              </a:ext>
            </a:extLst>
          </p:cNvPr>
          <p:cNvPicPr>
            <a:picLocks noChangeAspect="1"/>
          </p:cNvPicPr>
          <p:nvPr/>
        </p:nvPicPr>
        <p:blipFill>
          <a:blip r:embed="rId3"/>
          <a:stretch>
            <a:fillRect/>
          </a:stretch>
        </p:blipFill>
        <p:spPr>
          <a:xfrm>
            <a:off x="5710238" y="158761"/>
            <a:ext cx="636771" cy="636770"/>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41" name="TextBox 40">
            <a:extLst>
              <a:ext uri="{FF2B5EF4-FFF2-40B4-BE49-F238E27FC236}">
                <a16:creationId xmlns:a16="http://schemas.microsoft.com/office/drawing/2014/main" id="{966BB6DE-7E53-840A-3C2A-E3ABD54CD479}"/>
              </a:ext>
            </a:extLst>
          </p:cNvPr>
          <p:cNvSpPr txBox="1"/>
          <p:nvPr/>
        </p:nvSpPr>
        <p:spPr>
          <a:xfrm>
            <a:off x="0" y="6623865"/>
            <a:ext cx="6418216" cy="276999"/>
          </a:xfrm>
          <a:prstGeom prst="rect">
            <a:avLst/>
          </a:prstGeom>
          <a:noFill/>
        </p:spPr>
        <p:txBody>
          <a:bodyPr wrap="square">
            <a:spAutoFit/>
          </a:bodyPr>
          <a:lstStyle/>
          <a:p>
            <a:pPr marL="0" marR="0" lvl="0" indent="0" algn="l" defTabSz="913963" rtl="0" eaLnBrk="1" fontAlgn="auto" latinLnBrk="0" hangingPunct="1">
              <a:lnSpc>
                <a:spcPct val="100000"/>
              </a:lnSpc>
              <a:spcBef>
                <a:spcPts val="27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a:ea typeface="+mn-ea"/>
                <a:cs typeface="+mn-cs"/>
              </a:rPr>
              <a:t>Note: Not all features/products shown.</a:t>
            </a:r>
          </a:p>
        </p:txBody>
      </p:sp>
      <p:pic>
        <p:nvPicPr>
          <p:cNvPr id="2" name="Picture 1">
            <a:extLst>
              <a:ext uri="{FF2B5EF4-FFF2-40B4-BE49-F238E27FC236}">
                <a16:creationId xmlns:a16="http://schemas.microsoft.com/office/drawing/2014/main" id="{53FDC26A-00DF-A836-BF82-3057FEA8ACD2}"/>
              </a:ext>
              <a:ext uri="{C183D7F6-B498-43B3-948B-1728B52AA6E4}">
                <adec:decorative xmlns:adec="http://schemas.microsoft.com/office/drawing/2017/decorative" val="1"/>
              </a:ext>
            </a:extLst>
          </p:cNvPr>
          <p:cNvPicPr>
            <a:picLocks/>
          </p:cNvPicPr>
          <p:nvPr/>
        </p:nvPicPr>
        <p:blipFill>
          <a:blip r:embed="rId4"/>
          <a:stretch>
            <a:fillRect/>
          </a:stretch>
        </p:blipFill>
        <p:spPr>
          <a:xfrm>
            <a:off x="1242360" y="1502207"/>
            <a:ext cx="4556455" cy="4960559"/>
          </a:xfrm>
          <a:prstGeom prst="roundRect">
            <a:avLst>
              <a:gd name="adj" fmla="val 3266"/>
            </a:avLst>
          </a:prstGeom>
          <a:effectLst>
            <a:outerShdw blurRad="50800" dist="38100" dir="2700000" sx="101000" sy="101000" algn="tl" rotWithShape="0">
              <a:prstClr val="black">
                <a:alpha val="40000"/>
              </a:prstClr>
            </a:outerShdw>
          </a:effectLst>
        </p:spPr>
      </p:pic>
      <p:pic>
        <p:nvPicPr>
          <p:cNvPr id="3" name="Picture 2">
            <a:extLst>
              <a:ext uri="{FF2B5EF4-FFF2-40B4-BE49-F238E27FC236}">
                <a16:creationId xmlns:a16="http://schemas.microsoft.com/office/drawing/2014/main" id="{436BAE5A-FE76-2208-5FDD-536732567430}"/>
              </a:ext>
              <a:ext uri="{C183D7F6-B498-43B3-948B-1728B52AA6E4}">
                <adec:decorative xmlns:adec="http://schemas.microsoft.com/office/drawing/2017/decorative" val="1"/>
              </a:ext>
            </a:extLst>
          </p:cNvPr>
          <p:cNvPicPr>
            <a:picLocks/>
          </p:cNvPicPr>
          <p:nvPr/>
        </p:nvPicPr>
        <p:blipFill>
          <a:blip r:embed="rId4"/>
          <a:stretch>
            <a:fillRect/>
          </a:stretch>
        </p:blipFill>
        <p:spPr>
          <a:xfrm>
            <a:off x="6478348" y="1486961"/>
            <a:ext cx="4556455" cy="4960559"/>
          </a:xfrm>
          <a:prstGeom prst="roundRect">
            <a:avLst>
              <a:gd name="adj" fmla="val 3266"/>
            </a:avLst>
          </a:prstGeom>
          <a:effectLst>
            <a:outerShdw blurRad="50800" dist="38100" dir="2700000" sx="101000" sy="101000" algn="tl" rotWithShape="0">
              <a:prstClr val="black">
                <a:alpha val="40000"/>
              </a:prstClr>
            </a:outerShdw>
          </a:effectLst>
        </p:spPr>
      </p:pic>
      <p:grpSp>
        <p:nvGrpSpPr>
          <p:cNvPr id="4" name="Group 3">
            <a:extLst>
              <a:ext uri="{FF2B5EF4-FFF2-40B4-BE49-F238E27FC236}">
                <a16:creationId xmlns:a16="http://schemas.microsoft.com/office/drawing/2014/main" id="{C5CB5C9C-3805-70AD-3CA1-17652D061777}"/>
              </a:ext>
            </a:extLst>
          </p:cNvPr>
          <p:cNvGrpSpPr>
            <a:grpSpLocks/>
          </p:cNvGrpSpPr>
          <p:nvPr/>
        </p:nvGrpSpPr>
        <p:grpSpPr>
          <a:xfrm>
            <a:off x="3146000" y="2031619"/>
            <a:ext cx="744537" cy="744536"/>
            <a:chOff x="1347941" y="6448734"/>
            <a:chExt cx="744537" cy="744536"/>
          </a:xfrm>
        </p:grpSpPr>
        <p:grpSp>
          <p:nvGrpSpPr>
            <p:cNvPr id="5" name="Group 4">
              <a:extLst>
                <a:ext uri="{FF2B5EF4-FFF2-40B4-BE49-F238E27FC236}">
                  <a16:creationId xmlns:a16="http://schemas.microsoft.com/office/drawing/2014/main" id="{DCCC3263-7827-ABBE-CA81-700B08D756C9}"/>
                </a:ext>
              </a:extLst>
            </p:cNvPr>
            <p:cNvGrpSpPr/>
            <p:nvPr/>
          </p:nvGrpSpPr>
          <p:grpSpPr>
            <a:xfrm>
              <a:off x="1347941" y="6448734"/>
              <a:ext cx="744537" cy="744536"/>
              <a:chOff x="5553520" y="1717263"/>
              <a:chExt cx="640110" cy="640108"/>
            </a:xfrm>
          </p:grpSpPr>
          <p:sp>
            <p:nvSpPr>
              <p:cNvPr id="7" name="Oval 6">
                <a:extLst>
                  <a:ext uri="{FF2B5EF4-FFF2-40B4-BE49-F238E27FC236}">
                    <a16:creationId xmlns:a16="http://schemas.microsoft.com/office/drawing/2014/main" id="{6323EBCC-FF02-99CE-A1E4-232E9EB3B09B}"/>
                  </a:ext>
                </a:extLst>
              </p:cNvPr>
              <p:cNvSpPr/>
              <p:nvPr/>
            </p:nvSpPr>
            <p:spPr bwMode="auto">
              <a:xfrm>
                <a:off x="5553520" y="1717263"/>
                <a:ext cx="640110" cy="640108"/>
              </a:xfrm>
              <a:prstGeom prst="ellipse">
                <a:avLst/>
              </a:prstGeom>
              <a:solidFill>
                <a:srgbClr val="FFFFFF"/>
              </a:solidFill>
              <a:ln w="9525" cap="flat" cmpd="sng" algn="ctr">
                <a:noFill/>
                <a:prstDash val="solid"/>
                <a:headEnd type="none" w="med" len="med"/>
                <a:tailEnd type="none" w="med" len="med"/>
              </a:ln>
              <a:effectLst>
                <a:outerShdw blurRad="63500" sx="103000" sy="103000" algn="ctr" rotWithShape="0">
                  <a:prstClr val="black">
                    <a:alpha val="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 name="Oval 1091_1">
                <a:extLst>
                  <a:ext uri="{FF2B5EF4-FFF2-40B4-BE49-F238E27FC236}">
                    <a16:creationId xmlns:a16="http://schemas.microsoft.com/office/drawing/2014/main" id="{8187E019-EE1C-67D9-2D08-3F54CBAE6161}"/>
                  </a:ext>
                </a:extLst>
              </p:cNvPr>
              <p:cNvSpPr/>
              <p:nvPr/>
            </p:nvSpPr>
            <p:spPr bwMode="auto">
              <a:xfrm>
                <a:off x="5600765" y="1764507"/>
                <a:ext cx="545622" cy="545620"/>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grpSp>
        <p:sp>
          <p:nvSpPr>
            <p:cNvPr id="6" name="Freeform: Shape 5" descr="Icon of a person in front of a diamond">
              <a:extLst>
                <a:ext uri="{FF2B5EF4-FFF2-40B4-BE49-F238E27FC236}">
                  <a16:creationId xmlns:a16="http://schemas.microsoft.com/office/drawing/2014/main" id="{91A3D2D4-E2E2-C9A2-FF6D-EAB4898BD798}"/>
                </a:ext>
              </a:extLst>
            </p:cNvPr>
            <p:cNvSpPr>
              <a:spLocks/>
            </p:cNvSpPr>
            <p:nvPr/>
          </p:nvSpPr>
          <p:spPr>
            <a:xfrm>
              <a:off x="1573237" y="6659280"/>
              <a:ext cx="293944" cy="323442"/>
            </a:xfrm>
            <a:custGeom>
              <a:avLst/>
              <a:gdLst>
                <a:gd name="connsiteX0" fmla="*/ 430750 w 482366"/>
                <a:gd name="connsiteY0" fmla="*/ 371858 h 530772"/>
                <a:gd name="connsiteX1" fmla="*/ 372266 w 482366"/>
                <a:gd name="connsiteY1" fmla="*/ 436845 h 530772"/>
                <a:gd name="connsiteX2" fmla="*/ 398662 w 482366"/>
                <a:gd name="connsiteY2" fmla="*/ 371858 h 530772"/>
                <a:gd name="connsiteX3" fmla="*/ 252075 w 482366"/>
                <a:gd name="connsiteY3" fmla="*/ 371858 h 530772"/>
                <a:gd name="connsiteX4" fmla="*/ 278470 w 482366"/>
                <a:gd name="connsiteY4" fmla="*/ 436845 h 530772"/>
                <a:gd name="connsiteX5" fmla="*/ 219986 w 482366"/>
                <a:gd name="connsiteY5" fmla="*/ 371858 h 530772"/>
                <a:gd name="connsiteX6" fmla="*/ 324351 w 482366"/>
                <a:gd name="connsiteY6" fmla="*/ 371858 h 530772"/>
                <a:gd name="connsiteX7" fmla="*/ 324351 w 482366"/>
                <a:gd name="connsiteY7" fmla="*/ 371858 h 530772"/>
                <a:gd name="connsiteX8" fmla="*/ 364332 w 482366"/>
                <a:gd name="connsiteY8" fmla="*/ 371858 h 530772"/>
                <a:gd name="connsiteX9" fmla="*/ 325368 w 482366"/>
                <a:gd name="connsiteY9" fmla="*/ 467748 h 530772"/>
                <a:gd name="connsiteX10" fmla="*/ 286404 w 482366"/>
                <a:gd name="connsiteY10" fmla="*/ 371858 h 530772"/>
                <a:gd name="connsiteX11" fmla="*/ 408935 w 482366"/>
                <a:gd name="connsiteY11" fmla="*/ 276453 h 530772"/>
                <a:gd name="connsiteX12" fmla="*/ 440736 w 482366"/>
                <a:gd name="connsiteY12" fmla="*/ 340056 h 530772"/>
                <a:gd name="connsiteX13" fmla="*/ 397740 w 482366"/>
                <a:gd name="connsiteY13" fmla="*/ 340056 h 530772"/>
                <a:gd name="connsiteX14" fmla="*/ 377069 w 482366"/>
                <a:gd name="connsiteY14" fmla="*/ 276453 h 530772"/>
                <a:gd name="connsiteX15" fmla="*/ 273667 w 482366"/>
                <a:gd name="connsiteY15" fmla="*/ 276452 h 530772"/>
                <a:gd name="connsiteX16" fmla="*/ 252996 w 482366"/>
                <a:gd name="connsiteY16" fmla="*/ 340056 h 530772"/>
                <a:gd name="connsiteX17" fmla="*/ 210000 w 482366"/>
                <a:gd name="connsiteY17" fmla="*/ 340056 h 530772"/>
                <a:gd name="connsiteX18" fmla="*/ 241802 w 482366"/>
                <a:gd name="connsiteY18" fmla="*/ 276452 h 530772"/>
                <a:gd name="connsiteX19" fmla="*/ 324351 w 482366"/>
                <a:gd name="connsiteY19" fmla="*/ 276452 h 530772"/>
                <a:gd name="connsiteX20" fmla="*/ 324351 w 482366"/>
                <a:gd name="connsiteY20" fmla="*/ 276453 h 530772"/>
                <a:gd name="connsiteX21" fmla="*/ 343613 w 482366"/>
                <a:gd name="connsiteY21" fmla="*/ 276453 h 530772"/>
                <a:gd name="connsiteX22" fmla="*/ 364268 w 482366"/>
                <a:gd name="connsiteY22" fmla="*/ 340056 h 530772"/>
                <a:gd name="connsiteX23" fmla="*/ 326385 w 482366"/>
                <a:gd name="connsiteY23" fmla="*/ 340056 h 530772"/>
                <a:gd name="connsiteX24" fmla="*/ 326385 w 482366"/>
                <a:gd name="connsiteY24" fmla="*/ 340056 h 530772"/>
                <a:gd name="connsiteX25" fmla="*/ 286468 w 482366"/>
                <a:gd name="connsiteY25" fmla="*/ 340056 h 530772"/>
                <a:gd name="connsiteX26" fmla="*/ 307123 w 482366"/>
                <a:gd name="connsiteY26" fmla="*/ 276452 h 530772"/>
                <a:gd name="connsiteX27" fmla="*/ 326385 w 482366"/>
                <a:gd name="connsiteY27" fmla="*/ 244650 h 530772"/>
                <a:gd name="connsiteX28" fmla="*/ 231976 w 482366"/>
                <a:gd name="connsiteY28" fmla="*/ 244650 h 530772"/>
                <a:gd name="connsiteX29" fmla="*/ 229987 w 482366"/>
                <a:gd name="connsiteY29" fmla="*/ 244778 h 530772"/>
                <a:gd name="connsiteX30" fmla="*/ 217744 w 482366"/>
                <a:gd name="connsiteY30" fmla="*/ 253443 h 530772"/>
                <a:gd name="connsiteX31" fmla="*/ 170042 w 482366"/>
                <a:gd name="connsiteY31" fmla="*/ 348849 h 530772"/>
                <a:gd name="connsiteX32" fmla="*/ 169215 w 482366"/>
                <a:gd name="connsiteY32" fmla="*/ 350837 h 530772"/>
                <a:gd name="connsiteX33" fmla="*/ 172459 w 482366"/>
                <a:gd name="connsiteY33" fmla="*/ 366594 h 530772"/>
                <a:gd name="connsiteX34" fmla="*/ 315280 w 482366"/>
                <a:gd name="connsiteY34" fmla="*/ 525333 h 530772"/>
                <a:gd name="connsiteX35" fmla="*/ 323738 w 482366"/>
                <a:gd name="connsiteY35" fmla="*/ 530454 h 530772"/>
                <a:gd name="connsiteX36" fmla="*/ 324351 w 482366"/>
                <a:gd name="connsiteY36" fmla="*/ 530564 h 530772"/>
                <a:gd name="connsiteX37" fmla="*/ 324351 w 482366"/>
                <a:gd name="connsiteY37" fmla="*/ 530626 h 530772"/>
                <a:gd name="connsiteX38" fmla="*/ 325216 w 482366"/>
                <a:gd name="connsiteY38" fmla="*/ 530770 h 530772"/>
                <a:gd name="connsiteX39" fmla="*/ 325363 w 482366"/>
                <a:gd name="connsiteY39" fmla="*/ 530744 h 530772"/>
                <a:gd name="connsiteX40" fmla="*/ 325520 w 482366"/>
                <a:gd name="connsiteY40" fmla="*/ 530772 h 530772"/>
                <a:gd name="connsiteX41" fmla="*/ 326385 w 482366"/>
                <a:gd name="connsiteY41" fmla="*/ 530628 h 530772"/>
                <a:gd name="connsiteX42" fmla="*/ 326385 w 482366"/>
                <a:gd name="connsiteY42" fmla="*/ 530562 h 530772"/>
                <a:gd name="connsiteX43" fmla="*/ 326998 w 482366"/>
                <a:gd name="connsiteY43" fmla="*/ 530452 h 530772"/>
                <a:gd name="connsiteX44" fmla="*/ 335456 w 482366"/>
                <a:gd name="connsiteY44" fmla="*/ 525332 h 530772"/>
                <a:gd name="connsiteX45" fmla="*/ 478277 w 482366"/>
                <a:gd name="connsiteY45" fmla="*/ 366594 h 530772"/>
                <a:gd name="connsiteX46" fmla="*/ 481521 w 482366"/>
                <a:gd name="connsiteY46" fmla="*/ 350838 h 530772"/>
                <a:gd name="connsiteX47" fmla="*/ 480695 w 482366"/>
                <a:gd name="connsiteY47" fmla="*/ 348849 h 530772"/>
                <a:gd name="connsiteX48" fmla="*/ 432992 w 482366"/>
                <a:gd name="connsiteY48" fmla="*/ 253445 h 530772"/>
                <a:gd name="connsiteX49" fmla="*/ 420749 w 482366"/>
                <a:gd name="connsiteY49" fmla="*/ 244780 h 530772"/>
                <a:gd name="connsiteX50" fmla="*/ 418760 w 482366"/>
                <a:gd name="connsiteY50" fmla="*/ 244652 h 530772"/>
                <a:gd name="connsiteX51" fmla="*/ 326385 w 482366"/>
                <a:gd name="connsiteY51" fmla="*/ 244652 h 530772"/>
                <a:gd name="connsiteX52" fmla="*/ 136800 w 482366"/>
                <a:gd name="connsiteY52" fmla="*/ 55161 h 530772"/>
                <a:gd name="connsiteX53" fmla="*/ 136800 w 482366"/>
                <a:gd name="connsiteY53" fmla="*/ 126277 h 530772"/>
                <a:gd name="connsiteX54" fmla="*/ 126278 w 482366"/>
                <a:gd name="connsiteY54" fmla="*/ 136800 h 530772"/>
                <a:gd name="connsiteX55" fmla="*/ 55183 w 482366"/>
                <a:gd name="connsiteY55" fmla="*/ 136800 h 530772"/>
                <a:gd name="connsiteX56" fmla="*/ 294647 w 482366"/>
                <a:gd name="connsiteY56" fmla="*/ 0 h 530772"/>
                <a:gd name="connsiteX57" fmla="*/ 168369 w 482366"/>
                <a:gd name="connsiteY57" fmla="*/ 0 h 530772"/>
                <a:gd name="connsiteX58" fmla="*/ 164771 w 482366"/>
                <a:gd name="connsiteY58" fmla="*/ 0 h 530772"/>
                <a:gd name="connsiteX59" fmla="*/ 164750 w 482366"/>
                <a:gd name="connsiteY59" fmla="*/ 0 h 530772"/>
                <a:gd name="connsiteX60" fmla="*/ 161782 w 482366"/>
                <a:gd name="connsiteY60" fmla="*/ 295 h 530772"/>
                <a:gd name="connsiteX61" fmla="*/ 148649 w 482366"/>
                <a:gd name="connsiteY61" fmla="*/ 3199 h 530772"/>
                <a:gd name="connsiteX62" fmla="*/ 144104 w 482366"/>
                <a:gd name="connsiteY62" fmla="*/ 5640 h 530772"/>
                <a:gd name="connsiteX63" fmla="*/ 141410 w 482366"/>
                <a:gd name="connsiteY63" fmla="*/ 7071 h 530772"/>
                <a:gd name="connsiteX64" fmla="*/ 136800 w 482366"/>
                <a:gd name="connsiteY64" fmla="*/ 10860 h 530772"/>
                <a:gd name="connsiteX65" fmla="*/ 135011 w 482366"/>
                <a:gd name="connsiteY65" fmla="*/ 12333 h 530772"/>
                <a:gd name="connsiteX66" fmla="*/ 12332 w 482366"/>
                <a:gd name="connsiteY66" fmla="*/ 134991 h 530772"/>
                <a:gd name="connsiteX67" fmla="*/ 0 w 482366"/>
                <a:gd name="connsiteY67" fmla="*/ 164749 h 530772"/>
                <a:gd name="connsiteX68" fmla="*/ 0 w 482366"/>
                <a:gd name="connsiteY68" fmla="*/ 168370 h 530772"/>
                <a:gd name="connsiteX69" fmla="*/ 0 w 482366"/>
                <a:gd name="connsiteY69" fmla="*/ 378831 h 530772"/>
                <a:gd name="connsiteX70" fmla="*/ 42092 w 482366"/>
                <a:gd name="connsiteY70" fmla="*/ 420923 h 530772"/>
                <a:gd name="connsiteX71" fmla="*/ 181170 w 482366"/>
                <a:gd name="connsiteY71" fmla="*/ 420923 h 530772"/>
                <a:gd name="connsiteX72" fmla="*/ 152761 w 482366"/>
                <a:gd name="connsiteY72" fmla="*/ 389354 h 530772"/>
                <a:gd name="connsiteX73" fmla="*/ 42092 w 482366"/>
                <a:gd name="connsiteY73" fmla="*/ 389354 h 530772"/>
                <a:gd name="connsiteX74" fmla="*/ 31569 w 482366"/>
                <a:gd name="connsiteY74" fmla="*/ 378831 h 530772"/>
                <a:gd name="connsiteX75" fmla="*/ 31569 w 482366"/>
                <a:gd name="connsiteY75" fmla="*/ 168370 h 530772"/>
                <a:gd name="connsiteX76" fmla="*/ 126278 w 482366"/>
                <a:gd name="connsiteY76" fmla="*/ 168370 h 530772"/>
                <a:gd name="connsiteX77" fmla="*/ 168369 w 482366"/>
                <a:gd name="connsiteY77" fmla="*/ 126277 h 530772"/>
                <a:gd name="connsiteX78" fmla="*/ 168369 w 482366"/>
                <a:gd name="connsiteY78" fmla="*/ 31569 h 530772"/>
                <a:gd name="connsiteX79" fmla="*/ 294647 w 482366"/>
                <a:gd name="connsiteY79" fmla="*/ 31569 h 530772"/>
                <a:gd name="connsiteX80" fmla="*/ 305171 w 482366"/>
                <a:gd name="connsiteY80" fmla="*/ 42093 h 530772"/>
                <a:gd name="connsiteX81" fmla="*/ 305171 w 482366"/>
                <a:gd name="connsiteY81" fmla="*/ 217419 h 530772"/>
                <a:gd name="connsiteX82" fmla="*/ 332469 w 482366"/>
                <a:gd name="connsiteY82" fmla="*/ 217419 h 530772"/>
                <a:gd name="connsiteX83" fmla="*/ 336740 w 482366"/>
                <a:gd name="connsiteY83" fmla="*/ 217419 h 530772"/>
                <a:gd name="connsiteX84" fmla="*/ 336740 w 482366"/>
                <a:gd name="connsiteY84" fmla="*/ 42093 h 530772"/>
                <a:gd name="connsiteX85" fmla="*/ 294647 w 482366"/>
                <a:gd name="connsiteY85" fmla="*/ 0 h 53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82366" h="530772">
                  <a:moveTo>
                    <a:pt x="430750" y="371858"/>
                  </a:moveTo>
                  <a:lnTo>
                    <a:pt x="372266" y="436845"/>
                  </a:lnTo>
                  <a:lnTo>
                    <a:pt x="398662" y="371858"/>
                  </a:lnTo>
                  <a:close/>
                  <a:moveTo>
                    <a:pt x="252075" y="371858"/>
                  </a:moveTo>
                  <a:lnTo>
                    <a:pt x="278470" y="436845"/>
                  </a:lnTo>
                  <a:lnTo>
                    <a:pt x="219986" y="371858"/>
                  </a:lnTo>
                  <a:close/>
                  <a:moveTo>
                    <a:pt x="324351" y="371858"/>
                  </a:moveTo>
                  <a:lnTo>
                    <a:pt x="324351" y="371858"/>
                  </a:lnTo>
                  <a:lnTo>
                    <a:pt x="364332" y="371858"/>
                  </a:lnTo>
                  <a:lnTo>
                    <a:pt x="325368" y="467748"/>
                  </a:lnTo>
                  <a:lnTo>
                    <a:pt x="286404" y="371858"/>
                  </a:lnTo>
                  <a:close/>
                  <a:moveTo>
                    <a:pt x="408935" y="276453"/>
                  </a:moveTo>
                  <a:lnTo>
                    <a:pt x="440736" y="340056"/>
                  </a:lnTo>
                  <a:lnTo>
                    <a:pt x="397740" y="340056"/>
                  </a:lnTo>
                  <a:lnTo>
                    <a:pt x="377069" y="276453"/>
                  </a:lnTo>
                  <a:close/>
                  <a:moveTo>
                    <a:pt x="273667" y="276452"/>
                  </a:moveTo>
                  <a:lnTo>
                    <a:pt x="252996" y="340056"/>
                  </a:lnTo>
                  <a:lnTo>
                    <a:pt x="210000" y="340056"/>
                  </a:lnTo>
                  <a:lnTo>
                    <a:pt x="241802" y="276452"/>
                  </a:lnTo>
                  <a:close/>
                  <a:moveTo>
                    <a:pt x="324351" y="276452"/>
                  </a:moveTo>
                  <a:lnTo>
                    <a:pt x="324351" y="276453"/>
                  </a:lnTo>
                  <a:lnTo>
                    <a:pt x="343613" y="276453"/>
                  </a:lnTo>
                  <a:lnTo>
                    <a:pt x="364268" y="340056"/>
                  </a:lnTo>
                  <a:lnTo>
                    <a:pt x="326385" y="340056"/>
                  </a:lnTo>
                  <a:lnTo>
                    <a:pt x="326385" y="340056"/>
                  </a:lnTo>
                  <a:lnTo>
                    <a:pt x="286468" y="340056"/>
                  </a:lnTo>
                  <a:lnTo>
                    <a:pt x="307123" y="276452"/>
                  </a:lnTo>
                  <a:close/>
                  <a:moveTo>
                    <a:pt x="326385" y="244650"/>
                  </a:moveTo>
                  <a:lnTo>
                    <a:pt x="231976" y="244650"/>
                  </a:lnTo>
                  <a:lnTo>
                    <a:pt x="229987" y="244778"/>
                  </a:lnTo>
                  <a:cubicBezTo>
                    <a:pt x="224715" y="245439"/>
                    <a:pt x="220120" y="248690"/>
                    <a:pt x="217744" y="253443"/>
                  </a:cubicBezTo>
                  <a:lnTo>
                    <a:pt x="170042" y="348849"/>
                  </a:lnTo>
                  <a:lnTo>
                    <a:pt x="169215" y="350837"/>
                  </a:lnTo>
                  <a:cubicBezTo>
                    <a:pt x="167363" y="356289"/>
                    <a:pt x="168604" y="362317"/>
                    <a:pt x="172459" y="366594"/>
                  </a:cubicBezTo>
                  <a:lnTo>
                    <a:pt x="315280" y="525333"/>
                  </a:lnTo>
                  <a:cubicBezTo>
                    <a:pt x="317466" y="527917"/>
                    <a:pt x="320437" y="529715"/>
                    <a:pt x="323738" y="530454"/>
                  </a:cubicBezTo>
                  <a:lnTo>
                    <a:pt x="324351" y="530564"/>
                  </a:lnTo>
                  <a:lnTo>
                    <a:pt x="324351" y="530626"/>
                  </a:lnTo>
                  <a:lnTo>
                    <a:pt x="325216" y="530770"/>
                  </a:lnTo>
                  <a:lnTo>
                    <a:pt x="325363" y="530744"/>
                  </a:lnTo>
                  <a:lnTo>
                    <a:pt x="325520" y="530772"/>
                  </a:lnTo>
                  <a:lnTo>
                    <a:pt x="326385" y="530628"/>
                  </a:lnTo>
                  <a:lnTo>
                    <a:pt x="326385" y="530562"/>
                  </a:lnTo>
                  <a:lnTo>
                    <a:pt x="326998" y="530452"/>
                  </a:lnTo>
                  <a:cubicBezTo>
                    <a:pt x="330299" y="529714"/>
                    <a:pt x="333270" y="527916"/>
                    <a:pt x="335456" y="525332"/>
                  </a:cubicBezTo>
                  <a:lnTo>
                    <a:pt x="478277" y="366594"/>
                  </a:lnTo>
                  <a:cubicBezTo>
                    <a:pt x="482132" y="362318"/>
                    <a:pt x="483373" y="356289"/>
                    <a:pt x="481521" y="350838"/>
                  </a:cubicBezTo>
                  <a:lnTo>
                    <a:pt x="480695" y="348849"/>
                  </a:lnTo>
                  <a:lnTo>
                    <a:pt x="432992" y="253445"/>
                  </a:lnTo>
                  <a:cubicBezTo>
                    <a:pt x="430616" y="248692"/>
                    <a:pt x="426021" y="245441"/>
                    <a:pt x="420749" y="244780"/>
                  </a:cubicBezTo>
                  <a:lnTo>
                    <a:pt x="418760" y="244652"/>
                  </a:lnTo>
                  <a:lnTo>
                    <a:pt x="326385" y="244652"/>
                  </a:lnTo>
                  <a:close/>
                  <a:moveTo>
                    <a:pt x="136800" y="55161"/>
                  </a:moveTo>
                  <a:lnTo>
                    <a:pt x="136800" y="126277"/>
                  </a:lnTo>
                  <a:cubicBezTo>
                    <a:pt x="136800" y="132064"/>
                    <a:pt x="132086" y="136800"/>
                    <a:pt x="126278" y="136800"/>
                  </a:cubicBezTo>
                  <a:lnTo>
                    <a:pt x="55183" y="136800"/>
                  </a:lnTo>
                  <a:close/>
                  <a:moveTo>
                    <a:pt x="294647" y="0"/>
                  </a:moveTo>
                  <a:lnTo>
                    <a:pt x="168369" y="0"/>
                  </a:lnTo>
                  <a:lnTo>
                    <a:pt x="164771" y="0"/>
                  </a:lnTo>
                  <a:lnTo>
                    <a:pt x="164750" y="0"/>
                  </a:lnTo>
                  <a:cubicBezTo>
                    <a:pt x="163739" y="0"/>
                    <a:pt x="162771" y="232"/>
                    <a:pt x="161782" y="295"/>
                  </a:cubicBezTo>
                  <a:cubicBezTo>
                    <a:pt x="157258" y="610"/>
                    <a:pt x="152795" y="1473"/>
                    <a:pt x="148649" y="3199"/>
                  </a:cubicBezTo>
                  <a:cubicBezTo>
                    <a:pt x="147071" y="3872"/>
                    <a:pt x="145598" y="4798"/>
                    <a:pt x="144104" y="5640"/>
                  </a:cubicBezTo>
                  <a:cubicBezTo>
                    <a:pt x="143220" y="6124"/>
                    <a:pt x="142252" y="6503"/>
                    <a:pt x="141410" y="7071"/>
                  </a:cubicBezTo>
                  <a:cubicBezTo>
                    <a:pt x="139768" y="8188"/>
                    <a:pt x="138294" y="9513"/>
                    <a:pt x="136800" y="10860"/>
                  </a:cubicBezTo>
                  <a:cubicBezTo>
                    <a:pt x="136232" y="11365"/>
                    <a:pt x="135558" y="11786"/>
                    <a:pt x="135011" y="12333"/>
                  </a:cubicBezTo>
                  <a:lnTo>
                    <a:pt x="12332" y="134991"/>
                  </a:lnTo>
                  <a:cubicBezTo>
                    <a:pt x="4440" y="142882"/>
                    <a:pt x="0" y="153595"/>
                    <a:pt x="0" y="164749"/>
                  </a:cubicBezTo>
                  <a:lnTo>
                    <a:pt x="0" y="168370"/>
                  </a:lnTo>
                  <a:lnTo>
                    <a:pt x="0" y="378831"/>
                  </a:lnTo>
                  <a:cubicBezTo>
                    <a:pt x="0" y="402065"/>
                    <a:pt x="18857" y="420923"/>
                    <a:pt x="42092" y="420923"/>
                  </a:cubicBezTo>
                  <a:lnTo>
                    <a:pt x="181170" y="420923"/>
                  </a:lnTo>
                  <a:lnTo>
                    <a:pt x="152761" y="389354"/>
                  </a:lnTo>
                  <a:lnTo>
                    <a:pt x="42092" y="389354"/>
                  </a:lnTo>
                  <a:cubicBezTo>
                    <a:pt x="36283" y="389354"/>
                    <a:pt x="31569" y="384618"/>
                    <a:pt x="31569" y="378831"/>
                  </a:cubicBezTo>
                  <a:lnTo>
                    <a:pt x="31569" y="168370"/>
                  </a:lnTo>
                  <a:lnTo>
                    <a:pt x="126278" y="168370"/>
                  </a:lnTo>
                  <a:cubicBezTo>
                    <a:pt x="149512" y="168370"/>
                    <a:pt x="168369" y="149511"/>
                    <a:pt x="168369" y="126277"/>
                  </a:cubicBezTo>
                  <a:lnTo>
                    <a:pt x="168369" y="31569"/>
                  </a:lnTo>
                  <a:lnTo>
                    <a:pt x="294647" y="31569"/>
                  </a:lnTo>
                  <a:cubicBezTo>
                    <a:pt x="300457" y="31569"/>
                    <a:pt x="305171" y="36304"/>
                    <a:pt x="305171" y="42093"/>
                  </a:cubicBezTo>
                  <a:lnTo>
                    <a:pt x="305171" y="217419"/>
                  </a:lnTo>
                  <a:lnTo>
                    <a:pt x="332469" y="217419"/>
                  </a:lnTo>
                  <a:lnTo>
                    <a:pt x="336740" y="217419"/>
                  </a:lnTo>
                  <a:lnTo>
                    <a:pt x="336740" y="42093"/>
                  </a:lnTo>
                  <a:cubicBezTo>
                    <a:pt x="336740" y="18857"/>
                    <a:pt x="317883" y="0"/>
                    <a:pt x="294647" y="0"/>
                  </a:cubicBezTo>
                  <a:close/>
                </a:path>
              </a:pathLst>
            </a:custGeom>
            <a:solidFill>
              <a:srgbClr val="212121"/>
            </a:solidFill>
            <a:ln w="13097" cap="flat">
              <a:noFill/>
              <a:prstDash val="solid"/>
              <a:miter/>
            </a:ln>
          </p:spPr>
          <p:txBody>
            <a:bodyPr wrap="square" rtlCol="0" anchor="ct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grpSp>
      <p:sp>
        <p:nvSpPr>
          <p:cNvPr id="13" name="Arc 12">
            <a:extLst>
              <a:ext uri="{FF2B5EF4-FFF2-40B4-BE49-F238E27FC236}">
                <a16:creationId xmlns:a16="http://schemas.microsoft.com/office/drawing/2014/main" id="{10B93A2F-5889-D8D9-1B34-73B7ECE6DF90}"/>
              </a:ext>
            </a:extLst>
          </p:cNvPr>
          <p:cNvSpPr/>
          <p:nvPr/>
        </p:nvSpPr>
        <p:spPr>
          <a:xfrm>
            <a:off x="3147936" y="2033555"/>
            <a:ext cx="740664" cy="740664"/>
          </a:xfrm>
          <a:prstGeom prst="arc">
            <a:avLst>
              <a:gd name="adj1" fmla="val 13985583"/>
              <a:gd name="adj2" fmla="val 18591539"/>
            </a:avLst>
          </a:prstGeom>
          <a:noFill/>
          <a:ln w="19050" cap="rnd" cmpd="sng" algn="ctr">
            <a:solidFill>
              <a:srgbClr val="7030A0"/>
            </a:solidFill>
            <a:prstDash val="solid"/>
            <a:headEnd type="none" w="lg" len="med"/>
            <a:tailEnd type="none" w="lg" len="med"/>
          </a:ln>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grpSp>
        <p:nvGrpSpPr>
          <p:cNvPr id="19" name="Group 18">
            <a:extLst>
              <a:ext uri="{FF2B5EF4-FFF2-40B4-BE49-F238E27FC236}">
                <a16:creationId xmlns:a16="http://schemas.microsoft.com/office/drawing/2014/main" id="{67C01DB5-9466-8C0F-32E7-DD2BC17DA667}"/>
              </a:ext>
            </a:extLst>
          </p:cNvPr>
          <p:cNvGrpSpPr/>
          <p:nvPr/>
        </p:nvGrpSpPr>
        <p:grpSpPr>
          <a:xfrm>
            <a:off x="8384307" y="2030862"/>
            <a:ext cx="744537" cy="746051"/>
            <a:chOff x="3568784" y="3962019"/>
            <a:chExt cx="744537" cy="746051"/>
          </a:xfrm>
        </p:grpSpPr>
        <p:grpSp>
          <p:nvGrpSpPr>
            <p:cNvPr id="20" name="Group 19">
              <a:extLst>
                <a:ext uri="{FF2B5EF4-FFF2-40B4-BE49-F238E27FC236}">
                  <a16:creationId xmlns:a16="http://schemas.microsoft.com/office/drawing/2014/main" id="{F560D362-0A8F-2AAB-BBCD-D58CEF0E63C7}"/>
                </a:ext>
              </a:extLst>
            </p:cNvPr>
            <p:cNvGrpSpPr>
              <a:grpSpLocks/>
            </p:cNvGrpSpPr>
            <p:nvPr/>
          </p:nvGrpSpPr>
          <p:grpSpPr>
            <a:xfrm>
              <a:off x="3568784" y="3963534"/>
              <a:ext cx="744537" cy="744536"/>
              <a:chOff x="3568784" y="6329162"/>
              <a:chExt cx="744537" cy="744536"/>
            </a:xfrm>
          </p:grpSpPr>
          <p:grpSp>
            <p:nvGrpSpPr>
              <p:cNvPr id="33" name="Group 32">
                <a:extLst>
                  <a:ext uri="{FF2B5EF4-FFF2-40B4-BE49-F238E27FC236}">
                    <a16:creationId xmlns:a16="http://schemas.microsoft.com/office/drawing/2014/main" id="{4CE0B825-1795-2029-CCD4-C78CE64E30CE}"/>
                  </a:ext>
                </a:extLst>
              </p:cNvPr>
              <p:cNvGrpSpPr/>
              <p:nvPr/>
            </p:nvGrpSpPr>
            <p:grpSpPr>
              <a:xfrm>
                <a:off x="3568784" y="6329162"/>
                <a:ext cx="744537" cy="744536"/>
                <a:chOff x="5553520" y="1717263"/>
                <a:chExt cx="640110" cy="640108"/>
              </a:xfrm>
            </p:grpSpPr>
            <p:sp>
              <p:nvSpPr>
                <p:cNvPr id="38" name="Oval 37">
                  <a:extLst>
                    <a:ext uri="{FF2B5EF4-FFF2-40B4-BE49-F238E27FC236}">
                      <a16:creationId xmlns:a16="http://schemas.microsoft.com/office/drawing/2014/main" id="{C6B922DE-0835-C6B3-87B9-9669D57345B3}"/>
                    </a:ext>
                  </a:extLst>
                </p:cNvPr>
                <p:cNvSpPr/>
                <p:nvPr/>
              </p:nvSpPr>
              <p:spPr bwMode="auto">
                <a:xfrm>
                  <a:off x="5553520" y="1717263"/>
                  <a:ext cx="640110" cy="640108"/>
                </a:xfrm>
                <a:prstGeom prst="ellipse">
                  <a:avLst/>
                </a:prstGeom>
                <a:solidFill>
                  <a:srgbClr val="FFFFFF"/>
                </a:solidFill>
                <a:ln w="9525" cap="flat" cmpd="sng" algn="ctr">
                  <a:noFill/>
                  <a:prstDash val="solid"/>
                  <a:headEnd type="none" w="med" len="med"/>
                  <a:tailEnd type="none" w="med" len="med"/>
                </a:ln>
                <a:effectLst>
                  <a:outerShdw blurRad="63500" sx="103000" sy="103000" algn="ctr" rotWithShape="0">
                    <a:prstClr val="black">
                      <a:alpha val="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2" name="Oval 1091_1">
                  <a:extLst>
                    <a:ext uri="{FF2B5EF4-FFF2-40B4-BE49-F238E27FC236}">
                      <a16:creationId xmlns:a16="http://schemas.microsoft.com/office/drawing/2014/main" id="{CF078452-7AE6-D02D-5D89-6E4CE1645E84}"/>
                    </a:ext>
                  </a:extLst>
                </p:cNvPr>
                <p:cNvSpPr/>
                <p:nvPr/>
              </p:nvSpPr>
              <p:spPr bwMode="auto">
                <a:xfrm>
                  <a:off x="5600766" y="1764506"/>
                  <a:ext cx="545622" cy="545620"/>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pic>
            <p:nvPicPr>
              <p:cNvPr id="34" name="Graphic 33">
                <a:extLst>
                  <a:ext uri="{FF2B5EF4-FFF2-40B4-BE49-F238E27FC236}">
                    <a16:creationId xmlns:a16="http://schemas.microsoft.com/office/drawing/2014/main" id="{75CC6FB6-9F1D-9FB3-E435-B606101CB4F1}"/>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3795375" y="6555752"/>
                <a:ext cx="291356" cy="291356"/>
              </a:xfrm>
              <a:prstGeom prst="rect">
                <a:avLst/>
              </a:prstGeom>
            </p:spPr>
          </p:pic>
        </p:grpSp>
        <p:sp>
          <p:nvSpPr>
            <p:cNvPr id="21" name="Arc 20">
              <a:extLst>
                <a:ext uri="{FF2B5EF4-FFF2-40B4-BE49-F238E27FC236}">
                  <a16:creationId xmlns:a16="http://schemas.microsoft.com/office/drawing/2014/main" id="{9C7D507A-59C1-F745-FC9A-E6E14E3B03E2}"/>
                </a:ext>
              </a:extLst>
            </p:cNvPr>
            <p:cNvSpPr/>
            <p:nvPr/>
          </p:nvSpPr>
          <p:spPr>
            <a:xfrm>
              <a:off x="3570720" y="3962019"/>
              <a:ext cx="740664" cy="740664"/>
            </a:xfrm>
            <a:prstGeom prst="arc">
              <a:avLst>
                <a:gd name="adj1" fmla="val 13985583"/>
                <a:gd name="adj2" fmla="val 18591539"/>
              </a:avLst>
            </a:prstGeom>
            <a:noFill/>
            <a:ln w="19050" cap="rnd" cmpd="sng" algn="ctr">
              <a:solidFill>
                <a:srgbClr val="7030A0"/>
              </a:solidFill>
              <a:prstDash val="solid"/>
              <a:headEnd type="none" w="lg" len="med"/>
              <a:tailEnd type="none" w="lg" len="med"/>
            </a:ln>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grpSp>
      <p:sp>
        <p:nvSpPr>
          <p:cNvPr id="43" name="TextBox 42">
            <a:extLst>
              <a:ext uri="{FF2B5EF4-FFF2-40B4-BE49-F238E27FC236}">
                <a16:creationId xmlns:a16="http://schemas.microsoft.com/office/drawing/2014/main" id="{BC8180FE-42D9-0206-EE87-E71A4DA98A71}"/>
              </a:ext>
            </a:extLst>
          </p:cNvPr>
          <p:cNvSpPr txBox="1"/>
          <p:nvPr/>
        </p:nvSpPr>
        <p:spPr>
          <a:xfrm>
            <a:off x="6685458" y="2821357"/>
            <a:ext cx="4142231" cy="43088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Copilot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Microsoft 365 Business Premium</a:t>
            </a:r>
          </a:p>
        </p:txBody>
      </p:sp>
      <p:sp>
        <p:nvSpPr>
          <p:cNvPr id="44" name="TextBox 43">
            <a:extLst>
              <a:ext uri="{FF2B5EF4-FFF2-40B4-BE49-F238E27FC236}">
                <a16:creationId xmlns:a16="http://schemas.microsoft.com/office/drawing/2014/main" id="{39F277E6-06B4-E0B3-DAC4-1B9816718545}"/>
              </a:ext>
            </a:extLst>
          </p:cNvPr>
          <p:cNvSpPr txBox="1"/>
          <p:nvPr/>
        </p:nvSpPr>
        <p:spPr>
          <a:xfrm>
            <a:off x="1460310" y="2821357"/>
            <a:ext cx="4137594" cy="43088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Copilot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 M365 Business Standard</a:t>
            </a:r>
          </a:p>
        </p:txBody>
      </p:sp>
      <p:sp>
        <p:nvSpPr>
          <p:cNvPr id="45" name="Rectangle 44">
            <a:extLst>
              <a:ext uri="{FF2B5EF4-FFF2-40B4-BE49-F238E27FC236}">
                <a16:creationId xmlns:a16="http://schemas.microsoft.com/office/drawing/2014/main" id="{58B27CFD-1C49-0F43-5284-23EF88981628}"/>
              </a:ext>
            </a:extLst>
          </p:cNvPr>
          <p:cNvSpPr/>
          <p:nvPr/>
        </p:nvSpPr>
        <p:spPr bwMode="auto">
          <a:xfrm>
            <a:off x="1438632" y="3371424"/>
            <a:ext cx="4159272" cy="246888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227013" marR="0" lvl="0" indent="0" algn="l"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Segoe UI Semibold"/>
                <a:ea typeface="+mn-ea"/>
                <a:cs typeface="+mn-cs"/>
              </a:rPr>
              <a:t>Multi-factor Authentication and security defaults </a:t>
            </a:r>
            <a:r>
              <a:rPr kumimoji="0" lang="en-US" sz="1100" b="0" i="0" u="none" strike="noStrike" kern="1200" cap="none" spc="0" normalizeH="0" baseline="0" noProof="0" dirty="0">
                <a:ln>
                  <a:noFill/>
                </a:ln>
                <a:solidFill>
                  <a:srgbClr val="000000"/>
                </a:solidFill>
                <a:effectLst/>
                <a:uLnTx/>
                <a:uFillTx/>
                <a:latin typeface="Segoe UI"/>
                <a:ea typeface="+mn-ea"/>
                <a:cs typeface="+mn-cs"/>
              </a:rPr>
              <a:t>when accessing M365 to use Copilot</a:t>
            </a:r>
          </a:p>
          <a:p>
            <a:pPr marL="227013"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Segoe UI"/>
              <a:ea typeface="+mn-ea"/>
              <a:cs typeface="+mn-cs"/>
            </a:endParaRPr>
          </a:p>
          <a:p>
            <a:pPr marL="227013" marR="0" lvl="0" indent="0" algn="l"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Basic security controls for mobile devices </a:t>
            </a:r>
            <a:r>
              <a:rPr kumimoji="0" lang="en-US" sz="1100" b="0" i="0" u="none" strike="noStrike" kern="1200" cap="none" spc="0" normalizeH="0" baseline="0" noProof="0" dirty="0">
                <a:ln>
                  <a:noFill/>
                </a:ln>
                <a:solidFill>
                  <a:srgbClr val="000000"/>
                </a:solidFill>
                <a:effectLst/>
                <a:uLnTx/>
                <a:uFillTx/>
                <a:latin typeface="Segoe UI"/>
                <a:ea typeface="+mn-ea"/>
                <a:cs typeface="+mn-cs"/>
              </a:rPr>
              <a:t>accessing M365 resources </a:t>
            </a:r>
          </a:p>
          <a:p>
            <a:pPr marL="227013"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Segoe UI"/>
              <a:ea typeface="+mn-ea"/>
              <a:cs typeface="+mn-cs"/>
            </a:endParaRPr>
          </a:p>
          <a:p>
            <a:pPr marL="227013" marR="0" lvl="0" indent="0" algn="l"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Basic content search </a:t>
            </a:r>
            <a:r>
              <a:rPr kumimoji="0" lang="en-US" sz="1100" b="0" i="0" u="none" strike="noStrike" kern="1200" cap="none" spc="0" normalizeH="0" baseline="0" noProof="0" dirty="0">
                <a:ln>
                  <a:noFill/>
                </a:ln>
                <a:solidFill>
                  <a:srgbClr val="000000"/>
                </a:solidFill>
                <a:effectLst/>
                <a:uLnTx/>
                <a:uFillTx/>
                <a:latin typeface="Segoe UI"/>
                <a:ea typeface="+mn-ea"/>
                <a:cs typeface="+mn-cs"/>
              </a:rPr>
              <a:t>for Copilot prompts and interactions</a:t>
            </a:r>
          </a:p>
          <a:p>
            <a:pPr marL="227013"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Segoe UI"/>
              <a:ea typeface="+mn-ea"/>
              <a:cs typeface="+mn-cs"/>
            </a:endParaRPr>
          </a:p>
          <a:p>
            <a:pPr marL="227013" marR="0" lvl="0" indent="0" algn="l"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Audit logs and retention or deletion policies </a:t>
            </a:r>
            <a:r>
              <a:rPr kumimoji="0" lang="en-US" sz="1100" b="0" i="0" u="none" strike="noStrike" kern="1200" cap="none" spc="0" normalizeH="0" baseline="0" noProof="0" dirty="0">
                <a:ln>
                  <a:noFill/>
                </a:ln>
                <a:solidFill>
                  <a:srgbClr val="000000"/>
                </a:solidFill>
                <a:effectLst/>
                <a:uLnTx/>
                <a:uFillTx/>
                <a:latin typeface="Segoe UI"/>
                <a:ea typeface="+mn-ea"/>
                <a:cs typeface="+mn-cs"/>
              </a:rPr>
              <a:t>for Copilot interactions</a:t>
            </a:r>
          </a:p>
          <a:p>
            <a:pPr marL="227013"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Segoe UI"/>
              <a:ea typeface="+mn-ea"/>
              <a:cs typeface="+mn-cs"/>
            </a:endParaRPr>
          </a:p>
          <a:p>
            <a:pPr marL="227013" marR="0" lvl="0" indent="0" algn="l"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Prohibit copilot from including sensitive data in responses </a:t>
            </a:r>
            <a:r>
              <a:rPr kumimoji="0" lang="en-US" sz="1100" b="0" i="0" u="none" strike="noStrike" kern="1200" cap="none" spc="0" normalizeH="0" baseline="0" noProof="0" dirty="0">
                <a:ln>
                  <a:noFill/>
                </a:ln>
                <a:solidFill>
                  <a:srgbClr val="000000"/>
                </a:solidFill>
                <a:effectLst/>
                <a:uLnTx/>
                <a:uFillTx/>
                <a:latin typeface="Segoe UI"/>
                <a:ea typeface="+mn-ea"/>
                <a:cs typeface="+mn-cs"/>
              </a:rPr>
              <a:t>for users that have no extract permissions</a:t>
            </a:r>
          </a:p>
          <a:p>
            <a:pPr marL="227013"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463668"/>
              </a:solidFill>
              <a:effectLst/>
              <a:uLnTx/>
              <a:uFillTx/>
              <a:latin typeface="Segoe UI" panose="020B0502040204020203" pitchFamily="34" charset="0"/>
              <a:ea typeface="+mn-ea"/>
              <a:cs typeface="+mn-cs"/>
            </a:endParaRPr>
          </a:p>
          <a:p>
            <a:pPr marL="227013" marR="0" lvl="0" indent="0" algn="l"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Exclude sensitive files from being processed by Copilot </a:t>
            </a:r>
            <a:r>
              <a:rPr kumimoji="0" lang="en-US" sz="1100" b="0" i="0" u="none" strike="noStrike" kern="1200" cap="none" spc="0" normalizeH="0" baseline="0" noProof="0" dirty="0">
                <a:ln>
                  <a:noFill/>
                </a:ln>
                <a:solidFill>
                  <a:srgbClr val="000000"/>
                </a:solidFill>
                <a:effectLst/>
                <a:uLnTx/>
                <a:uFillTx/>
                <a:latin typeface="Segoe UI"/>
                <a:ea typeface="+mn-ea"/>
                <a:cs typeface="+mn-cs"/>
              </a:rPr>
              <a:t>for users that have no view permission</a:t>
            </a:r>
          </a:p>
          <a:p>
            <a:pPr marL="227013"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Segoe UI"/>
              <a:ea typeface="+mn-ea"/>
              <a:cs typeface="+mn-cs"/>
            </a:endParaRPr>
          </a:p>
          <a:p>
            <a:pPr marL="227013"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46" name="Rectangle 45">
            <a:extLst>
              <a:ext uri="{FF2B5EF4-FFF2-40B4-BE49-F238E27FC236}">
                <a16:creationId xmlns:a16="http://schemas.microsoft.com/office/drawing/2014/main" id="{0A048655-A42A-3923-9C43-68882F2118FF}"/>
              </a:ext>
            </a:extLst>
          </p:cNvPr>
          <p:cNvSpPr/>
          <p:nvPr/>
        </p:nvSpPr>
        <p:spPr bwMode="auto">
          <a:xfrm>
            <a:off x="6478348" y="3366054"/>
            <a:ext cx="4556455" cy="298815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Segoe UI Semibold"/>
                <a:ea typeface="+mn-ea"/>
                <a:cs typeface="+mn-cs"/>
              </a:rPr>
              <a:t>Everything in M365 Business Standard, plus:</a:t>
            </a:r>
          </a:p>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Segoe UI Semibold"/>
              <a:ea typeface="+mn-ea"/>
              <a:cs typeface="+mn-cs"/>
            </a:endParaRPr>
          </a:p>
          <a:p>
            <a:pPr marL="227013" marR="0" lvl="0" indent="0" algn="l" defTabSz="93274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Segoe UI Semibold"/>
                <a:ea typeface="+mn-ea"/>
                <a:cs typeface="+mn-cs"/>
              </a:rPr>
              <a:t>Conditional Access </a:t>
            </a:r>
            <a:r>
              <a:rPr kumimoji="0" lang="en-US" sz="1100" b="0" i="0" u="none" strike="noStrike" kern="1200" cap="none" spc="0" normalizeH="0" baseline="0" noProof="0" dirty="0">
                <a:ln>
                  <a:noFill/>
                </a:ln>
                <a:solidFill>
                  <a:srgbClr val="000000"/>
                </a:solidFill>
                <a:effectLst/>
                <a:uLnTx/>
                <a:uFillTx/>
                <a:latin typeface="Segoe UI"/>
                <a:ea typeface="+mn-ea"/>
                <a:cs typeface="+mn-cs"/>
              </a:rPr>
              <a:t>policies</a:t>
            </a:r>
            <a:r>
              <a:rPr kumimoji="0" lang="en-US" sz="1100" b="0" i="0" u="none" strike="noStrike" kern="1200" cap="none" spc="0" normalizeH="0" baseline="0" noProof="0" dirty="0">
                <a:ln>
                  <a:noFill/>
                </a:ln>
                <a:solidFill>
                  <a:srgbClr val="000000"/>
                </a:solidFill>
                <a:effectLst/>
                <a:uLnTx/>
                <a:uFillTx/>
                <a:latin typeface="Segoe UI Semibold"/>
                <a:ea typeface="+mn-ea"/>
                <a:cs typeface="+mn-cs"/>
              </a:rPr>
              <a:t> </a:t>
            </a:r>
            <a:r>
              <a:rPr kumimoji="0" lang="en-US" sz="1100" b="0" i="0" u="none" strike="noStrike" kern="1200" cap="none" spc="0" normalizeH="0" baseline="0" noProof="0" dirty="0">
                <a:ln>
                  <a:noFill/>
                </a:ln>
                <a:solidFill>
                  <a:srgbClr val="000000"/>
                </a:solidFill>
                <a:effectLst/>
                <a:uLnTx/>
                <a:uFillTx/>
                <a:latin typeface="Segoe UI"/>
                <a:ea typeface="+mn-ea"/>
                <a:cs typeface="+mn-cs"/>
              </a:rPr>
              <a:t>based on identity, device, location, &amp; network to access M365 resources when using copilot</a:t>
            </a:r>
          </a:p>
          <a:p>
            <a:pPr marL="227013" marR="0" lvl="0" indent="0" algn="l" defTabSz="932742"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Segoe UI"/>
              <a:ea typeface="+mn-ea"/>
              <a:cs typeface="+mn-cs"/>
            </a:endParaRPr>
          </a:p>
          <a:p>
            <a:pPr marL="227013" marR="0" lvl="0" indent="0" algn="l" defTabSz="93274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Segoe UI Semibold"/>
                <a:ea typeface="+mn-ea"/>
                <a:cs typeface="+mn-cs"/>
              </a:rPr>
              <a:t>Manage the access and use of M365 apps across devices </a:t>
            </a:r>
            <a:r>
              <a:rPr kumimoji="0" lang="en-US" sz="1100" b="0" i="0" u="none" strike="noStrike" kern="1200" cap="none" spc="0" normalizeH="0" baseline="0" noProof="0" dirty="0">
                <a:ln>
                  <a:noFill/>
                </a:ln>
                <a:solidFill>
                  <a:srgbClr val="000000"/>
                </a:solidFill>
                <a:effectLst/>
                <a:uLnTx/>
                <a:uFillTx/>
                <a:latin typeface="Segoe UI"/>
                <a:ea typeface="+mn-ea"/>
                <a:cs typeface="+mn-cs"/>
              </a:rPr>
              <a:t>that use Copilot</a:t>
            </a:r>
          </a:p>
          <a:p>
            <a:pPr marL="227013" marR="0" lvl="0" indent="0" algn="l" defTabSz="932742"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Segoe UI"/>
              <a:ea typeface="+mn-ea"/>
              <a:cs typeface="+mn-cs"/>
            </a:endParaRPr>
          </a:p>
          <a:p>
            <a:pPr marL="227013" marR="0" lvl="0" indent="0" algn="l" defTabSz="93274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Manually label and protect Microsoft 365 content </a:t>
            </a:r>
            <a:r>
              <a:rPr kumimoji="0" lang="en-US" sz="1100" b="1"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(files and emails only)</a:t>
            </a:r>
            <a:r>
              <a:rPr kumimoji="0" lang="en-US" sz="11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used by Copilot and </a:t>
            </a:r>
            <a:r>
              <a:rPr kumimoji="0" lang="en-US" sz="11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inherit and cite sensitivity labels</a:t>
            </a:r>
            <a:r>
              <a:rPr kumimoji="0" lang="en-US" sz="11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in Copilot outputs</a:t>
            </a:r>
          </a:p>
          <a:p>
            <a:pPr marL="227013" marR="0" lvl="0" indent="0" algn="l" defTabSz="932742"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Segoe UI"/>
              <a:ea typeface="+mn-ea"/>
              <a:cs typeface="+mn-cs"/>
            </a:endParaRPr>
          </a:p>
          <a:p>
            <a:pPr marL="227013" marR="0" lvl="0" indent="0" algn="l" defTabSz="93274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Protect sensitive M365 data </a:t>
            </a:r>
            <a:r>
              <a:rPr kumimoji="0" lang="en-US" sz="11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generated by Copilot from exfiltration </a:t>
            </a:r>
            <a:r>
              <a:rPr kumimoji="0" lang="en-US" sz="1100" b="0" i="0" u="none" strike="noStrike" kern="1200" cap="none" spc="0" normalizeH="0" baseline="0" noProof="0" dirty="0">
                <a:ln>
                  <a:noFill/>
                </a:ln>
                <a:solidFill>
                  <a:srgbClr val="000000"/>
                </a:solidFill>
                <a:effectLst/>
                <a:uLnTx/>
                <a:uFillTx/>
                <a:latin typeface="Segoe UI"/>
                <a:ea typeface="+mn-ea"/>
                <a:cs typeface="+mn-cs"/>
              </a:rPr>
              <a:t>(files &amp; emails only)</a:t>
            </a:r>
          </a:p>
          <a:p>
            <a:pPr marL="227013" marR="0" lvl="0" indent="0" algn="l" defTabSz="932742"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Segoe UI"/>
              <a:ea typeface="+mn-ea"/>
              <a:cs typeface="+mn-cs"/>
            </a:endParaRPr>
          </a:p>
          <a:p>
            <a:pPr marL="227013" marR="0" lvl="0" indent="0" algn="l" defTabSz="93274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Segoe UI Semibold"/>
                <a:ea typeface="+mn-ea"/>
                <a:cs typeface="+mn-cs"/>
              </a:rPr>
              <a:t>eDiscovery, case management and legal hold </a:t>
            </a:r>
            <a:r>
              <a:rPr kumimoji="0" lang="en-US" sz="11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capabilities for Copilot prompts and interactions</a:t>
            </a:r>
          </a:p>
        </p:txBody>
      </p:sp>
      <p:sp>
        <p:nvSpPr>
          <p:cNvPr id="47" name="Rectangle 46">
            <a:extLst>
              <a:ext uri="{FF2B5EF4-FFF2-40B4-BE49-F238E27FC236}">
                <a16:creationId xmlns:a16="http://schemas.microsoft.com/office/drawing/2014/main" id="{92399231-C31F-A466-909D-D10818AB3F50}"/>
              </a:ext>
            </a:extLst>
          </p:cNvPr>
          <p:cNvSpPr/>
          <p:nvPr/>
        </p:nvSpPr>
        <p:spPr bwMode="auto">
          <a:xfrm>
            <a:off x="1449471" y="1482410"/>
            <a:ext cx="4137594" cy="54864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Essential security controls</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sp>
        <p:nvSpPr>
          <p:cNvPr id="48" name="Rectangle 47">
            <a:extLst>
              <a:ext uri="{FF2B5EF4-FFF2-40B4-BE49-F238E27FC236}">
                <a16:creationId xmlns:a16="http://schemas.microsoft.com/office/drawing/2014/main" id="{7D97E69F-8139-700A-C3F3-14E0E0961A77}"/>
              </a:ext>
            </a:extLst>
          </p:cNvPr>
          <p:cNvSpPr/>
          <p:nvPr/>
        </p:nvSpPr>
        <p:spPr bwMode="auto">
          <a:xfrm>
            <a:off x="6685459" y="1482410"/>
            <a:ext cx="4142232" cy="54864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Comprehensive security controls</a:t>
            </a:r>
          </a:p>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mn-cs"/>
            </a:endParaRPr>
          </a:p>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174746403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24F84F41-4843-9C9A-7398-3EFEB27B1F9D}"/>
              </a:ext>
            </a:extLst>
          </p:cNvPr>
          <p:cNvPicPr>
            <a:picLocks noChangeAspect="1"/>
          </p:cNvPicPr>
          <p:nvPr/>
        </p:nvPicPr>
        <p:blipFill rotWithShape="1">
          <a:blip r:embed="rId3" cstate="email">
            <a:alphaModFix amt="50000"/>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p:blipFill>
        <p:spPr>
          <a:xfrm>
            <a:off x="1546509" y="2242139"/>
            <a:ext cx="2897398" cy="1167362"/>
          </a:xfrm>
          <a:prstGeom prst="roundRect">
            <a:avLst>
              <a:gd name="adj" fmla="val 3814"/>
            </a:avLst>
          </a:prstGeom>
          <a:solidFill>
            <a:schemeClr val="bg1"/>
          </a:solidFill>
          <a:ln>
            <a:solidFill>
              <a:schemeClr val="bg1"/>
            </a:solidFill>
          </a:ln>
          <a:effectLst>
            <a:outerShdw blurRad="223661" dist="140295" dir="2700000" algn="tl" rotWithShape="0">
              <a:schemeClr val="accent1">
                <a:alpha val="15000"/>
              </a:schemeClr>
            </a:outerShdw>
          </a:effectLst>
        </p:spPr>
      </p:pic>
      <p:sp>
        <p:nvSpPr>
          <p:cNvPr id="2" name="Title 1">
            <a:extLst>
              <a:ext uri="{FF2B5EF4-FFF2-40B4-BE49-F238E27FC236}">
                <a16:creationId xmlns:a16="http://schemas.microsoft.com/office/drawing/2014/main" id="{B4EF64F7-E26F-7FFE-FA43-5250981DA79D}"/>
              </a:ext>
            </a:extLst>
          </p:cNvPr>
          <p:cNvSpPr>
            <a:spLocks noGrp="1"/>
          </p:cNvSpPr>
          <p:nvPr>
            <p:ph type="title"/>
          </p:nvPr>
        </p:nvSpPr>
        <p:spPr/>
        <p:txBody>
          <a:bodyPr>
            <a:normAutofit fontScale="90000"/>
          </a:bodyPr>
          <a:lstStyle/>
          <a:p>
            <a:pPr marL="0" marR="0" lvl="0" indent="0" defTabSz="932472"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Segoe UI Semibold"/>
                <a:ea typeface="+mn-ea"/>
                <a:cs typeface="Segoe UI" pitchFamily="34" charset="0"/>
              </a:rPr>
              <a:t>Get Ready</a:t>
            </a:r>
            <a:r>
              <a:rPr lang="en-US" b="1" dirty="0">
                <a:solidFill>
                  <a:schemeClr val="tx1"/>
                </a:solidFill>
                <a:latin typeface="Segoe UI Semibold"/>
                <a:ea typeface="+mn-ea"/>
                <a:cs typeface="Segoe UI" pitchFamily="34" charset="0"/>
              </a:rPr>
              <a:t> for Copilot for Microsoft 365</a:t>
            </a:r>
            <a:endParaRPr kumimoji="0" lang="en-US" sz="2800" b="1" i="0" u="none" strike="noStrike" kern="1200" cap="none" spc="0" normalizeH="0" baseline="0" noProof="0" dirty="0">
              <a:ln>
                <a:noFill/>
              </a:ln>
              <a:solidFill>
                <a:schemeClr val="tx1"/>
              </a:solidFill>
              <a:effectLst/>
              <a:uLnTx/>
              <a:uFillTx/>
              <a:latin typeface="Segoe UI Semibold"/>
              <a:ea typeface="+mn-ea"/>
              <a:cs typeface="Segoe UI" pitchFamily="34" charset="0"/>
            </a:endParaRPr>
          </a:p>
        </p:txBody>
      </p:sp>
      <p:sp>
        <p:nvSpPr>
          <p:cNvPr id="31" name="Rectangle 30">
            <a:extLst>
              <a:ext uri="{FF2B5EF4-FFF2-40B4-BE49-F238E27FC236}">
                <a16:creationId xmlns:a16="http://schemas.microsoft.com/office/drawing/2014/main" id="{5937FDEE-A8FF-E5DE-B4AD-1AD16BEA7DBC}"/>
              </a:ext>
              <a:ext uri="{C183D7F6-B498-43B3-948B-1728B52AA6E4}">
                <adec:decorative xmlns:adec="http://schemas.microsoft.com/office/drawing/2017/decorative" val="1"/>
              </a:ext>
            </a:extLst>
          </p:cNvPr>
          <p:cNvSpPr/>
          <p:nvPr/>
        </p:nvSpPr>
        <p:spPr>
          <a:xfrm>
            <a:off x="472333" y="3622286"/>
            <a:ext cx="11384280" cy="1371600"/>
          </a:xfrm>
          <a:prstGeom prst="rect">
            <a:avLst/>
          </a:prstGeom>
          <a:gradFill flip="none" rotWithShape="1">
            <a:gsLst>
              <a:gs pos="20000">
                <a:srgbClr val="8661C5">
                  <a:lumMod val="90000"/>
                </a:srgbClr>
              </a:gs>
              <a:gs pos="100000">
                <a:srgbClr val="C03BC4"/>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9" name="Rectangle: Rounded Corners 8">
            <a:extLst>
              <a:ext uri="{FF2B5EF4-FFF2-40B4-BE49-F238E27FC236}">
                <a16:creationId xmlns:a16="http://schemas.microsoft.com/office/drawing/2014/main" id="{F342188E-A2E9-D7A4-1BBB-D79D963286B4}"/>
              </a:ext>
            </a:extLst>
          </p:cNvPr>
          <p:cNvSpPr/>
          <p:nvPr/>
        </p:nvSpPr>
        <p:spPr bwMode="auto">
          <a:xfrm>
            <a:off x="472332" y="2247886"/>
            <a:ext cx="11384280" cy="1371600"/>
          </a:xfrm>
          <a:prstGeom prst="roundRect">
            <a:avLst>
              <a:gd name="adj" fmla="val 4361"/>
            </a:avLst>
          </a:prstGeom>
          <a:solidFill>
            <a:schemeClr val="bg1"/>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 name="TextBox 18">
            <a:extLst>
              <a:ext uri="{FF2B5EF4-FFF2-40B4-BE49-F238E27FC236}">
                <a16:creationId xmlns:a16="http://schemas.microsoft.com/office/drawing/2014/main" id="{46BDA0C7-FD58-E663-5061-98D2B107E480}"/>
              </a:ext>
            </a:extLst>
          </p:cNvPr>
          <p:cNvSpPr txBox="1"/>
          <p:nvPr/>
        </p:nvSpPr>
        <p:spPr>
          <a:xfrm>
            <a:off x="5021010" y="1166680"/>
            <a:ext cx="2913560" cy="369332"/>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367" rtl="0" eaLnBrk="1" fontAlgn="auto" latinLnBrk="0" hangingPunct="1">
              <a:lnSpc>
                <a:spcPct val="100000"/>
              </a:lnSpc>
              <a:spcBef>
                <a:spcPts val="3600"/>
              </a:spcBef>
              <a:spcAft>
                <a:spcPts val="0"/>
              </a:spcAft>
              <a:buClrTx/>
              <a:buSzTx/>
              <a:buFontTx/>
              <a:buNone/>
              <a:tabLst/>
              <a:defRPr/>
            </a:pPr>
            <a:r>
              <a:rPr kumimoji="0" lang="en-US" sz="1800" b="1" i="0" u="none" strike="noStrike" kern="1200" cap="none" spc="0" normalizeH="0" baseline="0" noProof="0">
                <a:ln>
                  <a:noFill/>
                </a:ln>
                <a:gradFill flip="none" rotWithShape="1">
                  <a:gsLst>
                    <a:gs pos="42000">
                      <a:srgbClr val="0078D4"/>
                    </a:gs>
                    <a:gs pos="0">
                      <a:srgbClr val="4DDBF8"/>
                    </a:gs>
                    <a:gs pos="80000">
                      <a:srgbClr val="8678D6"/>
                    </a:gs>
                  </a:gsLst>
                  <a:lin ang="2700000" scaled="1"/>
                  <a:tileRect/>
                </a:gradFill>
                <a:effectLst/>
                <a:uLnTx/>
                <a:uFillTx/>
                <a:latin typeface="Segoe UI"/>
                <a:ea typeface="+mn-ea"/>
                <a:cs typeface="Segoe UI"/>
              </a:rPr>
              <a:t>Standardize on M365</a:t>
            </a:r>
          </a:p>
        </p:txBody>
      </p:sp>
      <p:sp>
        <p:nvSpPr>
          <p:cNvPr id="29" name="TextBox 28">
            <a:extLst>
              <a:ext uri="{FF2B5EF4-FFF2-40B4-BE49-F238E27FC236}">
                <a16:creationId xmlns:a16="http://schemas.microsoft.com/office/drawing/2014/main" id="{3548BADE-5CE1-5386-00BA-0519634EB5E5}"/>
              </a:ext>
            </a:extLst>
          </p:cNvPr>
          <p:cNvSpPr txBox="1"/>
          <p:nvPr/>
        </p:nvSpPr>
        <p:spPr>
          <a:xfrm rot="16200000">
            <a:off x="416401" y="2563836"/>
            <a:ext cx="1167361"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43A5E"/>
                </a:solidFill>
                <a:effectLst/>
                <a:uLnTx/>
                <a:uFillTx/>
                <a:latin typeface="Segoe UI Semibold"/>
                <a:ea typeface="+mn-ea"/>
                <a:cs typeface="+mn-cs"/>
              </a:rPr>
              <a:t>Immediate Customer Value </a:t>
            </a:r>
            <a:endParaRPr kumimoji="0" lang="en-GB" sz="1600" b="0" i="0" u="none" strike="noStrike" kern="1200" cap="none" spc="0" normalizeH="0" baseline="0" noProof="0">
              <a:ln>
                <a:noFill/>
              </a:ln>
              <a:solidFill>
                <a:srgbClr val="243A5E"/>
              </a:solidFill>
              <a:effectLst/>
              <a:uLnTx/>
              <a:uFillTx/>
              <a:latin typeface="Segoe UI Semibold"/>
              <a:ea typeface="+mn-ea"/>
              <a:cs typeface="+mn-cs"/>
            </a:endParaRPr>
          </a:p>
        </p:txBody>
      </p:sp>
      <p:sp>
        <p:nvSpPr>
          <p:cNvPr id="30" name="TextBox 29">
            <a:extLst>
              <a:ext uri="{FF2B5EF4-FFF2-40B4-BE49-F238E27FC236}">
                <a16:creationId xmlns:a16="http://schemas.microsoft.com/office/drawing/2014/main" id="{B1A5C5F6-5824-B1AD-B171-B529D09348AC}"/>
              </a:ext>
            </a:extLst>
          </p:cNvPr>
          <p:cNvSpPr txBox="1"/>
          <p:nvPr/>
        </p:nvSpPr>
        <p:spPr>
          <a:xfrm rot="16200000">
            <a:off x="-128616" y="4064294"/>
            <a:ext cx="2120725" cy="492443"/>
          </a:xfrm>
          <a:prstGeom prst="rect">
            <a:avLst/>
          </a:prstGeom>
          <a:noFill/>
        </p:spPr>
        <p:txBody>
          <a:bodyPr wrap="square" lIns="0" tIns="0" rIns="0" bIns="0" rtlCol="0">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Semibold"/>
                <a:ea typeface="+mn-ea"/>
                <a:cs typeface="Segoe UI" pitchFamily="34" charset="0"/>
              </a:rPr>
              <a:t>Long Term </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Semibold"/>
                <a:ea typeface="+mn-ea"/>
                <a:cs typeface="Segoe UI" pitchFamily="34" charset="0"/>
              </a:rPr>
              <a:t>Value</a:t>
            </a:r>
          </a:p>
        </p:txBody>
      </p:sp>
      <p:sp>
        <p:nvSpPr>
          <p:cNvPr id="5" name="Rectangle: Rounded Corners 4">
            <a:extLst>
              <a:ext uri="{FF2B5EF4-FFF2-40B4-BE49-F238E27FC236}">
                <a16:creationId xmlns:a16="http://schemas.microsoft.com/office/drawing/2014/main" id="{013FC449-5253-550E-40D3-14E247DEF87C}"/>
              </a:ext>
            </a:extLst>
          </p:cNvPr>
          <p:cNvSpPr/>
          <p:nvPr/>
        </p:nvSpPr>
        <p:spPr bwMode="auto">
          <a:xfrm>
            <a:off x="460599" y="5001544"/>
            <a:ext cx="11384280" cy="1371600"/>
          </a:xfrm>
          <a:prstGeom prst="roundRect">
            <a:avLst>
              <a:gd name="adj" fmla="val 4361"/>
            </a:avLst>
          </a:prstGeom>
          <a:solidFill>
            <a:schemeClr val="bg1"/>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Picture 5">
            <a:extLst>
              <a:ext uri="{FF2B5EF4-FFF2-40B4-BE49-F238E27FC236}">
                <a16:creationId xmlns:a16="http://schemas.microsoft.com/office/drawing/2014/main" id="{7D5C0C10-2D65-AB8D-3459-E10D92A17FFB}"/>
              </a:ext>
            </a:extLst>
          </p:cNvPr>
          <p:cNvPicPr>
            <a:picLocks noChangeAspect="1"/>
          </p:cNvPicPr>
          <p:nvPr/>
        </p:nvPicPr>
        <p:blipFill rotWithShape="1">
          <a:blip r:embed="rId3" cstate="email">
            <a:alphaModFix amt="50000"/>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p:blipFill>
        <p:spPr>
          <a:xfrm>
            <a:off x="1615575" y="5095153"/>
            <a:ext cx="2897398" cy="1167362"/>
          </a:xfrm>
          <a:prstGeom prst="roundRect">
            <a:avLst>
              <a:gd name="adj" fmla="val 3814"/>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1A0BF0E5-DB55-094A-F584-9B3C5E5F1080}"/>
              </a:ext>
            </a:extLst>
          </p:cNvPr>
          <p:cNvPicPr>
            <a:picLocks noChangeAspect="1"/>
          </p:cNvPicPr>
          <p:nvPr/>
        </p:nvPicPr>
        <p:blipFill rotWithShape="1">
          <a:blip r:embed="rId3" cstate="email">
            <a:alphaModFix amt="50000"/>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p:blipFill>
        <p:spPr>
          <a:xfrm>
            <a:off x="1641999" y="2356060"/>
            <a:ext cx="2897398" cy="1167362"/>
          </a:xfrm>
          <a:prstGeom prst="roundRect">
            <a:avLst>
              <a:gd name="adj" fmla="val 3814"/>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10" name="Picture 9">
            <a:extLst>
              <a:ext uri="{FF2B5EF4-FFF2-40B4-BE49-F238E27FC236}">
                <a16:creationId xmlns:a16="http://schemas.microsoft.com/office/drawing/2014/main" id="{D2A3B3AE-01B7-F63B-D9CD-0CD3A331DCD5}"/>
              </a:ext>
            </a:extLst>
          </p:cNvPr>
          <p:cNvPicPr>
            <a:picLocks noChangeAspect="1"/>
          </p:cNvPicPr>
          <p:nvPr/>
        </p:nvPicPr>
        <p:blipFill rotWithShape="1">
          <a:blip r:embed="rId3" cstate="email">
            <a:alphaModFix amt="50000"/>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p:blipFill>
        <p:spPr>
          <a:xfrm>
            <a:off x="1641999" y="3720842"/>
            <a:ext cx="2897398" cy="1167362"/>
          </a:xfrm>
          <a:prstGeom prst="roundRect">
            <a:avLst>
              <a:gd name="adj" fmla="val 3814"/>
            </a:avLst>
          </a:prstGeom>
          <a:solidFill>
            <a:schemeClr val="bg1"/>
          </a:solidFill>
          <a:ln>
            <a:solidFill>
              <a:schemeClr val="bg1"/>
            </a:solidFill>
          </a:ln>
          <a:effectLst>
            <a:outerShdw blurRad="223661" dist="140295" dir="2700000" algn="tl" rotWithShape="0">
              <a:schemeClr val="accent1">
                <a:alpha val="15000"/>
              </a:schemeClr>
            </a:outerShdw>
          </a:effectLst>
        </p:spPr>
      </p:pic>
      <p:sp>
        <p:nvSpPr>
          <p:cNvPr id="35" name="TextBox 34">
            <a:extLst>
              <a:ext uri="{FF2B5EF4-FFF2-40B4-BE49-F238E27FC236}">
                <a16:creationId xmlns:a16="http://schemas.microsoft.com/office/drawing/2014/main" id="{A00B6C4E-FAD9-2BAB-B98E-D5F1F8094D85}"/>
              </a:ext>
            </a:extLst>
          </p:cNvPr>
          <p:cNvSpPr txBox="1"/>
          <p:nvPr/>
        </p:nvSpPr>
        <p:spPr>
          <a:xfrm>
            <a:off x="1715605" y="1057180"/>
            <a:ext cx="2977710" cy="646331"/>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gradFill flip="none" rotWithShape="1">
                  <a:gsLst>
                    <a:gs pos="42000">
                      <a:srgbClr val="0078D4"/>
                    </a:gs>
                    <a:gs pos="0">
                      <a:srgbClr val="4DDBF8"/>
                    </a:gs>
                    <a:gs pos="80000">
                      <a:srgbClr val="8678D6"/>
                    </a:gs>
                  </a:gsLst>
                  <a:lin ang="2700000" scaled="1"/>
                  <a:tileRect/>
                </a:gradFill>
                <a:effectLst/>
                <a:uLnTx/>
                <a:uFillTx/>
                <a:latin typeface="Segoe UI"/>
                <a:ea typeface="+mn-ea"/>
                <a:cs typeface="Segoe UI" panose="020B0502040204020203" pitchFamily="34" charset="0"/>
              </a:rPr>
              <a:t>Empower employees with secure, AI-powered tools</a:t>
            </a:r>
          </a:p>
        </p:txBody>
      </p:sp>
      <p:sp>
        <p:nvSpPr>
          <p:cNvPr id="36" name="TextBox 35">
            <a:extLst>
              <a:ext uri="{FF2B5EF4-FFF2-40B4-BE49-F238E27FC236}">
                <a16:creationId xmlns:a16="http://schemas.microsoft.com/office/drawing/2014/main" id="{92549246-A6D2-A039-5DD6-26D9F7575774}"/>
              </a:ext>
            </a:extLst>
          </p:cNvPr>
          <p:cNvSpPr txBox="1"/>
          <p:nvPr/>
        </p:nvSpPr>
        <p:spPr>
          <a:xfrm rot="16200000">
            <a:off x="348065" y="5441122"/>
            <a:ext cx="1167361" cy="492443"/>
          </a:xfrm>
          <a:prstGeom prst="rect">
            <a:avLst/>
          </a:prstGeom>
          <a:noFill/>
        </p:spPr>
        <p:txBody>
          <a:bodyPr wrap="square" lIns="0" tIns="0" rIns="0" bIns="0" rtlCol="0">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243A5E"/>
                </a:solidFill>
                <a:effectLst/>
                <a:uLnTx/>
                <a:uFillTx/>
                <a:latin typeface="Segoe UI Semibold"/>
                <a:ea typeface="+mn-ea"/>
                <a:cs typeface="+mn-cs"/>
              </a:rPr>
              <a:t>Partner Opportunity</a:t>
            </a:r>
          </a:p>
        </p:txBody>
      </p:sp>
      <p:pic>
        <p:nvPicPr>
          <p:cNvPr id="37" name="Picture 36">
            <a:extLst>
              <a:ext uri="{FF2B5EF4-FFF2-40B4-BE49-F238E27FC236}">
                <a16:creationId xmlns:a16="http://schemas.microsoft.com/office/drawing/2014/main" id="{ED4F38D2-886B-AB81-B776-C978D32200C2}"/>
              </a:ext>
            </a:extLst>
          </p:cNvPr>
          <p:cNvPicPr>
            <a:picLocks noChangeAspect="1"/>
          </p:cNvPicPr>
          <p:nvPr/>
        </p:nvPicPr>
        <p:blipFill rotWithShape="1">
          <a:blip r:embed="rId3" cstate="email">
            <a:alphaModFix amt="50000"/>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p:blipFill>
        <p:spPr>
          <a:xfrm>
            <a:off x="4971501" y="2365662"/>
            <a:ext cx="2897398" cy="1167362"/>
          </a:xfrm>
          <a:prstGeom prst="roundRect">
            <a:avLst>
              <a:gd name="adj" fmla="val 3814"/>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38" name="Picture 37">
            <a:extLst>
              <a:ext uri="{FF2B5EF4-FFF2-40B4-BE49-F238E27FC236}">
                <a16:creationId xmlns:a16="http://schemas.microsoft.com/office/drawing/2014/main" id="{617D7268-1EAD-9F81-5ABF-EAAA17401C3F}"/>
              </a:ext>
            </a:extLst>
          </p:cNvPr>
          <p:cNvPicPr>
            <a:picLocks noChangeAspect="1"/>
          </p:cNvPicPr>
          <p:nvPr/>
        </p:nvPicPr>
        <p:blipFill rotWithShape="1">
          <a:blip r:embed="rId3" cstate="email">
            <a:alphaModFix amt="50000"/>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p:blipFill>
        <p:spPr>
          <a:xfrm>
            <a:off x="4963567" y="5103176"/>
            <a:ext cx="2897398" cy="1167362"/>
          </a:xfrm>
          <a:prstGeom prst="roundRect">
            <a:avLst>
              <a:gd name="adj" fmla="val 3814"/>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40" name="Picture 39">
            <a:extLst>
              <a:ext uri="{FF2B5EF4-FFF2-40B4-BE49-F238E27FC236}">
                <a16:creationId xmlns:a16="http://schemas.microsoft.com/office/drawing/2014/main" id="{29B4361A-C33A-812E-6DF1-5675356C9216}"/>
              </a:ext>
            </a:extLst>
          </p:cNvPr>
          <p:cNvPicPr>
            <a:picLocks noChangeAspect="1"/>
          </p:cNvPicPr>
          <p:nvPr/>
        </p:nvPicPr>
        <p:blipFill rotWithShape="1">
          <a:blip r:embed="rId3" cstate="email">
            <a:alphaModFix amt="50000"/>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p:blipFill>
        <p:spPr>
          <a:xfrm>
            <a:off x="4989991" y="3719240"/>
            <a:ext cx="2897398" cy="1167362"/>
          </a:xfrm>
          <a:prstGeom prst="roundRect">
            <a:avLst>
              <a:gd name="adj" fmla="val 3814"/>
            </a:avLst>
          </a:prstGeom>
          <a:solidFill>
            <a:schemeClr val="bg1"/>
          </a:solidFill>
          <a:ln>
            <a:solidFill>
              <a:schemeClr val="bg1"/>
            </a:solidFill>
          </a:ln>
          <a:effectLst>
            <a:outerShdw blurRad="223661" dist="140295" dir="2700000" algn="tl" rotWithShape="0">
              <a:schemeClr val="accent1">
                <a:alpha val="15000"/>
              </a:schemeClr>
            </a:outerShdw>
          </a:effectLst>
        </p:spPr>
      </p:pic>
      <p:sp>
        <p:nvSpPr>
          <p:cNvPr id="41" name="TextBox 40">
            <a:extLst>
              <a:ext uri="{FF2B5EF4-FFF2-40B4-BE49-F238E27FC236}">
                <a16:creationId xmlns:a16="http://schemas.microsoft.com/office/drawing/2014/main" id="{E33DB11F-703D-71B8-0B92-37F3EBC93F2D}"/>
              </a:ext>
            </a:extLst>
          </p:cNvPr>
          <p:cNvSpPr txBox="1"/>
          <p:nvPr/>
        </p:nvSpPr>
        <p:spPr>
          <a:xfrm>
            <a:off x="8350700" y="1010593"/>
            <a:ext cx="2913560" cy="64633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367" rtl="0" eaLnBrk="1" fontAlgn="auto" latinLnBrk="0" hangingPunct="1">
              <a:lnSpc>
                <a:spcPct val="100000"/>
              </a:lnSpc>
              <a:spcBef>
                <a:spcPts val="3600"/>
              </a:spcBef>
              <a:spcAft>
                <a:spcPts val="0"/>
              </a:spcAft>
              <a:buClrTx/>
              <a:buSzTx/>
              <a:buFontTx/>
              <a:buNone/>
              <a:tabLst/>
              <a:defRPr/>
            </a:pPr>
            <a:r>
              <a:rPr kumimoji="0" lang="en-US" sz="1800" b="1" i="0" u="none" strike="noStrike" kern="1200" cap="none" spc="0" normalizeH="0" baseline="0" noProof="0">
                <a:ln>
                  <a:noFill/>
                </a:ln>
                <a:gradFill flip="none" rotWithShape="1">
                  <a:gsLst>
                    <a:gs pos="42000">
                      <a:srgbClr val="0078D4"/>
                    </a:gs>
                    <a:gs pos="0">
                      <a:srgbClr val="4DDBF8"/>
                    </a:gs>
                    <a:gs pos="80000">
                      <a:srgbClr val="8678D6"/>
                    </a:gs>
                  </a:gsLst>
                  <a:lin ang="2700000" scaled="1"/>
                  <a:tileRect/>
                </a:gradFill>
                <a:effectLst/>
                <a:uLnTx/>
                <a:uFillTx/>
                <a:latin typeface="Segoe UI"/>
                <a:ea typeface="+mn-ea"/>
                <a:cs typeface="Segoe UI" panose="020B0502040204020203" pitchFamily="34" charset="0"/>
              </a:rPr>
              <a:t>Organize sensitive business data </a:t>
            </a:r>
          </a:p>
        </p:txBody>
      </p:sp>
      <p:pic>
        <p:nvPicPr>
          <p:cNvPr id="42" name="Picture 41">
            <a:extLst>
              <a:ext uri="{FF2B5EF4-FFF2-40B4-BE49-F238E27FC236}">
                <a16:creationId xmlns:a16="http://schemas.microsoft.com/office/drawing/2014/main" id="{633DAEBD-7428-B9F9-4ED0-B9125577EDBA}"/>
              </a:ext>
            </a:extLst>
          </p:cNvPr>
          <p:cNvPicPr>
            <a:picLocks noChangeAspect="1"/>
          </p:cNvPicPr>
          <p:nvPr/>
        </p:nvPicPr>
        <p:blipFill rotWithShape="1">
          <a:blip r:embed="rId3" cstate="email">
            <a:alphaModFix amt="50000"/>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p:blipFill>
        <p:spPr>
          <a:xfrm>
            <a:off x="8348372" y="2364162"/>
            <a:ext cx="2897398" cy="1167362"/>
          </a:xfrm>
          <a:prstGeom prst="roundRect">
            <a:avLst>
              <a:gd name="adj" fmla="val 3814"/>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43" name="Picture 42">
            <a:extLst>
              <a:ext uri="{FF2B5EF4-FFF2-40B4-BE49-F238E27FC236}">
                <a16:creationId xmlns:a16="http://schemas.microsoft.com/office/drawing/2014/main" id="{13F2322E-8BE1-78D9-C7EB-D0D7CC1841E6}"/>
              </a:ext>
            </a:extLst>
          </p:cNvPr>
          <p:cNvPicPr>
            <a:picLocks noChangeAspect="1"/>
          </p:cNvPicPr>
          <p:nvPr/>
        </p:nvPicPr>
        <p:blipFill rotWithShape="1">
          <a:blip r:embed="rId3" cstate="email">
            <a:alphaModFix amt="50000"/>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p:blipFill>
        <p:spPr>
          <a:xfrm>
            <a:off x="8340438" y="5111201"/>
            <a:ext cx="2897398" cy="1167362"/>
          </a:xfrm>
          <a:prstGeom prst="roundRect">
            <a:avLst>
              <a:gd name="adj" fmla="val 3814"/>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44" name="Picture 43">
            <a:extLst>
              <a:ext uri="{FF2B5EF4-FFF2-40B4-BE49-F238E27FC236}">
                <a16:creationId xmlns:a16="http://schemas.microsoft.com/office/drawing/2014/main" id="{F1AB294E-3B72-8927-A741-4FF8A0942CA7}"/>
              </a:ext>
            </a:extLst>
          </p:cNvPr>
          <p:cNvPicPr>
            <a:picLocks noChangeAspect="1"/>
          </p:cNvPicPr>
          <p:nvPr/>
        </p:nvPicPr>
        <p:blipFill rotWithShape="1">
          <a:blip r:embed="rId3" cstate="email">
            <a:alphaModFix amt="50000"/>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p:blipFill>
        <p:spPr>
          <a:xfrm>
            <a:off x="8366862" y="3727265"/>
            <a:ext cx="2897398" cy="1167362"/>
          </a:xfrm>
          <a:prstGeom prst="roundRect">
            <a:avLst>
              <a:gd name="adj" fmla="val 3814"/>
            </a:avLst>
          </a:prstGeom>
          <a:solidFill>
            <a:schemeClr val="bg1"/>
          </a:solidFill>
          <a:ln>
            <a:solidFill>
              <a:schemeClr val="bg1"/>
            </a:solidFill>
          </a:ln>
          <a:effectLst>
            <a:outerShdw blurRad="223661" dist="140295" dir="2700000" algn="tl" rotWithShape="0">
              <a:schemeClr val="accent1">
                <a:alpha val="15000"/>
              </a:schemeClr>
            </a:outerShdw>
          </a:effectLst>
        </p:spPr>
      </p:pic>
      <p:sp>
        <p:nvSpPr>
          <p:cNvPr id="47" name="TextBox 46">
            <a:extLst>
              <a:ext uri="{FF2B5EF4-FFF2-40B4-BE49-F238E27FC236}">
                <a16:creationId xmlns:a16="http://schemas.microsoft.com/office/drawing/2014/main" id="{9E04DBA8-1AD1-E31D-A3E0-4DFD70902D43}"/>
              </a:ext>
            </a:extLst>
          </p:cNvPr>
          <p:cNvSpPr txBox="1"/>
          <p:nvPr/>
        </p:nvSpPr>
        <p:spPr>
          <a:xfrm>
            <a:off x="1833441" y="2473505"/>
            <a:ext cx="2598818" cy="954107"/>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a:ea typeface="+mn-ea"/>
                <a:cs typeface="+mn-cs"/>
              </a:rPr>
              <a:t>Microsoft Copilot with commercial data protection for users signed in with </a:t>
            </a:r>
            <a:r>
              <a:rPr kumimoji="0" lang="en-US" sz="1400" b="0" i="0" u="none" strike="noStrike" kern="1200" cap="none" spc="0" normalizeH="0" baseline="0" noProof="0" dirty="0" err="1">
                <a:ln>
                  <a:noFill/>
                </a:ln>
                <a:solidFill>
                  <a:prstClr val="black"/>
                </a:solidFill>
                <a:effectLst/>
                <a:uLnTx/>
                <a:uFillTx/>
                <a:latin typeface="Segoe UI"/>
                <a:ea typeface="+mn-ea"/>
                <a:cs typeface="+mn-cs"/>
              </a:rPr>
              <a:t>Entra</a:t>
            </a:r>
            <a:r>
              <a:rPr kumimoji="0" lang="en-US" sz="1400" b="0" i="0" u="none" strike="noStrike" kern="1200" cap="none" spc="0" normalizeH="0" baseline="0" noProof="0" dirty="0">
                <a:ln>
                  <a:noFill/>
                </a:ln>
                <a:solidFill>
                  <a:prstClr val="black"/>
                </a:solidFill>
                <a:effectLst/>
                <a:uLnTx/>
                <a:uFillTx/>
                <a:latin typeface="Segoe UI"/>
                <a:ea typeface="+mn-ea"/>
                <a:cs typeface="+mn-cs"/>
              </a:rPr>
              <a:t> ID at no additional cost</a:t>
            </a:r>
          </a:p>
        </p:txBody>
      </p:sp>
      <p:sp>
        <p:nvSpPr>
          <p:cNvPr id="49" name="TextBox 48">
            <a:extLst>
              <a:ext uri="{FF2B5EF4-FFF2-40B4-BE49-F238E27FC236}">
                <a16:creationId xmlns:a16="http://schemas.microsoft.com/office/drawing/2014/main" id="{A3E481DE-C82E-9D14-719F-49296ADB146A}"/>
              </a:ext>
            </a:extLst>
          </p:cNvPr>
          <p:cNvSpPr txBox="1"/>
          <p:nvPr/>
        </p:nvSpPr>
        <p:spPr>
          <a:xfrm>
            <a:off x="5227552" y="2473505"/>
            <a:ext cx="2500477" cy="954107"/>
          </a:xfrm>
          <a:prstGeom prst="rect">
            <a:avLst/>
          </a:prstGeom>
          <a:noFill/>
        </p:spPr>
        <p:txBody>
          <a:bodyPr wrap="square" lIns="91440" tIns="45720" rIns="91440" bIns="4572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Migrate/upgrade to cloud – Exchange Online, Teams, SharePoint online, Microsoft 365 apps</a:t>
            </a:r>
          </a:p>
        </p:txBody>
      </p:sp>
      <p:sp>
        <p:nvSpPr>
          <p:cNvPr id="51" name="TextBox 50">
            <a:extLst>
              <a:ext uri="{FF2B5EF4-FFF2-40B4-BE49-F238E27FC236}">
                <a16:creationId xmlns:a16="http://schemas.microsoft.com/office/drawing/2014/main" id="{338F036A-653B-7D18-A847-914C3BDFBD42}"/>
              </a:ext>
            </a:extLst>
          </p:cNvPr>
          <p:cNvSpPr txBox="1"/>
          <p:nvPr/>
        </p:nvSpPr>
        <p:spPr>
          <a:xfrm>
            <a:off x="8485272" y="2473505"/>
            <a:ext cx="2661698" cy="738664"/>
          </a:xfrm>
          <a:prstGeom prst="rect">
            <a:avLst/>
          </a:prstGeom>
          <a:noFill/>
        </p:spPr>
        <p:txBody>
          <a:bodyPr wrap="square" lIns="91440" tIns="45720" rIns="91440" bIns="4572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a:ea typeface="+mn-ea"/>
                <a:cs typeface="+mn-cs"/>
              </a:rPr>
              <a:t>Protect business data from external threats with Identity &amp; Endpoint </a:t>
            </a:r>
          </a:p>
        </p:txBody>
      </p:sp>
      <p:sp>
        <p:nvSpPr>
          <p:cNvPr id="54" name="TextBox 53">
            <a:extLst>
              <a:ext uri="{FF2B5EF4-FFF2-40B4-BE49-F238E27FC236}">
                <a16:creationId xmlns:a16="http://schemas.microsoft.com/office/drawing/2014/main" id="{3199E80B-0F3C-5726-B20E-2A2371E8C65E}"/>
              </a:ext>
            </a:extLst>
          </p:cNvPr>
          <p:cNvSpPr txBox="1"/>
          <p:nvPr/>
        </p:nvSpPr>
        <p:spPr>
          <a:xfrm>
            <a:off x="1902645" y="3908494"/>
            <a:ext cx="2323257" cy="738664"/>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Train users on using AI in the workplace for faster ROI realization </a:t>
            </a:r>
          </a:p>
        </p:txBody>
      </p:sp>
      <p:sp>
        <p:nvSpPr>
          <p:cNvPr id="56" name="TextBox 55">
            <a:extLst>
              <a:ext uri="{FF2B5EF4-FFF2-40B4-BE49-F238E27FC236}">
                <a16:creationId xmlns:a16="http://schemas.microsoft.com/office/drawing/2014/main" id="{2A0610B8-FC4B-308A-3BEA-5488DDC29C38}"/>
              </a:ext>
            </a:extLst>
          </p:cNvPr>
          <p:cNvSpPr txBox="1"/>
          <p:nvPr/>
        </p:nvSpPr>
        <p:spPr>
          <a:xfrm>
            <a:off x="5258839" y="3831791"/>
            <a:ext cx="2505168" cy="954107"/>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Create and build your graph for a more relevant experience with Copilot for Microsoft 365</a:t>
            </a:r>
          </a:p>
        </p:txBody>
      </p:sp>
      <p:sp>
        <p:nvSpPr>
          <p:cNvPr id="58" name="TextBox 57">
            <a:extLst>
              <a:ext uri="{FF2B5EF4-FFF2-40B4-BE49-F238E27FC236}">
                <a16:creationId xmlns:a16="http://schemas.microsoft.com/office/drawing/2014/main" id="{F4FBDF3B-807E-D622-7692-135098A61B25}"/>
              </a:ext>
            </a:extLst>
          </p:cNvPr>
          <p:cNvSpPr txBox="1"/>
          <p:nvPr/>
        </p:nvSpPr>
        <p:spPr>
          <a:xfrm>
            <a:off x="8519192" y="3908494"/>
            <a:ext cx="2627778" cy="738664"/>
          </a:xfrm>
          <a:prstGeom prst="rect">
            <a:avLst/>
          </a:prstGeom>
          <a:noFill/>
        </p:spPr>
        <p:txBody>
          <a:bodyPr wrap="square" lIns="91440" tIns="45720" rIns="91440" bIns="4572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a:ea typeface="+mn-ea"/>
                <a:cs typeface="+mn-cs"/>
              </a:rPr>
              <a:t>Manage data retention and labeling for safer AI use internally </a:t>
            </a:r>
          </a:p>
        </p:txBody>
      </p:sp>
      <p:sp>
        <p:nvSpPr>
          <p:cNvPr id="61" name="TextBox 60">
            <a:extLst>
              <a:ext uri="{FF2B5EF4-FFF2-40B4-BE49-F238E27FC236}">
                <a16:creationId xmlns:a16="http://schemas.microsoft.com/office/drawing/2014/main" id="{D7A20DE2-C96C-8C49-FA89-EAC49763FB88}"/>
              </a:ext>
            </a:extLst>
          </p:cNvPr>
          <p:cNvSpPr txBox="1"/>
          <p:nvPr/>
        </p:nvSpPr>
        <p:spPr>
          <a:xfrm>
            <a:off x="1833441" y="5111386"/>
            <a:ext cx="2672965" cy="1169551"/>
          </a:xfrm>
          <a:prstGeom prst="rect">
            <a:avLst/>
          </a:prstGeom>
          <a:noFill/>
        </p:spPr>
        <p:txBody>
          <a:bodyPr wrap="square">
            <a:spAutoFit/>
          </a:bodyPr>
          <a:lstStyle/>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Segoe UI"/>
                <a:ea typeface="+mn-ea"/>
                <a:cs typeface="+mn-cs"/>
              </a:rPr>
              <a:t>Inoculate your customer base against competitor solutions</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Segoe UI"/>
              <a:ea typeface="+mn-ea"/>
              <a:cs typeface="+mn-cs"/>
            </a:endParaRP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Segoe UI"/>
                <a:ea typeface="+mn-ea"/>
                <a:cs typeface="+mn-cs"/>
              </a:rPr>
              <a:t>User adoption &amp; change management</a:t>
            </a:r>
          </a:p>
        </p:txBody>
      </p:sp>
      <p:sp>
        <p:nvSpPr>
          <p:cNvPr id="63" name="TextBox 62">
            <a:extLst>
              <a:ext uri="{FF2B5EF4-FFF2-40B4-BE49-F238E27FC236}">
                <a16:creationId xmlns:a16="http://schemas.microsoft.com/office/drawing/2014/main" id="{35EBD983-CB8E-2CA8-B003-CE0C81BBDDE9}"/>
              </a:ext>
            </a:extLst>
          </p:cNvPr>
          <p:cNvSpPr txBox="1"/>
          <p:nvPr/>
        </p:nvSpPr>
        <p:spPr>
          <a:xfrm>
            <a:off x="5259300" y="5307327"/>
            <a:ext cx="3195637" cy="738664"/>
          </a:xfrm>
          <a:prstGeom prst="rect">
            <a:avLst/>
          </a:prstGeom>
          <a:noFill/>
        </p:spPr>
        <p:txBody>
          <a:bodyPr wrap="square">
            <a:spAutoFit/>
          </a:bodyPr>
          <a:lstStyle/>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Segoe UI"/>
                <a:ea typeface="+mn-ea"/>
                <a:cs typeface="+mn-cs"/>
              </a:rPr>
              <a:t>Acquire new customers </a:t>
            </a:r>
          </a:p>
          <a:p>
            <a:pPr marL="0" marR="0" lvl="0" indent="0" algn="l" defTabSz="914367"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prstClr val="black"/>
              </a:solidFill>
              <a:effectLst/>
              <a:uLnTx/>
              <a:uFillTx/>
              <a:latin typeface="Segoe UI"/>
              <a:ea typeface="+mn-ea"/>
              <a:cs typeface="+mn-cs"/>
            </a:endParaRP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Segoe UI"/>
                <a:ea typeface="+mn-ea"/>
                <a:cs typeface="+mn-cs"/>
              </a:rPr>
              <a:t>Data Migration Services</a:t>
            </a:r>
          </a:p>
        </p:txBody>
      </p:sp>
      <p:sp>
        <p:nvSpPr>
          <p:cNvPr id="65" name="TextBox 64">
            <a:extLst>
              <a:ext uri="{FF2B5EF4-FFF2-40B4-BE49-F238E27FC236}">
                <a16:creationId xmlns:a16="http://schemas.microsoft.com/office/drawing/2014/main" id="{87051CD5-8BBD-B744-7589-24B55C57C9AF}"/>
              </a:ext>
            </a:extLst>
          </p:cNvPr>
          <p:cNvSpPr txBox="1"/>
          <p:nvPr/>
        </p:nvSpPr>
        <p:spPr>
          <a:xfrm>
            <a:off x="8650998" y="5307327"/>
            <a:ext cx="3109912" cy="738664"/>
          </a:xfrm>
          <a:prstGeom prst="rect">
            <a:avLst/>
          </a:prstGeom>
          <a:noFill/>
        </p:spPr>
        <p:txBody>
          <a:bodyPr wrap="square">
            <a:spAutoFit/>
          </a:bodyPr>
          <a:lstStyle/>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Segoe UI"/>
                <a:ea typeface="+mn-ea"/>
                <a:cs typeface="+mn-cs"/>
              </a:rPr>
              <a:t>Upsell to M365 Business Premium</a:t>
            </a:r>
          </a:p>
          <a:p>
            <a:pPr marL="0" marR="0" lvl="0" indent="0" algn="l" defTabSz="914367"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prstClr val="black"/>
              </a:solidFill>
              <a:effectLst/>
              <a:uLnTx/>
              <a:uFillTx/>
              <a:latin typeface="Segoe UI"/>
              <a:ea typeface="+mn-ea"/>
              <a:cs typeface="+mn-cs"/>
            </a:endParaRP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Segoe UI"/>
                <a:ea typeface="+mn-ea"/>
                <a:cs typeface="+mn-cs"/>
              </a:rPr>
              <a:t>Security Managed Services </a:t>
            </a:r>
          </a:p>
        </p:txBody>
      </p:sp>
      <p:grpSp>
        <p:nvGrpSpPr>
          <p:cNvPr id="70" name="Group 69">
            <a:extLst>
              <a:ext uri="{FF2B5EF4-FFF2-40B4-BE49-F238E27FC236}">
                <a16:creationId xmlns:a16="http://schemas.microsoft.com/office/drawing/2014/main" id="{63A707BF-FDE3-16A7-3434-BEDACA0386D4}"/>
              </a:ext>
            </a:extLst>
          </p:cNvPr>
          <p:cNvGrpSpPr/>
          <p:nvPr/>
        </p:nvGrpSpPr>
        <p:grpSpPr>
          <a:xfrm>
            <a:off x="499016" y="1802338"/>
            <a:ext cx="11357596" cy="523220"/>
            <a:chOff x="499016" y="1802338"/>
            <a:chExt cx="11357596" cy="523220"/>
          </a:xfrm>
        </p:grpSpPr>
        <p:sp>
          <p:nvSpPr>
            <p:cNvPr id="66" name="TextBox 65">
              <a:extLst>
                <a:ext uri="{FF2B5EF4-FFF2-40B4-BE49-F238E27FC236}">
                  <a16:creationId xmlns:a16="http://schemas.microsoft.com/office/drawing/2014/main" id="{CE608B37-E019-679E-85CB-9772D2E8229F}"/>
                </a:ext>
              </a:extLst>
            </p:cNvPr>
            <p:cNvSpPr txBox="1"/>
            <p:nvPr/>
          </p:nvSpPr>
          <p:spPr>
            <a:xfrm>
              <a:off x="499016" y="1850947"/>
              <a:ext cx="11357596" cy="457200"/>
            </a:xfrm>
            <a:prstGeom prst="roundRect">
              <a:avLst>
                <a:gd name="adj" fmla="val 18855"/>
              </a:avLst>
            </a:prstGeom>
            <a:gradFill flip="none" rotWithShape="1">
              <a:gsLst>
                <a:gs pos="0">
                  <a:srgbClr val="7378D6"/>
                </a:gs>
                <a:gs pos="43000">
                  <a:srgbClr val="2578D5"/>
                </a:gs>
                <a:gs pos="100000">
                  <a:srgbClr val="3EC8F1"/>
                </a:gs>
              </a:gsLst>
              <a:lin ang="13500000" scaled="1"/>
              <a:tileRect/>
            </a:gradFill>
            <a:ln w="12700"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8288" rIns="91440" bIns="45720" numCol="1" spcCol="0" rtlCol="0" fromWordArt="0" anchor="ctr" anchorCtr="0" forceAA="0" compatLnSpc="1">
              <a:prstTxWarp prst="textNoShape">
                <a:avLst/>
              </a:prstTxWarp>
              <a:spAutoFit/>
            </a:bodyPr>
            <a:lstStyle>
              <a:defPPr>
                <a:defRPr lang="en-US"/>
              </a:defPPr>
              <a:lvl1pPr marR="0" lvl="0" indent="0" algn="ctr" fontAlgn="base">
                <a:lnSpc>
                  <a:spcPct val="100000"/>
                </a:lnSpc>
                <a:spcBef>
                  <a:spcPct val="0"/>
                </a:spcBef>
                <a:spcAft>
                  <a:spcPct val="0"/>
                </a:spcAft>
                <a:buClrTx/>
                <a:buSzTx/>
                <a:buFontTx/>
                <a:buNone/>
                <a:tabLst/>
                <a:defRPr kumimoji="0" sz="1400" b="0" i="0" u="none" strike="noStrike" cap="none" spc="0" normalizeH="0" baseline="0">
                  <a:ln w="3175">
                    <a:noFill/>
                  </a:ln>
                  <a:gradFill>
                    <a:gsLst>
                      <a:gs pos="53933">
                        <a:srgbClr val="FFFFFF"/>
                      </a:gs>
                      <a:gs pos="38000">
                        <a:srgbClr val="FFFFFF"/>
                      </a:gs>
                    </a:gsLst>
                    <a:path path="circle">
                      <a:fillToRect l="100000" b="100000"/>
                    </a:path>
                  </a:gradFill>
                  <a:effectLst/>
                  <a:uLnTx/>
                  <a:uFillTx/>
                  <a:latin typeface="Segoe UI Semibold"/>
                  <a:cs typeface="Segoe UI" pitchFamily="34" charset="0"/>
                </a:defRPr>
              </a:lvl1pPr>
              <a:lvl2pPr marL="457200" defTabSz="914400">
                <a:defRPr sz="1800">
                  <a:solidFill>
                    <a:schemeClr val="lt1"/>
                  </a:solidFill>
                </a:defRPr>
              </a:lvl2pPr>
              <a:lvl3pPr marL="914400" defTabSz="914400">
                <a:defRPr sz="1800">
                  <a:solidFill>
                    <a:schemeClr val="lt1"/>
                  </a:solidFill>
                </a:defRPr>
              </a:lvl3pPr>
              <a:lvl4pPr marL="1371600" defTabSz="914400">
                <a:defRPr sz="1800">
                  <a:solidFill>
                    <a:schemeClr val="lt1"/>
                  </a:solidFill>
                </a:defRPr>
              </a:lvl4pPr>
              <a:lvl5pPr marL="1828800" defTabSz="914400">
                <a:defRPr sz="1800">
                  <a:solidFill>
                    <a:schemeClr val="lt1"/>
                  </a:solidFill>
                </a:defRPr>
              </a:lvl5pPr>
              <a:lvl6pPr marL="2286000" defTabSz="914400">
                <a:defRPr sz="1800">
                  <a:solidFill>
                    <a:schemeClr val="lt1"/>
                  </a:solidFill>
                </a:defRPr>
              </a:lvl6pPr>
              <a:lvl7pPr marL="2743200" defTabSz="914400">
                <a:defRPr sz="1800">
                  <a:solidFill>
                    <a:schemeClr val="lt1"/>
                  </a:solidFill>
                </a:defRPr>
              </a:lvl7pPr>
              <a:lvl8pPr marL="3200400" defTabSz="914400">
                <a:defRPr sz="1800">
                  <a:solidFill>
                    <a:schemeClr val="lt1"/>
                  </a:solidFill>
                </a:defRPr>
              </a:lvl8pPr>
              <a:lvl9pPr marL="3657600" defTabSz="914400">
                <a:defRPr sz="1800">
                  <a:solidFill>
                    <a:schemeClr val="lt1"/>
                  </a:solidFill>
                </a:defRPr>
              </a:lvl9pPr>
            </a:lstStyle>
            <a:p>
              <a:pPr marL="365760" marR="0" lvl="0" indent="0" algn="l" defTabSz="91436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w="3175">
                  <a:noFill/>
                </a:ln>
                <a:solidFill>
                  <a:prstClr val="white"/>
                </a:solidFill>
                <a:effectLst/>
                <a:uLnTx/>
                <a:uFillTx/>
                <a:latin typeface="Segoe UI Semibold"/>
                <a:ea typeface="+mn-ea"/>
                <a:cs typeface="Segoe UI" pitchFamily="34" charset="0"/>
              </a:endParaRPr>
            </a:p>
          </p:txBody>
        </p:sp>
        <p:sp>
          <p:nvSpPr>
            <p:cNvPr id="48" name="TextBox 47">
              <a:extLst>
                <a:ext uri="{FF2B5EF4-FFF2-40B4-BE49-F238E27FC236}">
                  <a16:creationId xmlns:a16="http://schemas.microsoft.com/office/drawing/2014/main" id="{A8B480C4-B8B1-3941-9A32-BFA76C39E05A}"/>
                </a:ext>
              </a:extLst>
            </p:cNvPr>
            <p:cNvSpPr txBox="1"/>
            <p:nvPr/>
          </p:nvSpPr>
          <p:spPr>
            <a:xfrm>
              <a:off x="8363934" y="1802338"/>
              <a:ext cx="2884203" cy="523220"/>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w="3175">
                    <a:noFill/>
                  </a:ln>
                  <a:solidFill>
                    <a:prstClr val="white"/>
                  </a:solidFill>
                  <a:effectLst/>
                  <a:uLnTx/>
                  <a:uFillTx/>
                  <a:latin typeface="Segoe UI Semibold"/>
                  <a:ea typeface="+mn-ea"/>
                  <a:cs typeface="Segoe UI" pitchFamily="34" charset="0"/>
                </a:rPr>
                <a:t>Optimize your data management and security practices</a:t>
              </a:r>
            </a:p>
          </p:txBody>
        </p:sp>
        <p:sp>
          <p:nvSpPr>
            <p:cNvPr id="68" name="TextBox 67">
              <a:extLst>
                <a:ext uri="{FF2B5EF4-FFF2-40B4-BE49-F238E27FC236}">
                  <a16:creationId xmlns:a16="http://schemas.microsoft.com/office/drawing/2014/main" id="{2B9329FC-757B-2007-0557-1398F3BB82C9}"/>
                </a:ext>
              </a:extLst>
            </p:cNvPr>
            <p:cNvSpPr txBox="1"/>
            <p:nvPr/>
          </p:nvSpPr>
          <p:spPr>
            <a:xfrm>
              <a:off x="5059893" y="1909025"/>
              <a:ext cx="2884203" cy="307777"/>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w="3175">
                    <a:noFill/>
                  </a:ln>
                  <a:solidFill>
                    <a:prstClr val="white"/>
                  </a:solidFill>
                  <a:effectLst/>
                  <a:uLnTx/>
                  <a:uFillTx/>
                  <a:latin typeface="Segoe UI Semibold"/>
                  <a:ea typeface="+mn-ea"/>
                  <a:cs typeface="Segoe UI" pitchFamily="34" charset="0"/>
                </a:rPr>
                <a:t>Migrate Data to Cloud</a:t>
              </a:r>
            </a:p>
          </p:txBody>
        </p:sp>
        <p:sp>
          <p:nvSpPr>
            <p:cNvPr id="69" name="TextBox 68">
              <a:extLst>
                <a:ext uri="{FF2B5EF4-FFF2-40B4-BE49-F238E27FC236}">
                  <a16:creationId xmlns:a16="http://schemas.microsoft.com/office/drawing/2014/main" id="{1F2B96DB-A9CF-21D8-B92F-58A8017EDE37}"/>
                </a:ext>
              </a:extLst>
            </p:cNvPr>
            <p:cNvSpPr txBox="1"/>
            <p:nvPr/>
          </p:nvSpPr>
          <p:spPr>
            <a:xfrm>
              <a:off x="1792416" y="1910627"/>
              <a:ext cx="2680867" cy="307777"/>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w="3175">
                    <a:noFill/>
                  </a:ln>
                  <a:solidFill>
                    <a:prstClr val="white"/>
                  </a:solidFill>
                  <a:effectLst/>
                  <a:uLnTx/>
                  <a:uFillTx/>
                  <a:latin typeface="Segoe UI Semibold"/>
                  <a:ea typeface="+mn-ea"/>
                  <a:cs typeface="Segoe UI" pitchFamily="34" charset="0"/>
                </a:rPr>
                <a:t>Start using Gen AI with Copilot</a:t>
              </a:r>
            </a:p>
          </p:txBody>
        </p:sp>
      </p:grpSp>
    </p:spTree>
    <p:extLst>
      <p:ext uri="{BB962C8B-B14F-4D97-AF65-F5344CB8AC3E}">
        <p14:creationId xmlns:p14="http://schemas.microsoft.com/office/powerpoint/2010/main" val="37185861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42" presetClass="path" presetSubtype="0" decel="100000" fill="hold" grpId="1" nodeType="withEffect">
                                  <p:stCondLst>
                                    <p:cond delay="0"/>
                                  </p:stCondLst>
                                  <p:childTnLst>
                                    <p:animMotion origin="layout" path="M 1.04167E-6 -7.40741E-7 L 1.04167E-6 0.04167 " pathEditMode="relative" rAng="0" ptsTypes="AA">
                                      <p:cBhvr>
                                        <p:cTn id="9" dur="750" spd="-100000" fill="hold"/>
                                        <p:tgtEl>
                                          <p:spTgt spid="31"/>
                                        </p:tgtEl>
                                        <p:attrNameLst>
                                          <p:attrName>ppt_x</p:attrName>
                                          <p:attrName>ppt_y</p:attrName>
                                        </p:attrNameLst>
                                      </p:cBhvr>
                                      <p:rCtr x="0" y="2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7C2A93-3B20-9C05-C0D0-6D3253661FF2}"/>
              </a:ext>
            </a:extLst>
          </p:cNvPr>
          <p:cNvSpPr txBox="1">
            <a:spLocks noGrp="1"/>
          </p:cNvSpPr>
          <p:nvPr>
            <p:ph type="title" idx="4294967295"/>
          </p:nvPr>
        </p:nvSpPr>
        <p:spPr>
          <a:xfrm>
            <a:off x="1174750" y="3140780"/>
            <a:ext cx="6096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463668"/>
                </a:solidFill>
                <a:effectLst/>
                <a:uLnTx/>
                <a:uFillTx/>
                <a:latin typeface="Segoe UI Semibold"/>
                <a:ea typeface="+mn-ea"/>
                <a:cs typeface="+mn-cs"/>
              </a:rPr>
              <a:t>AI + Copilot advisory</a:t>
            </a:r>
            <a:endParaRPr kumimoji="0" lang="en-US" sz="3600" b="0" i="0" u="none" strike="noStrike" kern="1200" cap="none" spc="0" normalizeH="0" baseline="0" noProof="0">
              <a:ln>
                <a:noFill/>
              </a:ln>
              <a:solidFill>
                <a:srgbClr val="463668"/>
              </a:solidFill>
              <a:effectLst/>
              <a:uLnTx/>
              <a:uFillTx/>
              <a:latin typeface="+mn-lt"/>
              <a:ea typeface="+mn-ea"/>
              <a:cs typeface="+mn-cs"/>
            </a:endParaRPr>
          </a:p>
        </p:txBody>
      </p:sp>
      <p:sp>
        <p:nvSpPr>
          <p:cNvPr id="7" name="TextBox 6">
            <a:extLst>
              <a:ext uri="{FF2B5EF4-FFF2-40B4-BE49-F238E27FC236}">
                <a16:creationId xmlns:a16="http://schemas.microsoft.com/office/drawing/2014/main" id="{D5F5FE81-7446-F93C-B73B-A1F85D443909}"/>
              </a:ext>
            </a:extLst>
          </p:cNvPr>
          <p:cNvSpPr txBox="1"/>
          <p:nvPr/>
        </p:nvSpPr>
        <p:spPr>
          <a:xfrm>
            <a:off x="10471150" y="-419100"/>
            <a:ext cx="20383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50000"/>
                  </a:srgbClr>
                </a:solidFill>
                <a:effectLst/>
                <a:uLnTx/>
                <a:uFillTx/>
                <a:latin typeface="Segoe UI" panose="020B0502040204020203" pitchFamily="34" charset="0"/>
                <a:ea typeface="+mn-ea"/>
                <a:cs typeface="Segoe UI" panose="020B0502040204020203" pitchFamily="34" charset="0"/>
              </a:rPr>
              <a:t>Section break – Option 1</a:t>
            </a:r>
          </a:p>
        </p:txBody>
      </p:sp>
    </p:spTree>
    <p:extLst>
      <p:ext uri="{BB962C8B-B14F-4D97-AF65-F5344CB8AC3E}">
        <p14:creationId xmlns:p14="http://schemas.microsoft.com/office/powerpoint/2010/main" val="362246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4">
            <a:extLst>
              <a:ext uri="{FF2B5EF4-FFF2-40B4-BE49-F238E27FC236}">
                <a16:creationId xmlns:a16="http://schemas.microsoft.com/office/drawing/2014/main" id="{58AC4E1F-839F-6461-A6B2-14CFB81B6585}"/>
              </a:ext>
            </a:extLst>
          </p:cNvPr>
          <p:cNvSpPr txBox="1">
            <a:spLocks/>
          </p:cNvSpPr>
          <p:nvPr/>
        </p:nvSpPr>
        <p:spPr>
          <a:xfrm>
            <a:off x="3353809" y="809747"/>
            <a:ext cx="5484386" cy="553998"/>
          </a:xfrm>
          <a:prstGeom prst="rect">
            <a:avLst/>
          </a:prstGeom>
          <a:noFill/>
          <a:ln>
            <a:noFill/>
            <a:prstDash/>
          </a:ln>
          <a:effectLst/>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U" sz="3600" b="0" i="0" u="none" strike="noStrike" kern="1200" cap="none" spc="0" normalizeH="0" baseline="0" noProof="0">
                <a:ln>
                  <a:noFill/>
                </a:ln>
                <a:solidFill>
                  <a:prstClr val="black"/>
                </a:solidFill>
                <a:effectLst/>
                <a:uLnTx/>
                <a:uFillTx/>
                <a:latin typeface="Segoe UI Semibold"/>
                <a:ea typeface="+mj-ea"/>
                <a:cs typeface="+mj-cs"/>
              </a:rPr>
              <a:t>Preparing for the era of </a:t>
            </a:r>
            <a:r>
              <a:rPr kumimoji="0" lang="en-MU" sz="3600" b="0" i="0" u="none" strike="noStrike" kern="1200" cap="none" spc="0" normalizeH="0" baseline="0" noProof="0">
                <a:ln>
                  <a:noFill/>
                </a:ln>
                <a:gradFill flip="none" rotWithShape="1">
                  <a:gsLst>
                    <a:gs pos="50000">
                      <a:srgbClr val="8661C5"/>
                    </a:gs>
                    <a:gs pos="0">
                      <a:srgbClr val="3E76D4"/>
                    </a:gs>
                    <a:gs pos="100000">
                      <a:srgbClr val="C73ECC"/>
                    </a:gs>
                  </a:gsLst>
                  <a:lin ang="2700000" scaled="1"/>
                  <a:tileRect/>
                </a:gradFill>
                <a:effectLst/>
                <a:uLnTx/>
                <a:uFillTx/>
                <a:latin typeface="Segoe UI Semibold"/>
                <a:ea typeface="+mj-ea"/>
                <a:cs typeface="+mj-cs"/>
              </a:rPr>
              <a:t>AI</a:t>
            </a:r>
            <a:endParaRPr kumimoji="0" lang="en-US" sz="3600" b="0" i="0" u="none" strike="noStrike" kern="1200" cap="none" spc="0" normalizeH="0" baseline="0" noProof="0">
              <a:ln>
                <a:noFill/>
              </a:ln>
              <a:gradFill flip="none" rotWithShape="1">
                <a:gsLst>
                  <a:gs pos="50000">
                    <a:srgbClr val="8661C5"/>
                  </a:gs>
                  <a:gs pos="0">
                    <a:srgbClr val="3E76D4"/>
                  </a:gs>
                  <a:gs pos="100000">
                    <a:srgbClr val="C73ECC"/>
                  </a:gs>
                </a:gsLst>
                <a:lin ang="2700000" scaled="1"/>
                <a:tileRect/>
              </a:gradFill>
              <a:effectLst/>
              <a:uLnTx/>
              <a:uFillTx/>
              <a:latin typeface="Segoe UI Semibold"/>
              <a:ea typeface="+mj-ea"/>
              <a:cs typeface="+mj-cs"/>
            </a:endParaRPr>
          </a:p>
        </p:txBody>
      </p:sp>
      <p:sp useBgFill="1">
        <p:nvSpPr>
          <p:cNvPr id="3" name="Freeform 8">
            <a:extLst>
              <a:ext uri="{FF2B5EF4-FFF2-40B4-BE49-F238E27FC236}">
                <a16:creationId xmlns:a16="http://schemas.microsoft.com/office/drawing/2014/main" id="{1612A035-6677-28D5-1F65-CC437492C5B6}"/>
              </a:ext>
            </a:extLst>
          </p:cNvPr>
          <p:cNvSpPr/>
          <p:nvPr/>
        </p:nvSpPr>
        <p:spPr bwMode="auto">
          <a:xfrm>
            <a:off x="7357067" y="3354306"/>
            <a:ext cx="1912194" cy="1082695"/>
          </a:xfrm>
          <a:prstGeom prst="roundRect">
            <a:avLst>
              <a:gd name="adj" fmla="val 4362"/>
            </a:avLst>
          </a:prstGeom>
          <a:noFill/>
          <a:ln>
            <a:noFill/>
          </a:ln>
          <a:effectLst>
            <a:outerShdw blurRad="215900" dist="38100" dir="2700000" sx="103000" sy="103000" algn="tl" rotWithShape="0">
              <a:schemeClr val="accent5">
                <a:lumMod val="50000"/>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Does your organization have a </a:t>
            </a:r>
            <a:r>
              <a:rPr kumimoji="0" lang="en-US" sz="16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data strategy </a:t>
            </a:r>
            <a:br>
              <a:rPr kumimoji="0" lang="en-US" sz="16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in place?</a:t>
            </a:r>
          </a:p>
        </p:txBody>
      </p:sp>
      <p:sp useBgFill="1">
        <p:nvSpPr>
          <p:cNvPr id="41" name="Freeform 1">
            <a:extLst>
              <a:ext uri="{FF2B5EF4-FFF2-40B4-BE49-F238E27FC236}">
                <a16:creationId xmlns:a16="http://schemas.microsoft.com/office/drawing/2014/main" id="{3DD77459-6C42-8204-239D-B70017B44CCB}"/>
              </a:ext>
            </a:extLst>
          </p:cNvPr>
          <p:cNvSpPr/>
          <p:nvPr/>
        </p:nvSpPr>
        <p:spPr bwMode="auto">
          <a:xfrm>
            <a:off x="9650566" y="3354306"/>
            <a:ext cx="1725872" cy="1910941"/>
          </a:xfrm>
          <a:prstGeom prst="roundRect">
            <a:avLst>
              <a:gd name="adj" fmla="val 3952"/>
            </a:avLst>
          </a:prstGeom>
          <a:noFill/>
          <a:ln>
            <a:noFill/>
          </a:ln>
          <a:effectLst>
            <a:outerShdw blurRad="215900" dist="38100" dir="2700000" sx="103000" sy="103000" algn="tl" rotWithShape="0">
              <a:schemeClr val="accent5">
                <a:lumMod val="50000"/>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Does your organization have the necessary </a:t>
            </a:r>
            <a:r>
              <a:rPr kumimoji="0" lang="en-US" sz="16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infrastructure and resources </a:t>
            </a:r>
            <a:br>
              <a:rPr kumimoji="0" lang="en-US" sz="16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to support AI initiatives?</a:t>
            </a:r>
          </a:p>
        </p:txBody>
      </p:sp>
      <p:sp useBgFill="1">
        <p:nvSpPr>
          <p:cNvPr id="2" name="Rectangle: Rounded Corners 1">
            <a:extLst>
              <a:ext uri="{FF2B5EF4-FFF2-40B4-BE49-F238E27FC236}">
                <a16:creationId xmlns:a16="http://schemas.microsoft.com/office/drawing/2014/main" id="{380A2E71-EED9-CEC0-8630-034BB35C93F7}"/>
              </a:ext>
            </a:extLst>
          </p:cNvPr>
          <p:cNvSpPr/>
          <p:nvPr/>
        </p:nvSpPr>
        <p:spPr>
          <a:xfrm>
            <a:off x="896655" y="3354306"/>
            <a:ext cx="1510054" cy="1092967"/>
          </a:xfrm>
          <a:prstGeom prst="roundRect">
            <a:avLst>
              <a:gd name="adj" fmla="val 6003"/>
            </a:avLst>
          </a:prstGeom>
          <a:noFill/>
          <a:ln>
            <a:noFill/>
          </a:ln>
          <a:effectLst>
            <a:outerShdw blurRad="215900" dist="38100" dir="2700000" sx="103000" sy="103000" algn="tl" rotWithShape="0">
              <a:schemeClr val="accent5">
                <a:lumMod val="50000"/>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What are your organization's </a:t>
            </a:r>
            <a:r>
              <a:rPr kumimoji="0" lang="en-US" sz="16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goals</a:t>
            </a: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a:t>
            </a:r>
            <a:b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for using AI?</a:t>
            </a:r>
          </a:p>
        </p:txBody>
      </p:sp>
      <p:sp useBgFill="1">
        <p:nvSpPr>
          <p:cNvPr id="4" name="Freeform 3">
            <a:extLst>
              <a:ext uri="{FF2B5EF4-FFF2-40B4-BE49-F238E27FC236}">
                <a16:creationId xmlns:a16="http://schemas.microsoft.com/office/drawing/2014/main" id="{A03051CD-39C7-A88B-B58B-1116D5704B25}"/>
              </a:ext>
            </a:extLst>
          </p:cNvPr>
          <p:cNvSpPr/>
          <p:nvPr/>
        </p:nvSpPr>
        <p:spPr bwMode="auto">
          <a:xfrm>
            <a:off x="2912749" y="3354306"/>
            <a:ext cx="1932177" cy="1082695"/>
          </a:xfrm>
          <a:prstGeom prst="roundRect">
            <a:avLst>
              <a:gd name="adj" fmla="val 4772"/>
            </a:avLst>
          </a:prstGeom>
          <a:noFill/>
          <a:ln>
            <a:noFill/>
          </a:ln>
          <a:effectLst>
            <a:outerShdw blurRad="215900" dist="38100" dir="2700000" sx="103000" sy="103000" algn="tl" rotWithShape="0">
              <a:schemeClr val="accent5">
                <a:lumMod val="50000"/>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What are your organization’s </a:t>
            </a:r>
            <a:b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6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pain points </a:t>
            </a:r>
            <a:br>
              <a:rPr kumimoji="0" lang="en-US" sz="16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that AI can address?</a:t>
            </a:r>
          </a:p>
        </p:txBody>
      </p:sp>
      <p:sp useBgFill="1">
        <p:nvSpPr>
          <p:cNvPr id="5" name="Freeform 1">
            <a:extLst>
              <a:ext uri="{FF2B5EF4-FFF2-40B4-BE49-F238E27FC236}">
                <a16:creationId xmlns:a16="http://schemas.microsoft.com/office/drawing/2014/main" id="{D2818736-A6B8-8313-0027-88368059991F}"/>
              </a:ext>
            </a:extLst>
          </p:cNvPr>
          <p:cNvSpPr/>
          <p:nvPr/>
        </p:nvSpPr>
        <p:spPr bwMode="auto">
          <a:xfrm>
            <a:off x="5097201" y="3354306"/>
            <a:ext cx="1997599" cy="1082695"/>
          </a:xfrm>
          <a:prstGeom prst="roundRect">
            <a:avLst>
              <a:gd name="adj" fmla="val 4362"/>
            </a:avLst>
          </a:prstGeom>
          <a:noFill/>
          <a:ln>
            <a:noFill/>
          </a:ln>
          <a:effectLst>
            <a:outerShdw blurRad="215900" dist="38100" dir="2700000" sx="103000" sy="103000" algn="tl" rotWithShape="0">
              <a:schemeClr val="accent5">
                <a:lumMod val="50000"/>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What are your organization's </a:t>
            </a:r>
            <a:r>
              <a:rPr kumimoji="0" lang="en-US" sz="16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current capabilities</a:t>
            </a: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in terms of AI?</a:t>
            </a:r>
          </a:p>
        </p:txBody>
      </p:sp>
      <p:sp>
        <p:nvSpPr>
          <p:cNvPr id="43" name="Graphic 41">
            <a:extLst>
              <a:ext uri="{FF2B5EF4-FFF2-40B4-BE49-F238E27FC236}">
                <a16:creationId xmlns:a16="http://schemas.microsoft.com/office/drawing/2014/main" id="{85F5FFD3-E632-8167-99AF-9F0AABB673EF}"/>
              </a:ext>
            </a:extLst>
          </p:cNvPr>
          <p:cNvSpPr/>
          <p:nvPr/>
        </p:nvSpPr>
        <p:spPr>
          <a:xfrm>
            <a:off x="1381095" y="2570401"/>
            <a:ext cx="541174" cy="541174"/>
          </a:xfrm>
          <a:custGeom>
            <a:avLst/>
            <a:gdLst>
              <a:gd name="connsiteX0" fmla="*/ 457244 w 462330"/>
              <a:gd name="connsiteY0" fmla="*/ 110497 h 462330"/>
              <a:gd name="connsiteX1" fmla="*/ 457228 w 462330"/>
              <a:gd name="connsiteY1" fmla="*/ 85978 h 462330"/>
              <a:gd name="connsiteX2" fmla="*/ 444993 w 462330"/>
              <a:gd name="connsiteY2" fmla="*/ 80908 h 462330"/>
              <a:gd name="connsiteX3" fmla="*/ 381422 w 462330"/>
              <a:gd name="connsiteY3" fmla="*/ 80908 h 462330"/>
              <a:gd name="connsiteX4" fmla="*/ 381422 w 462330"/>
              <a:gd name="connsiteY4" fmla="*/ 17338 h 462330"/>
              <a:gd name="connsiteX5" fmla="*/ 364069 w 462330"/>
              <a:gd name="connsiteY5" fmla="*/ 15 h 462330"/>
              <a:gd name="connsiteX6" fmla="*/ 351833 w 462330"/>
              <a:gd name="connsiteY6" fmla="*/ 5086 h 462330"/>
              <a:gd name="connsiteX7" fmla="*/ 294042 w 462330"/>
              <a:gd name="connsiteY7" fmla="*/ 62877 h 462330"/>
              <a:gd name="connsiteX8" fmla="*/ 288956 w 462330"/>
              <a:gd name="connsiteY8" fmla="*/ 75129 h 462330"/>
              <a:gd name="connsiteX9" fmla="*/ 288956 w 462330"/>
              <a:gd name="connsiteY9" fmla="*/ 140687 h 462330"/>
              <a:gd name="connsiteX10" fmla="*/ 243139 w 462330"/>
              <a:gd name="connsiteY10" fmla="*/ 186504 h 462330"/>
              <a:gd name="connsiteX11" fmla="*/ 186513 w 462330"/>
              <a:gd name="connsiteY11" fmla="*/ 219191 h 462330"/>
              <a:gd name="connsiteX12" fmla="*/ 219200 w 462330"/>
              <a:gd name="connsiteY12" fmla="*/ 275817 h 462330"/>
              <a:gd name="connsiteX13" fmla="*/ 275826 w 462330"/>
              <a:gd name="connsiteY13" fmla="*/ 243130 h 462330"/>
              <a:gd name="connsiteX14" fmla="*/ 275826 w 462330"/>
              <a:gd name="connsiteY14" fmla="*/ 219191 h 462330"/>
              <a:gd name="connsiteX15" fmla="*/ 321643 w 462330"/>
              <a:gd name="connsiteY15" fmla="*/ 173374 h 462330"/>
              <a:gd name="connsiteX16" fmla="*/ 387201 w 462330"/>
              <a:gd name="connsiteY16" fmla="*/ 173374 h 462330"/>
              <a:gd name="connsiteX17" fmla="*/ 399453 w 462330"/>
              <a:gd name="connsiteY17" fmla="*/ 168288 h 462330"/>
              <a:gd name="connsiteX18" fmla="*/ 457244 w 462330"/>
              <a:gd name="connsiteY18" fmla="*/ 110497 h 462330"/>
              <a:gd name="connsiteX19" fmla="*/ 231165 w 462330"/>
              <a:gd name="connsiteY19" fmla="*/ 0 h 462330"/>
              <a:gd name="connsiteX20" fmla="*/ 310316 w 462330"/>
              <a:gd name="connsiteY20" fmla="*/ 13893 h 462330"/>
              <a:gd name="connsiteX21" fmla="*/ 277675 w 462330"/>
              <a:gd name="connsiteY21" fmla="*/ 46534 h 462330"/>
              <a:gd name="connsiteX22" fmla="*/ 273722 w 462330"/>
              <a:gd name="connsiteY22" fmla="*/ 51157 h 462330"/>
              <a:gd name="connsiteX23" fmla="*/ 51235 w 462330"/>
              <a:gd name="connsiteY23" fmla="*/ 188631 h 462330"/>
              <a:gd name="connsiteX24" fmla="*/ 188709 w 462330"/>
              <a:gd name="connsiteY24" fmla="*/ 411118 h 462330"/>
              <a:gd name="connsiteX25" fmla="*/ 411196 w 462330"/>
              <a:gd name="connsiteY25" fmla="*/ 273644 h 462330"/>
              <a:gd name="connsiteX26" fmla="*/ 411196 w 462330"/>
              <a:gd name="connsiteY26" fmla="*/ 188631 h 462330"/>
              <a:gd name="connsiteX27" fmla="*/ 415820 w 462330"/>
              <a:gd name="connsiteY27" fmla="*/ 184632 h 462330"/>
              <a:gd name="connsiteX28" fmla="*/ 448414 w 462330"/>
              <a:gd name="connsiteY28" fmla="*/ 152037 h 462330"/>
              <a:gd name="connsiteX29" fmla="*/ 462330 w 462330"/>
              <a:gd name="connsiteY29" fmla="*/ 231165 h 462330"/>
              <a:gd name="connsiteX30" fmla="*/ 231165 w 462330"/>
              <a:gd name="connsiteY30" fmla="*/ 462330 h 462330"/>
              <a:gd name="connsiteX31" fmla="*/ 0 w 462330"/>
              <a:gd name="connsiteY31" fmla="*/ 231165 h 462330"/>
              <a:gd name="connsiteX32" fmla="*/ 231165 w 462330"/>
              <a:gd name="connsiteY32" fmla="*/ 0 h 462330"/>
              <a:gd name="connsiteX33" fmla="*/ 231165 w 462330"/>
              <a:gd name="connsiteY33" fmla="*/ 92466 h 462330"/>
              <a:gd name="connsiteX34" fmla="*/ 265840 w 462330"/>
              <a:gd name="connsiteY34" fmla="*/ 96835 h 462330"/>
              <a:gd name="connsiteX35" fmla="*/ 265840 w 462330"/>
              <a:gd name="connsiteY35" fmla="*/ 131094 h 462330"/>
              <a:gd name="connsiteX36" fmla="*/ 256270 w 462330"/>
              <a:gd name="connsiteY36" fmla="*/ 140687 h 462330"/>
              <a:gd name="connsiteX37" fmla="*/ 255137 w 462330"/>
              <a:gd name="connsiteY37" fmla="*/ 141843 h 462330"/>
              <a:gd name="connsiteX38" fmla="*/ 141825 w 462330"/>
              <a:gd name="connsiteY38" fmla="*/ 207443 h 462330"/>
              <a:gd name="connsiteX39" fmla="*/ 138699 w 462330"/>
              <a:gd name="connsiteY39" fmla="*/ 231165 h 462330"/>
              <a:gd name="connsiteX40" fmla="*/ 231230 w 462330"/>
              <a:gd name="connsiteY40" fmla="*/ 323566 h 462330"/>
              <a:gd name="connsiteX41" fmla="*/ 323631 w 462330"/>
              <a:gd name="connsiteY41" fmla="*/ 231033 h 462330"/>
              <a:gd name="connsiteX42" fmla="*/ 320487 w 462330"/>
              <a:gd name="connsiteY42" fmla="*/ 207193 h 462330"/>
              <a:gd name="connsiteX43" fmla="*/ 321643 w 462330"/>
              <a:gd name="connsiteY43" fmla="*/ 206061 h 462330"/>
              <a:gd name="connsiteX44" fmla="*/ 331213 w 462330"/>
              <a:gd name="connsiteY44" fmla="*/ 196490 h 462330"/>
              <a:gd name="connsiteX45" fmla="*/ 365495 w 462330"/>
              <a:gd name="connsiteY45" fmla="*/ 196490 h 462330"/>
              <a:gd name="connsiteX46" fmla="*/ 265874 w 462330"/>
              <a:gd name="connsiteY46" fmla="*/ 365461 h 462330"/>
              <a:gd name="connsiteX47" fmla="*/ 96906 w 462330"/>
              <a:gd name="connsiteY47" fmla="*/ 265840 h 462330"/>
              <a:gd name="connsiteX48" fmla="*/ 196525 w 462330"/>
              <a:gd name="connsiteY48" fmla="*/ 96871 h 462330"/>
              <a:gd name="connsiteX49" fmla="*/ 231165 w 462330"/>
              <a:gd name="connsiteY49" fmla="*/ 92466 h 46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62330" h="462330">
                <a:moveTo>
                  <a:pt x="457244" y="110497"/>
                </a:moveTo>
                <a:cubicBezTo>
                  <a:pt x="464011" y="103722"/>
                  <a:pt x="464004" y="92745"/>
                  <a:pt x="457228" y="85978"/>
                </a:cubicBezTo>
                <a:cubicBezTo>
                  <a:pt x="453983" y="82735"/>
                  <a:pt x="449581" y="80912"/>
                  <a:pt x="444993" y="80908"/>
                </a:cubicBezTo>
                <a:lnTo>
                  <a:pt x="381422" y="80908"/>
                </a:lnTo>
                <a:lnTo>
                  <a:pt x="381422" y="17338"/>
                </a:lnTo>
                <a:cubicBezTo>
                  <a:pt x="381413" y="7762"/>
                  <a:pt x="373646" y="7"/>
                  <a:pt x="364069" y="15"/>
                </a:cubicBezTo>
                <a:cubicBezTo>
                  <a:pt x="359480" y="19"/>
                  <a:pt x="355081" y="1843"/>
                  <a:pt x="351833" y="5086"/>
                </a:cubicBezTo>
                <a:lnTo>
                  <a:pt x="294042" y="62877"/>
                </a:lnTo>
                <a:cubicBezTo>
                  <a:pt x="290789" y="66125"/>
                  <a:pt x="288961" y="70532"/>
                  <a:pt x="288956" y="75129"/>
                </a:cubicBezTo>
                <a:lnTo>
                  <a:pt x="288956" y="140687"/>
                </a:lnTo>
                <a:lnTo>
                  <a:pt x="243139" y="186504"/>
                </a:lnTo>
                <a:cubicBezTo>
                  <a:pt x="218476" y="179893"/>
                  <a:pt x="193124" y="194528"/>
                  <a:pt x="186513" y="219191"/>
                </a:cubicBezTo>
                <a:cubicBezTo>
                  <a:pt x="179902" y="243854"/>
                  <a:pt x="194537" y="269206"/>
                  <a:pt x="219200" y="275817"/>
                </a:cubicBezTo>
                <a:cubicBezTo>
                  <a:pt x="243863" y="282428"/>
                  <a:pt x="269215" y="267793"/>
                  <a:pt x="275826" y="243130"/>
                </a:cubicBezTo>
                <a:cubicBezTo>
                  <a:pt x="277927" y="235289"/>
                  <a:pt x="277927" y="227032"/>
                  <a:pt x="275826" y="219191"/>
                </a:cubicBezTo>
                <a:lnTo>
                  <a:pt x="321643" y="173374"/>
                </a:lnTo>
                <a:lnTo>
                  <a:pt x="387201" y="173374"/>
                </a:lnTo>
                <a:cubicBezTo>
                  <a:pt x="391797" y="173370"/>
                  <a:pt x="396205" y="171541"/>
                  <a:pt x="399453" y="168288"/>
                </a:cubicBezTo>
                <a:lnTo>
                  <a:pt x="457244" y="110497"/>
                </a:lnTo>
                <a:close/>
                <a:moveTo>
                  <a:pt x="231165" y="0"/>
                </a:moveTo>
                <a:cubicBezTo>
                  <a:pt x="258158" y="-35"/>
                  <a:pt x="284948" y="4667"/>
                  <a:pt x="310316" y="13893"/>
                </a:cubicBezTo>
                <a:lnTo>
                  <a:pt x="277675" y="46534"/>
                </a:lnTo>
                <a:cubicBezTo>
                  <a:pt x="276242" y="47967"/>
                  <a:pt x="274901" y="49539"/>
                  <a:pt x="273722" y="51157"/>
                </a:cubicBezTo>
                <a:cubicBezTo>
                  <a:pt x="174322" y="27681"/>
                  <a:pt x="74711" y="89230"/>
                  <a:pt x="51235" y="188631"/>
                </a:cubicBezTo>
                <a:cubicBezTo>
                  <a:pt x="27759" y="288032"/>
                  <a:pt x="89308" y="387643"/>
                  <a:pt x="188709" y="411118"/>
                </a:cubicBezTo>
                <a:cubicBezTo>
                  <a:pt x="288110" y="434595"/>
                  <a:pt x="387721" y="373045"/>
                  <a:pt x="411196" y="273644"/>
                </a:cubicBezTo>
                <a:cubicBezTo>
                  <a:pt x="417798" y="245692"/>
                  <a:pt x="417798" y="216583"/>
                  <a:pt x="411196" y="188631"/>
                </a:cubicBezTo>
                <a:cubicBezTo>
                  <a:pt x="412814" y="187429"/>
                  <a:pt x="414363" y="186088"/>
                  <a:pt x="415820" y="184632"/>
                </a:cubicBezTo>
                <a:lnTo>
                  <a:pt x="448414" y="152037"/>
                </a:lnTo>
                <a:cubicBezTo>
                  <a:pt x="457644" y="177397"/>
                  <a:pt x="462353" y="204179"/>
                  <a:pt x="462330" y="231165"/>
                </a:cubicBezTo>
                <a:cubicBezTo>
                  <a:pt x="462330" y="358838"/>
                  <a:pt x="358837" y="462330"/>
                  <a:pt x="231165" y="462330"/>
                </a:cubicBezTo>
                <a:cubicBezTo>
                  <a:pt x="103493" y="462330"/>
                  <a:pt x="0" y="358838"/>
                  <a:pt x="0" y="231165"/>
                </a:cubicBezTo>
                <a:cubicBezTo>
                  <a:pt x="0" y="103493"/>
                  <a:pt x="103493" y="0"/>
                  <a:pt x="231165" y="0"/>
                </a:cubicBezTo>
                <a:close/>
                <a:moveTo>
                  <a:pt x="231165" y="92466"/>
                </a:moveTo>
                <a:cubicBezTo>
                  <a:pt x="243139" y="92466"/>
                  <a:pt x="254744" y="93992"/>
                  <a:pt x="265840" y="96835"/>
                </a:cubicBezTo>
                <a:lnTo>
                  <a:pt x="265840" y="131094"/>
                </a:lnTo>
                <a:lnTo>
                  <a:pt x="256270" y="140687"/>
                </a:lnTo>
                <a:cubicBezTo>
                  <a:pt x="255886" y="141066"/>
                  <a:pt x="255507" y="141451"/>
                  <a:pt x="255137" y="141843"/>
                </a:cubicBezTo>
                <a:cubicBezTo>
                  <a:pt x="205732" y="128668"/>
                  <a:pt x="155001" y="158037"/>
                  <a:pt x="141825" y="207443"/>
                </a:cubicBezTo>
                <a:cubicBezTo>
                  <a:pt x="139761" y="215180"/>
                  <a:pt x="138711" y="223155"/>
                  <a:pt x="138699" y="231165"/>
                </a:cubicBezTo>
                <a:cubicBezTo>
                  <a:pt x="138735" y="282232"/>
                  <a:pt x="180163" y="323601"/>
                  <a:pt x="231230" y="323566"/>
                </a:cubicBezTo>
                <a:cubicBezTo>
                  <a:pt x="282299" y="323529"/>
                  <a:pt x="323668" y="282102"/>
                  <a:pt x="323631" y="231033"/>
                </a:cubicBezTo>
                <a:cubicBezTo>
                  <a:pt x="323626" y="222984"/>
                  <a:pt x="322568" y="214970"/>
                  <a:pt x="320487" y="207193"/>
                </a:cubicBezTo>
                <a:lnTo>
                  <a:pt x="321643" y="206061"/>
                </a:lnTo>
                <a:lnTo>
                  <a:pt x="331213" y="196490"/>
                </a:lnTo>
                <a:lnTo>
                  <a:pt x="365495" y="196490"/>
                </a:lnTo>
                <a:cubicBezTo>
                  <a:pt x="384645" y="270660"/>
                  <a:pt x="340044" y="346309"/>
                  <a:pt x="265874" y="365461"/>
                </a:cubicBezTo>
                <a:cubicBezTo>
                  <a:pt x="191705" y="384610"/>
                  <a:pt x="116056" y="340009"/>
                  <a:pt x="96906" y="265840"/>
                </a:cubicBezTo>
                <a:cubicBezTo>
                  <a:pt x="77755" y="191671"/>
                  <a:pt x="122357" y="116021"/>
                  <a:pt x="196525" y="96871"/>
                </a:cubicBezTo>
                <a:cubicBezTo>
                  <a:pt x="207840" y="93949"/>
                  <a:pt x="219480" y="92469"/>
                  <a:pt x="231165" y="92466"/>
                </a:cubicBezTo>
                <a:close/>
              </a:path>
            </a:pathLst>
          </a:custGeom>
          <a:gradFill>
            <a:gsLst>
              <a:gs pos="80000">
                <a:srgbClr val="8678D6"/>
              </a:gs>
              <a:gs pos="45000">
                <a:srgbClr val="0078D4"/>
              </a:gs>
              <a:gs pos="0">
                <a:srgbClr val="4DDBF8"/>
              </a:gs>
            </a:gsLst>
            <a:path path="circle">
              <a:fillToRect l="100000" t="100000"/>
            </a:path>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1910">
                    <a:srgbClr val="000000"/>
                  </a:gs>
                  <a:gs pos="53933">
                    <a:srgbClr val="000000"/>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69" name="Graphic 67">
            <a:extLst>
              <a:ext uri="{FF2B5EF4-FFF2-40B4-BE49-F238E27FC236}">
                <a16:creationId xmlns:a16="http://schemas.microsoft.com/office/drawing/2014/main" id="{2F3E6DE7-7AE7-F59D-9D43-05A0A9A062C0}"/>
              </a:ext>
            </a:extLst>
          </p:cNvPr>
          <p:cNvSpPr/>
          <p:nvPr/>
        </p:nvSpPr>
        <p:spPr>
          <a:xfrm>
            <a:off x="3600409" y="2565978"/>
            <a:ext cx="556856" cy="550020"/>
          </a:xfrm>
          <a:custGeom>
            <a:avLst/>
            <a:gdLst>
              <a:gd name="connsiteX0" fmla="*/ 25784 w 509032"/>
              <a:gd name="connsiteY0" fmla="*/ 0 h 502783"/>
              <a:gd name="connsiteX1" fmla="*/ 0 w 509032"/>
              <a:gd name="connsiteY1" fmla="*/ 25784 h 502783"/>
              <a:gd name="connsiteX2" fmla="*/ 0 w 509032"/>
              <a:gd name="connsiteY2" fmla="*/ 167594 h 502783"/>
              <a:gd name="connsiteX3" fmla="*/ 44090 w 509032"/>
              <a:gd name="connsiteY3" fmla="*/ 279419 h 502783"/>
              <a:gd name="connsiteX4" fmla="*/ 128919 w 509032"/>
              <a:gd name="connsiteY4" fmla="*/ 320466 h 502783"/>
              <a:gd name="connsiteX5" fmla="*/ 128919 w 509032"/>
              <a:gd name="connsiteY5" fmla="*/ 341635 h 502783"/>
              <a:gd name="connsiteX6" fmla="*/ 290067 w 509032"/>
              <a:gd name="connsiteY6" fmla="*/ 502783 h 502783"/>
              <a:gd name="connsiteX7" fmla="*/ 451216 w 509032"/>
              <a:gd name="connsiteY7" fmla="*/ 341635 h 502783"/>
              <a:gd name="connsiteX8" fmla="*/ 451216 w 509032"/>
              <a:gd name="connsiteY8" fmla="*/ 324695 h 502783"/>
              <a:gd name="connsiteX9" fmla="*/ 504859 w 509032"/>
              <a:gd name="connsiteY9" fmla="*/ 218943 h 502783"/>
              <a:gd name="connsiteX10" fmla="*/ 425432 w 509032"/>
              <a:gd name="connsiteY10" fmla="*/ 161148 h 502783"/>
              <a:gd name="connsiteX11" fmla="*/ 341581 w 509032"/>
              <a:gd name="connsiteY11" fmla="*/ 244891 h 502783"/>
              <a:gd name="connsiteX12" fmla="*/ 399648 w 509032"/>
              <a:gd name="connsiteY12" fmla="*/ 324695 h 502783"/>
              <a:gd name="connsiteX13" fmla="*/ 399648 w 509032"/>
              <a:gd name="connsiteY13" fmla="*/ 341635 h 502783"/>
              <a:gd name="connsiteX14" fmla="*/ 290067 w 509032"/>
              <a:gd name="connsiteY14" fmla="*/ 451216 h 502783"/>
              <a:gd name="connsiteX15" fmla="*/ 180486 w 509032"/>
              <a:gd name="connsiteY15" fmla="*/ 341635 h 502783"/>
              <a:gd name="connsiteX16" fmla="*/ 180486 w 509032"/>
              <a:gd name="connsiteY16" fmla="*/ 320466 h 502783"/>
              <a:gd name="connsiteX17" fmla="*/ 265315 w 509032"/>
              <a:gd name="connsiteY17" fmla="*/ 279419 h 502783"/>
              <a:gd name="connsiteX18" fmla="*/ 309405 w 509032"/>
              <a:gd name="connsiteY18" fmla="*/ 167594 h 502783"/>
              <a:gd name="connsiteX19" fmla="*/ 309405 w 509032"/>
              <a:gd name="connsiteY19" fmla="*/ 25784 h 502783"/>
              <a:gd name="connsiteX20" fmla="*/ 283621 w 509032"/>
              <a:gd name="connsiteY20" fmla="*/ 0 h 502783"/>
              <a:gd name="connsiteX21" fmla="*/ 232105 w 509032"/>
              <a:gd name="connsiteY21" fmla="*/ 0 h 502783"/>
              <a:gd name="connsiteX22" fmla="*/ 206322 w 509032"/>
              <a:gd name="connsiteY22" fmla="*/ 25784 h 502783"/>
              <a:gd name="connsiteX23" fmla="*/ 232105 w 509032"/>
              <a:gd name="connsiteY23" fmla="*/ 51568 h 502783"/>
              <a:gd name="connsiteX24" fmla="*/ 257838 w 509032"/>
              <a:gd name="connsiteY24" fmla="*/ 51568 h 502783"/>
              <a:gd name="connsiteX25" fmla="*/ 257838 w 509032"/>
              <a:gd name="connsiteY25" fmla="*/ 167594 h 502783"/>
              <a:gd name="connsiteX26" fmla="*/ 229089 w 509032"/>
              <a:gd name="connsiteY26" fmla="*/ 242702 h 502783"/>
              <a:gd name="connsiteX27" fmla="*/ 154703 w 509032"/>
              <a:gd name="connsiteY27" fmla="*/ 270729 h 502783"/>
              <a:gd name="connsiteX28" fmla="*/ 80316 w 509032"/>
              <a:gd name="connsiteY28" fmla="*/ 242702 h 502783"/>
              <a:gd name="connsiteX29" fmla="*/ 51568 w 509032"/>
              <a:gd name="connsiteY29" fmla="*/ 167594 h 502783"/>
              <a:gd name="connsiteX30" fmla="*/ 51568 w 509032"/>
              <a:gd name="connsiteY30" fmla="*/ 51568 h 502783"/>
              <a:gd name="connsiteX31" fmla="*/ 77351 w 509032"/>
              <a:gd name="connsiteY31" fmla="*/ 51568 h 502783"/>
              <a:gd name="connsiteX32" fmla="*/ 103135 w 509032"/>
              <a:gd name="connsiteY32" fmla="*/ 25784 h 502783"/>
              <a:gd name="connsiteX33" fmla="*/ 77351 w 509032"/>
              <a:gd name="connsiteY33" fmla="*/ 0 h 502783"/>
              <a:gd name="connsiteX34" fmla="*/ 25784 w 509032"/>
              <a:gd name="connsiteY34" fmla="*/ 0 h 502783"/>
              <a:gd name="connsiteX35" fmla="*/ 425432 w 509032"/>
              <a:gd name="connsiteY35" fmla="*/ 212716 h 502783"/>
              <a:gd name="connsiteX36" fmla="*/ 457662 w 509032"/>
              <a:gd name="connsiteY36" fmla="*/ 244946 h 502783"/>
              <a:gd name="connsiteX37" fmla="*/ 425432 w 509032"/>
              <a:gd name="connsiteY37" fmla="*/ 277175 h 502783"/>
              <a:gd name="connsiteX38" fmla="*/ 393202 w 509032"/>
              <a:gd name="connsiteY38" fmla="*/ 244946 h 502783"/>
              <a:gd name="connsiteX39" fmla="*/ 425432 w 509032"/>
              <a:gd name="connsiteY39" fmla="*/ 212716 h 50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9032" h="502783">
                <a:moveTo>
                  <a:pt x="25784" y="0"/>
                </a:moveTo>
                <a:cubicBezTo>
                  <a:pt x="11544" y="0"/>
                  <a:pt x="0" y="11544"/>
                  <a:pt x="0" y="25784"/>
                </a:cubicBezTo>
                <a:lnTo>
                  <a:pt x="0" y="167594"/>
                </a:lnTo>
                <a:cubicBezTo>
                  <a:pt x="0" y="212484"/>
                  <a:pt x="15831" y="251546"/>
                  <a:pt x="44090" y="279419"/>
                </a:cubicBezTo>
                <a:cubicBezTo>
                  <a:pt x="66599" y="301593"/>
                  <a:pt x="95916" y="315670"/>
                  <a:pt x="128919" y="320466"/>
                </a:cubicBezTo>
                <a:lnTo>
                  <a:pt x="128919" y="341635"/>
                </a:lnTo>
                <a:cubicBezTo>
                  <a:pt x="128919" y="430635"/>
                  <a:pt x="201067" y="502783"/>
                  <a:pt x="290067" y="502783"/>
                </a:cubicBezTo>
                <a:cubicBezTo>
                  <a:pt x="379068" y="502783"/>
                  <a:pt x="451216" y="430635"/>
                  <a:pt x="451216" y="341635"/>
                </a:cubicBezTo>
                <a:lnTo>
                  <a:pt x="451216" y="324695"/>
                </a:lnTo>
                <a:cubicBezTo>
                  <a:pt x="495231" y="310305"/>
                  <a:pt x="519249" y="262958"/>
                  <a:pt x="504859" y="218943"/>
                </a:cubicBezTo>
                <a:cubicBezTo>
                  <a:pt x="493620" y="184563"/>
                  <a:pt x="461601" y="161265"/>
                  <a:pt x="425432" y="161148"/>
                </a:cubicBezTo>
                <a:cubicBezTo>
                  <a:pt x="379153" y="161119"/>
                  <a:pt x="341611" y="198612"/>
                  <a:pt x="341581" y="244891"/>
                </a:cubicBezTo>
                <a:cubicBezTo>
                  <a:pt x="341557" y="281278"/>
                  <a:pt x="365018" y="313523"/>
                  <a:pt x="399648" y="324695"/>
                </a:cubicBezTo>
                <a:lnTo>
                  <a:pt x="399648" y="341635"/>
                </a:lnTo>
                <a:cubicBezTo>
                  <a:pt x="399648" y="402154"/>
                  <a:pt x="350587" y="451216"/>
                  <a:pt x="290067" y="451216"/>
                </a:cubicBezTo>
                <a:cubicBezTo>
                  <a:pt x="229548" y="451216"/>
                  <a:pt x="180486" y="402154"/>
                  <a:pt x="180486" y="341635"/>
                </a:cubicBezTo>
                <a:lnTo>
                  <a:pt x="180486" y="320466"/>
                </a:lnTo>
                <a:cubicBezTo>
                  <a:pt x="213489" y="315670"/>
                  <a:pt x="242806" y="301593"/>
                  <a:pt x="265315" y="279419"/>
                </a:cubicBezTo>
                <a:cubicBezTo>
                  <a:pt x="293548" y="251572"/>
                  <a:pt x="309405" y="212484"/>
                  <a:pt x="309405" y="167594"/>
                </a:cubicBezTo>
                <a:lnTo>
                  <a:pt x="309405" y="25784"/>
                </a:lnTo>
                <a:cubicBezTo>
                  <a:pt x="309405" y="11544"/>
                  <a:pt x="297862" y="0"/>
                  <a:pt x="283621" y="0"/>
                </a:cubicBezTo>
                <a:lnTo>
                  <a:pt x="232105" y="0"/>
                </a:lnTo>
                <a:cubicBezTo>
                  <a:pt x="217865" y="0"/>
                  <a:pt x="206322" y="11544"/>
                  <a:pt x="206322" y="25784"/>
                </a:cubicBezTo>
                <a:cubicBezTo>
                  <a:pt x="206322" y="40024"/>
                  <a:pt x="217865" y="51568"/>
                  <a:pt x="232105" y="51568"/>
                </a:cubicBezTo>
                <a:lnTo>
                  <a:pt x="257838" y="51568"/>
                </a:lnTo>
                <a:lnTo>
                  <a:pt x="257838" y="167594"/>
                </a:lnTo>
                <a:cubicBezTo>
                  <a:pt x="257838" y="200056"/>
                  <a:pt x="246596" y="225453"/>
                  <a:pt x="229089" y="242702"/>
                </a:cubicBezTo>
                <a:cubicBezTo>
                  <a:pt x="211556" y="260003"/>
                  <a:pt x="186030" y="270729"/>
                  <a:pt x="154703" y="270729"/>
                </a:cubicBezTo>
                <a:cubicBezTo>
                  <a:pt x="123349" y="270729"/>
                  <a:pt x="97875" y="260003"/>
                  <a:pt x="80316" y="242702"/>
                </a:cubicBezTo>
                <a:cubicBezTo>
                  <a:pt x="62783" y="225427"/>
                  <a:pt x="51568" y="200056"/>
                  <a:pt x="51568" y="167594"/>
                </a:cubicBezTo>
                <a:lnTo>
                  <a:pt x="51568" y="51568"/>
                </a:lnTo>
                <a:lnTo>
                  <a:pt x="77351" y="51568"/>
                </a:lnTo>
                <a:cubicBezTo>
                  <a:pt x="91591" y="51568"/>
                  <a:pt x="103135" y="40024"/>
                  <a:pt x="103135" y="25784"/>
                </a:cubicBezTo>
                <a:cubicBezTo>
                  <a:pt x="103135" y="11544"/>
                  <a:pt x="91591" y="0"/>
                  <a:pt x="77351" y="0"/>
                </a:cubicBezTo>
                <a:lnTo>
                  <a:pt x="25784" y="0"/>
                </a:lnTo>
                <a:close/>
                <a:moveTo>
                  <a:pt x="425432" y="212716"/>
                </a:moveTo>
                <a:cubicBezTo>
                  <a:pt x="443233" y="212716"/>
                  <a:pt x="457662" y="227145"/>
                  <a:pt x="457662" y="244946"/>
                </a:cubicBezTo>
                <a:cubicBezTo>
                  <a:pt x="457662" y="262747"/>
                  <a:pt x="443233" y="277175"/>
                  <a:pt x="425432" y="277175"/>
                </a:cubicBezTo>
                <a:cubicBezTo>
                  <a:pt x="407631" y="277175"/>
                  <a:pt x="393202" y="262747"/>
                  <a:pt x="393202" y="244946"/>
                </a:cubicBezTo>
                <a:cubicBezTo>
                  <a:pt x="393202" y="227145"/>
                  <a:pt x="407631" y="212716"/>
                  <a:pt x="425432" y="212716"/>
                </a:cubicBezTo>
                <a:close/>
              </a:path>
            </a:pathLst>
          </a:custGeom>
          <a:gradFill>
            <a:gsLst>
              <a:gs pos="80000">
                <a:srgbClr val="8678D6"/>
              </a:gs>
              <a:gs pos="45000">
                <a:srgbClr val="0078D4"/>
              </a:gs>
              <a:gs pos="0">
                <a:srgbClr val="4DDBF8"/>
              </a:gs>
            </a:gsLst>
            <a:path path="circle">
              <a:fillToRect l="100000" t="100000"/>
            </a:path>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1910">
                    <a:srgbClr val="000000"/>
                  </a:gs>
                  <a:gs pos="53933">
                    <a:srgbClr val="000000"/>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72" name="Graphic 70">
            <a:extLst>
              <a:ext uri="{FF2B5EF4-FFF2-40B4-BE49-F238E27FC236}">
                <a16:creationId xmlns:a16="http://schemas.microsoft.com/office/drawing/2014/main" id="{931094DE-D26B-42D8-48AC-83F4E1533A6B}"/>
              </a:ext>
            </a:extLst>
          </p:cNvPr>
          <p:cNvSpPr/>
          <p:nvPr/>
        </p:nvSpPr>
        <p:spPr>
          <a:xfrm>
            <a:off x="5879531" y="2570401"/>
            <a:ext cx="432938" cy="541174"/>
          </a:xfrm>
          <a:custGeom>
            <a:avLst/>
            <a:gdLst>
              <a:gd name="connsiteX0" fmla="*/ 225386 w 369864"/>
              <a:gd name="connsiteY0" fmla="*/ 0 h 462330"/>
              <a:gd name="connsiteX1" fmla="*/ 144478 w 369864"/>
              <a:gd name="connsiteY1" fmla="*/ 0 h 462330"/>
              <a:gd name="connsiteX2" fmla="*/ 92790 w 369864"/>
              <a:gd name="connsiteY2" fmla="*/ 46233 h 462330"/>
              <a:gd name="connsiteX3" fmla="*/ 52012 w 369864"/>
              <a:gd name="connsiteY3" fmla="*/ 46233 h 462330"/>
              <a:gd name="connsiteX4" fmla="*/ 0 w 369864"/>
              <a:gd name="connsiteY4" fmla="*/ 98245 h 462330"/>
              <a:gd name="connsiteX5" fmla="*/ 0 w 369864"/>
              <a:gd name="connsiteY5" fmla="*/ 410318 h 462330"/>
              <a:gd name="connsiteX6" fmla="*/ 52012 w 369864"/>
              <a:gd name="connsiteY6" fmla="*/ 462330 h 462330"/>
              <a:gd name="connsiteX7" fmla="*/ 317852 w 369864"/>
              <a:gd name="connsiteY7" fmla="*/ 462330 h 462330"/>
              <a:gd name="connsiteX8" fmla="*/ 369864 w 369864"/>
              <a:gd name="connsiteY8" fmla="*/ 410318 h 462330"/>
              <a:gd name="connsiteX9" fmla="*/ 369864 w 369864"/>
              <a:gd name="connsiteY9" fmla="*/ 98245 h 462330"/>
              <a:gd name="connsiteX10" fmla="*/ 317852 w 369864"/>
              <a:gd name="connsiteY10" fmla="*/ 46233 h 462330"/>
              <a:gd name="connsiteX11" fmla="*/ 277074 w 369864"/>
              <a:gd name="connsiteY11" fmla="*/ 46233 h 462330"/>
              <a:gd name="connsiteX12" fmla="*/ 225386 w 369864"/>
              <a:gd name="connsiteY12" fmla="*/ 0 h 462330"/>
              <a:gd name="connsiteX13" fmla="*/ 144478 w 369864"/>
              <a:gd name="connsiteY13" fmla="*/ 34675 h 462330"/>
              <a:gd name="connsiteX14" fmla="*/ 225386 w 369864"/>
              <a:gd name="connsiteY14" fmla="*/ 34675 h 462330"/>
              <a:gd name="connsiteX15" fmla="*/ 242723 w 369864"/>
              <a:gd name="connsiteY15" fmla="*/ 52012 h 462330"/>
              <a:gd name="connsiteX16" fmla="*/ 225386 w 369864"/>
              <a:gd name="connsiteY16" fmla="*/ 69350 h 462330"/>
              <a:gd name="connsiteX17" fmla="*/ 144478 w 369864"/>
              <a:gd name="connsiteY17" fmla="*/ 69350 h 462330"/>
              <a:gd name="connsiteX18" fmla="*/ 127141 w 369864"/>
              <a:gd name="connsiteY18" fmla="*/ 52012 h 462330"/>
              <a:gd name="connsiteX19" fmla="*/ 144478 w 369864"/>
              <a:gd name="connsiteY19" fmla="*/ 34675 h 462330"/>
              <a:gd name="connsiteX20" fmla="*/ 306987 w 369864"/>
              <a:gd name="connsiteY20" fmla="*/ 155343 h 462330"/>
              <a:gd name="connsiteX21" fmla="*/ 306987 w 369864"/>
              <a:gd name="connsiteY21" fmla="*/ 179846 h 462330"/>
              <a:gd name="connsiteX22" fmla="*/ 260754 w 369864"/>
              <a:gd name="connsiteY22" fmla="*/ 226079 h 462330"/>
              <a:gd name="connsiteX23" fmla="*/ 236251 w 369864"/>
              <a:gd name="connsiteY23" fmla="*/ 226079 h 462330"/>
              <a:gd name="connsiteX24" fmla="*/ 213134 w 369864"/>
              <a:gd name="connsiteY24" fmla="*/ 202963 h 462330"/>
              <a:gd name="connsiteX25" fmla="*/ 212270 w 369864"/>
              <a:gd name="connsiteY25" fmla="*/ 178459 h 462330"/>
              <a:gd name="connsiteX26" fmla="*/ 236773 w 369864"/>
              <a:gd name="connsiteY26" fmla="*/ 177594 h 462330"/>
              <a:gd name="connsiteX27" fmla="*/ 237638 w 369864"/>
              <a:gd name="connsiteY27" fmla="*/ 178459 h 462330"/>
              <a:gd name="connsiteX28" fmla="*/ 248502 w 369864"/>
              <a:gd name="connsiteY28" fmla="*/ 189324 h 462330"/>
              <a:gd name="connsiteX29" fmla="*/ 282484 w 369864"/>
              <a:gd name="connsiteY29" fmla="*/ 155343 h 462330"/>
              <a:gd name="connsiteX30" fmla="*/ 306987 w 369864"/>
              <a:gd name="connsiteY30" fmla="*/ 155343 h 462330"/>
              <a:gd name="connsiteX31" fmla="*/ 306987 w 369864"/>
              <a:gd name="connsiteY31" fmla="*/ 306987 h 462330"/>
              <a:gd name="connsiteX32" fmla="*/ 260754 w 369864"/>
              <a:gd name="connsiteY32" fmla="*/ 353220 h 462330"/>
              <a:gd name="connsiteX33" fmla="*/ 236251 w 369864"/>
              <a:gd name="connsiteY33" fmla="*/ 353220 h 462330"/>
              <a:gd name="connsiteX34" fmla="*/ 213134 w 369864"/>
              <a:gd name="connsiteY34" fmla="*/ 330104 h 462330"/>
              <a:gd name="connsiteX35" fmla="*/ 212270 w 369864"/>
              <a:gd name="connsiteY35" fmla="*/ 305600 h 462330"/>
              <a:gd name="connsiteX36" fmla="*/ 236773 w 369864"/>
              <a:gd name="connsiteY36" fmla="*/ 304736 h 462330"/>
              <a:gd name="connsiteX37" fmla="*/ 237638 w 369864"/>
              <a:gd name="connsiteY37" fmla="*/ 305600 h 462330"/>
              <a:gd name="connsiteX38" fmla="*/ 248502 w 369864"/>
              <a:gd name="connsiteY38" fmla="*/ 316465 h 462330"/>
              <a:gd name="connsiteX39" fmla="*/ 282484 w 369864"/>
              <a:gd name="connsiteY39" fmla="*/ 282484 h 462330"/>
              <a:gd name="connsiteX40" fmla="*/ 306987 w 369864"/>
              <a:gd name="connsiteY40" fmla="*/ 281619 h 462330"/>
              <a:gd name="connsiteX41" fmla="*/ 307852 w 369864"/>
              <a:gd name="connsiteY41" fmla="*/ 306123 h 462330"/>
              <a:gd name="connsiteX42" fmla="*/ 306987 w 369864"/>
              <a:gd name="connsiteY42" fmla="*/ 306987 h 462330"/>
              <a:gd name="connsiteX43" fmla="*/ 69350 w 369864"/>
              <a:gd name="connsiteY43" fmla="*/ 190711 h 462330"/>
              <a:gd name="connsiteX44" fmla="*/ 86687 w 369864"/>
              <a:gd name="connsiteY44" fmla="*/ 173374 h 462330"/>
              <a:gd name="connsiteX45" fmla="*/ 167595 w 369864"/>
              <a:gd name="connsiteY45" fmla="*/ 173374 h 462330"/>
              <a:gd name="connsiteX46" fmla="*/ 184932 w 369864"/>
              <a:gd name="connsiteY46" fmla="*/ 190711 h 462330"/>
              <a:gd name="connsiteX47" fmla="*/ 167595 w 369864"/>
              <a:gd name="connsiteY47" fmla="*/ 208049 h 462330"/>
              <a:gd name="connsiteX48" fmla="*/ 86687 w 369864"/>
              <a:gd name="connsiteY48" fmla="*/ 208049 h 462330"/>
              <a:gd name="connsiteX49" fmla="*/ 69350 w 369864"/>
              <a:gd name="connsiteY49" fmla="*/ 190711 h 462330"/>
              <a:gd name="connsiteX50" fmla="*/ 86687 w 369864"/>
              <a:gd name="connsiteY50" fmla="*/ 300515 h 462330"/>
              <a:gd name="connsiteX51" fmla="*/ 167595 w 369864"/>
              <a:gd name="connsiteY51" fmla="*/ 300515 h 462330"/>
              <a:gd name="connsiteX52" fmla="*/ 184932 w 369864"/>
              <a:gd name="connsiteY52" fmla="*/ 317852 h 462330"/>
              <a:gd name="connsiteX53" fmla="*/ 167595 w 369864"/>
              <a:gd name="connsiteY53" fmla="*/ 335189 h 462330"/>
              <a:gd name="connsiteX54" fmla="*/ 86687 w 369864"/>
              <a:gd name="connsiteY54" fmla="*/ 335189 h 462330"/>
              <a:gd name="connsiteX55" fmla="*/ 69350 w 369864"/>
              <a:gd name="connsiteY55" fmla="*/ 317852 h 462330"/>
              <a:gd name="connsiteX56" fmla="*/ 86687 w 369864"/>
              <a:gd name="connsiteY56" fmla="*/ 300515 h 46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69864" h="462330">
                <a:moveTo>
                  <a:pt x="225386" y="0"/>
                </a:moveTo>
                <a:lnTo>
                  <a:pt x="144478" y="0"/>
                </a:lnTo>
                <a:cubicBezTo>
                  <a:pt x="117990" y="1"/>
                  <a:pt x="95733" y="19908"/>
                  <a:pt x="92790" y="46233"/>
                </a:cubicBezTo>
                <a:lnTo>
                  <a:pt x="52012" y="46233"/>
                </a:lnTo>
                <a:cubicBezTo>
                  <a:pt x="23287" y="46233"/>
                  <a:pt x="0" y="69520"/>
                  <a:pt x="0" y="98245"/>
                </a:cubicBezTo>
                <a:lnTo>
                  <a:pt x="0" y="410318"/>
                </a:lnTo>
                <a:cubicBezTo>
                  <a:pt x="0" y="439042"/>
                  <a:pt x="23287" y="462330"/>
                  <a:pt x="52012" y="462330"/>
                </a:cubicBezTo>
                <a:lnTo>
                  <a:pt x="317852" y="462330"/>
                </a:lnTo>
                <a:cubicBezTo>
                  <a:pt x="346576" y="462330"/>
                  <a:pt x="369864" y="439042"/>
                  <a:pt x="369864" y="410318"/>
                </a:cubicBezTo>
                <a:lnTo>
                  <a:pt x="369864" y="98245"/>
                </a:lnTo>
                <a:cubicBezTo>
                  <a:pt x="369864" y="69520"/>
                  <a:pt x="346576" y="46233"/>
                  <a:pt x="317852" y="46233"/>
                </a:cubicBezTo>
                <a:lnTo>
                  <a:pt x="277074" y="46233"/>
                </a:lnTo>
                <a:cubicBezTo>
                  <a:pt x="274132" y="19908"/>
                  <a:pt x="251875" y="1"/>
                  <a:pt x="225386" y="0"/>
                </a:cubicBezTo>
                <a:close/>
                <a:moveTo>
                  <a:pt x="144478" y="34675"/>
                </a:moveTo>
                <a:lnTo>
                  <a:pt x="225386" y="34675"/>
                </a:lnTo>
                <a:cubicBezTo>
                  <a:pt x="234961" y="34675"/>
                  <a:pt x="242723" y="42437"/>
                  <a:pt x="242723" y="52012"/>
                </a:cubicBezTo>
                <a:cubicBezTo>
                  <a:pt x="242723" y="61587"/>
                  <a:pt x="234961" y="69350"/>
                  <a:pt x="225386" y="69350"/>
                </a:cubicBezTo>
                <a:lnTo>
                  <a:pt x="144478" y="69350"/>
                </a:lnTo>
                <a:cubicBezTo>
                  <a:pt x="134903" y="69350"/>
                  <a:pt x="127141" y="61587"/>
                  <a:pt x="127141" y="52012"/>
                </a:cubicBezTo>
                <a:cubicBezTo>
                  <a:pt x="127141" y="42437"/>
                  <a:pt x="134903" y="34675"/>
                  <a:pt x="144478" y="34675"/>
                </a:cubicBezTo>
                <a:close/>
                <a:moveTo>
                  <a:pt x="306987" y="155343"/>
                </a:moveTo>
                <a:cubicBezTo>
                  <a:pt x="313749" y="162112"/>
                  <a:pt x="313749" y="173077"/>
                  <a:pt x="306987" y="179846"/>
                </a:cubicBezTo>
                <a:lnTo>
                  <a:pt x="260754" y="226079"/>
                </a:lnTo>
                <a:cubicBezTo>
                  <a:pt x="253986" y="232841"/>
                  <a:pt x="243019" y="232841"/>
                  <a:pt x="236251" y="226079"/>
                </a:cubicBezTo>
                <a:lnTo>
                  <a:pt x="213134" y="202963"/>
                </a:lnTo>
                <a:cubicBezTo>
                  <a:pt x="206130" y="196435"/>
                  <a:pt x="205741" y="185464"/>
                  <a:pt x="212270" y="178459"/>
                </a:cubicBezTo>
                <a:cubicBezTo>
                  <a:pt x="218798" y="171454"/>
                  <a:pt x="229766" y="171067"/>
                  <a:pt x="236773" y="177594"/>
                </a:cubicBezTo>
                <a:cubicBezTo>
                  <a:pt x="237071" y="177872"/>
                  <a:pt x="237360" y="178161"/>
                  <a:pt x="237638" y="178459"/>
                </a:cubicBezTo>
                <a:lnTo>
                  <a:pt x="248502" y="189324"/>
                </a:lnTo>
                <a:lnTo>
                  <a:pt x="282484" y="155343"/>
                </a:lnTo>
                <a:cubicBezTo>
                  <a:pt x="289252" y="148582"/>
                  <a:pt x="300219" y="148582"/>
                  <a:pt x="306987" y="155343"/>
                </a:cubicBezTo>
                <a:close/>
                <a:moveTo>
                  <a:pt x="306987" y="306987"/>
                </a:moveTo>
                <a:lnTo>
                  <a:pt x="260754" y="353220"/>
                </a:lnTo>
                <a:cubicBezTo>
                  <a:pt x="253986" y="359982"/>
                  <a:pt x="243019" y="359982"/>
                  <a:pt x="236251" y="353220"/>
                </a:cubicBezTo>
                <a:lnTo>
                  <a:pt x="213134" y="330104"/>
                </a:lnTo>
                <a:cubicBezTo>
                  <a:pt x="206130" y="323576"/>
                  <a:pt x="205741" y="312604"/>
                  <a:pt x="212270" y="305600"/>
                </a:cubicBezTo>
                <a:cubicBezTo>
                  <a:pt x="218798" y="298596"/>
                  <a:pt x="229766" y="298207"/>
                  <a:pt x="236773" y="304736"/>
                </a:cubicBezTo>
                <a:cubicBezTo>
                  <a:pt x="237071" y="305013"/>
                  <a:pt x="237360" y="305302"/>
                  <a:pt x="237638" y="305600"/>
                </a:cubicBezTo>
                <a:lnTo>
                  <a:pt x="248502" y="316465"/>
                </a:lnTo>
                <a:lnTo>
                  <a:pt x="282484" y="282484"/>
                </a:lnTo>
                <a:cubicBezTo>
                  <a:pt x="289012" y="275479"/>
                  <a:pt x="299983" y="275091"/>
                  <a:pt x="306987" y="281619"/>
                </a:cubicBezTo>
                <a:cubicBezTo>
                  <a:pt x="313991" y="288147"/>
                  <a:pt x="314380" y="299116"/>
                  <a:pt x="307852" y="306123"/>
                </a:cubicBezTo>
                <a:cubicBezTo>
                  <a:pt x="307574" y="306421"/>
                  <a:pt x="307285" y="306710"/>
                  <a:pt x="306987" y="306987"/>
                </a:cubicBezTo>
                <a:close/>
                <a:moveTo>
                  <a:pt x="69350" y="190711"/>
                </a:moveTo>
                <a:cubicBezTo>
                  <a:pt x="69350" y="181136"/>
                  <a:pt x="77112" y="173374"/>
                  <a:pt x="86687" y="173374"/>
                </a:cubicBezTo>
                <a:lnTo>
                  <a:pt x="167595" y="173374"/>
                </a:lnTo>
                <a:cubicBezTo>
                  <a:pt x="177169" y="173374"/>
                  <a:pt x="184932" y="181136"/>
                  <a:pt x="184932" y="190711"/>
                </a:cubicBezTo>
                <a:cubicBezTo>
                  <a:pt x="184932" y="200286"/>
                  <a:pt x="177169" y="208049"/>
                  <a:pt x="167595" y="208049"/>
                </a:cubicBezTo>
                <a:lnTo>
                  <a:pt x="86687" y="208049"/>
                </a:lnTo>
                <a:cubicBezTo>
                  <a:pt x="77112" y="208049"/>
                  <a:pt x="69350" y="200286"/>
                  <a:pt x="69350" y="190711"/>
                </a:cubicBezTo>
                <a:close/>
                <a:moveTo>
                  <a:pt x="86687" y="300515"/>
                </a:moveTo>
                <a:lnTo>
                  <a:pt x="167595" y="300515"/>
                </a:lnTo>
                <a:cubicBezTo>
                  <a:pt x="177169" y="300515"/>
                  <a:pt x="184932" y="308277"/>
                  <a:pt x="184932" y="317852"/>
                </a:cubicBezTo>
                <a:cubicBezTo>
                  <a:pt x="184932" y="327427"/>
                  <a:pt x="177169" y="335189"/>
                  <a:pt x="167595" y="335189"/>
                </a:cubicBezTo>
                <a:lnTo>
                  <a:pt x="86687" y="335189"/>
                </a:lnTo>
                <a:cubicBezTo>
                  <a:pt x="77112" y="335189"/>
                  <a:pt x="69350" y="327427"/>
                  <a:pt x="69350" y="317852"/>
                </a:cubicBezTo>
                <a:cubicBezTo>
                  <a:pt x="69350" y="308277"/>
                  <a:pt x="77112" y="300515"/>
                  <a:pt x="86687" y="300515"/>
                </a:cubicBezTo>
                <a:close/>
              </a:path>
            </a:pathLst>
          </a:custGeom>
          <a:gradFill>
            <a:gsLst>
              <a:gs pos="80000">
                <a:srgbClr val="8678D6"/>
              </a:gs>
              <a:gs pos="45000">
                <a:srgbClr val="0078D4"/>
              </a:gs>
              <a:gs pos="0">
                <a:srgbClr val="4DDBF8"/>
              </a:gs>
            </a:gsLst>
            <a:path path="circle">
              <a:fillToRect l="100000" t="100000"/>
            </a:path>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1910">
                    <a:srgbClr val="000000"/>
                  </a:gs>
                  <a:gs pos="53933">
                    <a:srgbClr val="000000"/>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81" name="Freeform 80">
            <a:extLst>
              <a:ext uri="{FF2B5EF4-FFF2-40B4-BE49-F238E27FC236}">
                <a16:creationId xmlns:a16="http://schemas.microsoft.com/office/drawing/2014/main" id="{8D61BD04-8EA5-78EF-87B6-00C0113B2683}"/>
              </a:ext>
            </a:extLst>
          </p:cNvPr>
          <p:cNvSpPr/>
          <p:nvPr/>
        </p:nvSpPr>
        <p:spPr>
          <a:xfrm>
            <a:off x="10270734" y="2577989"/>
            <a:ext cx="485536" cy="526000"/>
          </a:xfrm>
          <a:custGeom>
            <a:avLst/>
            <a:gdLst>
              <a:gd name="connsiteX0" fmla="*/ 92177 w 414798"/>
              <a:gd name="connsiteY0" fmla="*/ 345665 h 449365"/>
              <a:gd name="connsiteX1" fmla="*/ 115222 w 414798"/>
              <a:gd name="connsiteY1" fmla="*/ 368709 h 449365"/>
              <a:gd name="connsiteX2" fmla="*/ 92177 w 414798"/>
              <a:gd name="connsiteY2" fmla="*/ 391754 h 449365"/>
              <a:gd name="connsiteX3" fmla="*/ 69133 w 414798"/>
              <a:gd name="connsiteY3" fmla="*/ 368709 h 449365"/>
              <a:gd name="connsiteX4" fmla="*/ 92177 w 414798"/>
              <a:gd name="connsiteY4" fmla="*/ 345665 h 449365"/>
              <a:gd name="connsiteX5" fmla="*/ 322621 w 414798"/>
              <a:gd name="connsiteY5" fmla="*/ 276532 h 449365"/>
              <a:gd name="connsiteX6" fmla="*/ 299576 w 414798"/>
              <a:gd name="connsiteY6" fmla="*/ 299576 h 449365"/>
              <a:gd name="connsiteX7" fmla="*/ 322621 w 414798"/>
              <a:gd name="connsiteY7" fmla="*/ 322621 h 449365"/>
              <a:gd name="connsiteX8" fmla="*/ 345665 w 414798"/>
              <a:gd name="connsiteY8" fmla="*/ 299576 h 449365"/>
              <a:gd name="connsiteX9" fmla="*/ 322621 w 414798"/>
              <a:gd name="connsiteY9" fmla="*/ 276532 h 449365"/>
              <a:gd name="connsiteX10" fmla="*/ 253488 w 414798"/>
              <a:gd name="connsiteY10" fmla="*/ 276532 h 449365"/>
              <a:gd name="connsiteX11" fmla="*/ 230443 w 414798"/>
              <a:gd name="connsiteY11" fmla="*/ 299576 h 449365"/>
              <a:gd name="connsiteX12" fmla="*/ 253488 w 414798"/>
              <a:gd name="connsiteY12" fmla="*/ 322621 h 449365"/>
              <a:gd name="connsiteX13" fmla="*/ 276532 w 414798"/>
              <a:gd name="connsiteY13" fmla="*/ 299576 h 449365"/>
              <a:gd name="connsiteX14" fmla="*/ 253488 w 414798"/>
              <a:gd name="connsiteY14" fmla="*/ 276532 h 449365"/>
              <a:gd name="connsiteX15" fmla="*/ 92177 w 414798"/>
              <a:gd name="connsiteY15" fmla="*/ 276532 h 449365"/>
              <a:gd name="connsiteX16" fmla="*/ 115222 w 414798"/>
              <a:gd name="connsiteY16" fmla="*/ 299576 h 449365"/>
              <a:gd name="connsiteX17" fmla="*/ 92177 w 414798"/>
              <a:gd name="connsiteY17" fmla="*/ 322621 h 449365"/>
              <a:gd name="connsiteX18" fmla="*/ 69133 w 414798"/>
              <a:gd name="connsiteY18" fmla="*/ 299576 h 449365"/>
              <a:gd name="connsiteX19" fmla="*/ 92177 w 414798"/>
              <a:gd name="connsiteY19" fmla="*/ 276532 h 449365"/>
              <a:gd name="connsiteX20" fmla="*/ 322621 w 414798"/>
              <a:gd name="connsiteY20" fmla="*/ 207399 h 449365"/>
              <a:gd name="connsiteX21" fmla="*/ 299576 w 414798"/>
              <a:gd name="connsiteY21" fmla="*/ 230443 h 449365"/>
              <a:gd name="connsiteX22" fmla="*/ 322621 w 414798"/>
              <a:gd name="connsiteY22" fmla="*/ 253488 h 449365"/>
              <a:gd name="connsiteX23" fmla="*/ 345665 w 414798"/>
              <a:gd name="connsiteY23" fmla="*/ 230443 h 449365"/>
              <a:gd name="connsiteX24" fmla="*/ 322621 w 414798"/>
              <a:gd name="connsiteY24" fmla="*/ 207399 h 449365"/>
              <a:gd name="connsiteX25" fmla="*/ 253488 w 414798"/>
              <a:gd name="connsiteY25" fmla="*/ 207399 h 449365"/>
              <a:gd name="connsiteX26" fmla="*/ 230443 w 414798"/>
              <a:gd name="connsiteY26" fmla="*/ 230443 h 449365"/>
              <a:gd name="connsiteX27" fmla="*/ 253488 w 414798"/>
              <a:gd name="connsiteY27" fmla="*/ 253488 h 449365"/>
              <a:gd name="connsiteX28" fmla="*/ 276532 w 414798"/>
              <a:gd name="connsiteY28" fmla="*/ 230443 h 449365"/>
              <a:gd name="connsiteX29" fmla="*/ 253488 w 414798"/>
              <a:gd name="connsiteY29" fmla="*/ 207399 h 449365"/>
              <a:gd name="connsiteX30" fmla="*/ 92177 w 414798"/>
              <a:gd name="connsiteY30" fmla="*/ 207399 h 449365"/>
              <a:gd name="connsiteX31" fmla="*/ 115222 w 414798"/>
              <a:gd name="connsiteY31" fmla="*/ 230443 h 449365"/>
              <a:gd name="connsiteX32" fmla="*/ 92177 w 414798"/>
              <a:gd name="connsiteY32" fmla="*/ 253488 h 449365"/>
              <a:gd name="connsiteX33" fmla="*/ 69133 w 414798"/>
              <a:gd name="connsiteY33" fmla="*/ 230443 h 449365"/>
              <a:gd name="connsiteX34" fmla="*/ 92177 w 414798"/>
              <a:gd name="connsiteY34" fmla="*/ 207399 h 449365"/>
              <a:gd name="connsiteX35" fmla="*/ 322621 w 414798"/>
              <a:gd name="connsiteY35" fmla="*/ 138266 h 449365"/>
              <a:gd name="connsiteX36" fmla="*/ 299576 w 414798"/>
              <a:gd name="connsiteY36" fmla="*/ 161310 h 449365"/>
              <a:gd name="connsiteX37" fmla="*/ 322621 w 414798"/>
              <a:gd name="connsiteY37" fmla="*/ 184355 h 449365"/>
              <a:gd name="connsiteX38" fmla="*/ 345665 w 414798"/>
              <a:gd name="connsiteY38" fmla="*/ 161310 h 449365"/>
              <a:gd name="connsiteX39" fmla="*/ 322621 w 414798"/>
              <a:gd name="connsiteY39" fmla="*/ 138266 h 449365"/>
              <a:gd name="connsiteX40" fmla="*/ 253488 w 414798"/>
              <a:gd name="connsiteY40" fmla="*/ 138266 h 449365"/>
              <a:gd name="connsiteX41" fmla="*/ 230443 w 414798"/>
              <a:gd name="connsiteY41" fmla="*/ 161310 h 449365"/>
              <a:gd name="connsiteX42" fmla="*/ 253488 w 414798"/>
              <a:gd name="connsiteY42" fmla="*/ 184355 h 449365"/>
              <a:gd name="connsiteX43" fmla="*/ 276532 w 414798"/>
              <a:gd name="connsiteY43" fmla="*/ 161310 h 449365"/>
              <a:gd name="connsiteX44" fmla="*/ 253488 w 414798"/>
              <a:gd name="connsiteY44" fmla="*/ 138266 h 449365"/>
              <a:gd name="connsiteX45" fmla="*/ 92177 w 414798"/>
              <a:gd name="connsiteY45" fmla="*/ 138266 h 449365"/>
              <a:gd name="connsiteX46" fmla="*/ 115222 w 414798"/>
              <a:gd name="connsiteY46" fmla="*/ 161310 h 449365"/>
              <a:gd name="connsiteX47" fmla="*/ 92177 w 414798"/>
              <a:gd name="connsiteY47" fmla="*/ 184355 h 449365"/>
              <a:gd name="connsiteX48" fmla="*/ 69133 w 414798"/>
              <a:gd name="connsiteY48" fmla="*/ 161310 h 449365"/>
              <a:gd name="connsiteX49" fmla="*/ 92177 w 414798"/>
              <a:gd name="connsiteY49" fmla="*/ 138266 h 449365"/>
              <a:gd name="connsiteX50" fmla="*/ 92177 w 414798"/>
              <a:gd name="connsiteY50" fmla="*/ 69133 h 449365"/>
              <a:gd name="connsiteX51" fmla="*/ 115222 w 414798"/>
              <a:gd name="connsiteY51" fmla="*/ 92177 h 449365"/>
              <a:gd name="connsiteX52" fmla="*/ 92177 w 414798"/>
              <a:gd name="connsiteY52" fmla="*/ 115222 h 449365"/>
              <a:gd name="connsiteX53" fmla="*/ 69133 w 414798"/>
              <a:gd name="connsiteY53" fmla="*/ 92177 h 449365"/>
              <a:gd name="connsiteX54" fmla="*/ 92177 w 414798"/>
              <a:gd name="connsiteY54" fmla="*/ 69133 h 449365"/>
              <a:gd name="connsiteX55" fmla="*/ 51850 w 414798"/>
              <a:gd name="connsiteY55" fmla="*/ 34567 h 449365"/>
              <a:gd name="connsiteX56" fmla="*/ 34567 w 414798"/>
              <a:gd name="connsiteY56" fmla="*/ 51850 h 449365"/>
              <a:gd name="connsiteX57" fmla="*/ 34567 w 414798"/>
              <a:gd name="connsiteY57" fmla="*/ 414798 h 449365"/>
              <a:gd name="connsiteX58" fmla="*/ 161310 w 414798"/>
              <a:gd name="connsiteY58" fmla="*/ 414798 h 449365"/>
              <a:gd name="connsiteX59" fmla="*/ 161310 w 414798"/>
              <a:gd name="connsiteY59" fmla="*/ 120983 h 449365"/>
              <a:gd name="connsiteX60" fmla="*/ 213160 w 414798"/>
              <a:gd name="connsiteY60" fmla="*/ 69133 h 449365"/>
              <a:gd name="connsiteX61" fmla="*/ 218921 w 414798"/>
              <a:gd name="connsiteY61" fmla="*/ 69133 h 449365"/>
              <a:gd name="connsiteX62" fmla="*/ 218921 w 414798"/>
              <a:gd name="connsiteY62" fmla="*/ 51850 h 449365"/>
              <a:gd name="connsiteX63" fmla="*/ 201638 w 414798"/>
              <a:gd name="connsiteY63" fmla="*/ 34567 h 449365"/>
              <a:gd name="connsiteX64" fmla="*/ 51850 w 414798"/>
              <a:gd name="connsiteY64" fmla="*/ 0 h 449365"/>
              <a:gd name="connsiteX65" fmla="*/ 201638 w 414798"/>
              <a:gd name="connsiteY65" fmla="*/ 0 h 449365"/>
              <a:gd name="connsiteX66" fmla="*/ 253488 w 414798"/>
              <a:gd name="connsiteY66" fmla="*/ 51850 h 449365"/>
              <a:gd name="connsiteX67" fmla="*/ 253488 w 414798"/>
              <a:gd name="connsiteY67" fmla="*/ 69133 h 449365"/>
              <a:gd name="connsiteX68" fmla="*/ 362948 w 414798"/>
              <a:gd name="connsiteY68" fmla="*/ 69133 h 449365"/>
              <a:gd name="connsiteX69" fmla="*/ 414798 w 414798"/>
              <a:gd name="connsiteY69" fmla="*/ 120983 h 449365"/>
              <a:gd name="connsiteX70" fmla="*/ 414798 w 414798"/>
              <a:gd name="connsiteY70" fmla="*/ 432081 h 449365"/>
              <a:gd name="connsiteX71" fmla="*/ 397515 w 414798"/>
              <a:gd name="connsiteY71" fmla="*/ 449365 h 449365"/>
              <a:gd name="connsiteX72" fmla="*/ 339904 w 414798"/>
              <a:gd name="connsiteY72" fmla="*/ 449365 h 449365"/>
              <a:gd name="connsiteX73" fmla="*/ 328382 w 414798"/>
              <a:gd name="connsiteY73" fmla="*/ 437842 h 449365"/>
              <a:gd name="connsiteX74" fmla="*/ 328382 w 414798"/>
              <a:gd name="connsiteY74" fmla="*/ 385993 h 449365"/>
              <a:gd name="connsiteX75" fmla="*/ 316860 w 414798"/>
              <a:gd name="connsiteY75" fmla="*/ 374470 h 449365"/>
              <a:gd name="connsiteX76" fmla="*/ 259249 w 414798"/>
              <a:gd name="connsiteY76" fmla="*/ 374470 h 449365"/>
              <a:gd name="connsiteX77" fmla="*/ 247727 w 414798"/>
              <a:gd name="connsiteY77" fmla="*/ 385993 h 449365"/>
              <a:gd name="connsiteX78" fmla="*/ 247727 w 414798"/>
              <a:gd name="connsiteY78" fmla="*/ 437842 h 449365"/>
              <a:gd name="connsiteX79" fmla="*/ 236204 w 414798"/>
              <a:gd name="connsiteY79" fmla="*/ 449365 h 449365"/>
              <a:gd name="connsiteX80" fmla="*/ 17283 w 414798"/>
              <a:gd name="connsiteY80" fmla="*/ 449365 h 449365"/>
              <a:gd name="connsiteX81" fmla="*/ 0 w 414798"/>
              <a:gd name="connsiteY81" fmla="*/ 432081 h 449365"/>
              <a:gd name="connsiteX82" fmla="*/ 0 w 414798"/>
              <a:gd name="connsiteY82" fmla="*/ 51850 h 449365"/>
              <a:gd name="connsiteX83" fmla="*/ 51850 w 414798"/>
              <a:gd name="connsiteY83" fmla="*/ 0 h 449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14798" h="449365">
                <a:moveTo>
                  <a:pt x="92177" y="345665"/>
                </a:moveTo>
                <a:cubicBezTo>
                  <a:pt x="104904" y="345665"/>
                  <a:pt x="115222" y="355982"/>
                  <a:pt x="115222" y="368709"/>
                </a:cubicBezTo>
                <a:cubicBezTo>
                  <a:pt x="115222" y="381437"/>
                  <a:pt x="104904" y="391754"/>
                  <a:pt x="92177" y="391754"/>
                </a:cubicBezTo>
                <a:cubicBezTo>
                  <a:pt x="79450" y="391754"/>
                  <a:pt x="69133" y="381437"/>
                  <a:pt x="69133" y="368709"/>
                </a:cubicBezTo>
                <a:cubicBezTo>
                  <a:pt x="69133" y="355982"/>
                  <a:pt x="79450" y="345665"/>
                  <a:pt x="92177" y="345665"/>
                </a:cubicBezTo>
                <a:close/>
                <a:moveTo>
                  <a:pt x="322621" y="276532"/>
                </a:moveTo>
                <a:cubicBezTo>
                  <a:pt x="309893" y="276532"/>
                  <a:pt x="299576" y="286849"/>
                  <a:pt x="299576" y="299576"/>
                </a:cubicBezTo>
                <a:cubicBezTo>
                  <a:pt x="299576" y="312304"/>
                  <a:pt x="309893" y="322621"/>
                  <a:pt x="322621" y="322621"/>
                </a:cubicBezTo>
                <a:cubicBezTo>
                  <a:pt x="335348" y="322621"/>
                  <a:pt x="345665" y="312304"/>
                  <a:pt x="345665" y="299576"/>
                </a:cubicBezTo>
                <a:cubicBezTo>
                  <a:pt x="345665" y="286849"/>
                  <a:pt x="335348" y="276532"/>
                  <a:pt x="322621" y="276532"/>
                </a:cubicBezTo>
                <a:close/>
                <a:moveTo>
                  <a:pt x="253488" y="276532"/>
                </a:moveTo>
                <a:cubicBezTo>
                  <a:pt x="240760" y="276532"/>
                  <a:pt x="230443" y="286849"/>
                  <a:pt x="230443" y="299576"/>
                </a:cubicBezTo>
                <a:cubicBezTo>
                  <a:pt x="230443" y="312304"/>
                  <a:pt x="240760" y="322621"/>
                  <a:pt x="253488" y="322621"/>
                </a:cubicBezTo>
                <a:cubicBezTo>
                  <a:pt x="266215" y="322621"/>
                  <a:pt x="276532" y="312304"/>
                  <a:pt x="276532" y="299576"/>
                </a:cubicBezTo>
                <a:cubicBezTo>
                  <a:pt x="276532" y="286849"/>
                  <a:pt x="266215" y="276532"/>
                  <a:pt x="253488" y="276532"/>
                </a:cubicBezTo>
                <a:close/>
                <a:moveTo>
                  <a:pt x="92177" y="276532"/>
                </a:moveTo>
                <a:cubicBezTo>
                  <a:pt x="104904" y="276532"/>
                  <a:pt x="115222" y="286849"/>
                  <a:pt x="115222" y="299576"/>
                </a:cubicBezTo>
                <a:cubicBezTo>
                  <a:pt x="115222" y="312304"/>
                  <a:pt x="104904" y="322621"/>
                  <a:pt x="92177" y="322621"/>
                </a:cubicBezTo>
                <a:cubicBezTo>
                  <a:pt x="79450" y="322621"/>
                  <a:pt x="69133" y="312304"/>
                  <a:pt x="69133" y="299576"/>
                </a:cubicBezTo>
                <a:cubicBezTo>
                  <a:pt x="69133" y="286849"/>
                  <a:pt x="79450" y="276532"/>
                  <a:pt x="92177" y="276532"/>
                </a:cubicBezTo>
                <a:close/>
                <a:moveTo>
                  <a:pt x="322621" y="207399"/>
                </a:moveTo>
                <a:cubicBezTo>
                  <a:pt x="309893" y="207399"/>
                  <a:pt x="299576" y="217716"/>
                  <a:pt x="299576" y="230443"/>
                </a:cubicBezTo>
                <a:cubicBezTo>
                  <a:pt x="299576" y="243171"/>
                  <a:pt x="309893" y="253488"/>
                  <a:pt x="322621" y="253488"/>
                </a:cubicBezTo>
                <a:cubicBezTo>
                  <a:pt x="335348" y="253488"/>
                  <a:pt x="345665" y="243171"/>
                  <a:pt x="345665" y="230443"/>
                </a:cubicBezTo>
                <a:cubicBezTo>
                  <a:pt x="345665" y="217716"/>
                  <a:pt x="335348" y="207399"/>
                  <a:pt x="322621" y="207399"/>
                </a:cubicBezTo>
                <a:close/>
                <a:moveTo>
                  <a:pt x="253488" y="207399"/>
                </a:moveTo>
                <a:cubicBezTo>
                  <a:pt x="240760" y="207399"/>
                  <a:pt x="230443" y="217716"/>
                  <a:pt x="230443" y="230443"/>
                </a:cubicBezTo>
                <a:cubicBezTo>
                  <a:pt x="230443" y="243171"/>
                  <a:pt x="240760" y="253488"/>
                  <a:pt x="253488" y="253488"/>
                </a:cubicBezTo>
                <a:cubicBezTo>
                  <a:pt x="266215" y="253488"/>
                  <a:pt x="276532" y="243171"/>
                  <a:pt x="276532" y="230443"/>
                </a:cubicBezTo>
                <a:cubicBezTo>
                  <a:pt x="276532" y="217716"/>
                  <a:pt x="266215" y="207399"/>
                  <a:pt x="253488" y="207399"/>
                </a:cubicBezTo>
                <a:close/>
                <a:moveTo>
                  <a:pt x="92177" y="207399"/>
                </a:moveTo>
                <a:cubicBezTo>
                  <a:pt x="104904" y="207399"/>
                  <a:pt x="115222" y="217716"/>
                  <a:pt x="115222" y="230443"/>
                </a:cubicBezTo>
                <a:cubicBezTo>
                  <a:pt x="115222" y="243171"/>
                  <a:pt x="104904" y="253488"/>
                  <a:pt x="92177" y="253488"/>
                </a:cubicBezTo>
                <a:cubicBezTo>
                  <a:pt x="79450" y="253488"/>
                  <a:pt x="69133" y="243171"/>
                  <a:pt x="69133" y="230443"/>
                </a:cubicBezTo>
                <a:cubicBezTo>
                  <a:pt x="69133" y="217716"/>
                  <a:pt x="79450" y="207399"/>
                  <a:pt x="92177" y="207399"/>
                </a:cubicBezTo>
                <a:close/>
                <a:moveTo>
                  <a:pt x="322621" y="138266"/>
                </a:moveTo>
                <a:cubicBezTo>
                  <a:pt x="309893" y="138266"/>
                  <a:pt x="299576" y="148583"/>
                  <a:pt x="299576" y="161310"/>
                </a:cubicBezTo>
                <a:cubicBezTo>
                  <a:pt x="299576" y="174037"/>
                  <a:pt x="309893" y="184355"/>
                  <a:pt x="322621" y="184355"/>
                </a:cubicBezTo>
                <a:cubicBezTo>
                  <a:pt x="335348" y="184355"/>
                  <a:pt x="345665" y="174037"/>
                  <a:pt x="345665" y="161310"/>
                </a:cubicBezTo>
                <a:cubicBezTo>
                  <a:pt x="345665" y="148583"/>
                  <a:pt x="335348" y="138266"/>
                  <a:pt x="322621" y="138266"/>
                </a:cubicBezTo>
                <a:close/>
                <a:moveTo>
                  <a:pt x="253488" y="138266"/>
                </a:moveTo>
                <a:cubicBezTo>
                  <a:pt x="240760" y="138266"/>
                  <a:pt x="230443" y="148583"/>
                  <a:pt x="230443" y="161310"/>
                </a:cubicBezTo>
                <a:cubicBezTo>
                  <a:pt x="230443" y="174037"/>
                  <a:pt x="240760" y="184355"/>
                  <a:pt x="253488" y="184355"/>
                </a:cubicBezTo>
                <a:cubicBezTo>
                  <a:pt x="266215" y="184355"/>
                  <a:pt x="276532" y="174037"/>
                  <a:pt x="276532" y="161310"/>
                </a:cubicBezTo>
                <a:cubicBezTo>
                  <a:pt x="276532" y="148583"/>
                  <a:pt x="266215" y="138266"/>
                  <a:pt x="253488" y="138266"/>
                </a:cubicBezTo>
                <a:close/>
                <a:moveTo>
                  <a:pt x="92177" y="138266"/>
                </a:moveTo>
                <a:cubicBezTo>
                  <a:pt x="104904" y="138266"/>
                  <a:pt x="115222" y="148583"/>
                  <a:pt x="115222" y="161310"/>
                </a:cubicBezTo>
                <a:cubicBezTo>
                  <a:pt x="115222" y="174037"/>
                  <a:pt x="104904" y="184355"/>
                  <a:pt x="92177" y="184355"/>
                </a:cubicBezTo>
                <a:cubicBezTo>
                  <a:pt x="79450" y="184355"/>
                  <a:pt x="69133" y="174037"/>
                  <a:pt x="69133" y="161310"/>
                </a:cubicBezTo>
                <a:cubicBezTo>
                  <a:pt x="69133" y="148583"/>
                  <a:pt x="79450" y="138266"/>
                  <a:pt x="92177" y="138266"/>
                </a:cubicBezTo>
                <a:close/>
                <a:moveTo>
                  <a:pt x="92177" y="69133"/>
                </a:moveTo>
                <a:cubicBezTo>
                  <a:pt x="104904" y="69133"/>
                  <a:pt x="115222" y="79450"/>
                  <a:pt x="115222" y="92177"/>
                </a:cubicBezTo>
                <a:cubicBezTo>
                  <a:pt x="115222" y="104904"/>
                  <a:pt x="104904" y="115222"/>
                  <a:pt x="92177" y="115222"/>
                </a:cubicBezTo>
                <a:cubicBezTo>
                  <a:pt x="79450" y="115222"/>
                  <a:pt x="69133" y="104904"/>
                  <a:pt x="69133" y="92177"/>
                </a:cubicBezTo>
                <a:cubicBezTo>
                  <a:pt x="69133" y="79450"/>
                  <a:pt x="79450" y="69133"/>
                  <a:pt x="92177" y="69133"/>
                </a:cubicBezTo>
                <a:close/>
                <a:moveTo>
                  <a:pt x="51850" y="34567"/>
                </a:moveTo>
                <a:cubicBezTo>
                  <a:pt x="42305" y="34567"/>
                  <a:pt x="34567" y="42305"/>
                  <a:pt x="34567" y="51850"/>
                </a:cubicBezTo>
                <a:lnTo>
                  <a:pt x="34567" y="414798"/>
                </a:lnTo>
                <a:lnTo>
                  <a:pt x="161310" y="414798"/>
                </a:lnTo>
                <a:lnTo>
                  <a:pt x="161310" y="120983"/>
                </a:lnTo>
                <a:cubicBezTo>
                  <a:pt x="161310" y="92347"/>
                  <a:pt x="184525" y="69133"/>
                  <a:pt x="213160" y="69133"/>
                </a:cubicBezTo>
                <a:lnTo>
                  <a:pt x="218921" y="69133"/>
                </a:lnTo>
                <a:lnTo>
                  <a:pt x="218921" y="51850"/>
                </a:lnTo>
                <a:cubicBezTo>
                  <a:pt x="218921" y="42305"/>
                  <a:pt x="211183" y="34567"/>
                  <a:pt x="201638" y="34567"/>
                </a:cubicBezTo>
                <a:close/>
                <a:moveTo>
                  <a:pt x="51850" y="0"/>
                </a:moveTo>
                <a:lnTo>
                  <a:pt x="201638" y="0"/>
                </a:lnTo>
                <a:cubicBezTo>
                  <a:pt x="230273" y="0"/>
                  <a:pt x="253488" y="23214"/>
                  <a:pt x="253488" y="51850"/>
                </a:cubicBezTo>
                <a:lnTo>
                  <a:pt x="253488" y="69133"/>
                </a:lnTo>
                <a:lnTo>
                  <a:pt x="362948" y="69133"/>
                </a:lnTo>
                <a:cubicBezTo>
                  <a:pt x="391583" y="69133"/>
                  <a:pt x="414798" y="92347"/>
                  <a:pt x="414798" y="120983"/>
                </a:cubicBezTo>
                <a:lnTo>
                  <a:pt x="414798" y="432081"/>
                </a:lnTo>
                <a:cubicBezTo>
                  <a:pt x="414798" y="441626"/>
                  <a:pt x="407060" y="449365"/>
                  <a:pt x="397515" y="449365"/>
                </a:cubicBezTo>
                <a:lnTo>
                  <a:pt x="339904" y="449365"/>
                </a:lnTo>
                <a:cubicBezTo>
                  <a:pt x="333541" y="449365"/>
                  <a:pt x="328382" y="444205"/>
                  <a:pt x="328382" y="437842"/>
                </a:cubicBezTo>
                <a:lnTo>
                  <a:pt x="328382" y="385993"/>
                </a:lnTo>
                <a:cubicBezTo>
                  <a:pt x="328382" y="379630"/>
                  <a:pt x="323222" y="374470"/>
                  <a:pt x="316860" y="374470"/>
                </a:cubicBezTo>
                <a:lnTo>
                  <a:pt x="259249" y="374470"/>
                </a:lnTo>
                <a:cubicBezTo>
                  <a:pt x="252886" y="374470"/>
                  <a:pt x="247727" y="379630"/>
                  <a:pt x="247727" y="385993"/>
                </a:cubicBezTo>
                <a:lnTo>
                  <a:pt x="247727" y="437842"/>
                </a:lnTo>
                <a:cubicBezTo>
                  <a:pt x="247727" y="444205"/>
                  <a:pt x="242567" y="449365"/>
                  <a:pt x="236204" y="449365"/>
                </a:cubicBezTo>
                <a:lnTo>
                  <a:pt x="17283" y="449365"/>
                </a:lnTo>
                <a:cubicBezTo>
                  <a:pt x="7738" y="449365"/>
                  <a:pt x="0" y="441626"/>
                  <a:pt x="0" y="432081"/>
                </a:cubicBezTo>
                <a:lnTo>
                  <a:pt x="0" y="51850"/>
                </a:lnTo>
                <a:cubicBezTo>
                  <a:pt x="0" y="23214"/>
                  <a:pt x="23214" y="0"/>
                  <a:pt x="51850" y="0"/>
                </a:cubicBezTo>
                <a:close/>
              </a:path>
            </a:pathLst>
          </a:custGeom>
          <a:gradFill>
            <a:gsLst>
              <a:gs pos="80000">
                <a:srgbClr val="8678D6"/>
              </a:gs>
              <a:gs pos="45000">
                <a:srgbClr val="0078D4"/>
              </a:gs>
              <a:gs pos="0">
                <a:srgbClr val="4DDBF8"/>
              </a:gs>
            </a:gsLst>
            <a:path path="circle">
              <a:fillToRect l="100000" t="100000"/>
            </a:path>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1910">
                    <a:srgbClr val="000000"/>
                  </a:gs>
                  <a:gs pos="53933">
                    <a:srgbClr val="000000"/>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77" name="Graphic 75">
            <a:extLst>
              <a:ext uri="{FF2B5EF4-FFF2-40B4-BE49-F238E27FC236}">
                <a16:creationId xmlns:a16="http://schemas.microsoft.com/office/drawing/2014/main" id="{48A16F71-630D-AB24-5517-E9DBFD959BEA}"/>
              </a:ext>
            </a:extLst>
          </p:cNvPr>
          <p:cNvSpPr/>
          <p:nvPr/>
        </p:nvSpPr>
        <p:spPr>
          <a:xfrm>
            <a:off x="8090770" y="2562996"/>
            <a:ext cx="444786" cy="555984"/>
          </a:xfrm>
          <a:custGeom>
            <a:avLst/>
            <a:gdLst>
              <a:gd name="connsiteX0" fmla="*/ 167144 w 334288"/>
              <a:gd name="connsiteY0" fmla="*/ 167144 h 417860"/>
              <a:gd name="connsiteX1" fmla="*/ 334288 w 334288"/>
              <a:gd name="connsiteY1" fmla="*/ 83572 h 417860"/>
              <a:gd name="connsiteX2" fmla="*/ 167144 w 334288"/>
              <a:gd name="connsiteY2" fmla="*/ 0 h 417860"/>
              <a:gd name="connsiteX3" fmla="*/ 0 w 334288"/>
              <a:gd name="connsiteY3" fmla="*/ 83572 h 417860"/>
              <a:gd name="connsiteX4" fmla="*/ 167144 w 334288"/>
              <a:gd name="connsiteY4" fmla="*/ 167144 h 417860"/>
              <a:gd name="connsiteX5" fmla="*/ 299355 w 334288"/>
              <a:gd name="connsiteY5" fmla="*/ 170696 h 417860"/>
              <a:gd name="connsiteX6" fmla="*/ 334288 w 334288"/>
              <a:gd name="connsiteY6" fmla="*/ 147358 h 417860"/>
              <a:gd name="connsiteX7" fmla="*/ 334288 w 334288"/>
              <a:gd name="connsiteY7" fmla="*/ 334288 h 417860"/>
              <a:gd name="connsiteX8" fmla="*/ 167144 w 334288"/>
              <a:gd name="connsiteY8" fmla="*/ 417860 h 417860"/>
              <a:gd name="connsiteX9" fmla="*/ 0 w 334288"/>
              <a:gd name="connsiteY9" fmla="*/ 334288 h 417860"/>
              <a:gd name="connsiteX10" fmla="*/ 0 w 334288"/>
              <a:gd name="connsiteY10" fmla="*/ 147358 h 417860"/>
              <a:gd name="connsiteX11" fmla="*/ 34933 w 334288"/>
              <a:gd name="connsiteY11" fmla="*/ 170696 h 417860"/>
              <a:gd name="connsiteX12" fmla="*/ 167144 w 334288"/>
              <a:gd name="connsiteY12" fmla="*/ 198484 h 417860"/>
              <a:gd name="connsiteX13" fmla="*/ 299355 w 334288"/>
              <a:gd name="connsiteY13" fmla="*/ 170696 h 41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4288" h="417860">
                <a:moveTo>
                  <a:pt x="167144" y="167144"/>
                </a:moveTo>
                <a:cubicBezTo>
                  <a:pt x="259449" y="167144"/>
                  <a:pt x="334288" y="129746"/>
                  <a:pt x="334288" y="83572"/>
                </a:cubicBezTo>
                <a:cubicBezTo>
                  <a:pt x="334288" y="37398"/>
                  <a:pt x="259449" y="0"/>
                  <a:pt x="167144" y="0"/>
                </a:cubicBezTo>
                <a:cubicBezTo>
                  <a:pt x="74839" y="0"/>
                  <a:pt x="0" y="37398"/>
                  <a:pt x="0" y="83572"/>
                </a:cubicBezTo>
                <a:cubicBezTo>
                  <a:pt x="0" y="129746"/>
                  <a:pt x="74839" y="167144"/>
                  <a:pt x="167144" y="167144"/>
                </a:cubicBezTo>
                <a:close/>
                <a:moveTo>
                  <a:pt x="299355" y="170696"/>
                </a:moveTo>
                <a:cubicBezTo>
                  <a:pt x="311981" y="164496"/>
                  <a:pt x="323727" y="156648"/>
                  <a:pt x="334288" y="147358"/>
                </a:cubicBezTo>
                <a:lnTo>
                  <a:pt x="334288" y="334288"/>
                </a:lnTo>
                <a:cubicBezTo>
                  <a:pt x="334288" y="380462"/>
                  <a:pt x="259449" y="417860"/>
                  <a:pt x="167144" y="417860"/>
                </a:cubicBezTo>
                <a:cubicBezTo>
                  <a:pt x="74839" y="417860"/>
                  <a:pt x="0" y="380462"/>
                  <a:pt x="0" y="334288"/>
                </a:cubicBezTo>
                <a:lnTo>
                  <a:pt x="0" y="147358"/>
                </a:lnTo>
                <a:cubicBezTo>
                  <a:pt x="10561" y="156648"/>
                  <a:pt x="22308" y="164496"/>
                  <a:pt x="34933" y="170696"/>
                </a:cubicBezTo>
                <a:cubicBezTo>
                  <a:pt x="70409" y="188413"/>
                  <a:pt x="117168" y="198484"/>
                  <a:pt x="167144" y="198484"/>
                </a:cubicBezTo>
                <a:cubicBezTo>
                  <a:pt x="217120" y="198484"/>
                  <a:pt x="263879" y="188413"/>
                  <a:pt x="299355" y="170696"/>
                </a:cubicBezTo>
                <a:close/>
              </a:path>
            </a:pathLst>
          </a:custGeom>
          <a:gradFill>
            <a:gsLst>
              <a:gs pos="80000">
                <a:srgbClr val="8678D6"/>
              </a:gs>
              <a:gs pos="45000">
                <a:srgbClr val="0078D4"/>
              </a:gs>
              <a:gs pos="0">
                <a:srgbClr val="4DDBF8"/>
              </a:gs>
            </a:gsLst>
            <a:path path="circle">
              <a:fillToRect l="100000" t="100000"/>
            </a:path>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1910">
                    <a:srgbClr val="000000"/>
                  </a:gs>
                  <a:gs pos="53933">
                    <a:srgbClr val="000000"/>
                  </a:gs>
                </a:gsLst>
                <a:path path="circle">
                  <a:fillToRect l="100000" b="100000"/>
                </a:path>
              </a:gradFill>
              <a:effectLst/>
              <a:uLnTx/>
              <a:uFillTx/>
              <a:latin typeface="Segoe UI Variable Display Semibold" pitchFamily="2" charset="0"/>
              <a:ea typeface="+mn-ea"/>
              <a:cs typeface="Segoe UI" pitchFamily="34" charset="0"/>
            </a:endParaRPr>
          </a:p>
        </p:txBody>
      </p:sp>
      <p:grpSp>
        <p:nvGrpSpPr>
          <p:cNvPr id="14" name="Group 13">
            <a:extLst>
              <a:ext uri="{FF2B5EF4-FFF2-40B4-BE49-F238E27FC236}">
                <a16:creationId xmlns:a16="http://schemas.microsoft.com/office/drawing/2014/main" id="{6433CE85-D454-837E-5A80-1078C2D1EEE9}"/>
              </a:ext>
            </a:extLst>
          </p:cNvPr>
          <p:cNvGrpSpPr/>
          <p:nvPr/>
        </p:nvGrpSpPr>
        <p:grpSpPr>
          <a:xfrm>
            <a:off x="0" y="2855934"/>
            <a:ext cx="12192000" cy="0"/>
            <a:chOff x="0" y="2855934"/>
            <a:chExt cx="12192000" cy="0"/>
          </a:xfrm>
        </p:grpSpPr>
        <p:cxnSp>
          <p:nvCxnSpPr>
            <p:cNvPr id="8" name="Straight Connector 7">
              <a:extLst>
                <a:ext uri="{FF2B5EF4-FFF2-40B4-BE49-F238E27FC236}">
                  <a16:creationId xmlns:a16="http://schemas.microsoft.com/office/drawing/2014/main" id="{19B1829E-F411-B8FD-C239-5E9FC9FE0298}"/>
                </a:ext>
              </a:extLst>
            </p:cNvPr>
            <p:cNvCxnSpPr/>
            <p:nvPr/>
          </p:nvCxnSpPr>
          <p:spPr>
            <a:xfrm>
              <a:off x="0" y="2855934"/>
              <a:ext cx="1127342" cy="0"/>
            </a:xfrm>
            <a:prstGeom prst="line">
              <a:avLst/>
            </a:prstGeom>
            <a:noFill/>
            <a:ln>
              <a:gradFill flip="none" rotWithShape="1">
                <a:gsLst>
                  <a:gs pos="0">
                    <a:srgbClr val="1264B1"/>
                  </a:gs>
                  <a:gs pos="100000">
                    <a:srgbClr val="944DCF"/>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9" name="Straight Connector 8">
              <a:extLst>
                <a:ext uri="{FF2B5EF4-FFF2-40B4-BE49-F238E27FC236}">
                  <a16:creationId xmlns:a16="http://schemas.microsoft.com/office/drawing/2014/main" id="{62E16C9C-A692-C786-4A90-6CD4EB65A56A}"/>
                </a:ext>
              </a:extLst>
            </p:cNvPr>
            <p:cNvCxnSpPr/>
            <p:nvPr/>
          </p:nvCxnSpPr>
          <p:spPr>
            <a:xfrm>
              <a:off x="2212932" y="2855934"/>
              <a:ext cx="1127342" cy="0"/>
            </a:xfrm>
            <a:prstGeom prst="line">
              <a:avLst/>
            </a:prstGeom>
            <a:noFill/>
            <a:ln>
              <a:gradFill flip="none" rotWithShape="1">
                <a:gsLst>
                  <a:gs pos="0">
                    <a:srgbClr val="1264B1"/>
                  </a:gs>
                  <a:gs pos="100000">
                    <a:srgbClr val="944DCF"/>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0" name="Straight Connector 9">
              <a:extLst>
                <a:ext uri="{FF2B5EF4-FFF2-40B4-BE49-F238E27FC236}">
                  <a16:creationId xmlns:a16="http://schemas.microsoft.com/office/drawing/2014/main" id="{55A0317C-2017-0ABF-6734-85AC2E89E997}"/>
                </a:ext>
              </a:extLst>
            </p:cNvPr>
            <p:cNvCxnSpPr/>
            <p:nvPr/>
          </p:nvCxnSpPr>
          <p:spPr>
            <a:xfrm>
              <a:off x="4425864" y="2855934"/>
              <a:ext cx="1127342" cy="0"/>
            </a:xfrm>
            <a:prstGeom prst="line">
              <a:avLst/>
            </a:prstGeom>
            <a:noFill/>
            <a:ln>
              <a:gradFill flip="none" rotWithShape="1">
                <a:gsLst>
                  <a:gs pos="0">
                    <a:srgbClr val="1264B1"/>
                  </a:gs>
                  <a:gs pos="100000">
                    <a:srgbClr val="944DCF"/>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1" name="Straight Connector 10">
              <a:extLst>
                <a:ext uri="{FF2B5EF4-FFF2-40B4-BE49-F238E27FC236}">
                  <a16:creationId xmlns:a16="http://schemas.microsoft.com/office/drawing/2014/main" id="{6BEEA154-8D2C-F0ED-D1F7-84E04078CD29}"/>
                </a:ext>
              </a:extLst>
            </p:cNvPr>
            <p:cNvCxnSpPr/>
            <p:nvPr/>
          </p:nvCxnSpPr>
          <p:spPr>
            <a:xfrm>
              <a:off x="6638796" y="2855934"/>
              <a:ext cx="1127342" cy="0"/>
            </a:xfrm>
            <a:prstGeom prst="line">
              <a:avLst/>
            </a:prstGeom>
            <a:noFill/>
            <a:ln>
              <a:gradFill flip="none" rotWithShape="1">
                <a:gsLst>
                  <a:gs pos="0">
                    <a:srgbClr val="1264B1"/>
                  </a:gs>
                  <a:gs pos="100000">
                    <a:srgbClr val="944DCF"/>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2" name="Straight Connector 11">
              <a:extLst>
                <a:ext uri="{FF2B5EF4-FFF2-40B4-BE49-F238E27FC236}">
                  <a16:creationId xmlns:a16="http://schemas.microsoft.com/office/drawing/2014/main" id="{7E17E985-562B-C88A-F2DB-52C2DCB2DE7A}"/>
                </a:ext>
              </a:extLst>
            </p:cNvPr>
            <p:cNvCxnSpPr/>
            <p:nvPr/>
          </p:nvCxnSpPr>
          <p:spPr>
            <a:xfrm>
              <a:off x="8851728" y="2855934"/>
              <a:ext cx="1127342" cy="0"/>
            </a:xfrm>
            <a:prstGeom prst="line">
              <a:avLst/>
            </a:prstGeom>
            <a:noFill/>
            <a:ln>
              <a:gradFill flip="none" rotWithShape="1">
                <a:gsLst>
                  <a:gs pos="0">
                    <a:srgbClr val="1264B1"/>
                  </a:gs>
                  <a:gs pos="100000">
                    <a:srgbClr val="944DCF"/>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3" name="Straight Connector 12">
              <a:extLst>
                <a:ext uri="{FF2B5EF4-FFF2-40B4-BE49-F238E27FC236}">
                  <a16:creationId xmlns:a16="http://schemas.microsoft.com/office/drawing/2014/main" id="{F810E3FF-67D6-4511-9A5D-40C37E8D887F}"/>
                </a:ext>
              </a:extLst>
            </p:cNvPr>
            <p:cNvCxnSpPr>
              <a:cxnSpLocks/>
            </p:cNvCxnSpPr>
            <p:nvPr/>
          </p:nvCxnSpPr>
          <p:spPr>
            <a:xfrm>
              <a:off x="11064658" y="2855934"/>
              <a:ext cx="1127342" cy="0"/>
            </a:xfrm>
            <a:prstGeom prst="line">
              <a:avLst/>
            </a:prstGeom>
            <a:noFill/>
            <a:ln>
              <a:gradFill flip="none" rotWithShape="1">
                <a:gsLst>
                  <a:gs pos="0">
                    <a:srgbClr val="1264B1"/>
                  </a:gs>
                  <a:gs pos="100000">
                    <a:srgbClr val="944DCF"/>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spTree>
    <p:extLst>
      <p:ext uri="{BB962C8B-B14F-4D97-AF65-F5344CB8AC3E}">
        <p14:creationId xmlns:p14="http://schemas.microsoft.com/office/powerpoint/2010/main" val="4102009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22" presetClass="entr" presetSubtype="8" fill="hold" nodeType="withEffect">
                                  <p:stCondLst>
                                    <p:cond delay="20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800"/>
                                        <p:tgtEl>
                                          <p:spTgt spid="14"/>
                                        </p:tgtEl>
                                      </p:cBhvr>
                                    </p:animEffect>
                                  </p:childTnLst>
                                </p:cTn>
                              </p:par>
                              <p:par>
                                <p:cTn id="11" presetID="10" presetClass="entr" presetSubtype="0" fill="hold" grpId="0" nodeType="withEffect">
                                  <p:stCondLst>
                                    <p:cond delay="30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par>
                                <p:cTn id="14" presetID="42" presetClass="path" presetSubtype="0" decel="100000" fill="hold" grpId="1" nodeType="withEffect">
                                  <p:stCondLst>
                                    <p:cond delay="300"/>
                                  </p:stCondLst>
                                  <p:childTnLst>
                                    <p:animMotion origin="layout" path="M -3.33333E-6 -4.44444E-6 L -3.33333E-6 0.03542 " pathEditMode="relative" rAng="0" ptsTypes="AA">
                                      <p:cBhvr>
                                        <p:cTn id="15" dur="700" spd="-100000" fill="hold"/>
                                        <p:tgtEl>
                                          <p:spTgt spid="43"/>
                                        </p:tgtEl>
                                        <p:attrNameLst>
                                          <p:attrName>ppt_x</p:attrName>
                                          <p:attrName>ppt_y</p:attrName>
                                        </p:attrNameLst>
                                      </p:cBhvr>
                                      <p:rCtr x="0" y="1759"/>
                                    </p:animMotion>
                                  </p:childTnLst>
                                </p:cTn>
                              </p:par>
                              <p:par>
                                <p:cTn id="16" presetID="10" presetClass="entr" presetSubtype="0" fill="hold" grpId="0" nodeType="withEffect">
                                  <p:stCondLst>
                                    <p:cond delay="30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42" presetClass="path" presetSubtype="0" decel="100000" fill="hold" grpId="1" nodeType="withEffect">
                                  <p:stCondLst>
                                    <p:cond delay="300"/>
                                  </p:stCondLst>
                                  <p:childTnLst>
                                    <p:animMotion origin="layout" path="M 3.33333E-6 0 L 3.33333E-6 0.04282 " pathEditMode="relative" rAng="0" ptsTypes="AA">
                                      <p:cBhvr>
                                        <p:cTn id="20" dur="700" spd="-100000" fill="hold"/>
                                        <p:tgtEl>
                                          <p:spTgt spid="2"/>
                                        </p:tgtEl>
                                        <p:attrNameLst>
                                          <p:attrName>ppt_x</p:attrName>
                                          <p:attrName>ppt_y</p:attrName>
                                        </p:attrNameLst>
                                      </p:cBhvr>
                                      <p:rCtr x="0" y="2130"/>
                                    </p:animMotion>
                                  </p:childTnLst>
                                </p:cTn>
                              </p:par>
                              <p:par>
                                <p:cTn id="21" presetID="10" presetClass="entr" presetSubtype="0" fill="hold" grpId="0" nodeType="withEffect">
                                  <p:stCondLst>
                                    <p:cond delay="400"/>
                                  </p:stCondLst>
                                  <p:childTnLst>
                                    <p:set>
                                      <p:cBhvr>
                                        <p:cTn id="22" dur="1" fill="hold">
                                          <p:stCondLst>
                                            <p:cond delay="0"/>
                                          </p:stCondLst>
                                        </p:cTn>
                                        <p:tgtEl>
                                          <p:spTgt spid="69"/>
                                        </p:tgtEl>
                                        <p:attrNameLst>
                                          <p:attrName>style.visibility</p:attrName>
                                        </p:attrNameLst>
                                      </p:cBhvr>
                                      <p:to>
                                        <p:strVal val="visible"/>
                                      </p:to>
                                    </p:set>
                                    <p:animEffect transition="in" filter="fade">
                                      <p:cBhvr>
                                        <p:cTn id="23" dur="500"/>
                                        <p:tgtEl>
                                          <p:spTgt spid="69"/>
                                        </p:tgtEl>
                                      </p:cBhvr>
                                    </p:animEffect>
                                  </p:childTnLst>
                                </p:cTn>
                              </p:par>
                              <p:par>
                                <p:cTn id="24" presetID="42" presetClass="path" presetSubtype="0" decel="100000" fill="hold" grpId="1" nodeType="withEffect">
                                  <p:stCondLst>
                                    <p:cond delay="400"/>
                                  </p:stCondLst>
                                  <p:childTnLst>
                                    <p:animMotion origin="layout" path="M -3.33333E-6 -4.44444E-6 L -3.33333E-6 0.03542 " pathEditMode="relative" rAng="0" ptsTypes="AA">
                                      <p:cBhvr>
                                        <p:cTn id="25" dur="700" spd="-100000" fill="hold"/>
                                        <p:tgtEl>
                                          <p:spTgt spid="69"/>
                                        </p:tgtEl>
                                        <p:attrNameLst>
                                          <p:attrName>ppt_x</p:attrName>
                                          <p:attrName>ppt_y</p:attrName>
                                        </p:attrNameLst>
                                      </p:cBhvr>
                                      <p:rCtr x="0" y="1759"/>
                                    </p:animMotion>
                                  </p:childTnLst>
                                </p:cTn>
                              </p:par>
                              <p:par>
                                <p:cTn id="26" presetID="10" presetClass="entr" presetSubtype="0" fill="hold" grpId="0" nodeType="withEffect">
                                  <p:stCondLst>
                                    <p:cond delay="40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42" presetClass="path" presetSubtype="0" decel="100000" fill="hold" grpId="1" nodeType="withEffect">
                                  <p:stCondLst>
                                    <p:cond delay="400"/>
                                  </p:stCondLst>
                                  <p:childTnLst>
                                    <p:animMotion origin="layout" path="M 1.04167E-6 4.44444E-6 L 1.04167E-6 0.04282 " pathEditMode="relative" rAng="0" ptsTypes="AA">
                                      <p:cBhvr>
                                        <p:cTn id="30" dur="700" spd="-100000" fill="hold"/>
                                        <p:tgtEl>
                                          <p:spTgt spid="4"/>
                                        </p:tgtEl>
                                        <p:attrNameLst>
                                          <p:attrName>ppt_x</p:attrName>
                                          <p:attrName>ppt_y</p:attrName>
                                        </p:attrNameLst>
                                      </p:cBhvr>
                                      <p:rCtr x="0" y="2130"/>
                                    </p:animMotion>
                                  </p:childTnLst>
                                </p:cTn>
                              </p:par>
                              <p:par>
                                <p:cTn id="31" presetID="10" presetClass="entr" presetSubtype="0" fill="hold" grpId="0" nodeType="withEffect">
                                  <p:stCondLst>
                                    <p:cond delay="500"/>
                                  </p:stCondLst>
                                  <p:childTnLst>
                                    <p:set>
                                      <p:cBhvr>
                                        <p:cTn id="32" dur="1" fill="hold">
                                          <p:stCondLst>
                                            <p:cond delay="0"/>
                                          </p:stCondLst>
                                        </p:cTn>
                                        <p:tgtEl>
                                          <p:spTgt spid="72"/>
                                        </p:tgtEl>
                                        <p:attrNameLst>
                                          <p:attrName>style.visibility</p:attrName>
                                        </p:attrNameLst>
                                      </p:cBhvr>
                                      <p:to>
                                        <p:strVal val="visible"/>
                                      </p:to>
                                    </p:set>
                                    <p:animEffect transition="in" filter="fade">
                                      <p:cBhvr>
                                        <p:cTn id="33" dur="500"/>
                                        <p:tgtEl>
                                          <p:spTgt spid="72"/>
                                        </p:tgtEl>
                                      </p:cBhvr>
                                    </p:animEffect>
                                  </p:childTnLst>
                                </p:cTn>
                              </p:par>
                              <p:par>
                                <p:cTn id="34" presetID="42" presetClass="path" presetSubtype="0" decel="100000" fill="hold" grpId="1" nodeType="withEffect">
                                  <p:stCondLst>
                                    <p:cond delay="500"/>
                                  </p:stCondLst>
                                  <p:childTnLst>
                                    <p:animMotion origin="layout" path="M -3.33333E-6 -4.44444E-6 L -3.33333E-6 0.03542 " pathEditMode="relative" rAng="0" ptsTypes="AA">
                                      <p:cBhvr>
                                        <p:cTn id="35" dur="700" spd="-100000" fill="hold"/>
                                        <p:tgtEl>
                                          <p:spTgt spid="72"/>
                                        </p:tgtEl>
                                        <p:attrNameLst>
                                          <p:attrName>ppt_x</p:attrName>
                                          <p:attrName>ppt_y</p:attrName>
                                        </p:attrNameLst>
                                      </p:cBhvr>
                                      <p:rCtr x="0" y="1759"/>
                                    </p:animMotion>
                                  </p:childTnLst>
                                </p:cTn>
                              </p:par>
                              <p:par>
                                <p:cTn id="36" presetID="10" presetClass="entr" presetSubtype="0" fill="hold" grpId="0" nodeType="withEffect">
                                  <p:stCondLst>
                                    <p:cond delay="50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par>
                                <p:cTn id="39" presetID="42" presetClass="path" presetSubtype="0" decel="100000" fill="hold" grpId="1" nodeType="withEffect">
                                  <p:stCondLst>
                                    <p:cond delay="500"/>
                                  </p:stCondLst>
                                  <p:childTnLst>
                                    <p:animMotion origin="layout" path="M 0 4.44444E-6 L 0 0.04282 " pathEditMode="relative" rAng="0" ptsTypes="AA">
                                      <p:cBhvr>
                                        <p:cTn id="40" dur="700" spd="-100000" fill="hold"/>
                                        <p:tgtEl>
                                          <p:spTgt spid="5"/>
                                        </p:tgtEl>
                                        <p:attrNameLst>
                                          <p:attrName>ppt_x</p:attrName>
                                          <p:attrName>ppt_y</p:attrName>
                                        </p:attrNameLst>
                                      </p:cBhvr>
                                      <p:rCtr x="0" y="2130"/>
                                    </p:animMotion>
                                  </p:childTnLst>
                                </p:cTn>
                              </p:par>
                              <p:par>
                                <p:cTn id="41" presetID="10" presetClass="entr" presetSubtype="0" fill="hold" grpId="0" nodeType="withEffect">
                                  <p:stCondLst>
                                    <p:cond delay="600"/>
                                  </p:stCondLst>
                                  <p:childTnLst>
                                    <p:set>
                                      <p:cBhvr>
                                        <p:cTn id="42" dur="1" fill="hold">
                                          <p:stCondLst>
                                            <p:cond delay="0"/>
                                          </p:stCondLst>
                                        </p:cTn>
                                        <p:tgtEl>
                                          <p:spTgt spid="77"/>
                                        </p:tgtEl>
                                        <p:attrNameLst>
                                          <p:attrName>style.visibility</p:attrName>
                                        </p:attrNameLst>
                                      </p:cBhvr>
                                      <p:to>
                                        <p:strVal val="visible"/>
                                      </p:to>
                                    </p:set>
                                    <p:animEffect transition="in" filter="fade">
                                      <p:cBhvr>
                                        <p:cTn id="43" dur="500"/>
                                        <p:tgtEl>
                                          <p:spTgt spid="77"/>
                                        </p:tgtEl>
                                      </p:cBhvr>
                                    </p:animEffect>
                                  </p:childTnLst>
                                </p:cTn>
                              </p:par>
                              <p:par>
                                <p:cTn id="44" presetID="42" presetClass="path" presetSubtype="0" decel="100000" fill="hold" grpId="1" nodeType="withEffect">
                                  <p:stCondLst>
                                    <p:cond delay="600"/>
                                  </p:stCondLst>
                                  <p:childTnLst>
                                    <p:animMotion origin="layout" path="M -3.33333E-6 -4.44444E-6 L -3.33333E-6 0.03542 " pathEditMode="relative" rAng="0" ptsTypes="AA">
                                      <p:cBhvr>
                                        <p:cTn id="45" dur="700" spd="-100000" fill="hold"/>
                                        <p:tgtEl>
                                          <p:spTgt spid="77"/>
                                        </p:tgtEl>
                                        <p:attrNameLst>
                                          <p:attrName>ppt_x</p:attrName>
                                          <p:attrName>ppt_y</p:attrName>
                                        </p:attrNameLst>
                                      </p:cBhvr>
                                      <p:rCtr x="0" y="1759"/>
                                    </p:animMotion>
                                  </p:childTnLst>
                                </p:cTn>
                              </p:par>
                              <p:par>
                                <p:cTn id="46" presetID="10" presetClass="entr" presetSubtype="0" fill="hold" grpId="0" nodeType="withEffect">
                                  <p:stCondLst>
                                    <p:cond delay="60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cTn>
                              </p:par>
                              <p:par>
                                <p:cTn id="49" presetID="42" presetClass="path" presetSubtype="0" decel="100000" fill="hold" grpId="1" nodeType="withEffect">
                                  <p:stCondLst>
                                    <p:cond delay="600"/>
                                  </p:stCondLst>
                                  <p:childTnLst>
                                    <p:animMotion origin="layout" path="M -8.33333E-7 4.44444E-6 L -8.33333E-7 0.04282 " pathEditMode="relative" rAng="0" ptsTypes="AA">
                                      <p:cBhvr>
                                        <p:cTn id="50" dur="700" spd="-100000" fill="hold"/>
                                        <p:tgtEl>
                                          <p:spTgt spid="3"/>
                                        </p:tgtEl>
                                        <p:attrNameLst>
                                          <p:attrName>ppt_x</p:attrName>
                                          <p:attrName>ppt_y</p:attrName>
                                        </p:attrNameLst>
                                      </p:cBhvr>
                                      <p:rCtr x="0" y="2130"/>
                                    </p:animMotion>
                                  </p:childTnLst>
                                </p:cTn>
                              </p:par>
                              <p:par>
                                <p:cTn id="51" presetID="10" presetClass="entr" presetSubtype="0" fill="hold" grpId="0" nodeType="withEffect">
                                  <p:stCondLst>
                                    <p:cond delay="700"/>
                                  </p:stCondLst>
                                  <p:childTnLst>
                                    <p:set>
                                      <p:cBhvr>
                                        <p:cTn id="52" dur="1" fill="hold">
                                          <p:stCondLst>
                                            <p:cond delay="0"/>
                                          </p:stCondLst>
                                        </p:cTn>
                                        <p:tgtEl>
                                          <p:spTgt spid="81"/>
                                        </p:tgtEl>
                                        <p:attrNameLst>
                                          <p:attrName>style.visibility</p:attrName>
                                        </p:attrNameLst>
                                      </p:cBhvr>
                                      <p:to>
                                        <p:strVal val="visible"/>
                                      </p:to>
                                    </p:set>
                                    <p:animEffect transition="in" filter="fade">
                                      <p:cBhvr>
                                        <p:cTn id="53" dur="500"/>
                                        <p:tgtEl>
                                          <p:spTgt spid="81"/>
                                        </p:tgtEl>
                                      </p:cBhvr>
                                    </p:animEffect>
                                  </p:childTnLst>
                                </p:cTn>
                              </p:par>
                              <p:par>
                                <p:cTn id="54" presetID="42" presetClass="path" presetSubtype="0" decel="100000" fill="hold" grpId="1" nodeType="withEffect">
                                  <p:stCondLst>
                                    <p:cond delay="700"/>
                                  </p:stCondLst>
                                  <p:childTnLst>
                                    <p:animMotion origin="layout" path="M -3.33333E-6 -4.44444E-6 L -3.33333E-6 0.03542 " pathEditMode="relative" rAng="0" ptsTypes="AA">
                                      <p:cBhvr>
                                        <p:cTn id="55" dur="700" spd="-100000" fill="hold"/>
                                        <p:tgtEl>
                                          <p:spTgt spid="81"/>
                                        </p:tgtEl>
                                        <p:attrNameLst>
                                          <p:attrName>ppt_x</p:attrName>
                                          <p:attrName>ppt_y</p:attrName>
                                        </p:attrNameLst>
                                      </p:cBhvr>
                                      <p:rCtr x="0" y="1759"/>
                                    </p:animMotion>
                                  </p:childTnLst>
                                </p:cTn>
                              </p:par>
                              <p:par>
                                <p:cTn id="56" presetID="10" presetClass="entr" presetSubtype="0" fill="hold" grpId="0" nodeType="withEffect">
                                  <p:stCondLst>
                                    <p:cond delay="70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500"/>
                                        <p:tgtEl>
                                          <p:spTgt spid="41"/>
                                        </p:tgtEl>
                                      </p:cBhvr>
                                    </p:animEffect>
                                  </p:childTnLst>
                                </p:cTn>
                              </p:par>
                              <p:par>
                                <p:cTn id="59" presetID="42" presetClass="path" presetSubtype="0" decel="100000" fill="hold" grpId="1" nodeType="withEffect">
                                  <p:stCondLst>
                                    <p:cond delay="700"/>
                                  </p:stCondLst>
                                  <p:childTnLst>
                                    <p:animMotion origin="layout" path="M 4.16667E-7 -2.22222E-6 L 4.16667E-7 0.04283 " pathEditMode="relative" rAng="0" ptsTypes="AA">
                                      <p:cBhvr>
                                        <p:cTn id="60" dur="700" spd="-100000" fill="hold"/>
                                        <p:tgtEl>
                                          <p:spTgt spid="41"/>
                                        </p:tgtEl>
                                        <p:attrNameLst>
                                          <p:attrName>ppt_x</p:attrName>
                                          <p:attrName>ppt_y</p:attrName>
                                        </p:attrNameLst>
                                      </p:cBhvr>
                                      <p:rCtr x="0" y="2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 grpId="0"/>
      <p:bldP spid="3" grpId="1"/>
      <p:bldP spid="41" grpId="0"/>
      <p:bldP spid="41" grpId="1"/>
      <p:bldP spid="2" grpId="0"/>
      <p:bldP spid="2" grpId="1"/>
      <p:bldP spid="4" grpId="0"/>
      <p:bldP spid="4" grpId="1"/>
      <p:bldP spid="5" grpId="0"/>
      <p:bldP spid="5" grpId="1"/>
      <p:bldP spid="43" grpId="0" animBg="1"/>
      <p:bldP spid="43" grpId="1" animBg="1"/>
      <p:bldP spid="69" grpId="0" animBg="1"/>
      <p:bldP spid="69" grpId="1" animBg="1"/>
      <p:bldP spid="72" grpId="0" animBg="1"/>
      <p:bldP spid="72" grpId="1" animBg="1"/>
      <p:bldP spid="81" grpId="0" animBg="1"/>
      <p:bldP spid="81" grpId="1" animBg="1"/>
      <p:bldP spid="77" grpId="0" animBg="1"/>
      <p:bldP spid="7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9C67B504-8C41-72E1-36D8-D650311A6E3E}"/>
              </a:ext>
            </a:extLst>
          </p:cNvPr>
          <p:cNvSpPr txBox="1">
            <a:spLocks/>
          </p:cNvSpPr>
          <p:nvPr/>
        </p:nvSpPr>
        <p:spPr>
          <a:xfrm>
            <a:off x="613478" y="286630"/>
            <a:ext cx="7761595" cy="284870"/>
          </a:xfrm>
          <a:prstGeom prst="rect">
            <a:avLst/>
          </a:prstGeom>
        </p:spPr>
        <p:txBody>
          <a:bodyPr vert="horz" wrap="square" lIns="0" tIns="0" rIns="0" bIns="0" rtlCol="0" anchor="t">
            <a:noAutofit/>
          </a:bodyPr>
          <a:lst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nn-NO" sz="2800" b="0" i="0" u="none" strike="noStrike" kern="1200" cap="none" spc="0" normalizeH="0" baseline="0" noProof="0" dirty="0">
                <a:ln w="3175">
                  <a:noFill/>
                </a:ln>
                <a:solidFill>
                  <a:prstClr val="black"/>
                </a:solidFill>
                <a:effectLst/>
                <a:uLnTx/>
                <a:uFillTx/>
                <a:latin typeface="Segoe UI Semibold"/>
                <a:ea typeface="+mn-ea"/>
                <a:cs typeface="Segoe UI" pitchFamily="34" charset="0"/>
                <a:sym typeface="Helvetica Neue"/>
              </a:rPr>
              <a:t>Copilot for Microsoft 365</a:t>
            </a:r>
            <a:r>
              <a:rPr kumimoji="0" lang="en-US" sz="2800" b="0" i="0" u="none" strike="noStrike" kern="1200" cap="none" spc="0" normalizeH="0" baseline="0" noProof="0" dirty="0">
                <a:ln w="3175">
                  <a:noFill/>
                </a:ln>
                <a:solidFill>
                  <a:prstClr val="black"/>
                </a:solidFill>
                <a:effectLst/>
                <a:uLnTx/>
                <a:uFillTx/>
                <a:latin typeface="Segoe UI Semibold"/>
                <a:ea typeface="+mn-ea"/>
                <a:cs typeface="Segoe UI" pitchFamily="34" charset="0"/>
                <a:sym typeface="Helvetica Neue"/>
              </a:rPr>
              <a:t> </a:t>
            </a:r>
            <a:r>
              <a:rPr lang="en-US" sz="2800" spc="0" dirty="0">
                <a:solidFill>
                  <a:prstClr val="black"/>
                </a:solidFill>
                <a:latin typeface="Segoe UI Semibold"/>
                <a:sym typeface="Helvetica Neue"/>
              </a:rPr>
              <a:t>Optimization </a:t>
            </a:r>
            <a:r>
              <a:rPr kumimoji="0" lang="en-US" sz="2800" b="0" i="0" u="none" strike="noStrike" kern="1200" cap="none" spc="0" normalizeH="0" baseline="0" noProof="0" dirty="0">
                <a:ln w="3175">
                  <a:noFill/>
                </a:ln>
                <a:solidFill>
                  <a:prstClr val="black"/>
                </a:solidFill>
                <a:effectLst/>
                <a:uLnTx/>
                <a:uFillTx/>
                <a:latin typeface="Segoe UI Semibold"/>
                <a:ea typeface="+mn-ea"/>
                <a:cs typeface="Segoe UI" pitchFamily="34" charset="0"/>
                <a:sym typeface="Helvetica Neue"/>
              </a:rPr>
              <a:t>Assessment</a:t>
            </a:r>
          </a:p>
        </p:txBody>
      </p:sp>
      <p:sp>
        <p:nvSpPr>
          <p:cNvPr id="2" name="Rectangle: Rounded Corners 4">
            <a:extLst>
              <a:ext uri="{FF2B5EF4-FFF2-40B4-BE49-F238E27FC236}">
                <a16:creationId xmlns:a16="http://schemas.microsoft.com/office/drawing/2014/main" id="{B6E956D6-87A6-CC12-996A-90FDC184E87F}"/>
              </a:ext>
              <a:ext uri="{C183D7F6-B498-43B3-948B-1728B52AA6E4}">
                <adec:decorative xmlns:adec="http://schemas.microsoft.com/office/drawing/2017/decorative" val="1"/>
              </a:ext>
            </a:extLst>
          </p:cNvPr>
          <p:cNvSpPr/>
          <p:nvPr/>
        </p:nvSpPr>
        <p:spPr>
          <a:xfrm>
            <a:off x="724379" y="2077460"/>
            <a:ext cx="5016598" cy="4363812"/>
          </a:xfrm>
          <a:prstGeom prst="roundRect">
            <a:avLst>
              <a:gd name="adj" fmla="val 4717"/>
            </a:avLst>
          </a:prstGeom>
          <a:solidFill>
            <a:srgbClr val="3A4953"/>
          </a:solidFill>
          <a:ln w="9525" cap="flat" cmpd="sng" algn="ctr">
            <a:noFill/>
            <a:prstDash val="solid"/>
            <a:headEnd type="none" w="med" len="med"/>
            <a:tailEnd type="none" w="med" len="med"/>
          </a:ln>
          <a:effectLst>
            <a:outerShdw blurRad="63500" dist="127000" dir="2700000" algn="tl" rotWithShape="0">
              <a:prstClr val="black">
                <a:alpha val="50000"/>
              </a:prstClr>
            </a:outerShdw>
          </a:effectLst>
        </p:spPr>
        <p:txBody>
          <a:bodyPr rot="0" spcFirstLastPara="0" vertOverflow="overflow" horzOverflow="overflow" vert="horz" wrap="square" lIns="91440" tIns="502920" rIns="91440" bIns="45720" numCol="1" spcCol="0" rtlCol="0" fromWordArt="0" anchor="b"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w="3175">
                <a:noFill/>
              </a:ln>
              <a:gradFill flip="none" rotWithShape="1">
                <a:gsLst>
                  <a:gs pos="0">
                    <a:srgbClr val="CD9AD0"/>
                  </a:gs>
                  <a:gs pos="81000">
                    <a:srgbClr val="8EC8E8"/>
                  </a:gs>
                </a:gsLst>
                <a:lin ang="13500000" scaled="1"/>
                <a:tileRect/>
              </a:gradFill>
              <a:effectLst/>
              <a:uLnTx/>
              <a:uFillTx/>
              <a:latin typeface="Segoe UI Semibold"/>
              <a:ea typeface="+mj-lt"/>
              <a:cs typeface="Segoe UI Semibold"/>
            </a:endParaRPr>
          </a:p>
        </p:txBody>
      </p:sp>
      <p:sp>
        <p:nvSpPr>
          <p:cNvPr id="19" name="Text Placeholder 4">
            <a:extLst>
              <a:ext uri="{FF2B5EF4-FFF2-40B4-BE49-F238E27FC236}">
                <a16:creationId xmlns:a16="http://schemas.microsoft.com/office/drawing/2014/main" id="{FDC72C87-3E51-B906-3FAD-32A30CFE3A2B}"/>
              </a:ext>
            </a:extLst>
          </p:cNvPr>
          <p:cNvSpPr txBox="1">
            <a:spLocks/>
          </p:cNvSpPr>
          <p:nvPr/>
        </p:nvSpPr>
        <p:spPr>
          <a:xfrm>
            <a:off x="355926" y="1042213"/>
            <a:ext cx="11430000" cy="553998"/>
          </a:xfrm>
          <a:prstGeom prst="rect">
            <a:avLst/>
          </a:prstGeom>
        </p:spPr>
        <p:txBody>
          <a:bodyPr vert="horz" wrap="square" lIns="0" tIns="0" rIns="0" bIns="0" rtlCol="0" anchor="ctr">
            <a:spAutoFit/>
          </a:bodyPr>
          <a:lstStyle>
            <a:lvl1pPr marL="0" marR="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An excel-based tool that can be used by Microsoft field and partners to run a consultative engagement to determine a customer’s readiness to deploy Copilot and steps needed to optimize the experience</a:t>
            </a:r>
            <a:endParaRPr kumimoji="0" lang="en-US" sz="18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endParaRPr>
          </a:p>
        </p:txBody>
      </p:sp>
      <p:sp>
        <p:nvSpPr>
          <p:cNvPr id="20" name="Rectangle: Rounded Corners 4">
            <a:extLst>
              <a:ext uri="{FF2B5EF4-FFF2-40B4-BE49-F238E27FC236}">
                <a16:creationId xmlns:a16="http://schemas.microsoft.com/office/drawing/2014/main" id="{08BCC4D8-951D-B1E7-06A7-5830AF7F0747}"/>
              </a:ext>
              <a:ext uri="{C183D7F6-B498-43B3-948B-1728B52AA6E4}">
                <adec:decorative xmlns:adec="http://schemas.microsoft.com/office/drawing/2017/decorative" val="1"/>
              </a:ext>
            </a:extLst>
          </p:cNvPr>
          <p:cNvSpPr/>
          <p:nvPr/>
        </p:nvSpPr>
        <p:spPr>
          <a:xfrm>
            <a:off x="6070925" y="2360347"/>
            <a:ext cx="5918256" cy="481249"/>
          </a:xfrm>
          <a:prstGeom prst="roundRect">
            <a:avLst>
              <a:gd name="adj" fmla="val 4717"/>
            </a:avLst>
          </a:prstGeom>
          <a:solidFill>
            <a:srgbClr val="3A4953"/>
          </a:solidFill>
          <a:ln w="9525" cap="flat" cmpd="sng" algn="ctr">
            <a:noFill/>
            <a:prstDash val="solid"/>
            <a:headEnd type="none" w="med" len="med"/>
            <a:tailEnd type="none" w="med" len="med"/>
          </a:ln>
          <a:effectLst>
            <a:outerShdw blurRad="63500" dist="127000" dir="2700000" algn="tl" rotWithShape="0">
              <a:prstClr val="black">
                <a:alpha val="50000"/>
              </a:prstClr>
            </a:outerShdw>
          </a:effectLst>
        </p:spPr>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panose="020B0502040204020203" pitchFamily="34" charset="0"/>
                <a:ea typeface="Calibri" panose="020F0502020204030204" pitchFamily="34" charset="0"/>
                <a:cs typeface="+mn-cs"/>
              </a:rPr>
              <a:t>Questionnaire covers 4 categories: User readiness, Organizational readiness, Productivity tool readiness, and Data security readiness</a:t>
            </a:r>
            <a:endParaRPr kumimoji="0" lang="en-US" sz="1200" b="0" i="0" u="none" strike="noStrike" kern="1200" cap="none" spc="0" normalizeH="0" baseline="0" noProof="0">
              <a:ln>
                <a:noFill/>
              </a:ln>
              <a:solidFill>
                <a:srgbClr val="FFFFFF"/>
              </a:solidFill>
              <a:effectLst/>
              <a:uLnTx/>
              <a:uFillTx/>
              <a:latin typeface="Segoe UI"/>
              <a:ea typeface="+mn-ea"/>
              <a:cs typeface="+mn-cs"/>
            </a:endParaRPr>
          </a:p>
        </p:txBody>
      </p:sp>
      <p:cxnSp>
        <p:nvCxnSpPr>
          <p:cNvPr id="21" name="Straight Connector 20">
            <a:extLst>
              <a:ext uri="{FF2B5EF4-FFF2-40B4-BE49-F238E27FC236}">
                <a16:creationId xmlns:a16="http://schemas.microsoft.com/office/drawing/2014/main" id="{4CFA9387-898A-865C-D07B-62DA11B58DC2}"/>
              </a:ext>
            </a:extLst>
          </p:cNvPr>
          <p:cNvCxnSpPr>
            <a:cxnSpLocks/>
          </p:cNvCxnSpPr>
          <p:nvPr/>
        </p:nvCxnSpPr>
        <p:spPr>
          <a:xfrm flipV="1">
            <a:off x="5407602" y="2600972"/>
            <a:ext cx="663323" cy="2817"/>
          </a:xfrm>
          <a:prstGeom prst="line">
            <a:avLst/>
          </a:prstGeom>
          <a:ln w="1270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2" name="Rectangle: Rounded Corners 4">
            <a:extLst>
              <a:ext uri="{FF2B5EF4-FFF2-40B4-BE49-F238E27FC236}">
                <a16:creationId xmlns:a16="http://schemas.microsoft.com/office/drawing/2014/main" id="{60771E20-67F6-6A72-264D-942B3BEF4EBF}"/>
              </a:ext>
              <a:ext uri="{C183D7F6-B498-43B3-948B-1728B52AA6E4}">
                <adec:decorative xmlns:adec="http://schemas.microsoft.com/office/drawing/2017/decorative" val="1"/>
              </a:ext>
            </a:extLst>
          </p:cNvPr>
          <p:cNvSpPr/>
          <p:nvPr/>
        </p:nvSpPr>
        <p:spPr>
          <a:xfrm>
            <a:off x="6070925" y="3124483"/>
            <a:ext cx="5918256" cy="481249"/>
          </a:xfrm>
          <a:prstGeom prst="roundRect">
            <a:avLst>
              <a:gd name="adj" fmla="val 4717"/>
            </a:avLst>
          </a:prstGeom>
          <a:solidFill>
            <a:srgbClr val="3A4953"/>
          </a:solidFill>
          <a:ln w="9525" cap="flat" cmpd="sng" algn="ctr">
            <a:noFill/>
            <a:prstDash val="solid"/>
            <a:headEnd type="none" w="med" len="med"/>
            <a:tailEnd type="none" w="med" len="med"/>
          </a:ln>
          <a:effectLst>
            <a:outerShdw blurRad="63500" dist="127000" dir="2700000" algn="tl" rotWithShape="0">
              <a:prstClr val="black">
                <a:alpha val="50000"/>
              </a:prstClr>
            </a:outerShdw>
          </a:effectLst>
        </p:spPr>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panose="020B0502040204020203" pitchFamily="34" charset="0"/>
                <a:ea typeface="Calibri" panose="020F0502020204030204" pitchFamily="34" charset="0"/>
                <a:cs typeface="+mn-cs"/>
              </a:rPr>
              <a:t>Users that are ready for Copilot based on core criteria - sourced from the M365 AI Impact Dashboard</a:t>
            </a:r>
            <a:endParaRPr kumimoji="0" lang="en-US" sz="1200" b="0" i="0" u="none" strike="noStrike" kern="1200" cap="none" spc="0" normalizeH="0" baseline="0" noProof="0">
              <a:ln>
                <a:noFill/>
              </a:ln>
              <a:solidFill>
                <a:srgbClr val="FFFFFF"/>
              </a:solidFill>
              <a:effectLst/>
              <a:uLnTx/>
              <a:uFillTx/>
              <a:latin typeface="Segoe UI"/>
              <a:ea typeface="+mn-ea"/>
              <a:cs typeface="+mn-cs"/>
            </a:endParaRPr>
          </a:p>
        </p:txBody>
      </p:sp>
      <p:cxnSp>
        <p:nvCxnSpPr>
          <p:cNvPr id="23" name="Straight Connector 22">
            <a:extLst>
              <a:ext uri="{FF2B5EF4-FFF2-40B4-BE49-F238E27FC236}">
                <a16:creationId xmlns:a16="http://schemas.microsoft.com/office/drawing/2014/main" id="{99A48B68-F1F6-6C77-555C-866BEB18C79A}"/>
              </a:ext>
            </a:extLst>
          </p:cNvPr>
          <p:cNvCxnSpPr>
            <a:cxnSpLocks/>
          </p:cNvCxnSpPr>
          <p:nvPr/>
        </p:nvCxnSpPr>
        <p:spPr>
          <a:xfrm>
            <a:off x="5049763" y="3365108"/>
            <a:ext cx="1021162" cy="0"/>
          </a:xfrm>
          <a:prstGeom prst="line">
            <a:avLst/>
          </a:prstGeom>
          <a:ln w="1270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4" name="Rectangle: Rounded Corners 4">
            <a:extLst>
              <a:ext uri="{FF2B5EF4-FFF2-40B4-BE49-F238E27FC236}">
                <a16:creationId xmlns:a16="http://schemas.microsoft.com/office/drawing/2014/main" id="{A12BAAF7-3D4D-7E10-1B4B-D7D1F8375C57}"/>
              </a:ext>
              <a:ext uri="{C183D7F6-B498-43B3-948B-1728B52AA6E4}">
                <adec:decorative xmlns:adec="http://schemas.microsoft.com/office/drawing/2017/decorative" val="1"/>
              </a:ext>
            </a:extLst>
          </p:cNvPr>
          <p:cNvSpPr/>
          <p:nvPr/>
        </p:nvSpPr>
        <p:spPr>
          <a:xfrm>
            <a:off x="6070925" y="3876177"/>
            <a:ext cx="5918256" cy="481249"/>
          </a:xfrm>
          <a:prstGeom prst="roundRect">
            <a:avLst>
              <a:gd name="adj" fmla="val 4717"/>
            </a:avLst>
          </a:prstGeom>
          <a:solidFill>
            <a:srgbClr val="3A4953"/>
          </a:solidFill>
          <a:ln w="9525" cap="flat" cmpd="sng" algn="ctr">
            <a:noFill/>
            <a:prstDash val="solid"/>
            <a:headEnd type="none" w="med" len="med"/>
            <a:tailEnd type="none" w="med" len="med"/>
          </a:ln>
          <a:effectLst>
            <a:outerShdw blurRad="63500" dist="127000" dir="2700000" algn="tl" rotWithShape="0">
              <a:prstClr val="black">
                <a:alpha val="50000"/>
              </a:prstClr>
            </a:outerShdw>
          </a:effectLst>
        </p:spPr>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panose="020B0502040204020203" pitchFamily="34" charset="0"/>
                <a:ea typeface="Calibri" panose="020F0502020204030204" pitchFamily="34" charset="0"/>
                <a:cs typeface="+mn-cs"/>
              </a:rPr>
              <a:t>Summary of critical blockers and customer’s readiness in each category. Readiness gaps represent opportunities for further optimization of Copilot experience</a:t>
            </a:r>
            <a:endParaRPr kumimoji="0" lang="en-US" sz="1200" b="0" i="0" u="none" strike="noStrike" kern="1200" cap="none" spc="0" normalizeH="0" baseline="0" noProof="0">
              <a:ln>
                <a:noFill/>
              </a:ln>
              <a:solidFill>
                <a:srgbClr val="FFFFFF"/>
              </a:solidFill>
              <a:effectLst/>
              <a:uLnTx/>
              <a:uFillTx/>
              <a:latin typeface="Segoe UI"/>
              <a:ea typeface="+mn-ea"/>
              <a:cs typeface="+mn-cs"/>
            </a:endParaRPr>
          </a:p>
        </p:txBody>
      </p:sp>
      <p:cxnSp>
        <p:nvCxnSpPr>
          <p:cNvPr id="25" name="Straight Connector 24">
            <a:extLst>
              <a:ext uri="{FF2B5EF4-FFF2-40B4-BE49-F238E27FC236}">
                <a16:creationId xmlns:a16="http://schemas.microsoft.com/office/drawing/2014/main" id="{B1842646-D57A-1329-23DA-0A0E327C3FB6}"/>
              </a:ext>
            </a:extLst>
          </p:cNvPr>
          <p:cNvCxnSpPr>
            <a:cxnSpLocks/>
          </p:cNvCxnSpPr>
          <p:nvPr/>
        </p:nvCxnSpPr>
        <p:spPr>
          <a:xfrm>
            <a:off x="5049763" y="4116802"/>
            <a:ext cx="1021162" cy="0"/>
          </a:xfrm>
          <a:prstGeom prst="line">
            <a:avLst/>
          </a:prstGeom>
          <a:ln w="1270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6" name="Rectangle: Rounded Corners 4">
            <a:extLst>
              <a:ext uri="{FF2B5EF4-FFF2-40B4-BE49-F238E27FC236}">
                <a16:creationId xmlns:a16="http://schemas.microsoft.com/office/drawing/2014/main" id="{2E1B51CA-A72E-48D4-61FE-8FFA034EFEAD}"/>
              </a:ext>
              <a:ext uri="{C183D7F6-B498-43B3-948B-1728B52AA6E4}">
                <adec:decorative xmlns:adec="http://schemas.microsoft.com/office/drawing/2017/decorative" val="1"/>
              </a:ext>
            </a:extLst>
          </p:cNvPr>
          <p:cNvSpPr/>
          <p:nvPr/>
        </p:nvSpPr>
        <p:spPr>
          <a:xfrm>
            <a:off x="6070925" y="4598051"/>
            <a:ext cx="5918256" cy="1625237"/>
          </a:xfrm>
          <a:prstGeom prst="roundRect">
            <a:avLst>
              <a:gd name="adj" fmla="val 4717"/>
            </a:avLst>
          </a:prstGeom>
          <a:solidFill>
            <a:srgbClr val="3A4953"/>
          </a:solidFill>
          <a:ln w="9525" cap="flat" cmpd="sng" algn="ctr">
            <a:noFill/>
            <a:prstDash val="solid"/>
            <a:headEnd type="none" w="med" len="med"/>
            <a:tailEnd type="none" w="med" len="med"/>
          </a:ln>
          <a:effectLst>
            <a:outerShdw blurRad="63500" dist="127000" dir="2700000" algn="tl" rotWithShape="0">
              <a:prstClr val="black">
                <a:alpha val="50000"/>
              </a:prstClr>
            </a:outerShdw>
          </a:effectLst>
        </p:spPr>
        <p:txBody>
          <a:bodyPr rot="0" spcFirstLastPara="0" vertOverflow="overflow" horzOverflow="overflow" vert="horz" wrap="square" lIns="91440" tIns="91440" rIns="9144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panose="020B0502040204020203" pitchFamily="34" charset="0"/>
                <a:ea typeface="Calibri" panose="020F0502020204030204" pitchFamily="34" charset="0"/>
                <a:cs typeface="+mn-cs"/>
              </a:rPr>
              <a:t>Provides guidance for steps to be taken to address blockers and optimize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panose="020B0502040204020203"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panose="020B0502040204020203" pitchFamily="34" charset="0"/>
                <a:ea typeface="Calibri" panose="020F0502020204030204" pitchFamily="34" charset="0"/>
                <a:cs typeface="+mn-cs"/>
              </a:rPr>
              <a:t>Options to address gaps in Data Security Readiness include:</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Segoe UI" panose="020B0502040204020203" pitchFamily="34" charset="0"/>
                <a:ea typeface="Calibri" panose="020F0502020204030204" pitchFamily="34" charset="0"/>
                <a:cs typeface="+mn-cs"/>
              </a:rPr>
              <a:t>Identify and address oversharing issues with SharePoint Advanced Management </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Segoe UI" panose="020B0502040204020203" pitchFamily="34" charset="0"/>
                <a:ea typeface="Calibri" panose="020F0502020204030204" pitchFamily="34" charset="0"/>
                <a:cs typeface="+mn-cs"/>
              </a:rPr>
              <a:t>Initiate Security Compliance trial to demonstrate Microsoft Purview’s data classification and permission management capabilities</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Segoe UI" panose="020B0502040204020203" pitchFamily="34" charset="0"/>
                <a:ea typeface="Calibri" panose="020F0502020204030204" pitchFamily="34" charset="0"/>
                <a:cs typeface="+mn-cs"/>
              </a:rPr>
              <a:t>Conduct Data Security engagement </a:t>
            </a:r>
          </a:p>
        </p:txBody>
      </p:sp>
      <p:cxnSp>
        <p:nvCxnSpPr>
          <p:cNvPr id="27" name="Straight Connector 26">
            <a:extLst>
              <a:ext uri="{FF2B5EF4-FFF2-40B4-BE49-F238E27FC236}">
                <a16:creationId xmlns:a16="http://schemas.microsoft.com/office/drawing/2014/main" id="{26A07BD5-8770-9A03-253B-D73B066742AA}"/>
              </a:ext>
            </a:extLst>
          </p:cNvPr>
          <p:cNvCxnSpPr>
            <a:cxnSpLocks/>
          </p:cNvCxnSpPr>
          <p:nvPr/>
        </p:nvCxnSpPr>
        <p:spPr>
          <a:xfrm>
            <a:off x="5561394" y="5590840"/>
            <a:ext cx="510581" cy="0"/>
          </a:xfrm>
          <a:prstGeom prst="line">
            <a:avLst/>
          </a:prstGeom>
          <a:ln w="1270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FD6CDC0A-1C00-E93C-04F9-FBEEF93F7190}"/>
              </a:ext>
            </a:extLst>
          </p:cNvPr>
          <p:cNvPicPr>
            <a:picLocks noChangeAspect="1"/>
          </p:cNvPicPr>
          <p:nvPr/>
        </p:nvPicPr>
        <p:blipFill>
          <a:blip r:embed="rId2"/>
          <a:stretch>
            <a:fillRect/>
          </a:stretch>
        </p:blipFill>
        <p:spPr>
          <a:xfrm>
            <a:off x="870210" y="2295445"/>
            <a:ext cx="4724936" cy="3927843"/>
          </a:xfrm>
          <a:prstGeom prst="rect">
            <a:avLst/>
          </a:prstGeom>
        </p:spPr>
      </p:pic>
    </p:spTree>
    <p:extLst>
      <p:ext uri="{BB962C8B-B14F-4D97-AF65-F5344CB8AC3E}">
        <p14:creationId xmlns:p14="http://schemas.microsoft.com/office/powerpoint/2010/main" val="3747160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F22F29-F8E5-D55C-395A-1B40C085F822}"/>
              </a:ext>
            </a:extLst>
          </p:cNvPr>
          <p:cNvSpPr>
            <a:spLocks noGrp="1"/>
          </p:cNvSpPr>
          <p:nvPr>
            <p:ph idx="1"/>
          </p:nvPr>
        </p:nvSpPr>
        <p:spPr>
          <a:xfrm>
            <a:off x="483810" y="675694"/>
            <a:ext cx="10515600" cy="649874"/>
          </a:xfrm>
        </p:spPr>
        <p:txBody>
          <a:bodyPr>
            <a:normAutofit/>
          </a:bodyPr>
          <a:lstStyle/>
          <a:p>
            <a:pPr marL="0" indent="0">
              <a:buNone/>
            </a:pPr>
            <a:r>
              <a:rPr lang="en-US" sz="3200" dirty="0">
                <a:latin typeface="+mj-lt"/>
              </a:rPr>
              <a:t>Package </a:t>
            </a:r>
            <a:r>
              <a:rPr lang="nn-NO" sz="3200" dirty="0">
                <a:latin typeface="+mj-lt"/>
              </a:rPr>
              <a:t>Copilot for Microsoft 365</a:t>
            </a:r>
            <a:r>
              <a:rPr lang="en-US" sz="3200" dirty="0">
                <a:latin typeface="+mj-lt"/>
              </a:rPr>
              <a:t>services</a:t>
            </a:r>
          </a:p>
        </p:txBody>
      </p:sp>
      <p:sp>
        <p:nvSpPr>
          <p:cNvPr id="7" name="Text Placeholder 11">
            <a:extLst>
              <a:ext uri="{FF2B5EF4-FFF2-40B4-BE49-F238E27FC236}">
                <a16:creationId xmlns:a16="http://schemas.microsoft.com/office/drawing/2014/main" id="{FB960AFD-BA30-F351-B0B8-8B0037F133CB}"/>
              </a:ext>
            </a:extLst>
          </p:cNvPr>
          <p:cNvSpPr>
            <a:spLocks noGrp="1"/>
          </p:cNvSpPr>
          <p:nvPr/>
        </p:nvSpPr>
        <p:spPr>
          <a:xfrm>
            <a:off x="162767" y="2961179"/>
            <a:ext cx="2264596" cy="738664"/>
          </a:xfrm>
          <a:prstGeom prst="rect">
            <a:avLst/>
          </a:prstGeom>
        </p:spPr>
        <p:txBody>
          <a:bodyPr vert="horz" wrap="square" lIns="0" tIns="0" rIns="0" bIns="0" rtlCol="0" anchor="t" anchorCtr="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GB" sz="2400" kern="1200" spc="0" baseline="0" dirty="0">
                <a:gradFill>
                  <a:gsLst>
                    <a:gs pos="0">
                      <a:schemeClr val="accent1"/>
                    </a:gs>
                    <a:gs pos="99000">
                      <a:schemeClr val="accent2"/>
                    </a:gs>
                  </a:gsLst>
                  <a:lin ang="2700000" scaled="0"/>
                </a:gradFill>
                <a:latin typeface="+mj-lt"/>
                <a:ea typeface="+mn-ea"/>
                <a:cs typeface="Segoe UI" panose="020B0502040204020203" pitchFamily="34" charset="0"/>
              </a:defRPr>
            </a:lvl1pPr>
            <a:lvl2pPr marL="36106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722119"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104557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135146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GB" sz="1600" b="0" i="0" u="none" strike="noStrike" kern="1200" cap="none" spc="0" normalizeH="0" baseline="0" noProof="0" dirty="0">
                <a:ln>
                  <a:noFill/>
                </a:ln>
                <a:gradFill>
                  <a:gsLst>
                    <a:gs pos="0">
                      <a:srgbClr val="C5B4E3"/>
                    </a:gs>
                    <a:gs pos="99000">
                      <a:srgbClr val="8661C5"/>
                    </a:gs>
                  </a:gsLst>
                  <a:lin ang="2700000" scaled="0"/>
                </a:gradFill>
                <a:effectLst/>
                <a:uLnTx/>
                <a:uFillTx/>
                <a:latin typeface="Segoe UI Semibold"/>
                <a:ea typeface="+mn-ea"/>
                <a:cs typeface="Segoe UI" panose="020B0502040204020203" pitchFamily="34" charset="0"/>
              </a:rPr>
              <a:t>AI + </a:t>
            </a:r>
            <a:r>
              <a:rPr kumimoji="0" lang="nn-NO" sz="1600" b="0" i="0" u="none" strike="noStrike" kern="1200" cap="none" spc="0" normalizeH="0" baseline="0" noProof="0" dirty="0">
                <a:ln>
                  <a:noFill/>
                </a:ln>
                <a:gradFill>
                  <a:gsLst>
                    <a:gs pos="0">
                      <a:srgbClr val="C5B4E3"/>
                    </a:gs>
                    <a:gs pos="99000">
                      <a:srgbClr val="8661C5"/>
                    </a:gs>
                  </a:gsLst>
                  <a:lin ang="2700000" scaled="0"/>
                </a:gradFill>
                <a:effectLst/>
                <a:uLnTx/>
                <a:uFillTx/>
                <a:latin typeface="Segoe UI Semibold"/>
                <a:ea typeface="+mn-ea"/>
                <a:cs typeface="Segoe UI" panose="020B0502040204020203" pitchFamily="34" charset="0"/>
              </a:rPr>
              <a:t>Copilot for Microsoft 365</a:t>
            </a:r>
            <a:r>
              <a:rPr kumimoji="0" lang="en-GB" sz="1600" b="0" i="0" u="none" strike="noStrike" kern="1200" cap="none" spc="0" normalizeH="0" baseline="0" noProof="0" dirty="0">
                <a:ln>
                  <a:noFill/>
                </a:ln>
                <a:gradFill>
                  <a:gsLst>
                    <a:gs pos="0">
                      <a:srgbClr val="C5B4E3"/>
                    </a:gs>
                    <a:gs pos="99000">
                      <a:srgbClr val="8661C5"/>
                    </a:gs>
                  </a:gsLst>
                  <a:lin ang="2700000" scaled="0"/>
                </a:gradFill>
                <a:effectLst/>
                <a:uLnTx/>
                <a:uFillTx/>
                <a:latin typeface="Segoe UI Semibold"/>
                <a:ea typeface="+mn-ea"/>
                <a:cs typeface="Segoe UI" panose="020B0502040204020203" pitchFamily="34" charset="0"/>
              </a:rPr>
              <a:t> Advisory</a:t>
            </a:r>
          </a:p>
        </p:txBody>
      </p:sp>
      <p:sp>
        <p:nvSpPr>
          <p:cNvPr id="9" name="Text Placeholder 13">
            <a:extLst>
              <a:ext uri="{FF2B5EF4-FFF2-40B4-BE49-F238E27FC236}">
                <a16:creationId xmlns:a16="http://schemas.microsoft.com/office/drawing/2014/main" id="{2A11A654-BCA2-7DB9-C58F-D4B58BB63D6A}"/>
              </a:ext>
            </a:extLst>
          </p:cNvPr>
          <p:cNvSpPr>
            <a:spLocks noGrp="1"/>
          </p:cNvSpPr>
          <p:nvPr/>
        </p:nvSpPr>
        <p:spPr>
          <a:xfrm>
            <a:off x="2398394" y="2967299"/>
            <a:ext cx="2294680" cy="492443"/>
          </a:xfrm>
          <a:prstGeom prst="rect">
            <a:avLst/>
          </a:prstGeom>
        </p:spPr>
        <p:txBody>
          <a:bodyPr vert="horz" wrap="square" lIns="0" tIns="0" rIns="0" bIns="0" rtlCol="0" anchor="t" anchorCtr="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GB" sz="2400" kern="1200" spc="0" baseline="0" dirty="0">
                <a:gradFill>
                  <a:gsLst>
                    <a:gs pos="0">
                      <a:schemeClr val="accent1"/>
                    </a:gs>
                    <a:gs pos="99000">
                      <a:schemeClr val="accent2"/>
                    </a:gs>
                  </a:gsLst>
                  <a:lin ang="27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nn-NO" sz="1600" b="0" i="0" u="none" strike="noStrike" kern="1200" cap="none" spc="0" normalizeH="0" baseline="0" noProof="0" dirty="0">
                <a:ln>
                  <a:noFill/>
                </a:ln>
                <a:gradFill>
                  <a:gsLst>
                    <a:gs pos="0">
                      <a:srgbClr val="C5B4E3"/>
                    </a:gs>
                    <a:gs pos="99000">
                      <a:srgbClr val="8661C5"/>
                    </a:gs>
                  </a:gsLst>
                  <a:lin ang="2700000" scaled="0"/>
                </a:gradFill>
                <a:effectLst/>
                <a:uLnTx/>
                <a:uFillTx/>
                <a:latin typeface="Segoe UI Semibold"/>
                <a:ea typeface="+mn-ea"/>
                <a:cs typeface="Segoe UI" panose="020B0502040204020203" pitchFamily="34" charset="0"/>
              </a:rPr>
              <a:t>Copilot for Microsoft 365 </a:t>
            </a:r>
            <a:r>
              <a:rPr kumimoji="0" lang="en-GB" sz="1600" b="0" i="0" u="none" strike="noStrike" kern="1200" cap="none" spc="0" normalizeH="0" baseline="0" noProof="0" dirty="0">
                <a:ln>
                  <a:noFill/>
                </a:ln>
                <a:gradFill>
                  <a:gsLst>
                    <a:gs pos="0">
                      <a:srgbClr val="C5B4E3"/>
                    </a:gs>
                    <a:gs pos="99000">
                      <a:srgbClr val="8661C5"/>
                    </a:gs>
                  </a:gsLst>
                  <a:lin ang="2700000" scaled="0"/>
                </a:gradFill>
                <a:effectLst/>
                <a:uLnTx/>
                <a:uFillTx/>
                <a:latin typeface="Segoe UI Semibold"/>
                <a:ea typeface="+mn-ea"/>
                <a:cs typeface="Segoe UI" panose="020B0502040204020203" pitchFamily="34" charset="0"/>
              </a:rPr>
              <a:t>Readiness</a:t>
            </a:r>
          </a:p>
        </p:txBody>
      </p:sp>
      <p:sp>
        <p:nvSpPr>
          <p:cNvPr id="10" name="Text Placeholder 14">
            <a:extLst>
              <a:ext uri="{FF2B5EF4-FFF2-40B4-BE49-F238E27FC236}">
                <a16:creationId xmlns:a16="http://schemas.microsoft.com/office/drawing/2014/main" id="{F18B91D0-4A2D-E413-4DEB-F7E60BF2150A}"/>
              </a:ext>
            </a:extLst>
          </p:cNvPr>
          <p:cNvSpPr>
            <a:spLocks noGrp="1"/>
          </p:cNvSpPr>
          <p:nvPr/>
        </p:nvSpPr>
        <p:spPr>
          <a:xfrm>
            <a:off x="2621595" y="3718955"/>
            <a:ext cx="1828905" cy="1523494"/>
          </a:xfrm>
          <a:prstGeom prst="rect">
            <a:avLst/>
          </a:prstGeom>
        </p:spPr>
        <p:txBody>
          <a:bodyPr vert="horz" wrap="square" lIns="0" tIns="0" rIns="0" bIns="0" rtlCol="0" anchor="t" anchorCtr="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bg1"/>
                </a:solidFill>
                <a:latin typeface="+mn-lt"/>
                <a:ea typeface="+mn-ea"/>
                <a:cs typeface="Segoe UI" panose="020B0502040204020203" pitchFamily="34" charset="0"/>
              </a:defRPr>
            </a:lvl1pPr>
            <a:lvl2pPr marL="36106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722119"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104557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135146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marR="0" lvl="0" indent="-171450" algn="l" defTabSz="932742"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Assess licensing and technical readiness</a:t>
            </a:r>
          </a:p>
          <a:p>
            <a:pPr marL="171450" marR="0" lvl="0" indent="-171450" algn="l" defTabSz="932742"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Assess customer data protection and governance</a:t>
            </a:r>
          </a:p>
          <a:p>
            <a:pPr marL="171450" marR="0" lvl="0" indent="-171450" algn="l" defTabSz="932742"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Showcase the benefits of Copilot </a:t>
            </a:r>
          </a:p>
          <a:p>
            <a:pPr marL="171450" marR="0" lvl="0" indent="-171450" algn="l" defTabSz="932742"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Identify high-value scenarios</a:t>
            </a:r>
          </a:p>
        </p:txBody>
      </p:sp>
      <p:sp>
        <p:nvSpPr>
          <p:cNvPr id="11" name="Text Placeholder 15">
            <a:extLst>
              <a:ext uri="{FF2B5EF4-FFF2-40B4-BE49-F238E27FC236}">
                <a16:creationId xmlns:a16="http://schemas.microsoft.com/office/drawing/2014/main" id="{79A19F24-CDA3-E7D0-2C29-AB792CCFF4BE}"/>
              </a:ext>
            </a:extLst>
          </p:cNvPr>
          <p:cNvSpPr>
            <a:spLocks noGrp="1"/>
          </p:cNvSpPr>
          <p:nvPr/>
        </p:nvSpPr>
        <p:spPr>
          <a:xfrm>
            <a:off x="4704375" y="2961179"/>
            <a:ext cx="2213728" cy="1181862"/>
          </a:xfrm>
          <a:prstGeom prst="rect">
            <a:avLst/>
          </a:prstGeom>
        </p:spPr>
        <p:txBody>
          <a:bodyPr vert="horz" wrap="square" lIns="0" tIns="0" rIns="0" bIns="0" rtlCol="0" anchor="t" anchorCtr="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GB" sz="2400" kern="1200" spc="0" baseline="0" dirty="0">
                <a:gradFill>
                  <a:gsLst>
                    <a:gs pos="0">
                      <a:schemeClr val="accent1"/>
                    </a:gs>
                    <a:gs pos="99000">
                      <a:schemeClr val="accent2"/>
                    </a:gs>
                  </a:gsLst>
                  <a:lin ang="27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nn-NO" sz="1600" b="0" i="0" u="none" strike="noStrike" kern="1200" cap="none" spc="0" normalizeH="0" baseline="0" noProof="0" dirty="0">
                <a:ln>
                  <a:noFill/>
                </a:ln>
                <a:gradFill>
                  <a:gsLst>
                    <a:gs pos="0">
                      <a:srgbClr val="C5B4E3"/>
                    </a:gs>
                    <a:gs pos="99000">
                      <a:srgbClr val="8661C5"/>
                    </a:gs>
                  </a:gsLst>
                  <a:lin ang="2700000" scaled="0"/>
                </a:gradFill>
                <a:effectLst/>
                <a:uLnTx/>
                <a:uFillTx/>
                <a:latin typeface="Segoe UI Semibold"/>
                <a:ea typeface="+mn-ea"/>
                <a:cs typeface="Segoe UI" panose="020B0502040204020203" pitchFamily="34" charset="0"/>
              </a:rPr>
              <a:t>Copilot for Microsoft 365 </a:t>
            </a:r>
            <a:r>
              <a:rPr kumimoji="0" lang="en-GB" sz="1600" b="0" i="0" u="none" strike="noStrike" kern="1200" cap="none" spc="0" normalizeH="0" baseline="0" noProof="0" dirty="0">
                <a:ln>
                  <a:noFill/>
                </a:ln>
                <a:gradFill>
                  <a:gsLst>
                    <a:gs pos="0">
                      <a:srgbClr val="C5B4E3"/>
                    </a:gs>
                    <a:gs pos="99000">
                      <a:srgbClr val="8661C5"/>
                    </a:gs>
                  </a:gsLst>
                  <a:lin ang="2700000" scaled="0"/>
                </a:gradFill>
                <a:effectLst/>
                <a:uLnTx/>
                <a:uFillTx/>
                <a:latin typeface="Segoe UI Semibold"/>
                <a:ea typeface="+mn-ea"/>
                <a:cs typeface="Segoe UI" panose="020B0502040204020203" pitchFamily="34" charset="0"/>
              </a:rPr>
              <a:t>Deployment</a:t>
            </a:r>
          </a:p>
        </p:txBody>
      </p:sp>
      <p:sp>
        <p:nvSpPr>
          <p:cNvPr id="13" name="Text Placeholder 17">
            <a:extLst>
              <a:ext uri="{FF2B5EF4-FFF2-40B4-BE49-F238E27FC236}">
                <a16:creationId xmlns:a16="http://schemas.microsoft.com/office/drawing/2014/main" id="{AA9ADE5F-A085-41AD-ED6E-47402A9D5FD1}"/>
              </a:ext>
            </a:extLst>
          </p:cNvPr>
          <p:cNvSpPr>
            <a:spLocks noGrp="1"/>
          </p:cNvSpPr>
          <p:nvPr/>
        </p:nvSpPr>
        <p:spPr>
          <a:xfrm>
            <a:off x="7192070" y="2958954"/>
            <a:ext cx="2253226" cy="492443"/>
          </a:xfrm>
          <a:prstGeom prst="rect">
            <a:avLst/>
          </a:prstGeom>
        </p:spPr>
        <p:txBody>
          <a:bodyPr vert="horz" wrap="square" lIns="0" tIns="0" rIns="0" bIns="0" rtlCol="0" anchor="t" anchorCtr="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GB" sz="2400" kern="1200" spc="0" baseline="0" dirty="0">
                <a:gradFill>
                  <a:gsLst>
                    <a:gs pos="0">
                      <a:schemeClr val="accent1"/>
                    </a:gs>
                    <a:gs pos="99000">
                      <a:schemeClr val="accent2"/>
                    </a:gs>
                  </a:gsLst>
                  <a:lin ang="27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GB" sz="1600" b="0" i="0" u="none" strike="noStrike" kern="1200" cap="none" spc="0" normalizeH="0" baseline="0" noProof="0">
                <a:ln>
                  <a:noFill/>
                </a:ln>
                <a:gradFill>
                  <a:gsLst>
                    <a:gs pos="0">
                      <a:srgbClr val="C5B4E3"/>
                    </a:gs>
                    <a:gs pos="99000">
                      <a:srgbClr val="8661C5"/>
                    </a:gs>
                  </a:gsLst>
                  <a:lin ang="2700000" scaled="0"/>
                </a:gradFill>
                <a:effectLst/>
                <a:uLnTx/>
                <a:uFillTx/>
                <a:latin typeface="Segoe UI Semibold"/>
                <a:ea typeface="+mn-ea"/>
                <a:cs typeface="Segoe UI" panose="020B0502040204020203" pitchFamily="34" charset="0"/>
              </a:rPr>
              <a:t>Adoption &amp; Change Management</a:t>
            </a:r>
          </a:p>
        </p:txBody>
      </p:sp>
      <p:cxnSp>
        <p:nvCxnSpPr>
          <p:cNvPr id="16" name="Straight Connector 15">
            <a:extLst>
              <a:ext uri="{FF2B5EF4-FFF2-40B4-BE49-F238E27FC236}">
                <a16:creationId xmlns:a16="http://schemas.microsoft.com/office/drawing/2014/main" id="{09241057-682B-3F8E-B621-F08B2CFAE8F3}"/>
              </a:ext>
            </a:extLst>
          </p:cNvPr>
          <p:cNvCxnSpPr>
            <a:cxnSpLocks/>
          </p:cNvCxnSpPr>
          <p:nvPr/>
        </p:nvCxnSpPr>
        <p:spPr>
          <a:xfrm>
            <a:off x="2332375" y="2958954"/>
            <a:ext cx="0" cy="221260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C3A959A6-6B9F-7FA3-2FA4-CA4FDCDC78BD}"/>
              </a:ext>
            </a:extLst>
          </p:cNvPr>
          <p:cNvSpPr>
            <a:spLocks noGrp="1"/>
          </p:cNvSpPr>
          <p:nvPr/>
        </p:nvSpPr>
        <p:spPr>
          <a:xfrm>
            <a:off x="9606979" y="2967299"/>
            <a:ext cx="2057564" cy="738664"/>
          </a:xfrm>
          <a:prstGeom prst="rect">
            <a:avLst/>
          </a:prstGeom>
        </p:spPr>
        <p:txBody>
          <a:bodyPr vert="horz" wrap="square" lIns="0" tIns="0" rIns="0" bIns="0" rtlCol="0" anchor="t" anchorCtr="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GB" sz="2400" kern="1200" spc="0" baseline="0" dirty="0">
                <a:gradFill>
                  <a:gsLst>
                    <a:gs pos="0">
                      <a:schemeClr val="accent1"/>
                    </a:gs>
                    <a:gs pos="99000">
                      <a:schemeClr val="accent2"/>
                    </a:gs>
                  </a:gsLst>
                  <a:lin ang="27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nn-NO" sz="1600" b="0" i="0" u="none" strike="noStrike" kern="1200" cap="none" spc="0" normalizeH="0" baseline="0" noProof="0" dirty="0">
                <a:ln>
                  <a:noFill/>
                </a:ln>
                <a:gradFill>
                  <a:gsLst>
                    <a:gs pos="0">
                      <a:srgbClr val="C5B4E3"/>
                    </a:gs>
                    <a:gs pos="99000">
                      <a:srgbClr val="8661C5"/>
                    </a:gs>
                  </a:gsLst>
                  <a:lin ang="2700000" scaled="0"/>
                </a:gradFill>
                <a:effectLst/>
                <a:uLnTx/>
                <a:uFillTx/>
                <a:latin typeface="Segoe UI Semibold"/>
                <a:ea typeface="+mn-ea"/>
                <a:cs typeface="Segoe UI" panose="020B0502040204020203" pitchFamily="34" charset="0"/>
              </a:rPr>
              <a:t>Copilot for Microsoft 365</a:t>
            </a:r>
            <a:r>
              <a:rPr kumimoji="0" lang="en-GB" sz="1600" b="0" i="0" u="none" strike="noStrike" kern="1200" cap="none" spc="0" normalizeH="0" baseline="0" noProof="0" dirty="0">
                <a:ln>
                  <a:noFill/>
                </a:ln>
                <a:gradFill>
                  <a:gsLst>
                    <a:gs pos="0">
                      <a:srgbClr val="C5B4E3"/>
                    </a:gs>
                    <a:gs pos="99000">
                      <a:srgbClr val="8661C5"/>
                    </a:gs>
                  </a:gsLst>
                  <a:lin ang="2700000" scaled="0"/>
                </a:gradFill>
                <a:effectLst/>
                <a:uLnTx/>
                <a:uFillTx/>
                <a:latin typeface="Segoe UI Semibold"/>
                <a:ea typeface="+mn-ea"/>
                <a:cs typeface="Segoe UI" panose="020B0502040204020203" pitchFamily="34" charset="0"/>
              </a:rPr>
              <a:t> Extensibility</a:t>
            </a:r>
          </a:p>
        </p:txBody>
      </p:sp>
      <p:sp>
        <p:nvSpPr>
          <p:cNvPr id="20" name="Text Placeholder 14">
            <a:extLst>
              <a:ext uri="{FF2B5EF4-FFF2-40B4-BE49-F238E27FC236}">
                <a16:creationId xmlns:a16="http://schemas.microsoft.com/office/drawing/2014/main" id="{0374D2BC-A0FC-81C7-55E9-2048162B50B2}"/>
              </a:ext>
            </a:extLst>
          </p:cNvPr>
          <p:cNvSpPr>
            <a:spLocks noGrp="1"/>
          </p:cNvSpPr>
          <p:nvPr/>
        </p:nvSpPr>
        <p:spPr>
          <a:xfrm>
            <a:off x="378905" y="3718955"/>
            <a:ext cx="1828905" cy="1691297"/>
          </a:xfrm>
          <a:prstGeom prst="rect">
            <a:avLst/>
          </a:prstGeom>
        </p:spPr>
        <p:txBody>
          <a:bodyPr vert="horz" wrap="square" lIns="0" tIns="0" rIns="0" bIns="0" rtlCol="0" anchor="t" anchorCtr="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bg1"/>
                </a:solidFill>
                <a:latin typeface="+mn-lt"/>
                <a:ea typeface="+mn-ea"/>
                <a:cs typeface="Segoe UI" panose="020B0502040204020203" pitchFamily="34" charset="0"/>
              </a:defRPr>
            </a:lvl1pPr>
            <a:lvl2pPr marL="36106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722119"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104557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135146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marR="0" lvl="0" indent="-171450" algn="l" defTabSz="932742"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Segoe UI" panose="020B0502040204020203" pitchFamily="34" charset="0"/>
                <a:ea typeface="Segoe UI" panose="020B0502040204020203" pitchFamily="34" charset="0"/>
                <a:cs typeface="Times New Roman" panose="02020603050405020304" pitchFamily="18" charset="0"/>
              </a:rPr>
              <a:t>Lead business transformation conversations with Copilot</a:t>
            </a:r>
          </a:p>
          <a:p>
            <a:pPr marL="171450" marR="0" lvl="0" indent="-171450" algn="l" defTabSz="932742"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Segoe UI" panose="020B0502040204020203" pitchFamily="34" charset="0"/>
                <a:ea typeface="Segoe UI" panose="020B0502040204020203" pitchFamily="34" charset="0"/>
                <a:cs typeface="Times New Roman" panose="02020603050405020304" pitchFamily="18" charset="0"/>
              </a:rPr>
              <a:t>Provide guidance for the responsible use of AI</a:t>
            </a:r>
          </a:p>
          <a:p>
            <a:pPr marL="171450" marR="0" lvl="0" indent="-171450" algn="l" defTabSz="932742"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Segoe UI" panose="020B0502040204020203" pitchFamily="34" charset="0"/>
                <a:ea typeface="Segoe UI" panose="020B0502040204020203" pitchFamily="34" charset="0"/>
                <a:cs typeface="Times New Roman" panose="02020603050405020304" pitchFamily="18" charset="0"/>
              </a:rPr>
              <a:t>Identify personas and scenarios that would deliver the most value if reimagined with AI</a:t>
            </a:r>
          </a:p>
          <a:p>
            <a:pPr marL="0" marR="0" lvl="0" indent="0" algn="l" defTabSz="932742" rtl="0" eaLnBrk="1" fontAlgn="auto" latinLnBrk="0" hangingPunct="1">
              <a:lnSpc>
                <a:spcPct val="107000"/>
              </a:lnSpc>
              <a:spcBef>
                <a:spcPts val="0"/>
              </a:spcBef>
              <a:spcAft>
                <a:spcPts val="800"/>
              </a:spcAft>
              <a:buClrTx/>
              <a:buSzPct val="90000"/>
              <a:buFont typeface="Wingdings" panose="05000000000000000000" pitchFamily="2" charset="2"/>
              <a:buNone/>
              <a:tabLst/>
              <a:defRPr/>
            </a:pPr>
            <a:endParaRPr kumimoji="0" lang="en-US" sz="1100" b="0" i="0" u="none" strike="noStrike" kern="1200" cap="none" spc="0" normalizeH="0" baseline="0" noProof="0">
              <a:ln>
                <a:noFill/>
              </a:ln>
              <a:solidFill>
                <a:prstClr val="black"/>
              </a:solidFill>
              <a:effectLst/>
              <a:uLnTx/>
              <a:uFillTx/>
              <a:latin typeface="Segoe UI" panose="020B0502040204020203" pitchFamily="34" charset="0"/>
              <a:ea typeface="Segoe UI" panose="020B0502040204020203" pitchFamily="34" charset="0"/>
              <a:cs typeface="Times New Roman" panose="02020603050405020304" pitchFamily="18" charset="0"/>
            </a:endParaRPr>
          </a:p>
        </p:txBody>
      </p:sp>
      <p:sp>
        <p:nvSpPr>
          <p:cNvPr id="21" name="Text Placeholder 14">
            <a:extLst>
              <a:ext uri="{FF2B5EF4-FFF2-40B4-BE49-F238E27FC236}">
                <a16:creationId xmlns:a16="http://schemas.microsoft.com/office/drawing/2014/main" id="{71CA3C9B-867F-34F8-D1EC-0ABA4EA7BE11}"/>
              </a:ext>
            </a:extLst>
          </p:cNvPr>
          <p:cNvSpPr>
            <a:spLocks noGrp="1"/>
          </p:cNvSpPr>
          <p:nvPr/>
        </p:nvSpPr>
        <p:spPr>
          <a:xfrm>
            <a:off x="4982293" y="3718955"/>
            <a:ext cx="1828905" cy="1692771"/>
          </a:xfrm>
          <a:prstGeom prst="rect">
            <a:avLst/>
          </a:prstGeom>
        </p:spPr>
        <p:txBody>
          <a:bodyPr vert="horz" wrap="square" lIns="0" tIns="0" rIns="0" bIns="0" rtlCol="0" anchor="t" anchorCtr="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bg1"/>
                </a:solidFill>
                <a:latin typeface="+mn-lt"/>
                <a:ea typeface="+mn-ea"/>
                <a:cs typeface="Segoe UI" panose="020B0502040204020203" pitchFamily="34" charset="0"/>
              </a:defRPr>
            </a:lvl1pPr>
            <a:lvl2pPr marL="36106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722119"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104557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135146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marR="0" lvl="0" indent="-171450" algn="l" defTabSz="932742"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GB" sz="11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Close readiness gaps</a:t>
            </a:r>
          </a:p>
          <a:p>
            <a:pPr marL="171450" marR="0" lvl="0" indent="-171450" algn="l" defTabSz="932742"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GB" sz="11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Build a business case </a:t>
            </a:r>
          </a:p>
          <a:p>
            <a:pPr marL="171450" marR="0" lvl="0" indent="-171450" algn="l" defTabSz="932742"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GB" sz="11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Plan customer success with Microsoft account teams </a:t>
            </a:r>
          </a:p>
          <a:p>
            <a:pPr marL="171450" marR="0" lvl="0" indent="-171450" algn="l" defTabSz="932742"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GB" sz="11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Evaluate Microsoft 365 tenant usage and configure security and compliance</a:t>
            </a:r>
          </a:p>
          <a:p>
            <a:pPr marL="171450" marR="0" lvl="0" indent="-171450" algn="l" defTabSz="932742"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GB" sz="11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Launch pilot</a:t>
            </a:r>
            <a:endParaRPr kumimoji="0" lang="en-GB"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endParaRPr>
          </a:p>
        </p:txBody>
      </p:sp>
      <p:sp>
        <p:nvSpPr>
          <p:cNvPr id="22" name="Text Placeholder 14">
            <a:extLst>
              <a:ext uri="{FF2B5EF4-FFF2-40B4-BE49-F238E27FC236}">
                <a16:creationId xmlns:a16="http://schemas.microsoft.com/office/drawing/2014/main" id="{D6D0F8BD-C707-A917-F9D0-CC8CFE5C6EB8}"/>
              </a:ext>
            </a:extLst>
          </p:cNvPr>
          <p:cNvSpPr>
            <a:spLocks noGrp="1"/>
          </p:cNvSpPr>
          <p:nvPr/>
        </p:nvSpPr>
        <p:spPr>
          <a:xfrm>
            <a:off x="7318771" y="3718955"/>
            <a:ext cx="1828905" cy="1523494"/>
          </a:xfrm>
          <a:prstGeom prst="rect">
            <a:avLst/>
          </a:prstGeom>
        </p:spPr>
        <p:txBody>
          <a:bodyPr vert="horz" wrap="square" lIns="0" tIns="0" rIns="0" bIns="0" rtlCol="0" anchor="t" anchorCtr="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bg1"/>
                </a:solidFill>
                <a:latin typeface="+mn-lt"/>
                <a:ea typeface="+mn-ea"/>
                <a:cs typeface="Segoe UI" panose="020B0502040204020203" pitchFamily="34" charset="0"/>
              </a:defRPr>
            </a:lvl1pPr>
            <a:lvl2pPr marL="36106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722119"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104557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135146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marR="0" lvl="0" indent="-171450" algn="l" defTabSz="932742"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GB" sz="11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Drive change management programs</a:t>
            </a:r>
          </a:p>
          <a:p>
            <a:pPr marL="171450" marR="0" lvl="0" indent="-171450" algn="l" defTabSz="932742"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GB" sz="11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Establish employee communication channels</a:t>
            </a:r>
          </a:p>
          <a:p>
            <a:pPr marL="171450" marR="0" lvl="0" indent="-171450" algn="l" defTabSz="932742"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GB" sz="11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Measure business impact</a:t>
            </a:r>
          </a:p>
          <a:p>
            <a:pPr marL="171450" marR="0" lvl="0" indent="-171450" algn="l" defTabSz="932742"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GB" sz="11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Conduct employee training </a:t>
            </a:r>
          </a:p>
          <a:p>
            <a:pPr marL="171450" marR="0" lvl="0" indent="-171450" algn="l" defTabSz="932742"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GB" sz="11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Continuously support and optimize</a:t>
            </a:r>
          </a:p>
        </p:txBody>
      </p:sp>
      <p:sp>
        <p:nvSpPr>
          <p:cNvPr id="23" name="Text Placeholder 14">
            <a:extLst>
              <a:ext uri="{FF2B5EF4-FFF2-40B4-BE49-F238E27FC236}">
                <a16:creationId xmlns:a16="http://schemas.microsoft.com/office/drawing/2014/main" id="{FC0F6D22-1575-0CD9-1F75-80E9608613D1}"/>
              </a:ext>
            </a:extLst>
          </p:cNvPr>
          <p:cNvSpPr>
            <a:spLocks noGrp="1"/>
          </p:cNvSpPr>
          <p:nvPr/>
        </p:nvSpPr>
        <p:spPr>
          <a:xfrm>
            <a:off x="9863738" y="3718955"/>
            <a:ext cx="1828905" cy="1523494"/>
          </a:xfrm>
          <a:prstGeom prst="rect">
            <a:avLst/>
          </a:prstGeom>
        </p:spPr>
        <p:txBody>
          <a:bodyPr vert="horz" wrap="square" lIns="0" tIns="0" rIns="0" bIns="0" rtlCol="0" anchor="t" anchorCtr="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bg1"/>
                </a:solidFill>
                <a:latin typeface="+mn-lt"/>
                <a:ea typeface="+mn-ea"/>
                <a:cs typeface="Segoe UI" panose="020B0502040204020203" pitchFamily="34" charset="0"/>
              </a:defRPr>
            </a:lvl1pPr>
            <a:lvl2pPr marL="36106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722119"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104557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135146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marR="0" lvl="0" indent="-171450" algn="l" defTabSz="932742"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Conduct line-of-business app assessments </a:t>
            </a:r>
          </a:p>
          <a:p>
            <a:pPr marL="171450" marR="0" lvl="0" indent="-171450" algn="l" defTabSz="932742"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Extend value with Copilot plugins and connections</a:t>
            </a:r>
          </a:p>
          <a:p>
            <a:pPr marL="171450" marR="0" lvl="0" indent="-171450" algn="l" defTabSz="932742"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Connect data to Microsoft Graph and Dataverse</a:t>
            </a:r>
          </a:p>
          <a:p>
            <a:pPr marL="171450" marR="0" lvl="0" indent="-171450" algn="l" defTabSz="932742"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Deliver integration, customization, and configuration services</a:t>
            </a:r>
          </a:p>
        </p:txBody>
      </p:sp>
      <p:cxnSp>
        <p:nvCxnSpPr>
          <p:cNvPr id="33" name="Straight Connector 32">
            <a:extLst>
              <a:ext uri="{FF2B5EF4-FFF2-40B4-BE49-F238E27FC236}">
                <a16:creationId xmlns:a16="http://schemas.microsoft.com/office/drawing/2014/main" id="{12C3A16F-6A9E-0919-8C40-E70B7C062924}"/>
              </a:ext>
            </a:extLst>
          </p:cNvPr>
          <p:cNvCxnSpPr>
            <a:cxnSpLocks/>
          </p:cNvCxnSpPr>
          <p:nvPr/>
        </p:nvCxnSpPr>
        <p:spPr>
          <a:xfrm>
            <a:off x="4693074" y="2958954"/>
            <a:ext cx="0" cy="221260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C22E4FE-1D09-7E62-93F8-FE9098B4C59D}"/>
              </a:ext>
            </a:extLst>
          </p:cNvPr>
          <p:cNvCxnSpPr>
            <a:cxnSpLocks/>
          </p:cNvCxnSpPr>
          <p:nvPr/>
        </p:nvCxnSpPr>
        <p:spPr>
          <a:xfrm>
            <a:off x="7064054" y="2967299"/>
            <a:ext cx="0" cy="221260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4FC8F11-F5F0-5E51-2C07-E337E071F8C0}"/>
              </a:ext>
            </a:extLst>
          </p:cNvPr>
          <p:cNvCxnSpPr>
            <a:cxnSpLocks/>
          </p:cNvCxnSpPr>
          <p:nvPr/>
        </p:nvCxnSpPr>
        <p:spPr>
          <a:xfrm>
            <a:off x="9478963" y="2958954"/>
            <a:ext cx="0" cy="221260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0F514437-C56A-3089-7FBE-E049B6FBB79D}"/>
              </a:ext>
            </a:extLst>
          </p:cNvPr>
          <p:cNvSpPr txBox="1">
            <a:spLocks/>
          </p:cNvSpPr>
          <p:nvPr/>
        </p:nvSpPr>
        <p:spPr>
          <a:xfrm>
            <a:off x="483810" y="1492421"/>
            <a:ext cx="11126493" cy="106028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Segoe UI"/>
                <a:ea typeface="Segoe UI" panose="020B0502040204020203" pitchFamily="34" charset="0"/>
                <a:cs typeface="Times New Roman"/>
              </a:rPr>
              <a:t>Drive innovation and business transformation for customers around the world with </a:t>
            </a:r>
            <a:r>
              <a:rPr kumimoji="0" lang="nn-NO" sz="1600" b="0" i="0" u="none" strike="noStrike" kern="1200" cap="none" spc="0" normalizeH="0" baseline="0" noProof="0" dirty="0">
                <a:ln>
                  <a:noFill/>
                </a:ln>
                <a:solidFill>
                  <a:prstClr val="black"/>
                </a:solidFill>
                <a:effectLst/>
                <a:uLnTx/>
                <a:uFillTx/>
                <a:latin typeface="Segoe UI"/>
                <a:ea typeface="Segoe UI" panose="020B0502040204020203" pitchFamily="34" charset="0"/>
                <a:cs typeface="Times New Roman"/>
              </a:rPr>
              <a:t>Copilot for Microsoft 365</a:t>
            </a:r>
            <a:r>
              <a:rPr kumimoji="0" lang="en-US" sz="1600" b="0" i="0" u="none" strike="noStrike" kern="1200" cap="none" spc="0" normalizeH="0" baseline="0" noProof="0" dirty="0">
                <a:ln>
                  <a:noFill/>
                </a:ln>
                <a:solidFill>
                  <a:prstClr val="black"/>
                </a:solidFill>
                <a:effectLst/>
                <a:uLnTx/>
                <a:uFillTx/>
                <a:latin typeface="Segoe UI"/>
                <a:ea typeface="Segoe UI" panose="020B0502040204020203" pitchFamily="34" charset="0"/>
                <a:cs typeface="Times New Roman"/>
              </a:rPr>
              <a:t> offers. Tap into the millions of Microsoft customers and bring generative AI to the productivity suite they know and trust, setting them up for success with pre-sales and post-sales support alongside best-of-breed protection and education. Take innovation to a new level and amplify the capabilities of Copilot with the power of plugins and Microsoft Graph. </a:t>
            </a:r>
            <a:endParaRPr kumimoji="0" lang="en-US" sz="1800" b="0" i="0" u="none" strike="noStrike" kern="1200" cap="none" spc="0" normalizeH="0" baseline="0" noProof="0" dirty="0">
              <a:ln>
                <a:noFill/>
              </a:ln>
              <a:solidFill>
                <a:prstClr val="black"/>
              </a:solidFill>
              <a:effectLst/>
              <a:uLnTx/>
              <a:uFillTx/>
              <a:latin typeface="Segoe UI"/>
              <a:ea typeface="Segoe UI" panose="020B0502040204020203"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A2ABCF8C-D2B7-2539-C9AE-D1637684CC4A}"/>
              </a:ext>
            </a:extLst>
          </p:cNvPr>
          <p:cNvSpPr txBox="1"/>
          <p:nvPr/>
        </p:nvSpPr>
        <p:spPr>
          <a:xfrm>
            <a:off x="483810" y="5559664"/>
            <a:ext cx="667240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2800"/>
              </a:spcBef>
              <a:spcAft>
                <a:spcPts val="0"/>
              </a:spcAft>
              <a:buClrTx/>
              <a:buSzTx/>
              <a:buFontTx/>
              <a:buNone/>
              <a:tabLst/>
              <a:defRPr/>
            </a:pPr>
            <a:r>
              <a:rPr kumimoji="0" lang="en-US" sz="1800" b="0" i="0" u="none" strike="noStrike" kern="1200" cap="none" spc="0" normalizeH="0" baseline="0" noProof="0">
                <a:ln>
                  <a:noFill/>
                </a:ln>
                <a:solidFill>
                  <a:srgbClr val="8661C5"/>
                </a:solidFill>
                <a:effectLst/>
                <a:uLnTx/>
                <a:uFillTx/>
                <a:latin typeface="Segoe UI Variable Display" pitchFamily="2" charset="0"/>
                <a:ea typeface="+mn-ea"/>
                <a:cs typeface="Segoe UI Semibold"/>
              </a:rPr>
              <a:t>Partner practice development resources </a:t>
            </a:r>
            <a:r>
              <a:rPr kumimoji="0" lang="en-US" sz="1800" b="0" i="0" u="none" strike="noStrike" kern="1200" cap="none" spc="0" normalizeH="0" baseline="0" noProof="0">
                <a:ln w="3175">
                  <a:noFill/>
                </a:ln>
                <a:solidFill>
                  <a:srgbClr val="8661C5"/>
                </a:solidFill>
                <a:effectLst/>
                <a:uLnTx/>
                <a:uFillTx/>
                <a:latin typeface="Segoe UI Variable Display" pitchFamily="2" charset="0"/>
                <a:ea typeface="+mn-ea"/>
                <a:cs typeface="Segoe UI"/>
                <a:hlinkClick r:id="rId3">
                  <a:extLst>
                    <a:ext uri="{A12FA001-AC4F-418D-AE19-62706E023703}">
                      <ahyp:hlinkClr xmlns:ahyp="http://schemas.microsoft.com/office/drawing/2018/hyperlinkcolor" val="tx"/>
                    </a:ext>
                  </a:extLst>
                </a:hlinkClick>
              </a:rPr>
              <a:t>https://aka.ms/AIFutureOfWorkPartner</a:t>
            </a:r>
            <a:endParaRPr kumimoji="0" lang="en-US" sz="1800" b="0" i="0" u="none" strike="noStrike" kern="1200" cap="none" spc="0" normalizeH="0" baseline="0" noProof="0">
              <a:ln w="3175">
                <a:noFill/>
              </a:ln>
              <a:solidFill>
                <a:srgbClr val="8661C5"/>
              </a:solidFill>
              <a:effectLst/>
              <a:uLnTx/>
              <a:uFillTx/>
              <a:latin typeface="Segoe UI Variable Display" pitchFamily="2" charset="0"/>
              <a:ea typeface="+mn-ea"/>
              <a:cs typeface="Segoe UI"/>
            </a:endParaRPr>
          </a:p>
        </p:txBody>
      </p:sp>
    </p:spTree>
    <p:extLst>
      <p:ext uri="{BB962C8B-B14F-4D97-AF65-F5344CB8AC3E}">
        <p14:creationId xmlns:p14="http://schemas.microsoft.com/office/powerpoint/2010/main" val="4095493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B4B8AF-5486-6B2F-313D-E945A25FE605}"/>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22427" t="9069" r="20063" b="28065"/>
          <a:stretch/>
        </p:blipFill>
        <p:spPr>
          <a:xfrm>
            <a:off x="0" y="0"/>
            <a:ext cx="12192000" cy="6858000"/>
          </a:xfrm>
          <a:prstGeom prst="roundRect">
            <a:avLst>
              <a:gd name="adj" fmla="val 0"/>
            </a:avLst>
          </a:prstGeom>
          <a:solidFill>
            <a:schemeClr val="bg1"/>
          </a:solidFill>
          <a:ln>
            <a:noFill/>
          </a:ln>
          <a:effectLst>
            <a:outerShdw blurRad="223661" dist="140295" dir="2700000" algn="tl" rotWithShape="0">
              <a:srgbClr val="6B2929">
                <a:alpha val="15000"/>
              </a:srgbClr>
            </a:outerShdw>
          </a:effectLst>
        </p:spPr>
      </p:pic>
      <p:sp>
        <p:nvSpPr>
          <p:cNvPr id="2" name="Title 1"/>
          <p:cNvSpPr>
            <a:spLocks noGrp="1"/>
          </p:cNvSpPr>
          <p:nvPr>
            <p:ph type="title"/>
          </p:nvPr>
        </p:nvSpPr>
        <p:spPr>
          <a:xfrm>
            <a:off x="495300" y="439738"/>
            <a:ext cx="11201400" cy="500062"/>
          </a:xfrm>
        </p:spPr>
        <p:txBody>
          <a:bodyPr/>
          <a:lstStyle/>
          <a:p>
            <a:r>
              <a:rPr lang="en-US"/>
              <a:t>Key responsibilities of container and content governance</a:t>
            </a:r>
          </a:p>
        </p:txBody>
      </p:sp>
      <p:grpSp>
        <p:nvGrpSpPr>
          <p:cNvPr id="3" name="Group 2">
            <a:extLst>
              <a:ext uri="{FF2B5EF4-FFF2-40B4-BE49-F238E27FC236}">
                <a16:creationId xmlns:a16="http://schemas.microsoft.com/office/drawing/2014/main" id="{05CECC79-E3E7-ED39-3118-0C665FC896C1}"/>
              </a:ext>
            </a:extLst>
          </p:cNvPr>
          <p:cNvGrpSpPr/>
          <p:nvPr/>
        </p:nvGrpSpPr>
        <p:grpSpPr>
          <a:xfrm>
            <a:off x="495300" y="1874135"/>
            <a:ext cx="2694389" cy="4116638"/>
            <a:chOff x="495300" y="1874135"/>
            <a:chExt cx="2694389" cy="4116638"/>
          </a:xfrm>
        </p:grpSpPr>
        <p:sp>
          <p:nvSpPr>
            <p:cNvPr id="16" name="Rectangle: Rounded Corners 15">
              <a:extLst>
                <a:ext uri="{FF2B5EF4-FFF2-40B4-BE49-F238E27FC236}">
                  <a16:creationId xmlns:a16="http://schemas.microsoft.com/office/drawing/2014/main" id="{9C1994C2-094C-BFFA-C647-CBFEB79A258E}"/>
                </a:ext>
              </a:extLst>
            </p:cNvPr>
            <p:cNvSpPr>
              <a:spLocks noChangeAspect="1"/>
            </p:cNvSpPr>
            <p:nvPr/>
          </p:nvSpPr>
          <p:spPr bwMode="auto">
            <a:xfrm>
              <a:off x="495300" y="1874135"/>
              <a:ext cx="2694389" cy="4116638"/>
            </a:xfrm>
            <a:prstGeom prst="roundRect">
              <a:avLst>
                <a:gd name="adj" fmla="val 4000"/>
              </a:avLst>
            </a:prstGeom>
            <a:solidFill>
              <a:schemeClr val="bg1">
                <a:alpha val="70000"/>
              </a:schemeClr>
            </a:solidFill>
            <a:ln>
              <a:no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7" name="TextBox 16">
              <a:extLst>
                <a:ext uri="{FF2B5EF4-FFF2-40B4-BE49-F238E27FC236}">
                  <a16:creationId xmlns:a16="http://schemas.microsoft.com/office/drawing/2014/main" id="{8B925DE3-A8BA-BB39-0F29-5E2C31D30926}"/>
                </a:ext>
              </a:extLst>
            </p:cNvPr>
            <p:cNvSpPr txBox="1"/>
            <p:nvPr/>
          </p:nvSpPr>
          <p:spPr>
            <a:xfrm>
              <a:off x="577278" y="1983466"/>
              <a:ext cx="2524213" cy="724355"/>
            </a:xfrm>
            <a:prstGeom prst="roundRect">
              <a:avLst>
                <a:gd name="adj" fmla="val 15554"/>
              </a:avLst>
            </a:prstGeom>
            <a:gradFill flip="none" rotWithShape="1">
              <a:gsLst>
                <a:gs pos="0">
                  <a:schemeClr val="accent4"/>
                </a:gs>
                <a:gs pos="100000">
                  <a:srgbClr val="8661C5"/>
                </a:gs>
              </a:gsLst>
              <a:lin ang="0" scaled="1"/>
              <a:tileRect/>
            </a:gradFill>
            <a:ln>
              <a:noFill/>
              <a:headEnd type="none" w="med" len="med"/>
              <a:tailEnd type="none" w="med" len="me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defTabSz="932472" fontAlgn="base">
                <a:spcBef>
                  <a:spcPct val="0"/>
                </a:spcBef>
                <a:spcAft>
                  <a:spcPct val="0"/>
                </a:spcAft>
                <a:defRPr sz="2000">
                  <a:solidFill>
                    <a:srgbClr val="FFFFFF"/>
                  </a:soli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a:cs typeface="Segoe UI" pitchFamily="34" charset="0"/>
                </a:rPr>
                <a:t>Empower </a:t>
              </a:r>
              <a:br>
                <a:rPr kumimoji="0" lang="en-US" sz="2000" b="0" i="0" u="none" strike="noStrike" kern="1200" cap="none" spc="0" normalizeH="0" baseline="0" noProof="0">
                  <a:ln>
                    <a:noFill/>
                  </a:ln>
                  <a:solidFill>
                    <a:srgbClr val="FFFFFF"/>
                  </a:solidFill>
                  <a:effectLst/>
                  <a:uLnTx/>
                  <a:uFillTx/>
                  <a:latin typeface="Segoe UI Semibold"/>
                  <a:cs typeface="Segoe UI" pitchFamily="34" charset="0"/>
                </a:rPr>
              </a:br>
              <a:r>
                <a:rPr kumimoji="0" lang="en-US" sz="2000" b="0" i="0" u="none" strike="noStrike" kern="1200" cap="none" spc="0" normalizeH="0" baseline="0" noProof="0">
                  <a:ln>
                    <a:noFill/>
                  </a:ln>
                  <a:solidFill>
                    <a:srgbClr val="FFFFFF"/>
                  </a:solidFill>
                  <a:effectLst/>
                  <a:uLnTx/>
                  <a:uFillTx/>
                  <a:latin typeface="Segoe UI Semibold"/>
                  <a:cs typeface="Segoe UI" pitchFamily="34" charset="0"/>
                </a:rPr>
                <a:t>employees</a:t>
              </a:r>
            </a:p>
          </p:txBody>
        </p:sp>
        <p:sp>
          <p:nvSpPr>
            <p:cNvPr id="42" name="TextBox 41">
              <a:extLst>
                <a:ext uri="{FF2B5EF4-FFF2-40B4-BE49-F238E27FC236}">
                  <a16:creationId xmlns:a16="http://schemas.microsoft.com/office/drawing/2014/main" id="{5DE82D3E-38BE-6F0A-51D0-00E6EAB3A241}"/>
                </a:ext>
              </a:extLst>
            </p:cNvPr>
            <p:cNvSpPr txBox="1"/>
            <p:nvPr/>
          </p:nvSpPr>
          <p:spPr>
            <a:xfrm>
              <a:off x="640463" y="2856953"/>
              <a:ext cx="2461028" cy="81560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Support self-service creation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Use life-cycle management</a:t>
              </a:r>
            </a:p>
          </p:txBody>
        </p:sp>
        <p:sp>
          <p:nvSpPr>
            <p:cNvPr id="47" name="Oval 46">
              <a:extLst>
                <a:ext uri="{FF2B5EF4-FFF2-40B4-BE49-F238E27FC236}">
                  <a16:creationId xmlns:a16="http://schemas.microsoft.com/office/drawing/2014/main" id="{407F4D65-90D5-4A2F-CBD7-76B1BE1884F0}"/>
                </a:ext>
                <a:ext uri="{C183D7F6-B498-43B3-948B-1728B52AA6E4}">
                  <adec:decorative xmlns:adec="http://schemas.microsoft.com/office/drawing/2017/decorative" val="1"/>
                </a:ext>
              </a:extLst>
            </p:cNvPr>
            <p:cNvSpPr/>
            <p:nvPr/>
          </p:nvSpPr>
          <p:spPr bwMode="auto">
            <a:xfrm>
              <a:off x="2348205" y="5123792"/>
              <a:ext cx="689084" cy="689084"/>
            </a:xfrm>
            <a:prstGeom prst="ellipse">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pic>
          <p:nvPicPr>
            <p:cNvPr id="51" name="Picture 50">
              <a:extLst>
                <a:ext uri="{FF2B5EF4-FFF2-40B4-BE49-F238E27FC236}">
                  <a16:creationId xmlns:a16="http://schemas.microsoft.com/office/drawing/2014/main" id="{E109DC35-AB11-0745-1E83-983B693AB4B7}"/>
                </a:ext>
              </a:extLst>
            </p:cNvPr>
            <p:cNvPicPr>
              <a:picLocks noChangeAspect="1"/>
            </p:cNvPicPr>
            <p:nvPr/>
          </p:nvPicPr>
          <p:blipFill>
            <a:blip r:embed="rId5"/>
            <a:stretch>
              <a:fillRect/>
            </a:stretch>
          </p:blipFill>
          <p:spPr>
            <a:xfrm>
              <a:off x="2539870" y="5243751"/>
              <a:ext cx="305754" cy="449167"/>
            </a:xfrm>
            <a:prstGeom prst="rect">
              <a:avLst/>
            </a:prstGeom>
          </p:spPr>
        </p:pic>
      </p:grpSp>
      <p:grpSp>
        <p:nvGrpSpPr>
          <p:cNvPr id="4" name="Group 3">
            <a:extLst>
              <a:ext uri="{FF2B5EF4-FFF2-40B4-BE49-F238E27FC236}">
                <a16:creationId xmlns:a16="http://schemas.microsoft.com/office/drawing/2014/main" id="{BD0AD4B9-5701-044A-1503-BD7386864AE6}"/>
              </a:ext>
            </a:extLst>
          </p:cNvPr>
          <p:cNvGrpSpPr/>
          <p:nvPr/>
        </p:nvGrpSpPr>
        <p:grpSpPr>
          <a:xfrm>
            <a:off x="3330970" y="1874135"/>
            <a:ext cx="2694389" cy="4116638"/>
            <a:chOff x="3330970" y="1874135"/>
            <a:chExt cx="2694389" cy="4116638"/>
          </a:xfrm>
        </p:grpSpPr>
        <p:sp>
          <p:nvSpPr>
            <p:cNvPr id="20" name="Rectangle: Rounded Corners 19">
              <a:extLst>
                <a:ext uri="{FF2B5EF4-FFF2-40B4-BE49-F238E27FC236}">
                  <a16:creationId xmlns:a16="http://schemas.microsoft.com/office/drawing/2014/main" id="{78B02FFE-D082-9197-4D18-C42D18A66DE0}"/>
                </a:ext>
              </a:extLst>
            </p:cNvPr>
            <p:cNvSpPr>
              <a:spLocks noChangeAspect="1"/>
            </p:cNvSpPr>
            <p:nvPr/>
          </p:nvSpPr>
          <p:spPr bwMode="auto">
            <a:xfrm>
              <a:off x="3330970" y="1874135"/>
              <a:ext cx="2694389" cy="4116638"/>
            </a:xfrm>
            <a:prstGeom prst="roundRect">
              <a:avLst>
                <a:gd name="adj" fmla="val 4000"/>
              </a:avLst>
            </a:prstGeom>
            <a:solidFill>
              <a:schemeClr val="bg1">
                <a:alpha val="70000"/>
              </a:schemeClr>
            </a:solidFill>
            <a:ln>
              <a:no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25" name="TextBox 24">
              <a:extLst>
                <a:ext uri="{FF2B5EF4-FFF2-40B4-BE49-F238E27FC236}">
                  <a16:creationId xmlns:a16="http://schemas.microsoft.com/office/drawing/2014/main" id="{036D9C90-69F8-05EF-CA80-03DF1DC02B62}"/>
                </a:ext>
              </a:extLst>
            </p:cNvPr>
            <p:cNvSpPr txBox="1"/>
            <p:nvPr/>
          </p:nvSpPr>
          <p:spPr>
            <a:xfrm>
              <a:off x="3412948" y="1983466"/>
              <a:ext cx="2524213" cy="724355"/>
            </a:xfrm>
            <a:prstGeom prst="roundRect">
              <a:avLst>
                <a:gd name="adj" fmla="val 15554"/>
              </a:avLst>
            </a:prstGeom>
            <a:gradFill flip="none" rotWithShape="1">
              <a:gsLst>
                <a:gs pos="0">
                  <a:schemeClr val="accent4"/>
                </a:gs>
                <a:gs pos="100000">
                  <a:srgbClr val="8661C5"/>
                </a:gs>
              </a:gsLst>
              <a:lin ang="0" scaled="1"/>
              <a:tileRect/>
            </a:gradFill>
            <a:ln>
              <a:noFill/>
              <a:headEnd type="none" w="med" len="med"/>
              <a:tailEnd type="none" w="med" len="me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defTabSz="932472" fontAlgn="base">
                <a:spcBef>
                  <a:spcPct val="0"/>
                </a:spcBef>
                <a:spcAft>
                  <a:spcPct val="0"/>
                </a:spcAft>
                <a:defRPr sz="2000">
                  <a:solidFill>
                    <a:srgbClr val="FFFFFF"/>
                  </a:soli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a:cs typeface="Segoe UI" pitchFamily="34" charset="0"/>
                </a:rPr>
                <a:t>Identify </a:t>
              </a:r>
              <a:br>
                <a:rPr kumimoji="0" lang="en-US" sz="2000" b="0" i="0" u="none" strike="noStrike" kern="1200" cap="none" spc="0" normalizeH="0" baseline="0" noProof="0">
                  <a:ln>
                    <a:noFill/>
                  </a:ln>
                  <a:solidFill>
                    <a:srgbClr val="FFFFFF"/>
                  </a:solidFill>
                  <a:effectLst/>
                  <a:uLnTx/>
                  <a:uFillTx/>
                  <a:latin typeface="Segoe UI Semibold"/>
                  <a:cs typeface="Segoe UI" pitchFamily="34" charset="0"/>
                </a:rPr>
              </a:br>
              <a:r>
                <a:rPr kumimoji="0" lang="en-US" sz="2000" b="0" i="0" u="none" strike="noStrike" kern="1200" cap="none" spc="0" normalizeH="0" baseline="0" noProof="0">
                  <a:ln>
                    <a:noFill/>
                  </a:ln>
                  <a:solidFill>
                    <a:srgbClr val="FFFFFF"/>
                  </a:solidFill>
                  <a:effectLst/>
                  <a:uLnTx/>
                  <a:uFillTx/>
                  <a:latin typeface="Segoe UI Semibold"/>
                  <a:cs typeface="Segoe UI" pitchFamily="34" charset="0"/>
                </a:rPr>
                <a:t>valuable content</a:t>
              </a:r>
            </a:p>
          </p:txBody>
        </p:sp>
        <p:sp>
          <p:nvSpPr>
            <p:cNvPr id="43" name="TextBox 42">
              <a:extLst>
                <a:ext uri="{FF2B5EF4-FFF2-40B4-BE49-F238E27FC236}">
                  <a16:creationId xmlns:a16="http://schemas.microsoft.com/office/drawing/2014/main" id="{B63D0A04-C858-DA26-6A63-017C456A127D}"/>
                </a:ext>
              </a:extLst>
            </p:cNvPr>
            <p:cNvSpPr txBox="1"/>
            <p:nvPr/>
          </p:nvSpPr>
          <p:spPr>
            <a:xfrm>
              <a:off x="3476133" y="2856953"/>
              <a:ext cx="2461028" cy="106182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Require classification for containers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Scan with data loss prevention (DLP)</a:t>
              </a:r>
            </a:p>
          </p:txBody>
        </p:sp>
        <p:sp>
          <p:nvSpPr>
            <p:cNvPr id="48" name="Oval 47">
              <a:extLst>
                <a:ext uri="{FF2B5EF4-FFF2-40B4-BE49-F238E27FC236}">
                  <a16:creationId xmlns:a16="http://schemas.microsoft.com/office/drawing/2014/main" id="{263D7627-984A-3949-FED1-44FB737CC7BF}"/>
                </a:ext>
                <a:ext uri="{C183D7F6-B498-43B3-948B-1728B52AA6E4}">
                  <adec:decorative xmlns:adec="http://schemas.microsoft.com/office/drawing/2017/decorative" val="1"/>
                </a:ext>
              </a:extLst>
            </p:cNvPr>
            <p:cNvSpPr/>
            <p:nvPr/>
          </p:nvSpPr>
          <p:spPr bwMode="auto">
            <a:xfrm>
              <a:off x="5183875" y="5123792"/>
              <a:ext cx="689084" cy="689084"/>
            </a:xfrm>
            <a:prstGeom prst="ellipse">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pic>
          <p:nvPicPr>
            <p:cNvPr id="52" name="Picture 51">
              <a:extLst>
                <a:ext uri="{FF2B5EF4-FFF2-40B4-BE49-F238E27FC236}">
                  <a16:creationId xmlns:a16="http://schemas.microsoft.com/office/drawing/2014/main" id="{B64FC144-24DA-F0FF-B48F-CC7623C073BC}"/>
                </a:ext>
              </a:extLst>
            </p:cNvPr>
            <p:cNvPicPr>
              <a:picLocks noChangeAspect="1"/>
            </p:cNvPicPr>
            <p:nvPr/>
          </p:nvPicPr>
          <p:blipFill>
            <a:blip r:embed="rId6"/>
            <a:stretch>
              <a:fillRect/>
            </a:stretch>
          </p:blipFill>
          <p:spPr>
            <a:xfrm>
              <a:off x="5287370" y="5258928"/>
              <a:ext cx="482095" cy="418813"/>
            </a:xfrm>
            <a:prstGeom prst="rect">
              <a:avLst/>
            </a:prstGeom>
          </p:spPr>
        </p:pic>
      </p:grpSp>
      <p:grpSp>
        <p:nvGrpSpPr>
          <p:cNvPr id="6" name="Group 5">
            <a:extLst>
              <a:ext uri="{FF2B5EF4-FFF2-40B4-BE49-F238E27FC236}">
                <a16:creationId xmlns:a16="http://schemas.microsoft.com/office/drawing/2014/main" id="{CA1264D9-709D-74E7-31B5-0AF2754B407C}"/>
              </a:ext>
            </a:extLst>
          </p:cNvPr>
          <p:cNvGrpSpPr/>
          <p:nvPr/>
        </p:nvGrpSpPr>
        <p:grpSpPr>
          <a:xfrm>
            <a:off x="6166641" y="1874135"/>
            <a:ext cx="2694389" cy="4116638"/>
            <a:chOff x="6166641" y="1874135"/>
            <a:chExt cx="2694389" cy="4116638"/>
          </a:xfrm>
        </p:grpSpPr>
        <p:sp>
          <p:nvSpPr>
            <p:cNvPr id="35" name="Rectangle: Rounded Corners 34">
              <a:extLst>
                <a:ext uri="{FF2B5EF4-FFF2-40B4-BE49-F238E27FC236}">
                  <a16:creationId xmlns:a16="http://schemas.microsoft.com/office/drawing/2014/main" id="{A75441BF-55FB-0272-4EDE-41839EA5B199}"/>
                </a:ext>
              </a:extLst>
            </p:cNvPr>
            <p:cNvSpPr>
              <a:spLocks noChangeAspect="1"/>
            </p:cNvSpPr>
            <p:nvPr/>
          </p:nvSpPr>
          <p:spPr bwMode="auto">
            <a:xfrm>
              <a:off x="6166641" y="1874135"/>
              <a:ext cx="2694389" cy="4116638"/>
            </a:xfrm>
            <a:prstGeom prst="roundRect">
              <a:avLst>
                <a:gd name="adj" fmla="val 4000"/>
              </a:avLst>
            </a:prstGeom>
            <a:solidFill>
              <a:schemeClr val="bg1">
                <a:alpha val="70000"/>
              </a:schemeClr>
            </a:solidFill>
            <a:ln>
              <a:no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36" name="TextBox 35">
              <a:extLst>
                <a:ext uri="{FF2B5EF4-FFF2-40B4-BE49-F238E27FC236}">
                  <a16:creationId xmlns:a16="http://schemas.microsoft.com/office/drawing/2014/main" id="{E255B01B-6567-4295-9A92-FB735D20615F}"/>
                </a:ext>
              </a:extLst>
            </p:cNvPr>
            <p:cNvSpPr txBox="1"/>
            <p:nvPr/>
          </p:nvSpPr>
          <p:spPr>
            <a:xfrm>
              <a:off x="6248619" y="1983466"/>
              <a:ext cx="2524213" cy="724355"/>
            </a:xfrm>
            <a:prstGeom prst="roundRect">
              <a:avLst>
                <a:gd name="adj" fmla="val 15554"/>
              </a:avLst>
            </a:prstGeom>
            <a:gradFill flip="none" rotWithShape="1">
              <a:gsLst>
                <a:gs pos="0">
                  <a:schemeClr val="accent4"/>
                </a:gs>
                <a:gs pos="100000">
                  <a:srgbClr val="8661C5"/>
                </a:gs>
              </a:gsLst>
              <a:lin ang="0" scaled="1"/>
              <a:tileRect/>
            </a:gradFill>
            <a:ln>
              <a:noFill/>
              <a:headEnd type="none" w="med" len="med"/>
              <a:tailEnd type="none" w="med" len="me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defTabSz="932472" fontAlgn="base">
                <a:spcBef>
                  <a:spcPct val="0"/>
                </a:spcBef>
                <a:spcAft>
                  <a:spcPct val="0"/>
                </a:spcAft>
                <a:defRPr sz="2000">
                  <a:solidFill>
                    <a:srgbClr val="FFFFFF"/>
                  </a:soli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a:cs typeface="Segoe UI" pitchFamily="34" charset="0"/>
                </a:rPr>
                <a:t>Protect </a:t>
              </a:r>
              <a:br>
                <a:rPr kumimoji="0" lang="en-US" sz="2000" b="0" i="0" u="none" strike="noStrike" kern="1200" cap="none" spc="0" normalizeH="0" baseline="0" noProof="0">
                  <a:ln>
                    <a:noFill/>
                  </a:ln>
                  <a:solidFill>
                    <a:srgbClr val="FFFFFF"/>
                  </a:solidFill>
                  <a:effectLst/>
                  <a:uLnTx/>
                  <a:uFillTx/>
                  <a:latin typeface="Segoe UI Semibold"/>
                  <a:cs typeface="Segoe UI" pitchFamily="34" charset="0"/>
                </a:rPr>
              </a:br>
              <a:r>
                <a:rPr kumimoji="0" lang="en-US" sz="2000" b="0" i="0" u="none" strike="noStrike" kern="1200" cap="none" spc="0" normalizeH="0" baseline="0" noProof="0">
                  <a:ln>
                    <a:noFill/>
                  </a:ln>
                  <a:solidFill>
                    <a:srgbClr val="FFFFFF"/>
                  </a:solidFill>
                  <a:effectLst/>
                  <a:uLnTx/>
                  <a:uFillTx/>
                  <a:latin typeface="Segoe UI Semibold"/>
                  <a:cs typeface="Segoe UI" pitchFamily="34" charset="0"/>
                </a:rPr>
                <a:t>assets</a:t>
              </a:r>
            </a:p>
          </p:txBody>
        </p:sp>
        <p:sp>
          <p:nvSpPr>
            <p:cNvPr id="44" name="TextBox 43">
              <a:extLst>
                <a:ext uri="{FF2B5EF4-FFF2-40B4-BE49-F238E27FC236}">
                  <a16:creationId xmlns:a16="http://schemas.microsoft.com/office/drawing/2014/main" id="{7BA3C936-A2D5-83FB-CD54-E4F3F5031EF3}"/>
                </a:ext>
              </a:extLst>
            </p:cNvPr>
            <p:cNvSpPr txBox="1"/>
            <p:nvPr/>
          </p:nvSpPr>
          <p:spPr>
            <a:xfrm>
              <a:off x="6311804" y="2856953"/>
              <a:ext cx="2461028" cy="146193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Limit reach</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Enforce policy</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Use conditional access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Use Information Rights Management (IRM)</a:t>
              </a:r>
            </a:p>
          </p:txBody>
        </p:sp>
        <p:sp>
          <p:nvSpPr>
            <p:cNvPr id="49" name="Oval 48">
              <a:extLst>
                <a:ext uri="{FF2B5EF4-FFF2-40B4-BE49-F238E27FC236}">
                  <a16:creationId xmlns:a16="http://schemas.microsoft.com/office/drawing/2014/main" id="{13C54C5D-B977-6876-BED2-C3BDD6B92B73}"/>
                </a:ext>
                <a:ext uri="{C183D7F6-B498-43B3-948B-1728B52AA6E4}">
                  <adec:decorative xmlns:adec="http://schemas.microsoft.com/office/drawing/2017/decorative" val="1"/>
                </a:ext>
              </a:extLst>
            </p:cNvPr>
            <p:cNvSpPr/>
            <p:nvPr/>
          </p:nvSpPr>
          <p:spPr bwMode="auto">
            <a:xfrm>
              <a:off x="8019546" y="5123792"/>
              <a:ext cx="689084" cy="689084"/>
            </a:xfrm>
            <a:prstGeom prst="ellipse">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pic>
          <p:nvPicPr>
            <p:cNvPr id="53" name="Picture 52">
              <a:extLst>
                <a:ext uri="{FF2B5EF4-FFF2-40B4-BE49-F238E27FC236}">
                  <a16:creationId xmlns:a16="http://schemas.microsoft.com/office/drawing/2014/main" id="{9805377D-2B6D-819A-1A81-5176ED7790E9}"/>
                </a:ext>
              </a:extLst>
            </p:cNvPr>
            <p:cNvPicPr>
              <a:picLocks noChangeAspect="1"/>
            </p:cNvPicPr>
            <p:nvPr/>
          </p:nvPicPr>
          <p:blipFill>
            <a:blip r:embed="rId7"/>
            <a:stretch>
              <a:fillRect/>
            </a:stretch>
          </p:blipFill>
          <p:spPr>
            <a:xfrm>
              <a:off x="8110987" y="5216482"/>
              <a:ext cx="506202" cy="503705"/>
            </a:xfrm>
            <a:prstGeom prst="rect">
              <a:avLst/>
            </a:prstGeom>
          </p:spPr>
        </p:pic>
      </p:grpSp>
      <p:grpSp>
        <p:nvGrpSpPr>
          <p:cNvPr id="7" name="Group 6">
            <a:extLst>
              <a:ext uri="{FF2B5EF4-FFF2-40B4-BE49-F238E27FC236}">
                <a16:creationId xmlns:a16="http://schemas.microsoft.com/office/drawing/2014/main" id="{7B0C609F-E918-0CAA-C273-2D0684BCBA4B}"/>
              </a:ext>
            </a:extLst>
          </p:cNvPr>
          <p:cNvGrpSpPr/>
          <p:nvPr/>
        </p:nvGrpSpPr>
        <p:grpSpPr>
          <a:xfrm>
            <a:off x="9002311" y="1874135"/>
            <a:ext cx="2694389" cy="4116638"/>
            <a:chOff x="9002311" y="1874135"/>
            <a:chExt cx="2694389" cy="4116638"/>
          </a:xfrm>
        </p:grpSpPr>
        <p:sp>
          <p:nvSpPr>
            <p:cNvPr id="39" name="Rectangle: Rounded Corners 38">
              <a:extLst>
                <a:ext uri="{FF2B5EF4-FFF2-40B4-BE49-F238E27FC236}">
                  <a16:creationId xmlns:a16="http://schemas.microsoft.com/office/drawing/2014/main" id="{47704FCD-CE8C-8251-34BF-4A1387C2B9E8}"/>
                </a:ext>
              </a:extLst>
            </p:cNvPr>
            <p:cNvSpPr>
              <a:spLocks noChangeAspect="1"/>
            </p:cNvSpPr>
            <p:nvPr/>
          </p:nvSpPr>
          <p:spPr bwMode="auto">
            <a:xfrm>
              <a:off x="9002311" y="1874135"/>
              <a:ext cx="2694389" cy="4116638"/>
            </a:xfrm>
            <a:prstGeom prst="roundRect">
              <a:avLst>
                <a:gd name="adj" fmla="val 4000"/>
              </a:avLst>
            </a:prstGeom>
            <a:solidFill>
              <a:schemeClr val="bg1">
                <a:alpha val="70000"/>
              </a:schemeClr>
            </a:solidFill>
            <a:ln>
              <a:no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0" name="TextBox 39">
              <a:extLst>
                <a:ext uri="{FF2B5EF4-FFF2-40B4-BE49-F238E27FC236}">
                  <a16:creationId xmlns:a16="http://schemas.microsoft.com/office/drawing/2014/main" id="{A12F1560-0DA9-5430-AD65-E07C2C43CD21}"/>
                </a:ext>
              </a:extLst>
            </p:cNvPr>
            <p:cNvSpPr txBox="1"/>
            <p:nvPr/>
          </p:nvSpPr>
          <p:spPr>
            <a:xfrm>
              <a:off x="9084289" y="1983466"/>
              <a:ext cx="2524213" cy="724355"/>
            </a:xfrm>
            <a:prstGeom prst="roundRect">
              <a:avLst>
                <a:gd name="adj" fmla="val 15554"/>
              </a:avLst>
            </a:prstGeom>
            <a:gradFill flip="none" rotWithShape="1">
              <a:gsLst>
                <a:gs pos="0">
                  <a:schemeClr val="accent4"/>
                </a:gs>
                <a:gs pos="100000">
                  <a:srgbClr val="8661C5"/>
                </a:gs>
              </a:gsLst>
              <a:lin ang="0" scaled="1"/>
              <a:tileRect/>
            </a:gradFill>
            <a:ln>
              <a:noFill/>
              <a:headEnd type="none" w="med" len="med"/>
              <a:tailEnd type="none" w="med" len="me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defTabSz="932472" fontAlgn="base">
                <a:spcBef>
                  <a:spcPct val="0"/>
                </a:spcBef>
                <a:spcAft>
                  <a:spcPct val="0"/>
                </a:spcAft>
                <a:defRPr sz="2000">
                  <a:solidFill>
                    <a:srgbClr val="FFFFFF"/>
                  </a:soli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a:cs typeface="Segoe UI" pitchFamily="34" charset="0"/>
                </a:rPr>
                <a:t>Ensure </a:t>
              </a:r>
              <a:br>
                <a:rPr kumimoji="0" lang="en-US" sz="2000" b="0" i="0" u="none" strike="noStrike" kern="1200" cap="none" spc="0" normalizeH="0" baseline="0" noProof="0">
                  <a:ln>
                    <a:noFill/>
                  </a:ln>
                  <a:solidFill>
                    <a:srgbClr val="FFFFFF"/>
                  </a:solidFill>
                  <a:effectLst/>
                  <a:uLnTx/>
                  <a:uFillTx/>
                  <a:latin typeface="Segoe UI Semibold"/>
                  <a:cs typeface="Segoe UI" pitchFamily="34" charset="0"/>
                </a:rPr>
              </a:br>
              <a:r>
                <a:rPr kumimoji="0" lang="en-US" sz="2000" b="0" i="0" u="none" strike="noStrike" kern="1200" cap="none" spc="0" normalizeH="0" baseline="0" noProof="0">
                  <a:ln>
                    <a:noFill/>
                  </a:ln>
                  <a:solidFill>
                    <a:srgbClr val="FFFFFF"/>
                  </a:solidFill>
                  <a:effectLst/>
                  <a:uLnTx/>
                  <a:uFillTx/>
                  <a:latin typeface="Segoe UI Semibold"/>
                  <a:cs typeface="Segoe UI" pitchFamily="34" charset="0"/>
                </a:rPr>
                <a:t>accountability</a:t>
              </a:r>
            </a:p>
          </p:txBody>
        </p:sp>
        <p:sp>
          <p:nvSpPr>
            <p:cNvPr id="45" name="TextBox 44">
              <a:extLst>
                <a:ext uri="{FF2B5EF4-FFF2-40B4-BE49-F238E27FC236}">
                  <a16:creationId xmlns:a16="http://schemas.microsoft.com/office/drawing/2014/main" id="{22378E98-12ED-CEFD-1C0A-0FB66A738CD4}"/>
                </a:ext>
              </a:extLst>
            </p:cNvPr>
            <p:cNvSpPr txBox="1"/>
            <p:nvPr/>
          </p:nvSpPr>
          <p:spPr>
            <a:xfrm>
              <a:off x="9147474" y="2856953"/>
              <a:ext cx="2461028" cy="1384995"/>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Manage group/site ownership</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Review external membership</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Use IT services</a:t>
              </a:r>
            </a:p>
          </p:txBody>
        </p:sp>
        <p:sp>
          <p:nvSpPr>
            <p:cNvPr id="50" name="Oval 49">
              <a:extLst>
                <a:ext uri="{FF2B5EF4-FFF2-40B4-BE49-F238E27FC236}">
                  <a16:creationId xmlns:a16="http://schemas.microsoft.com/office/drawing/2014/main" id="{F77F772B-F337-AD73-4627-FB0F34AE0DA5}"/>
                </a:ext>
                <a:ext uri="{C183D7F6-B498-43B3-948B-1728B52AA6E4}">
                  <adec:decorative xmlns:adec="http://schemas.microsoft.com/office/drawing/2017/decorative" val="1"/>
                </a:ext>
              </a:extLst>
            </p:cNvPr>
            <p:cNvSpPr/>
            <p:nvPr/>
          </p:nvSpPr>
          <p:spPr bwMode="auto">
            <a:xfrm>
              <a:off x="10855216" y="5123792"/>
              <a:ext cx="689084" cy="689084"/>
            </a:xfrm>
            <a:prstGeom prst="ellipse">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pic>
          <p:nvPicPr>
            <p:cNvPr id="55" name="Picture 54">
              <a:extLst>
                <a:ext uri="{FF2B5EF4-FFF2-40B4-BE49-F238E27FC236}">
                  <a16:creationId xmlns:a16="http://schemas.microsoft.com/office/drawing/2014/main" id="{71831185-DF83-03D8-3F16-B11869B81415}"/>
                </a:ext>
              </a:extLst>
            </p:cNvPr>
            <p:cNvPicPr>
              <a:picLocks noChangeAspect="1"/>
            </p:cNvPicPr>
            <p:nvPr/>
          </p:nvPicPr>
          <p:blipFill>
            <a:blip r:embed="rId8"/>
            <a:stretch>
              <a:fillRect/>
            </a:stretch>
          </p:blipFill>
          <p:spPr>
            <a:xfrm>
              <a:off x="11013007" y="5252851"/>
              <a:ext cx="373503" cy="430966"/>
            </a:xfrm>
            <a:prstGeom prst="rect">
              <a:avLst/>
            </a:prstGeom>
          </p:spPr>
        </p:pic>
      </p:grpSp>
    </p:spTree>
    <p:extLst>
      <p:ext uri="{BB962C8B-B14F-4D97-AF65-F5344CB8AC3E}">
        <p14:creationId xmlns:p14="http://schemas.microsoft.com/office/powerpoint/2010/main" val="297613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887D4-4055-ACB0-4FBF-F9FCF8B9C637}"/>
              </a:ext>
            </a:extLst>
          </p:cNvPr>
          <p:cNvSpPr>
            <a:spLocks noGrp="1"/>
          </p:cNvSpPr>
          <p:nvPr>
            <p:ph type="title"/>
          </p:nvPr>
        </p:nvSpPr>
        <p:spPr/>
        <p:txBody>
          <a:bodyPr/>
          <a:lstStyle/>
          <a:p>
            <a:r>
              <a:rPr lang="en-US"/>
              <a:t>Deploying Copilot</a:t>
            </a:r>
          </a:p>
        </p:txBody>
      </p:sp>
    </p:spTree>
    <p:extLst>
      <p:ext uri="{BB962C8B-B14F-4D97-AF65-F5344CB8AC3E}">
        <p14:creationId xmlns:p14="http://schemas.microsoft.com/office/powerpoint/2010/main" val="3407088350"/>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5">
            <a:extLst>
              <a:ext uri="{FF2B5EF4-FFF2-40B4-BE49-F238E27FC236}">
                <a16:creationId xmlns:a16="http://schemas.microsoft.com/office/drawing/2014/main" id="{28DC3C84-EA8B-2BB3-6753-93128AB2A924}"/>
              </a:ext>
            </a:extLst>
          </p:cNvPr>
          <p:cNvSpPr txBox="1">
            <a:spLocks/>
          </p:cNvSpPr>
          <p:nvPr/>
        </p:nvSpPr>
        <p:spPr>
          <a:xfrm>
            <a:off x="579438" y="609531"/>
            <a:ext cx="11029950" cy="11079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91F2C"/>
                </a:solidFill>
                <a:effectLst/>
                <a:uLnTx/>
                <a:uFillTx/>
                <a:latin typeface="Segoe UI Semibold"/>
                <a:ea typeface="+mn-ea"/>
                <a:cs typeface="Segoe UI" pitchFamily="34" charset="0"/>
              </a:rPr>
              <a:t>Unify a complex, disconnected IT ecosystem into a single secure foundation</a:t>
            </a:r>
            <a:endParaRPr kumimoji="0" lang="it-IT" sz="3200" b="0" i="0" u="none" strike="noStrike" kern="1200" cap="none" spc="-50" normalizeH="0" baseline="0" noProof="0">
              <a:ln w="3175">
                <a:noFill/>
              </a:ln>
              <a:solidFill>
                <a:srgbClr val="091F2C"/>
              </a:solidFill>
              <a:effectLst/>
              <a:uLnTx/>
              <a:uFillTx/>
              <a:latin typeface="Segoe UI Semibold"/>
              <a:ea typeface="+mn-ea"/>
              <a:cs typeface="Segoe UI" pitchFamily="34" charset="0"/>
            </a:endParaRPr>
          </a:p>
        </p:txBody>
      </p:sp>
      <p:sp>
        <p:nvSpPr>
          <p:cNvPr id="3" name="Freeform 22" descr="Icon representing devices">
            <a:extLst>
              <a:ext uri="{FF2B5EF4-FFF2-40B4-BE49-F238E27FC236}">
                <a16:creationId xmlns:a16="http://schemas.microsoft.com/office/drawing/2014/main" id="{29543760-D585-FC42-6C93-D1D59D18B0AE}"/>
              </a:ext>
              <a:ext uri="{C183D7F6-B498-43B3-948B-1728B52AA6E4}">
                <adec:decorative xmlns:adec="http://schemas.microsoft.com/office/drawing/2017/decorative" val="0"/>
              </a:ext>
            </a:extLst>
          </p:cNvPr>
          <p:cNvSpPr/>
          <p:nvPr/>
        </p:nvSpPr>
        <p:spPr>
          <a:xfrm>
            <a:off x="1622829" y="2956249"/>
            <a:ext cx="472210" cy="473513"/>
          </a:xfrm>
          <a:custGeom>
            <a:avLst/>
            <a:gdLst>
              <a:gd name="connsiteX0" fmla="*/ 56623 w 364819"/>
              <a:gd name="connsiteY0" fmla="*/ 319621 h 365826"/>
              <a:gd name="connsiteX1" fmla="*/ 48626 w 364819"/>
              <a:gd name="connsiteY1" fmla="*/ 316321 h 365826"/>
              <a:gd name="connsiteX2" fmla="*/ 48299 w 364819"/>
              <a:gd name="connsiteY2" fmla="*/ 300530 h 365826"/>
              <a:gd name="connsiteX3" fmla="*/ 48626 w 364819"/>
              <a:gd name="connsiteY3" fmla="*/ 300200 h 365826"/>
              <a:gd name="connsiteX4" fmla="*/ 56623 w 364819"/>
              <a:gd name="connsiteY4" fmla="*/ 296900 h 365826"/>
              <a:gd name="connsiteX5" fmla="*/ 79471 w 364819"/>
              <a:gd name="connsiteY5" fmla="*/ 296900 h 365826"/>
              <a:gd name="connsiteX6" fmla="*/ 87595 w 364819"/>
              <a:gd name="connsiteY6" fmla="*/ 300200 h 365826"/>
              <a:gd name="connsiteX7" fmla="*/ 87595 w 364819"/>
              <a:gd name="connsiteY7" fmla="*/ 316321 h 365826"/>
              <a:gd name="connsiteX8" fmla="*/ 79471 w 364819"/>
              <a:gd name="connsiteY8" fmla="*/ 319621 h 365826"/>
              <a:gd name="connsiteX9" fmla="*/ 102320 w 364819"/>
              <a:gd name="connsiteY9" fmla="*/ 342469 h 365826"/>
              <a:gd name="connsiteX10" fmla="*/ 110443 w 364819"/>
              <a:gd name="connsiteY10" fmla="*/ 339169 h 365826"/>
              <a:gd name="connsiteX11" fmla="*/ 113744 w 364819"/>
              <a:gd name="connsiteY11" fmla="*/ 331045 h 365826"/>
              <a:gd name="connsiteX12" fmla="*/ 113744 w 364819"/>
              <a:gd name="connsiteY12" fmla="*/ 171743 h 365826"/>
              <a:gd name="connsiteX13" fmla="*/ 110443 w 364819"/>
              <a:gd name="connsiteY13" fmla="*/ 163619 h 365826"/>
              <a:gd name="connsiteX14" fmla="*/ 102320 w 364819"/>
              <a:gd name="connsiteY14" fmla="*/ 160319 h 365826"/>
              <a:gd name="connsiteX15" fmla="*/ 33775 w 364819"/>
              <a:gd name="connsiteY15" fmla="*/ 160319 h 365826"/>
              <a:gd name="connsiteX16" fmla="*/ 25778 w 364819"/>
              <a:gd name="connsiteY16" fmla="*/ 163619 h 365826"/>
              <a:gd name="connsiteX17" fmla="*/ 22097 w 364819"/>
              <a:gd name="connsiteY17" fmla="*/ 171743 h 365826"/>
              <a:gd name="connsiteX18" fmla="*/ 22097 w 364819"/>
              <a:gd name="connsiteY18" fmla="*/ 331553 h 365826"/>
              <a:gd name="connsiteX19" fmla="*/ 25524 w 364819"/>
              <a:gd name="connsiteY19" fmla="*/ 339677 h 365826"/>
              <a:gd name="connsiteX20" fmla="*/ 33521 w 364819"/>
              <a:gd name="connsiteY20" fmla="*/ 342977 h 365826"/>
              <a:gd name="connsiteX21" fmla="*/ 33775 w 364819"/>
              <a:gd name="connsiteY21" fmla="*/ 365317 h 365826"/>
              <a:gd name="connsiteX22" fmla="*/ 21082 w 364819"/>
              <a:gd name="connsiteY22" fmla="*/ 362652 h 365826"/>
              <a:gd name="connsiteX23" fmla="*/ 10165 w 364819"/>
              <a:gd name="connsiteY23" fmla="*/ 355416 h 365826"/>
              <a:gd name="connsiteX24" fmla="*/ 2676 w 364819"/>
              <a:gd name="connsiteY24" fmla="*/ 344373 h 365826"/>
              <a:gd name="connsiteX25" fmla="*/ 11 w 364819"/>
              <a:gd name="connsiteY25" fmla="*/ 331045 h 365826"/>
              <a:gd name="connsiteX26" fmla="*/ 11 w 364819"/>
              <a:gd name="connsiteY26" fmla="*/ 171743 h 365826"/>
              <a:gd name="connsiteX27" fmla="*/ 2676 w 364819"/>
              <a:gd name="connsiteY27" fmla="*/ 159050 h 365826"/>
              <a:gd name="connsiteX28" fmla="*/ 10039 w 364819"/>
              <a:gd name="connsiteY28" fmla="*/ 148133 h 365826"/>
              <a:gd name="connsiteX29" fmla="*/ 21082 w 364819"/>
              <a:gd name="connsiteY29" fmla="*/ 140644 h 365826"/>
              <a:gd name="connsiteX30" fmla="*/ 33775 w 364819"/>
              <a:gd name="connsiteY30" fmla="*/ 137979 h 365826"/>
              <a:gd name="connsiteX31" fmla="*/ 102320 w 364819"/>
              <a:gd name="connsiteY31" fmla="*/ 137979 h 365826"/>
              <a:gd name="connsiteX32" fmla="*/ 115013 w 364819"/>
              <a:gd name="connsiteY32" fmla="*/ 140644 h 365826"/>
              <a:gd name="connsiteX33" fmla="*/ 125929 w 364819"/>
              <a:gd name="connsiteY33" fmla="*/ 147879 h 365826"/>
              <a:gd name="connsiteX34" fmla="*/ 133418 w 364819"/>
              <a:gd name="connsiteY34" fmla="*/ 159050 h 365826"/>
              <a:gd name="connsiteX35" fmla="*/ 136084 w 364819"/>
              <a:gd name="connsiteY35" fmla="*/ 171743 h 365826"/>
              <a:gd name="connsiteX36" fmla="*/ 136084 w 364819"/>
              <a:gd name="connsiteY36" fmla="*/ 331553 h 365826"/>
              <a:gd name="connsiteX37" fmla="*/ 133418 w 364819"/>
              <a:gd name="connsiteY37" fmla="*/ 344881 h 365826"/>
              <a:gd name="connsiteX38" fmla="*/ 126056 w 364819"/>
              <a:gd name="connsiteY38" fmla="*/ 355670 h 365826"/>
              <a:gd name="connsiteX39" fmla="*/ 115013 w 364819"/>
              <a:gd name="connsiteY39" fmla="*/ 363159 h 365826"/>
              <a:gd name="connsiteX40" fmla="*/ 102320 w 364819"/>
              <a:gd name="connsiteY40" fmla="*/ 365825 h 365826"/>
              <a:gd name="connsiteX41" fmla="*/ 159440 w 364819"/>
              <a:gd name="connsiteY41" fmla="*/ 319621 h 365826"/>
              <a:gd name="connsiteX42" fmla="*/ 159440 w 364819"/>
              <a:gd name="connsiteY42" fmla="*/ 296900 h 365826"/>
              <a:gd name="connsiteX43" fmla="*/ 227984 w 364819"/>
              <a:gd name="connsiteY43" fmla="*/ 296900 h 365826"/>
              <a:gd name="connsiteX44" fmla="*/ 227984 w 364819"/>
              <a:gd name="connsiteY44" fmla="*/ 251204 h 365826"/>
              <a:gd name="connsiteX45" fmla="*/ 159440 w 364819"/>
              <a:gd name="connsiteY45" fmla="*/ 251204 h 365826"/>
              <a:gd name="connsiteX46" fmla="*/ 159440 w 364819"/>
              <a:gd name="connsiteY46" fmla="*/ 228355 h 365826"/>
              <a:gd name="connsiteX47" fmla="*/ 319377 w 364819"/>
              <a:gd name="connsiteY47" fmla="*/ 228355 h 365826"/>
              <a:gd name="connsiteX48" fmla="*/ 328262 w 364819"/>
              <a:gd name="connsiteY48" fmla="*/ 226451 h 365826"/>
              <a:gd name="connsiteX49" fmla="*/ 335497 w 364819"/>
              <a:gd name="connsiteY49" fmla="*/ 221755 h 365826"/>
              <a:gd name="connsiteX50" fmla="*/ 340448 w 364819"/>
              <a:gd name="connsiteY50" fmla="*/ 214393 h 365826"/>
              <a:gd name="connsiteX51" fmla="*/ 342225 w 364819"/>
              <a:gd name="connsiteY51" fmla="*/ 205507 h 365826"/>
              <a:gd name="connsiteX52" fmla="*/ 342225 w 364819"/>
              <a:gd name="connsiteY52" fmla="*/ 45571 h 365826"/>
              <a:gd name="connsiteX53" fmla="*/ 340448 w 364819"/>
              <a:gd name="connsiteY53" fmla="*/ 36812 h 365826"/>
              <a:gd name="connsiteX54" fmla="*/ 335624 w 364819"/>
              <a:gd name="connsiteY54" fmla="*/ 29450 h 365826"/>
              <a:gd name="connsiteX55" fmla="*/ 328262 w 364819"/>
              <a:gd name="connsiteY55" fmla="*/ 24500 h 365826"/>
              <a:gd name="connsiteX56" fmla="*/ 319377 w 364819"/>
              <a:gd name="connsiteY56" fmla="*/ 22723 h 365826"/>
              <a:gd name="connsiteX57" fmla="*/ 90895 w 364819"/>
              <a:gd name="connsiteY57" fmla="*/ 22723 h 365826"/>
              <a:gd name="connsiteX58" fmla="*/ 82010 w 364819"/>
              <a:gd name="connsiteY58" fmla="*/ 24500 h 365826"/>
              <a:gd name="connsiteX59" fmla="*/ 74902 w 364819"/>
              <a:gd name="connsiteY59" fmla="*/ 29323 h 365826"/>
              <a:gd name="connsiteX60" fmla="*/ 69824 w 364819"/>
              <a:gd name="connsiteY60" fmla="*/ 36559 h 365826"/>
              <a:gd name="connsiteX61" fmla="*/ 68047 w 364819"/>
              <a:gd name="connsiteY61" fmla="*/ 45571 h 365826"/>
              <a:gd name="connsiteX62" fmla="*/ 68047 w 364819"/>
              <a:gd name="connsiteY62" fmla="*/ 114115 h 365826"/>
              <a:gd name="connsiteX63" fmla="*/ 45199 w 364819"/>
              <a:gd name="connsiteY63" fmla="*/ 114115 h 365826"/>
              <a:gd name="connsiteX64" fmla="*/ 45199 w 364819"/>
              <a:gd name="connsiteY64" fmla="*/ 44809 h 365826"/>
              <a:gd name="connsiteX65" fmla="*/ 48753 w 364819"/>
              <a:gd name="connsiteY65" fmla="*/ 27800 h 365826"/>
              <a:gd name="connsiteX66" fmla="*/ 58654 w 364819"/>
              <a:gd name="connsiteY66" fmla="*/ 13584 h 365826"/>
              <a:gd name="connsiteX67" fmla="*/ 72871 w 364819"/>
              <a:gd name="connsiteY67" fmla="*/ 3683 h 365826"/>
              <a:gd name="connsiteX68" fmla="*/ 90007 w 364819"/>
              <a:gd name="connsiteY68" fmla="*/ 2 h 365826"/>
              <a:gd name="connsiteX69" fmla="*/ 320265 w 364819"/>
              <a:gd name="connsiteY69" fmla="*/ 2 h 365826"/>
              <a:gd name="connsiteX70" fmla="*/ 337274 w 364819"/>
              <a:gd name="connsiteY70" fmla="*/ 3556 h 365826"/>
              <a:gd name="connsiteX71" fmla="*/ 351491 w 364819"/>
              <a:gd name="connsiteY71" fmla="*/ 13329 h 365826"/>
              <a:gd name="connsiteX72" fmla="*/ 361392 w 364819"/>
              <a:gd name="connsiteY72" fmla="*/ 27673 h 365826"/>
              <a:gd name="connsiteX73" fmla="*/ 364819 w 364819"/>
              <a:gd name="connsiteY73" fmla="*/ 44809 h 365826"/>
              <a:gd name="connsiteX74" fmla="*/ 364819 w 364819"/>
              <a:gd name="connsiteY74" fmla="*/ 206523 h 365826"/>
              <a:gd name="connsiteX75" fmla="*/ 361138 w 364819"/>
              <a:gd name="connsiteY75" fmla="*/ 223786 h 365826"/>
              <a:gd name="connsiteX76" fmla="*/ 351110 w 364819"/>
              <a:gd name="connsiteY76" fmla="*/ 238002 h 365826"/>
              <a:gd name="connsiteX77" fmla="*/ 336640 w 364819"/>
              <a:gd name="connsiteY77" fmla="*/ 247650 h 365826"/>
              <a:gd name="connsiteX78" fmla="*/ 319123 w 364819"/>
              <a:gd name="connsiteY78" fmla="*/ 251330 h 365826"/>
              <a:gd name="connsiteX79" fmla="*/ 250578 w 364819"/>
              <a:gd name="connsiteY79" fmla="*/ 251330 h 365826"/>
              <a:gd name="connsiteX80" fmla="*/ 250578 w 364819"/>
              <a:gd name="connsiteY80" fmla="*/ 297027 h 365826"/>
              <a:gd name="connsiteX81" fmla="*/ 284851 w 364819"/>
              <a:gd name="connsiteY81" fmla="*/ 297027 h 365826"/>
              <a:gd name="connsiteX82" fmla="*/ 292847 w 364819"/>
              <a:gd name="connsiteY82" fmla="*/ 300327 h 365826"/>
              <a:gd name="connsiteX83" fmla="*/ 293178 w 364819"/>
              <a:gd name="connsiteY83" fmla="*/ 316117 h 365826"/>
              <a:gd name="connsiteX84" fmla="*/ 292847 w 364819"/>
              <a:gd name="connsiteY84" fmla="*/ 316447 h 365826"/>
              <a:gd name="connsiteX85" fmla="*/ 284851 w 364819"/>
              <a:gd name="connsiteY85" fmla="*/ 319748 h 36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364819" h="365826">
                <a:moveTo>
                  <a:pt x="56623" y="319621"/>
                </a:moveTo>
                <a:cubicBezTo>
                  <a:pt x="53614" y="319684"/>
                  <a:pt x="50715" y="318491"/>
                  <a:pt x="48626" y="316321"/>
                </a:cubicBezTo>
                <a:cubicBezTo>
                  <a:pt x="44175" y="312043"/>
                  <a:pt x="44029" y="304973"/>
                  <a:pt x="48299" y="300530"/>
                </a:cubicBezTo>
                <a:cubicBezTo>
                  <a:pt x="48407" y="300416"/>
                  <a:pt x="48515" y="300301"/>
                  <a:pt x="48626" y="300200"/>
                </a:cubicBezTo>
                <a:cubicBezTo>
                  <a:pt x="50715" y="298029"/>
                  <a:pt x="53614" y="296836"/>
                  <a:pt x="56623" y="296900"/>
                </a:cubicBezTo>
                <a:lnTo>
                  <a:pt x="79471" y="296900"/>
                </a:lnTo>
                <a:cubicBezTo>
                  <a:pt x="82522" y="296811"/>
                  <a:pt x="85468" y="298017"/>
                  <a:pt x="87595" y="300200"/>
                </a:cubicBezTo>
                <a:cubicBezTo>
                  <a:pt x="91964" y="304681"/>
                  <a:pt x="91964" y="311840"/>
                  <a:pt x="87595" y="316321"/>
                </a:cubicBezTo>
                <a:cubicBezTo>
                  <a:pt x="85468" y="318504"/>
                  <a:pt x="82522" y="319710"/>
                  <a:pt x="79471" y="319621"/>
                </a:cubicBezTo>
                <a:close/>
                <a:moveTo>
                  <a:pt x="102320" y="342469"/>
                </a:moveTo>
                <a:cubicBezTo>
                  <a:pt x="105370" y="342558"/>
                  <a:pt x="108316" y="341352"/>
                  <a:pt x="110443" y="339169"/>
                </a:cubicBezTo>
                <a:cubicBezTo>
                  <a:pt x="112580" y="337011"/>
                  <a:pt x="113768" y="334079"/>
                  <a:pt x="113744" y="331045"/>
                </a:cubicBezTo>
                <a:lnTo>
                  <a:pt x="113744" y="171743"/>
                </a:lnTo>
                <a:cubicBezTo>
                  <a:pt x="113768" y="168709"/>
                  <a:pt x="112580" y="165777"/>
                  <a:pt x="110443" y="163619"/>
                </a:cubicBezTo>
                <a:cubicBezTo>
                  <a:pt x="108316" y="161436"/>
                  <a:pt x="105370" y="160230"/>
                  <a:pt x="102320" y="160319"/>
                </a:cubicBezTo>
                <a:lnTo>
                  <a:pt x="33775" y="160319"/>
                </a:lnTo>
                <a:cubicBezTo>
                  <a:pt x="30766" y="160255"/>
                  <a:pt x="27866" y="161449"/>
                  <a:pt x="25778" y="163619"/>
                </a:cubicBezTo>
                <a:cubicBezTo>
                  <a:pt x="23464" y="165688"/>
                  <a:pt x="22128" y="168633"/>
                  <a:pt x="22097" y="171743"/>
                </a:cubicBezTo>
                <a:lnTo>
                  <a:pt x="22097" y="331553"/>
                </a:lnTo>
                <a:cubicBezTo>
                  <a:pt x="22062" y="334624"/>
                  <a:pt x="23303" y="337556"/>
                  <a:pt x="25524" y="339677"/>
                </a:cubicBezTo>
                <a:cubicBezTo>
                  <a:pt x="27613" y="341847"/>
                  <a:pt x="30512" y="343040"/>
                  <a:pt x="33521" y="342977"/>
                </a:cubicBezTo>
                <a:close/>
                <a:moveTo>
                  <a:pt x="33775" y="365317"/>
                </a:moveTo>
                <a:cubicBezTo>
                  <a:pt x="29411" y="365266"/>
                  <a:pt x="25099" y="364352"/>
                  <a:pt x="21082" y="362652"/>
                </a:cubicBezTo>
                <a:cubicBezTo>
                  <a:pt x="17028" y="360938"/>
                  <a:pt x="13326" y="358475"/>
                  <a:pt x="10165" y="355416"/>
                </a:cubicBezTo>
                <a:cubicBezTo>
                  <a:pt x="7061" y="352192"/>
                  <a:pt x="4528" y="348447"/>
                  <a:pt x="2676" y="344373"/>
                </a:cubicBezTo>
                <a:cubicBezTo>
                  <a:pt x="800" y="340184"/>
                  <a:pt x="-111" y="335627"/>
                  <a:pt x="11" y="331045"/>
                </a:cubicBezTo>
                <a:lnTo>
                  <a:pt x="11" y="171743"/>
                </a:lnTo>
                <a:cubicBezTo>
                  <a:pt x="44" y="167377"/>
                  <a:pt x="950" y="163061"/>
                  <a:pt x="2676" y="159050"/>
                </a:cubicBezTo>
                <a:cubicBezTo>
                  <a:pt x="4408" y="154975"/>
                  <a:pt x="6907" y="151268"/>
                  <a:pt x="10039" y="148133"/>
                </a:cubicBezTo>
                <a:cubicBezTo>
                  <a:pt x="13189" y="144935"/>
                  <a:pt x="16943" y="142383"/>
                  <a:pt x="21082" y="140644"/>
                </a:cubicBezTo>
                <a:cubicBezTo>
                  <a:pt x="25071" y="138854"/>
                  <a:pt x="29401" y="137941"/>
                  <a:pt x="33775" y="137979"/>
                </a:cubicBezTo>
                <a:lnTo>
                  <a:pt x="102320" y="137979"/>
                </a:lnTo>
                <a:cubicBezTo>
                  <a:pt x="106685" y="138016"/>
                  <a:pt x="110999" y="138931"/>
                  <a:pt x="115013" y="140644"/>
                </a:cubicBezTo>
                <a:cubicBezTo>
                  <a:pt x="119085" y="142333"/>
                  <a:pt x="122791" y="144782"/>
                  <a:pt x="125929" y="147879"/>
                </a:cubicBezTo>
                <a:cubicBezTo>
                  <a:pt x="129068" y="151129"/>
                  <a:pt x="131604" y="154912"/>
                  <a:pt x="133418" y="159050"/>
                </a:cubicBezTo>
                <a:cubicBezTo>
                  <a:pt x="135231" y="163035"/>
                  <a:pt x="136141" y="167364"/>
                  <a:pt x="136084" y="171743"/>
                </a:cubicBezTo>
                <a:lnTo>
                  <a:pt x="136084" y="331553"/>
                </a:lnTo>
                <a:cubicBezTo>
                  <a:pt x="136108" y="336135"/>
                  <a:pt x="135202" y="340667"/>
                  <a:pt x="133418" y="344881"/>
                </a:cubicBezTo>
                <a:cubicBezTo>
                  <a:pt x="131702" y="348930"/>
                  <a:pt x="129199" y="352598"/>
                  <a:pt x="126056" y="355670"/>
                </a:cubicBezTo>
                <a:cubicBezTo>
                  <a:pt x="122906" y="358869"/>
                  <a:pt x="119152" y="361420"/>
                  <a:pt x="115013" y="363159"/>
                </a:cubicBezTo>
                <a:cubicBezTo>
                  <a:pt x="111030" y="364974"/>
                  <a:pt x="106695" y="365876"/>
                  <a:pt x="102320" y="365825"/>
                </a:cubicBezTo>
                <a:close/>
                <a:moveTo>
                  <a:pt x="159440" y="319621"/>
                </a:moveTo>
                <a:lnTo>
                  <a:pt x="159440" y="296900"/>
                </a:lnTo>
                <a:lnTo>
                  <a:pt x="227984" y="296900"/>
                </a:lnTo>
                <a:lnTo>
                  <a:pt x="227984" y="251204"/>
                </a:lnTo>
                <a:lnTo>
                  <a:pt x="159440" y="251204"/>
                </a:lnTo>
                <a:lnTo>
                  <a:pt x="159440" y="228355"/>
                </a:lnTo>
                <a:lnTo>
                  <a:pt x="319377" y="228355"/>
                </a:lnTo>
                <a:cubicBezTo>
                  <a:pt x="322448" y="228381"/>
                  <a:pt x="325482" y="227734"/>
                  <a:pt x="328262" y="226451"/>
                </a:cubicBezTo>
                <a:cubicBezTo>
                  <a:pt x="330940" y="225347"/>
                  <a:pt x="333390" y="223748"/>
                  <a:pt x="335497" y="221755"/>
                </a:cubicBezTo>
                <a:cubicBezTo>
                  <a:pt x="337566" y="219610"/>
                  <a:pt x="339242" y="217122"/>
                  <a:pt x="340448" y="214393"/>
                </a:cubicBezTo>
                <a:cubicBezTo>
                  <a:pt x="341717" y="211613"/>
                  <a:pt x="342326" y="208566"/>
                  <a:pt x="342225" y="205507"/>
                </a:cubicBezTo>
                <a:lnTo>
                  <a:pt x="342225" y="45571"/>
                </a:lnTo>
                <a:cubicBezTo>
                  <a:pt x="342237" y="42562"/>
                  <a:pt x="341628" y="39580"/>
                  <a:pt x="340448" y="36812"/>
                </a:cubicBezTo>
                <a:cubicBezTo>
                  <a:pt x="339305" y="34083"/>
                  <a:pt x="337681" y="31583"/>
                  <a:pt x="335624" y="29450"/>
                </a:cubicBezTo>
                <a:cubicBezTo>
                  <a:pt x="333581" y="27267"/>
                  <a:pt x="331055" y="25566"/>
                  <a:pt x="328262" y="24500"/>
                </a:cubicBezTo>
                <a:cubicBezTo>
                  <a:pt x="325457" y="23281"/>
                  <a:pt x="322436" y="22672"/>
                  <a:pt x="319377" y="22723"/>
                </a:cubicBezTo>
                <a:lnTo>
                  <a:pt x="90895" y="22723"/>
                </a:lnTo>
                <a:cubicBezTo>
                  <a:pt x="87839" y="22659"/>
                  <a:pt x="84806" y="23269"/>
                  <a:pt x="82010" y="24500"/>
                </a:cubicBezTo>
                <a:cubicBezTo>
                  <a:pt x="79338" y="25604"/>
                  <a:pt x="76920" y="27254"/>
                  <a:pt x="74902" y="29323"/>
                </a:cubicBezTo>
                <a:cubicBezTo>
                  <a:pt x="72829" y="31443"/>
                  <a:pt x="71114" y="33893"/>
                  <a:pt x="69824" y="36559"/>
                </a:cubicBezTo>
                <a:cubicBezTo>
                  <a:pt x="68542" y="39389"/>
                  <a:pt x="67934" y="42474"/>
                  <a:pt x="68047" y="45571"/>
                </a:cubicBezTo>
                <a:lnTo>
                  <a:pt x="68047" y="114115"/>
                </a:lnTo>
                <a:lnTo>
                  <a:pt x="45199" y="114115"/>
                </a:lnTo>
                <a:lnTo>
                  <a:pt x="45199" y="44809"/>
                </a:lnTo>
                <a:cubicBezTo>
                  <a:pt x="45214" y="38958"/>
                  <a:pt x="46424" y="33169"/>
                  <a:pt x="48753" y="27800"/>
                </a:cubicBezTo>
                <a:cubicBezTo>
                  <a:pt x="51128" y="22481"/>
                  <a:pt x="54487" y="17658"/>
                  <a:pt x="58654" y="13584"/>
                </a:cubicBezTo>
                <a:cubicBezTo>
                  <a:pt x="62749" y="9445"/>
                  <a:pt x="67568" y="6082"/>
                  <a:pt x="72871" y="3683"/>
                </a:cubicBezTo>
                <a:cubicBezTo>
                  <a:pt x="78271" y="1296"/>
                  <a:pt x="84103" y="39"/>
                  <a:pt x="90007" y="2"/>
                </a:cubicBezTo>
                <a:lnTo>
                  <a:pt x="320265" y="2"/>
                </a:lnTo>
                <a:cubicBezTo>
                  <a:pt x="326130" y="-49"/>
                  <a:pt x="331930" y="1169"/>
                  <a:pt x="337274" y="3556"/>
                </a:cubicBezTo>
                <a:cubicBezTo>
                  <a:pt x="342568" y="5917"/>
                  <a:pt x="347391" y="9229"/>
                  <a:pt x="351491" y="13329"/>
                </a:cubicBezTo>
                <a:cubicBezTo>
                  <a:pt x="355654" y="17455"/>
                  <a:pt x="359018" y="22316"/>
                  <a:pt x="361392" y="27673"/>
                </a:cubicBezTo>
                <a:cubicBezTo>
                  <a:pt x="363626" y="33106"/>
                  <a:pt x="364794" y="38932"/>
                  <a:pt x="364819" y="44809"/>
                </a:cubicBezTo>
                <a:lnTo>
                  <a:pt x="364819" y="206523"/>
                </a:lnTo>
                <a:cubicBezTo>
                  <a:pt x="364832" y="212476"/>
                  <a:pt x="363575" y="218353"/>
                  <a:pt x="361138" y="223786"/>
                </a:cubicBezTo>
                <a:cubicBezTo>
                  <a:pt x="358675" y="229092"/>
                  <a:pt x="355274" y="233902"/>
                  <a:pt x="351110" y="238002"/>
                </a:cubicBezTo>
                <a:cubicBezTo>
                  <a:pt x="346997" y="242179"/>
                  <a:pt x="342072" y="245466"/>
                  <a:pt x="336640" y="247650"/>
                </a:cubicBezTo>
                <a:cubicBezTo>
                  <a:pt x="331093" y="249972"/>
                  <a:pt x="325139" y="251229"/>
                  <a:pt x="319123" y="251330"/>
                </a:cubicBezTo>
                <a:lnTo>
                  <a:pt x="250578" y="251330"/>
                </a:lnTo>
                <a:lnTo>
                  <a:pt x="250578" y="297027"/>
                </a:lnTo>
                <a:lnTo>
                  <a:pt x="284851" y="297027"/>
                </a:lnTo>
                <a:cubicBezTo>
                  <a:pt x="287872" y="296912"/>
                  <a:pt x="290791" y="298118"/>
                  <a:pt x="292847" y="300327"/>
                </a:cubicBezTo>
                <a:cubicBezTo>
                  <a:pt x="297303" y="304592"/>
                  <a:pt x="297442" y="311675"/>
                  <a:pt x="293178" y="316117"/>
                </a:cubicBezTo>
                <a:cubicBezTo>
                  <a:pt x="293063" y="316232"/>
                  <a:pt x="292962" y="316346"/>
                  <a:pt x="292847" y="316447"/>
                </a:cubicBezTo>
                <a:cubicBezTo>
                  <a:pt x="290791" y="318656"/>
                  <a:pt x="287872" y="319862"/>
                  <a:pt x="284851" y="319748"/>
                </a:cubicBezTo>
                <a:close/>
              </a:path>
            </a:pathLst>
          </a:custGeom>
          <a:gradFill>
            <a:gsLst>
              <a:gs pos="2000">
                <a:schemeClr val="accent3"/>
              </a:gs>
              <a:gs pos="56000">
                <a:schemeClr val="accent2"/>
              </a:gs>
              <a:gs pos="100000">
                <a:srgbClr val="C73ECC"/>
              </a:gs>
            </a:gsLst>
            <a:lin ang="2700000" scaled="1"/>
          </a:gradFill>
          <a:ln w="126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4" name="TextBox 3">
            <a:extLst>
              <a:ext uri="{FF2B5EF4-FFF2-40B4-BE49-F238E27FC236}">
                <a16:creationId xmlns:a16="http://schemas.microsoft.com/office/drawing/2014/main" id="{47137804-329B-DC02-D001-1E851836CE67}"/>
              </a:ext>
            </a:extLst>
          </p:cNvPr>
          <p:cNvSpPr txBox="1"/>
          <p:nvPr/>
        </p:nvSpPr>
        <p:spPr>
          <a:xfrm>
            <a:off x="1416505" y="3576062"/>
            <a:ext cx="884858"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78D4"/>
                </a:solidFill>
                <a:effectLst/>
                <a:uLnTx/>
                <a:uFillTx/>
                <a:latin typeface="Segoe UI Semibold"/>
                <a:ea typeface="+mn-ea"/>
                <a:cs typeface="Segoe UI"/>
                <a:sym typeface="Segoe UI"/>
                <a:rtl val="0"/>
              </a:rPr>
              <a:t>Devices</a:t>
            </a:r>
          </a:p>
        </p:txBody>
      </p:sp>
      <p:sp>
        <p:nvSpPr>
          <p:cNvPr id="5" name="TextBox 4">
            <a:extLst>
              <a:ext uri="{FF2B5EF4-FFF2-40B4-BE49-F238E27FC236}">
                <a16:creationId xmlns:a16="http://schemas.microsoft.com/office/drawing/2014/main" id="{92E6E572-15DE-0D5D-C00B-0588B431823E}"/>
              </a:ext>
            </a:extLst>
          </p:cNvPr>
          <p:cNvSpPr txBox="1"/>
          <p:nvPr/>
        </p:nvSpPr>
        <p:spPr>
          <a:xfrm>
            <a:off x="1307501" y="3995080"/>
            <a:ext cx="1102866" cy="33855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Segoe UI"/>
                <a:ea typeface="+mn-ea"/>
                <a:cs typeface="Segoe UI"/>
                <a:sym typeface="Segoe UI"/>
                <a:rtl val="0"/>
              </a:rPr>
              <a:t>that meet specific</a:t>
            </a:r>
            <a:br>
              <a:rPr kumimoji="0" lang="en-US" sz="1100" b="0" i="0" u="none" strike="noStrike" kern="0" cap="none" spc="0" normalizeH="0" baseline="0" noProof="0">
                <a:ln>
                  <a:noFill/>
                </a:ln>
                <a:solidFill>
                  <a:srgbClr val="000000"/>
                </a:solidFill>
                <a:effectLst/>
                <a:uLnTx/>
                <a:uFillTx/>
                <a:latin typeface="Segoe UI"/>
                <a:ea typeface="+mn-ea"/>
                <a:cs typeface="Segoe UI"/>
                <a:sym typeface="Segoe UI"/>
                <a:rtl val="0"/>
              </a:rPr>
            </a:br>
            <a:r>
              <a:rPr kumimoji="0" lang="en-US" sz="1100" b="0" i="0" u="none" strike="noStrike" kern="0" cap="none" spc="0" normalizeH="0" baseline="0" noProof="0">
                <a:ln>
                  <a:noFill/>
                </a:ln>
                <a:solidFill>
                  <a:srgbClr val="000000"/>
                </a:solidFill>
                <a:effectLst/>
                <a:uLnTx/>
                <a:uFillTx/>
                <a:latin typeface="Segoe UI"/>
                <a:ea typeface="+mn-ea"/>
                <a:cs typeface="Segoe UI"/>
                <a:sym typeface="Segoe UI"/>
                <a:rtl val="0"/>
              </a:rPr>
              <a:t>job requirements</a:t>
            </a:r>
          </a:p>
        </p:txBody>
      </p:sp>
      <p:sp>
        <p:nvSpPr>
          <p:cNvPr id="6" name="Freeform 18" descr="Icon representing operating system">
            <a:extLst>
              <a:ext uri="{FF2B5EF4-FFF2-40B4-BE49-F238E27FC236}">
                <a16:creationId xmlns:a16="http://schemas.microsoft.com/office/drawing/2014/main" id="{03B0202D-A98D-A5A0-B4D8-FAE9DDE0C846}"/>
              </a:ext>
              <a:ext uri="{C183D7F6-B498-43B3-948B-1728B52AA6E4}">
                <adec:decorative xmlns:adec="http://schemas.microsoft.com/office/drawing/2017/decorative" val="0"/>
              </a:ext>
            </a:extLst>
          </p:cNvPr>
          <p:cNvSpPr/>
          <p:nvPr/>
        </p:nvSpPr>
        <p:spPr>
          <a:xfrm>
            <a:off x="3710656" y="2943881"/>
            <a:ext cx="472210" cy="486375"/>
          </a:xfrm>
          <a:custGeom>
            <a:avLst/>
            <a:gdLst>
              <a:gd name="connsiteX0" fmla="*/ 272654 w 355415"/>
              <a:gd name="connsiteY0" fmla="*/ 319873 h 366077"/>
              <a:gd name="connsiteX1" fmla="*/ 272654 w 355415"/>
              <a:gd name="connsiteY1" fmla="*/ 366077 h 366077"/>
              <a:gd name="connsiteX2" fmla="*/ 219469 w 355415"/>
              <a:gd name="connsiteY2" fmla="*/ 319873 h 366077"/>
              <a:gd name="connsiteX3" fmla="*/ 219469 w 355415"/>
              <a:gd name="connsiteY3" fmla="*/ 366077 h 366077"/>
              <a:gd name="connsiteX4" fmla="*/ 173646 w 355415"/>
              <a:gd name="connsiteY4" fmla="*/ 366077 h 366077"/>
              <a:gd name="connsiteX5" fmla="*/ 173646 w 355415"/>
              <a:gd name="connsiteY5" fmla="*/ 319873 h 366077"/>
              <a:gd name="connsiteX6" fmla="*/ 128965 w 355415"/>
              <a:gd name="connsiteY6" fmla="*/ 319873 h 366077"/>
              <a:gd name="connsiteX7" fmla="*/ 128965 w 355415"/>
              <a:gd name="connsiteY7" fmla="*/ 366077 h 366077"/>
              <a:gd name="connsiteX8" fmla="*/ 83269 w 355415"/>
              <a:gd name="connsiteY8" fmla="*/ 319873 h 366077"/>
              <a:gd name="connsiteX9" fmla="*/ 83269 w 355415"/>
              <a:gd name="connsiteY9" fmla="*/ 366077 h 366077"/>
              <a:gd name="connsiteX10" fmla="*/ 38080 w 355415"/>
              <a:gd name="connsiteY10" fmla="*/ 274938 h 366077"/>
              <a:gd name="connsiteX11" fmla="*/ 0 w 355415"/>
              <a:gd name="connsiteY11" fmla="*/ 274938 h 366077"/>
              <a:gd name="connsiteX12" fmla="*/ 38080 w 355415"/>
              <a:gd name="connsiteY12" fmla="*/ 228862 h 366077"/>
              <a:gd name="connsiteX13" fmla="*/ 0 w 355415"/>
              <a:gd name="connsiteY13" fmla="*/ 228862 h 366077"/>
              <a:gd name="connsiteX14" fmla="*/ 38080 w 355415"/>
              <a:gd name="connsiteY14" fmla="*/ 175169 h 366077"/>
              <a:gd name="connsiteX15" fmla="*/ 0 w 355415"/>
              <a:gd name="connsiteY15" fmla="*/ 175169 h 366077"/>
              <a:gd name="connsiteX16" fmla="*/ 38080 w 355415"/>
              <a:gd name="connsiteY16" fmla="*/ 130234 h 366077"/>
              <a:gd name="connsiteX17" fmla="*/ 0 w 355415"/>
              <a:gd name="connsiteY17" fmla="*/ 130234 h 366077"/>
              <a:gd name="connsiteX18" fmla="*/ 38080 w 355415"/>
              <a:gd name="connsiteY18" fmla="*/ 84030 h 366077"/>
              <a:gd name="connsiteX19" fmla="*/ 0 w 355415"/>
              <a:gd name="connsiteY19" fmla="*/ 84030 h 366077"/>
              <a:gd name="connsiteX20" fmla="*/ 355415 w 355415"/>
              <a:gd name="connsiteY20" fmla="*/ 274431 h 366077"/>
              <a:gd name="connsiteX21" fmla="*/ 309719 w 355415"/>
              <a:gd name="connsiteY21" fmla="*/ 274431 h 366077"/>
              <a:gd name="connsiteX22" fmla="*/ 355415 w 355415"/>
              <a:gd name="connsiteY22" fmla="*/ 228354 h 366077"/>
              <a:gd name="connsiteX23" fmla="*/ 309719 w 355415"/>
              <a:gd name="connsiteY23" fmla="*/ 228354 h 366077"/>
              <a:gd name="connsiteX24" fmla="*/ 355415 w 355415"/>
              <a:gd name="connsiteY24" fmla="*/ 174661 h 366077"/>
              <a:gd name="connsiteX25" fmla="*/ 309719 w 355415"/>
              <a:gd name="connsiteY25" fmla="*/ 174661 h 366077"/>
              <a:gd name="connsiteX26" fmla="*/ 355415 w 355415"/>
              <a:gd name="connsiteY26" fmla="*/ 129726 h 366077"/>
              <a:gd name="connsiteX27" fmla="*/ 309719 w 355415"/>
              <a:gd name="connsiteY27" fmla="*/ 129726 h 366077"/>
              <a:gd name="connsiteX28" fmla="*/ 355415 w 355415"/>
              <a:gd name="connsiteY28" fmla="*/ 83522 h 366077"/>
              <a:gd name="connsiteX29" fmla="*/ 309719 w 355415"/>
              <a:gd name="connsiteY29" fmla="*/ 83522 h 366077"/>
              <a:gd name="connsiteX30" fmla="*/ 272400 w 355415"/>
              <a:gd name="connsiteY30" fmla="*/ 0 h 366077"/>
              <a:gd name="connsiteX31" fmla="*/ 272400 w 355415"/>
              <a:gd name="connsiteY31" fmla="*/ 38080 h 366077"/>
              <a:gd name="connsiteX32" fmla="*/ 219215 w 355415"/>
              <a:gd name="connsiteY32" fmla="*/ 0 h 366077"/>
              <a:gd name="connsiteX33" fmla="*/ 219215 w 355415"/>
              <a:gd name="connsiteY33" fmla="*/ 38080 h 366077"/>
              <a:gd name="connsiteX34" fmla="*/ 173392 w 355415"/>
              <a:gd name="connsiteY34" fmla="*/ 0 h 366077"/>
              <a:gd name="connsiteX35" fmla="*/ 173392 w 355415"/>
              <a:gd name="connsiteY35" fmla="*/ 38080 h 366077"/>
              <a:gd name="connsiteX36" fmla="*/ 128711 w 355415"/>
              <a:gd name="connsiteY36" fmla="*/ 38080 h 366077"/>
              <a:gd name="connsiteX37" fmla="*/ 128711 w 355415"/>
              <a:gd name="connsiteY37" fmla="*/ 0 h 366077"/>
              <a:gd name="connsiteX38" fmla="*/ 83015 w 355415"/>
              <a:gd name="connsiteY38" fmla="*/ 38080 h 366077"/>
              <a:gd name="connsiteX39" fmla="*/ 83015 w 355415"/>
              <a:gd name="connsiteY39" fmla="*/ 0 h 366077"/>
              <a:gd name="connsiteX40" fmla="*/ 284078 w 355415"/>
              <a:gd name="connsiteY40" fmla="*/ 319365 h 366077"/>
              <a:gd name="connsiteX41" fmla="*/ 64102 w 355415"/>
              <a:gd name="connsiteY41" fmla="*/ 319365 h 366077"/>
              <a:gd name="connsiteX42" fmla="*/ 38715 w 355415"/>
              <a:gd name="connsiteY42" fmla="*/ 292582 h 366077"/>
              <a:gd name="connsiteX43" fmla="*/ 38715 w 355415"/>
              <a:gd name="connsiteY43" fmla="*/ 65371 h 366077"/>
              <a:gd name="connsiteX44" fmla="*/ 62667 w 355415"/>
              <a:gd name="connsiteY44" fmla="*/ 38626 h 366077"/>
              <a:gd name="connsiteX45" fmla="*/ 64102 w 355415"/>
              <a:gd name="connsiteY45" fmla="*/ 38588 h 366077"/>
              <a:gd name="connsiteX46" fmla="*/ 284332 w 355415"/>
              <a:gd name="connsiteY46" fmla="*/ 38588 h 366077"/>
              <a:gd name="connsiteX47" fmla="*/ 309833 w 355415"/>
              <a:gd name="connsiteY47" fmla="*/ 60966 h 366077"/>
              <a:gd name="connsiteX48" fmla="*/ 309719 w 355415"/>
              <a:gd name="connsiteY48" fmla="*/ 65371 h 366077"/>
              <a:gd name="connsiteX49" fmla="*/ 309719 w 355415"/>
              <a:gd name="connsiteY49" fmla="*/ 292582 h 366077"/>
              <a:gd name="connsiteX50" fmla="*/ 286312 w 355415"/>
              <a:gd name="connsiteY50" fmla="*/ 319797 h 366077"/>
              <a:gd name="connsiteX51" fmla="*/ 284332 w 355415"/>
              <a:gd name="connsiteY51" fmla="*/ 319873 h 36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55415" h="366077">
                <a:moveTo>
                  <a:pt x="272654" y="319873"/>
                </a:moveTo>
                <a:lnTo>
                  <a:pt x="272654" y="366077"/>
                </a:lnTo>
                <a:moveTo>
                  <a:pt x="219469" y="319873"/>
                </a:moveTo>
                <a:lnTo>
                  <a:pt x="219469" y="366077"/>
                </a:lnTo>
                <a:moveTo>
                  <a:pt x="173646" y="366077"/>
                </a:moveTo>
                <a:lnTo>
                  <a:pt x="173646" y="319873"/>
                </a:lnTo>
                <a:moveTo>
                  <a:pt x="128965" y="319873"/>
                </a:moveTo>
                <a:lnTo>
                  <a:pt x="128965" y="366077"/>
                </a:lnTo>
                <a:moveTo>
                  <a:pt x="83269" y="319873"/>
                </a:moveTo>
                <a:lnTo>
                  <a:pt x="83269" y="366077"/>
                </a:lnTo>
                <a:moveTo>
                  <a:pt x="38080" y="274938"/>
                </a:moveTo>
                <a:lnTo>
                  <a:pt x="0" y="274938"/>
                </a:lnTo>
                <a:moveTo>
                  <a:pt x="38080" y="228862"/>
                </a:moveTo>
                <a:lnTo>
                  <a:pt x="0" y="228862"/>
                </a:lnTo>
                <a:moveTo>
                  <a:pt x="38080" y="175169"/>
                </a:moveTo>
                <a:lnTo>
                  <a:pt x="0" y="175169"/>
                </a:lnTo>
                <a:moveTo>
                  <a:pt x="38080" y="130234"/>
                </a:moveTo>
                <a:lnTo>
                  <a:pt x="0" y="130234"/>
                </a:lnTo>
                <a:moveTo>
                  <a:pt x="38080" y="84030"/>
                </a:moveTo>
                <a:lnTo>
                  <a:pt x="0" y="84030"/>
                </a:lnTo>
                <a:moveTo>
                  <a:pt x="355415" y="274431"/>
                </a:moveTo>
                <a:lnTo>
                  <a:pt x="309719" y="274431"/>
                </a:lnTo>
                <a:moveTo>
                  <a:pt x="355415" y="228354"/>
                </a:moveTo>
                <a:lnTo>
                  <a:pt x="309719" y="228354"/>
                </a:lnTo>
                <a:moveTo>
                  <a:pt x="355415" y="174661"/>
                </a:moveTo>
                <a:lnTo>
                  <a:pt x="309719" y="174661"/>
                </a:lnTo>
                <a:moveTo>
                  <a:pt x="355415" y="129726"/>
                </a:moveTo>
                <a:lnTo>
                  <a:pt x="309719" y="129726"/>
                </a:lnTo>
                <a:moveTo>
                  <a:pt x="355415" y="83522"/>
                </a:moveTo>
                <a:lnTo>
                  <a:pt x="309719" y="83522"/>
                </a:lnTo>
                <a:moveTo>
                  <a:pt x="272400" y="0"/>
                </a:moveTo>
                <a:lnTo>
                  <a:pt x="272400" y="38080"/>
                </a:lnTo>
                <a:moveTo>
                  <a:pt x="219215" y="0"/>
                </a:moveTo>
                <a:lnTo>
                  <a:pt x="219215" y="38080"/>
                </a:lnTo>
                <a:moveTo>
                  <a:pt x="173392" y="0"/>
                </a:moveTo>
                <a:lnTo>
                  <a:pt x="173392" y="38080"/>
                </a:lnTo>
                <a:moveTo>
                  <a:pt x="128711" y="38080"/>
                </a:moveTo>
                <a:lnTo>
                  <a:pt x="128711" y="0"/>
                </a:lnTo>
                <a:moveTo>
                  <a:pt x="83015" y="38080"/>
                </a:moveTo>
                <a:lnTo>
                  <a:pt x="83015" y="0"/>
                </a:lnTo>
                <a:moveTo>
                  <a:pt x="284078" y="319365"/>
                </a:moveTo>
                <a:lnTo>
                  <a:pt x="64102" y="319365"/>
                </a:lnTo>
                <a:cubicBezTo>
                  <a:pt x="50050" y="318210"/>
                  <a:pt x="39121" y="306672"/>
                  <a:pt x="38715" y="292582"/>
                </a:cubicBezTo>
                <a:lnTo>
                  <a:pt x="38715" y="65371"/>
                </a:lnTo>
                <a:cubicBezTo>
                  <a:pt x="37941" y="51370"/>
                  <a:pt x="48666" y="39400"/>
                  <a:pt x="62667" y="38626"/>
                </a:cubicBezTo>
                <a:cubicBezTo>
                  <a:pt x="63150" y="38600"/>
                  <a:pt x="63619" y="38588"/>
                  <a:pt x="64102" y="38588"/>
                </a:cubicBezTo>
                <a:lnTo>
                  <a:pt x="284332" y="38588"/>
                </a:lnTo>
                <a:cubicBezTo>
                  <a:pt x="297558" y="37725"/>
                  <a:pt x="308970" y="47740"/>
                  <a:pt x="309833" y="60966"/>
                </a:cubicBezTo>
                <a:cubicBezTo>
                  <a:pt x="309935" y="62426"/>
                  <a:pt x="309897" y="63911"/>
                  <a:pt x="309719" y="65371"/>
                </a:cubicBezTo>
                <a:lnTo>
                  <a:pt x="309719" y="292582"/>
                </a:lnTo>
                <a:cubicBezTo>
                  <a:pt x="310772" y="306558"/>
                  <a:pt x="300288" y="318756"/>
                  <a:pt x="286312" y="319797"/>
                </a:cubicBezTo>
                <a:cubicBezTo>
                  <a:pt x="285652" y="319848"/>
                  <a:pt x="284992" y="319873"/>
                  <a:pt x="284332" y="319873"/>
                </a:cubicBezTo>
                <a:close/>
              </a:path>
            </a:pathLst>
          </a:custGeom>
          <a:noFill/>
          <a:ln w="19050" cap="sq">
            <a:gradFill flip="none" rotWithShape="1">
              <a:gsLst>
                <a:gs pos="53400">
                  <a:schemeClr val="accent2"/>
                </a:gs>
                <a:gs pos="0">
                  <a:schemeClr val="accent3"/>
                </a:gs>
                <a:gs pos="100000">
                  <a:srgbClr val="C73ECC"/>
                </a:gs>
              </a:gsLst>
              <a:lin ang="2700000" scaled="1"/>
              <a:tileRect/>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7" name="TextBox 6">
            <a:extLst>
              <a:ext uri="{FF2B5EF4-FFF2-40B4-BE49-F238E27FC236}">
                <a16:creationId xmlns:a16="http://schemas.microsoft.com/office/drawing/2014/main" id="{63F877CC-C0EB-FFA9-A8F8-45F0CDBFA015}"/>
              </a:ext>
            </a:extLst>
          </p:cNvPr>
          <p:cNvSpPr txBox="1"/>
          <p:nvPr/>
        </p:nvSpPr>
        <p:spPr>
          <a:xfrm>
            <a:off x="2919236" y="3576062"/>
            <a:ext cx="2055050"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78D4"/>
                </a:solidFill>
                <a:effectLst/>
                <a:uLnTx/>
                <a:uFillTx/>
                <a:latin typeface="Segoe UI Semibold"/>
                <a:ea typeface="+mn-ea"/>
                <a:cs typeface="Segoe UI"/>
                <a:sym typeface="Segoe UI"/>
                <a:rtl val="0"/>
              </a:rPr>
              <a:t>Operating system</a:t>
            </a:r>
          </a:p>
        </p:txBody>
      </p:sp>
      <p:sp>
        <p:nvSpPr>
          <p:cNvPr id="8" name="TextBox 7">
            <a:extLst>
              <a:ext uri="{FF2B5EF4-FFF2-40B4-BE49-F238E27FC236}">
                <a16:creationId xmlns:a16="http://schemas.microsoft.com/office/drawing/2014/main" id="{5DA1D8A1-E5FD-4005-29B4-7EBF4CE76DE3}"/>
              </a:ext>
            </a:extLst>
          </p:cNvPr>
          <p:cNvSpPr txBox="1"/>
          <p:nvPr/>
        </p:nvSpPr>
        <p:spPr>
          <a:xfrm>
            <a:off x="3001414" y="3995080"/>
            <a:ext cx="1890694" cy="33855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Segoe UI"/>
                <a:ea typeface="+mn-ea"/>
                <a:cs typeface="Segoe UI"/>
                <a:sym typeface="Segoe UI"/>
                <a:rtl val="0"/>
              </a:rPr>
              <a:t>that’s secure, easy to manage,</a:t>
            </a:r>
            <a:br>
              <a:rPr kumimoji="0" lang="en-US" sz="1100" b="0" i="0" u="none" strike="noStrike" kern="0" cap="none" spc="0" normalizeH="0" baseline="0" noProof="0">
                <a:ln>
                  <a:noFill/>
                </a:ln>
                <a:solidFill>
                  <a:srgbClr val="000000"/>
                </a:solidFill>
                <a:effectLst/>
                <a:uLnTx/>
                <a:uFillTx/>
                <a:latin typeface="Segoe UI"/>
                <a:ea typeface="+mn-ea"/>
                <a:cs typeface="Segoe UI"/>
                <a:sym typeface="Segoe UI"/>
                <a:rtl val="0"/>
              </a:rPr>
            </a:br>
            <a:r>
              <a:rPr kumimoji="0" lang="en-US" sz="1100" b="0" i="0" u="none" strike="noStrike" kern="0" cap="none" spc="0" normalizeH="0" baseline="0" noProof="0">
                <a:ln>
                  <a:noFill/>
                </a:ln>
                <a:solidFill>
                  <a:srgbClr val="000000"/>
                </a:solidFill>
                <a:effectLst/>
                <a:uLnTx/>
                <a:uFillTx/>
                <a:latin typeface="Segoe UI"/>
                <a:ea typeface="+mn-ea"/>
                <a:cs typeface="Segoe UI"/>
                <a:sym typeface="Segoe UI"/>
                <a:rtl val="0"/>
              </a:rPr>
              <a:t>update, and use</a:t>
            </a:r>
          </a:p>
        </p:txBody>
      </p:sp>
      <p:sp>
        <p:nvSpPr>
          <p:cNvPr id="9" name="Freeform 23" descr="Icon representing security">
            <a:extLst>
              <a:ext uri="{FF2B5EF4-FFF2-40B4-BE49-F238E27FC236}">
                <a16:creationId xmlns:a16="http://schemas.microsoft.com/office/drawing/2014/main" id="{5DE74F39-1189-7D0E-2905-F758E3D50BAE}"/>
              </a:ext>
              <a:ext uri="{C183D7F6-B498-43B3-948B-1728B52AA6E4}">
                <adec:decorative xmlns:adec="http://schemas.microsoft.com/office/drawing/2017/decorative" val="0"/>
              </a:ext>
            </a:extLst>
          </p:cNvPr>
          <p:cNvSpPr/>
          <p:nvPr/>
        </p:nvSpPr>
        <p:spPr>
          <a:xfrm>
            <a:off x="5882813" y="2967241"/>
            <a:ext cx="437547" cy="463523"/>
          </a:xfrm>
          <a:custGeom>
            <a:avLst/>
            <a:gdLst>
              <a:gd name="connsiteX0" fmla="*/ 322793 w 345263"/>
              <a:gd name="connsiteY0" fmla="*/ 68298 h 364942"/>
              <a:gd name="connsiteX1" fmla="*/ 272019 w 345263"/>
              <a:gd name="connsiteY1" fmla="*/ 59667 h 364942"/>
              <a:gd name="connsiteX2" fmla="*/ 224800 w 345263"/>
              <a:gd name="connsiteY2" fmla="*/ 38088 h 364942"/>
              <a:gd name="connsiteX3" fmla="*/ 200429 w 345263"/>
              <a:gd name="connsiteY3" fmla="*/ 26537 h 364942"/>
              <a:gd name="connsiteX4" fmla="*/ 173646 w 345263"/>
              <a:gd name="connsiteY4" fmla="*/ 22856 h 364942"/>
              <a:gd name="connsiteX5" fmla="*/ 122872 w 345263"/>
              <a:gd name="connsiteY5" fmla="*/ 38088 h 364942"/>
              <a:gd name="connsiteX6" fmla="*/ 75780 w 345263"/>
              <a:gd name="connsiteY6" fmla="*/ 59667 h 364942"/>
              <a:gd name="connsiteX7" fmla="*/ 25006 w 345263"/>
              <a:gd name="connsiteY7" fmla="*/ 68298 h 364942"/>
              <a:gd name="connsiteX8" fmla="*/ 25006 w 345263"/>
              <a:gd name="connsiteY8" fmla="*/ 137223 h 364942"/>
              <a:gd name="connsiteX9" fmla="*/ 30972 w 345263"/>
              <a:gd name="connsiteY9" fmla="*/ 180888 h 364942"/>
              <a:gd name="connsiteX10" fmla="*/ 47473 w 345263"/>
              <a:gd name="connsiteY10" fmla="*/ 220746 h 364942"/>
              <a:gd name="connsiteX11" fmla="*/ 72860 w 345263"/>
              <a:gd name="connsiteY11" fmla="*/ 256541 h 364942"/>
              <a:gd name="connsiteX12" fmla="*/ 103832 w 345263"/>
              <a:gd name="connsiteY12" fmla="*/ 288274 h 364942"/>
              <a:gd name="connsiteX13" fmla="*/ 138485 w 345263"/>
              <a:gd name="connsiteY13" fmla="*/ 315819 h 364942"/>
              <a:gd name="connsiteX14" fmla="*/ 175169 w 345263"/>
              <a:gd name="connsiteY14" fmla="*/ 339048 h 364942"/>
              <a:gd name="connsiteX15" fmla="*/ 211726 w 345263"/>
              <a:gd name="connsiteY15" fmla="*/ 315819 h 364942"/>
              <a:gd name="connsiteX16" fmla="*/ 246633 w 345263"/>
              <a:gd name="connsiteY16" fmla="*/ 288274 h 364942"/>
              <a:gd name="connsiteX17" fmla="*/ 277477 w 345263"/>
              <a:gd name="connsiteY17" fmla="*/ 256668 h 364942"/>
              <a:gd name="connsiteX18" fmla="*/ 302864 w 345263"/>
              <a:gd name="connsiteY18" fmla="*/ 220746 h 364942"/>
              <a:gd name="connsiteX19" fmla="*/ 319239 w 345263"/>
              <a:gd name="connsiteY19" fmla="*/ 180888 h 364942"/>
              <a:gd name="connsiteX20" fmla="*/ 325332 w 345263"/>
              <a:gd name="connsiteY20" fmla="*/ 137223 h 364942"/>
              <a:gd name="connsiteX21" fmla="*/ 173138 w 345263"/>
              <a:gd name="connsiteY21" fmla="*/ 7 h 364942"/>
              <a:gd name="connsiteX22" fmla="*/ 190655 w 345263"/>
              <a:gd name="connsiteY22" fmla="*/ 1023 h 364942"/>
              <a:gd name="connsiteX23" fmla="*/ 206649 w 345263"/>
              <a:gd name="connsiteY23" fmla="*/ 4577 h 364942"/>
              <a:gd name="connsiteX24" fmla="*/ 222134 w 345263"/>
              <a:gd name="connsiteY24" fmla="*/ 10670 h 364942"/>
              <a:gd name="connsiteX25" fmla="*/ 237367 w 345263"/>
              <a:gd name="connsiteY25" fmla="*/ 19302 h 364942"/>
              <a:gd name="connsiteX26" fmla="*/ 262753 w 345263"/>
              <a:gd name="connsiteY26" fmla="*/ 31995 h 364942"/>
              <a:gd name="connsiteX27" fmla="*/ 289029 w 345263"/>
              <a:gd name="connsiteY27" fmla="*/ 40119 h 364942"/>
              <a:gd name="connsiteX28" fmla="*/ 316320 w 345263"/>
              <a:gd name="connsiteY28" fmla="*/ 44054 h 364942"/>
              <a:gd name="connsiteX29" fmla="*/ 345261 w 345263"/>
              <a:gd name="connsiteY29" fmla="*/ 45069 h 364942"/>
              <a:gd name="connsiteX30" fmla="*/ 345261 w 345263"/>
              <a:gd name="connsiteY30" fmla="*/ 136588 h 364942"/>
              <a:gd name="connsiteX31" fmla="*/ 338787 w 345263"/>
              <a:gd name="connsiteY31" fmla="*/ 186092 h 364942"/>
              <a:gd name="connsiteX32" fmla="*/ 320635 w 345263"/>
              <a:gd name="connsiteY32" fmla="*/ 230519 h 364942"/>
              <a:gd name="connsiteX33" fmla="*/ 293218 w 345263"/>
              <a:gd name="connsiteY33" fmla="*/ 270123 h 364942"/>
              <a:gd name="connsiteX34" fmla="*/ 258819 w 345263"/>
              <a:gd name="connsiteY34" fmla="*/ 305029 h 364942"/>
              <a:gd name="connsiteX35" fmla="*/ 219850 w 345263"/>
              <a:gd name="connsiteY35" fmla="*/ 335621 h 364942"/>
              <a:gd name="connsiteX36" fmla="*/ 178216 w 345263"/>
              <a:gd name="connsiteY36" fmla="*/ 361642 h 364942"/>
              <a:gd name="connsiteX37" fmla="*/ 172631 w 345263"/>
              <a:gd name="connsiteY37" fmla="*/ 364942 h 364942"/>
              <a:gd name="connsiteX38" fmla="*/ 167046 w 345263"/>
              <a:gd name="connsiteY38" fmla="*/ 361642 h 364942"/>
              <a:gd name="connsiteX39" fmla="*/ 125792 w 345263"/>
              <a:gd name="connsiteY39" fmla="*/ 335621 h 364942"/>
              <a:gd name="connsiteX40" fmla="*/ 86569 w 345263"/>
              <a:gd name="connsiteY40" fmla="*/ 305156 h 364942"/>
              <a:gd name="connsiteX41" fmla="*/ 52170 w 345263"/>
              <a:gd name="connsiteY41" fmla="*/ 270123 h 364942"/>
              <a:gd name="connsiteX42" fmla="*/ 24879 w 345263"/>
              <a:gd name="connsiteY42" fmla="*/ 230646 h 364942"/>
              <a:gd name="connsiteX43" fmla="*/ 6728 w 345263"/>
              <a:gd name="connsiteY43" fmla="*/ 186092 h 364942"/>
              <a:gd name="connsiteX44" fmla="*/ 0 w 345263"/>
              <a:gd name="connsiteY44" fmla="*/ 136588 h 364942"/>
              <a:gd name="connsiteX45" fmla="*/ 0 w 345263"/>
              <a:gd name="connsiteY45" fmla="*/ 45069 h 364942"/>
              <a:gd name="connsiteX46" fmla="*/ 29068 w 345263"/>
              <a:gd name="connsiteY46" fmla="*/ 44054 h 364942"/>
              <a:gd name="connsiteX47" fmla="*/ 56359 w 345263"/>
              <a:gd name="connsiteY47" fmla="*/ 40119 h 364942"/>
              <a:gd name="connsiteX48" fmla="*/ 82634 w 345263"/>
              <a:gd name="connsiteY48" fmla="*/ 31995 h 364942"/>
              <a:gd name="connsiteX49" fmla="*/ 108021 w 345263"/>
              <a:gd name="connsiteY49" fmla="*/ 19302 h 364942"/>
              <a:gd name="connsiteX50" fmla="*/ 171488 w 345263"/>
              <a:gd name="connsiteY50" fmla="*/ 7 h 36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5263" h="364942">
                <a:moveTo>
                  <a:pt x="322793" y="68298"/>
                </a:moveTo>
                <a:cubicBezTo>
                  <a:pt x="305594" y="67371"/>
                  <a:pt x="288559" y="64477"/>
                  <a:pt x="272019" y="59667"/>
                </a:cubicBezTo>
                <a:cubicBezTo>
                  <a:pt x="255353" y="54691"/>
                  <a:pt x="239461" y="47430"/>
                  <a:pt x="224800" y="38088"/>
                </a:cubicBezTo>
                <a:cubicBezTo>
                  <a:pt x="217286" y="33061"/>
                  <a:pt x="209073" y="29177"/>
                  <a:pt x="200429" y="26537"/>
                </a:cubicBezTo>
                <a:cubicBezTo>
                  <a:pt x="191709" y="24125"/>
                  <a:pt x="182696" y="22881"/>
                  <a:pt x="173646" y="22856"/>
                </a:cubicBezTo>
                <a:cubicBezTo>
                  <a:pt x="155545" y="22513"/>
                  <a:pt x="137800" y="27844"/>
                  <a:pt x="122872" y="38088"/>
                </a:cubicBezTo>
                <a:cubicBezTo>
                  <a:pt x="108262" y="47455"/>
                  <a:pt x="92408" y="54716"/>
                  <a:pt x="75780" y="59667"/>
                </a:cubicBezTo>
                <a:cubicBezTo>
                  <a:pt x="59240" y="64464"/>
                  <a:pt x="42206" y="67359"/>
                  <a:pt x="25006" y="68298"/>
                </a:cubicBezTo>
                <a:lnTo>
                  <a:pt x="25006" y="137223"/>
                </a:lnTo>
                <a:cubicBezTo>
                  <a:pt x="24917" y="151986"/>
                  <a:pt x="26923" y="166684"/>
                  <a:pt x="30972" y="180888"/>
                </a:cubicBezTo>
                <a:cubicBezTo>
                  <a:pt x="34869" y="194775"/>
                  <a:pt x="40416" y="208166"/>
                  <a:pt x="47473" y="220746"/>
                </a:cubicBezTo>
                <a:cubicBezTo>
                  <a:pt x="54836" y="233413"/>
                  <a:pt x="63340" y="245396"/>
                  <a:pt x="72860" y="256541"/>
                </a:cubicBezTo>
                <a:cubicBezTo>
                  <a:pt x="82469" y="267800"/>
                  <a:pt x="92814" y="278399"/>
                  <a:pt x="103832" y="288274"/>
                </a:cubicBezTo>
                <a:cubicBezTo>
                  <a:pt x="114825" y="298137"/>
                  <a:pt x="126401" y="307340"/>
                  <a:pt x="138485" y="315819"/>
                </a:cubicBezTo>
                <a:cubicBezTo>
                  <a:pt x="150544" y="324197"/>
                  <a:pt x="162729" y="331939"/>
                  <a:pt x="175169" y="339048"/>
                </a:cubicBezTo>
                <a:cubicBezTo>
                  <a:pt x="187520" y="332104"/>
                  <a:pt x="199706" y="324362"/>
                  <a:pt x="211726" y="315819"/>
                </a:cubicBezTo>
                <a:cubicBezTo>
                  <a:pt x="223861" y="307289"/>
                  <a:pt x="235513" y="298099"/>
                  <a:pt x="246633" y="288274"/>
                </a:cubicBezTo>
                <a:cubicBezTo>
                  <a:pt x="257676" y="278500"/>
                  <a:pt x="267983" y="267939"/>
                  <a:pt x="277477" y="256668"/>
                </a:cubicBezTo>
                <a:cubicBezTo>
                  <a:pt x="287100" y="245561"/>
                  <a:pt x="295604" y="233528"/>
                  <a:pt x="302864" y="220746"/>
                </a:cubicBezTo>
                <a:cubicBezTo>
                  <a:pt x="309897" y="208166"/>
                  <a:pt x="315393" y="194775"/>
                  <a:pt x="319239" y="180888"/>
                </a:cubicBezTo>
                <a:cubicBezTo>
                  <a:pt x="323098" y="166646"/>
                  <a:pt x="325141" y="151973"/>
                  <a:pt x="325332" y="137223"/>
                </a:cubicBezTo>
                <a:close/>
                <a:moveTo>
                  <a:pt x="173138" y="7"/>
                </a:moveTo>
                <a:cubicBezTo>
                  <a:pt x="178990" y="-56"/>
                  <a:pt x="184841" y="287"/>
                  <a:pt x="190655" y="1023"/>
                </a:cubicBezTo>
                <a:cubicBezTo>
                  <a:pt x="196075" y="1759"/>
                  <a:pt x="201432" y="2940"/>
                  <a:pt x="206649" y="4577"/>
                </a:cubicBezTo>
                <a:cubicBezTo>
                  <a:pt x="211942" y="6278"/>
                  <a:pt x="217108" y="8309"/>
                  <a:pt x="222134" y="10670"/>
                </a:cubicBezTo>
                <a:cubicBezTo>
                  <a:pt x="227427" y="13158"/>
                  <a:pt x="232518" y="16039"/>
                  <a:pt x="237367" y="19302"/>
                </a:cubicBezTo>
                <a:cubicBezTo>
                  <a:pt x="245427" y="24290"/>
                  <a:pt x="253919" y="28542"/>
                  <a:pt x="262753" y="31995"/>
                </a:cubicBezTo>
                <a:cubicBezTo>
                  <a:pt x="271245" y="35486"/>
                  <a:pt x="280042" y="38202"/>
                  <a:pt x="289029" y="40119"/>
                </a:cubicBezTo>
                <a:cubicBezTo>
                  <a:pt x="298028" y="42010"/>
                  <a:pt x="307142" y="43330"/>
                  <a:pt x="316320" y="44054"/>
                </a:cubicBezTo>
                <a:cubicBezTo>
                  <a:pt x="325713" y="44054"/>
                  <a:pt x="335360" y="45069"/>
                  <a:pt x="345261" y="45069"/>
                </a:cubicBezTo>
                <a:lnTo>
                  <a:pt x="345261" y="136588"/>
                </a:lnTo>
                <a:cubicBezTo>
                  <a:pt x="345350" y="153305"/>
                  <a:pt x="343166" y="169959"/>
                  <a:pt x="338787" y="186092"/>
                </a:cubicBezTo>
                <a:cubicBezTo>
                  <a:pt x="334573" y="201591"/>
                  <a:pt x="328480" y="216506"/>
                  <a:pt x="320635" y="230519"/>
                </a:cubicBezTo>
                <a:cubicBezTo>
                  <a:pt x="312791" y="244571"/>
                  <a:pt x="303601" y="257836"/>
                  <a:pt x="293218" y="270123"/>
                </a:cubicBezTo>
                <a:cubicBezTo>
                  <a:pt x="282631" y="282587"/>
                  <a:pt x="271131" y="294266"/>
                  <a:pt x="258819" y="305029"/>
                </a:cubicBezTo>
                <a:cubicBezTo>
                  <a:pt x="246125" y="315692"/>
                  <a:pt x="233432" y="325974"/>
                  <a:pt x="219850" y="335621"/>
                </a:cubicBezTo>
                <a:cubicBezTo>
                  <a:pt x="206458" y="345052"/>
                  <a:pt x="192559" y="353747"/>
                  <a:pt x="178216" y="361642"/>
                </a:cubicBezTo>
                <a:lnTo>
                  <a:pt x="172631" y="364942"/>
                </a:lnTo>
                <a:lnTo>
                  <a:pt x="167046" y="361642"/>
                </a:lnTo>
                <a:cubicBezTo>
                  <a:pt x="153209" y="353645"/>
                  <a:pt x="139374" y="345014"/>
                  <a:pt x="125792" y="335621"/>
                </a:cubicBezTo>
                <a:cubicBezTo>
                  <a:pt x="112146" y="326215"/>
                  <a:pt x="99059" y="316047"/>
                  <a:pt x="86569" y="305156"/>
                </a:cubicBezTo>
                <a:cubicBezTo>
                  <a:pt x="74155" y="294443"/>
                  <a:pt x="62655" y="282727"/>
                  <a:pt x="52170" y="270123"/>
                </a:cubicBezTo>
                <a:cubicBezTo>
                  <a:pt x="41863" y="257836"/>
                  <a:pt x="32724" y="244622"/>
                  <a:pt x="24879" y="230646"/>
                </a:cubicBezTo>
                <a:cubicBezTo>
                  <a:pt x="17022" y="216595"/>
                  <a:pt x="10929" y="201629"/>
                  <a:pt x="6728" y="186092"/>
                </a:cubicBezTo>
                <a:cubicBezTo>
                  <a:pt x="2348" y="169946"/>
                  <a:pt x="89" y="153305"/>
                  <a:pt x="0" y="136588"/>
                </a:cubicBezTo>
                <a:lnTo>
                  <a:pt x="0" y="45069"/>
                </a:lnTo>
                <a:cubicBezTo>
                  <a:pt x="10028" y="45069"/>
                  <a:pt x="19675" y="45069"/>
                  <a:pt x="29068" y="44054"/>
                </a:cubicBezTo>
                <a:cubicBezTo>
                  <a:pt x="38245" y="43330"/>
                  <a:pt x="47359" y="42010"/>
                  <a:pt x="56359" y="40119"/>
                </a:cubicBezTo>
                <a:cubicBezTo>
                  <a:pt x="65346" y="38202"/>
                  <a:pt x="74142" y="35486"/>
                  <a:pt x="82634" y="31995"/>
                </a:cubicBezTo>
                <a:cubicBezTo>
                  <a:pt x="91469" y="28542"/>
                  <a:pt x="99961" y="24290"/>
                  <a:pt x="108021" y="19302"/>
                </a:cubicBezTo>
                <a:cubicBezTo>
                  <a:pt x="126769" y="6659"/>
                  <a:pt x="148881" y="-68"/>
                  <a:pt x="171488" y="7"/>
                </a:cubicBezTo>
                <a:close/>
              </a:path>
            </a:pathLst>
          </a:custGeom>
          <a:gradFill flip="none" rotWithShape="1">
            <a:gsLst>
              <a:gs pos="53400">
                <a:schemeClr val="accent2"/>
              </a:gs>
              <a:gs pos="0">
                <a:schemeClr val="accent3"/>
              </a:gs>
              <a:gs pos="100000">
                <a:srgbClr val="C73ECC"/>
              </a:gs>
            </a:gsLst>
            <a:lin ang="2700000" scaled="1"/>
            <a:tileRect/>
          </a:gradFill>
          <a:ln w="126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0" name="TextBox 9">
            <a:extLst>
              <a:ext uri="{FF2B5EF4-FFF2-40B4-BE49-F238E27FC236}">
                <a16:creationId xmlns:a16="http://schemas.microsoft.com/office/drawing/2014/main" id="{470E6900-C41D-72CF-E5B4-889739141699}"/>
              </a:ext>
            </a:extLst>
          </p:cNvPr>
          <p:cNvSpPr txBox="1"/>
          <p:nvPr/>
        </p:nvSpPr>
        <p:spPr>
          <a:xfrm>
            <a:off x="5636785" y="3576062"/>
            <a:ext cx="929742"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78D4"/>
                </a:solidFill>
                <a:effectLst/>
                <a:uLnTx/>
                <a:uFillTx/>
                <a:latin typeface="Segoe UI Semibold"/>
                <a:ea typeface="+mn-ea"/>
                <a:cs typeface="Segoe UI"/>
                <a:sym typeface="Segoe UI"/>
                <a:rtl val="0"/>
              </a:rPr>
              <a:t>Security</a:t>
            </a:r>
          </a:p>
        </p:txBody>
      </p:sp>
      <p:sp>
        <p:nvSpPr>
          <p:cNvPr id="11" name="TextBox 10">
            <a:extLst>
              <a:ext uri="{FF2B5EF4-FFF2-40B4-BE49-F238E27FC236}">
                <a16:creationId xmlns:a16="http://schemas.microsoft.com/office/drawing/2014/main" id="{37F4C0AF-2823-2653-CAF2-6B40B06D7177}"/>
              </a:ext>
            </a:extLst>
          </p:cNvPr>
          <p:cNvSpPr txBox="1"/>
          <p:nvPr/>
        </p:nvSpPr>
        <p:spPr>
          <a:xfrm>
            <a:off x="5279105" y="3995080"/>
            <a:ext cx="1645102" cy="50783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Segoe UI"/>
                <a:ea typeface="+mn-ea"/>
                <a:cs typeface="Segoe UI"/>
                <a:sym typeface="Segoe UI"/>
                <a:rtl val="0"/>
              </a:rPr>
              <a:t>that defends against cyberattacks across multiple platforms</a:t>
            </a:r>
          </a:p>
        </p:txBody>
      </p:sp>
      <p:sp>
        <p:nvSpPr>
          <p:cNvPr id="12" name="Freeform 24" descr="Icon representing management">
            <a:extLst>
              <a:ext uri="{FF2B5EF4-FFF2-40B4-BE49-F238E27FC236}">
                <a16:creationId xmlns:a16="http://schemas.microsoft.com/office/drawing/2014/main" id="{D6BA65A1-C558-46E6-C299-1C9A3A0CFCED}"/>
              </a:ext>
              <a:ext uri="{C183D7F6-B498-43B3-948B-1728B52AA6E4}">
                <adec:decorative xmlns:adec="http://schemas.microsoft.com/office/drawing/2017/decorative" val="0"/>
              </a:ext>
            </a:extLst>
          </p:cNvPr>
          <p:cNvSpPr/>
          <p:nvPr/>
        </p:nvSpPr>
        <p:spPr>
          <a:xfrm>
            <a:off x="7999465" y="2966388"/>
            <a:ext cx="472210" cy="466053"/>
          </a:xfrm>
          <a:custGeom>
            <a:avLst/>
            <a:gdLst>
              <a:gd name="connsiteX0" fmla="*/ 145315 w 365054"/>
              <a:gd name="connsiteY0" fmla="*/ 88106 h 360294"/>
              <a:gd name="connsiteX1" fmla="*/ 132622 w 365054"/>
              <a:gd name="connsiteY1" fmla="*/ 62720 h 360294"/>
              <a:gd name="connsiteX2" fmla="*/ 61412 w 365054"/>
              <a:gd name="connsiteY2" fmla="*/ 132914 h 360294"/>
              <a:gd name="connsiteX3" fmla="*/ 88957 w 365054"/>
              <a:gd name="connsiteY3" fmla="*/ 143196 h 360294"/>
              <a:gd name="connsiteX4" fmla="*/ 61412 w 365054"/>
              <a:gd name="connsiteY4" fmla="*/ 230018 h 360294"/>
              <a:gd name="connsiteX5" fmla="*/ 90099 w 365054"/>
              <a:gd name="connsiteY5" fmla="*/ 218594 h 360294"/>
              <a:gd name="connsiteX6" fmla="*/ 133764 w 365054"/>
              <a:gd name="connsiteY6" fmla="*/ 301355 h 360294"/>
              <a:gd name="connsiteX7" fmla="*/ 146458 w 365054"/>
              <a:gd name="connsiteY7" fmla="*/ 271906 h 360294"/>
              <a:gd name="connsiteX8" fmla="*/ 236074 w 365054"/>
              <a:gd name="connsiteY8" fmla="*/ 300213 h 360294"/>
              <a:gd name="connsiteX9" fmla="*/ 221222 w 365054"/>
              <a:gd name="connsiteY9" fmla="*/ 270764 h 360294"/>
              <a:gd name="connsiteX10" fmla="*/ 274027 w 365054"/>
              <a:gd name="connsiteY10" fmla="*/ 217452 h 360294"/>
              <a:gd name="connsiteX11" fmla="*/ 306268 w 365054"/>
              <a:gd name="connsiteY11" fmla="*/ 230145 h 360294"/>
              <a:gd name="connsiteX12" fmla="*/ 307410 w 365054"/>
              <a:gd name="connsiteY12" fmla="*/ 133676 h 360294"/>
              <a:gd name="connsiteX13" fmla="*/ 275169 w 365054"/>
              <a:gd name="connsiteY13" fmla="*/ 143957 h 360294"/>
              <a:gd name="connsiteX14" fmla="*/ 231123 w 365054"/>
              <a:gd name="connsiteY14" fmla="*/ 63227 h 360294"/>
              <a:gd name="connsiteX15" fmla="*/ 221984 w 365054"/>
              <a:gd name="connsiteY15" fmla="*/ 89249 h 360294"/>
              <a:gd name="connsiteX16" fmla="*/ 348918 w 365054"/>
              <a:gd name="connsiteY16" fmla="*/ 105116 h 360294"/>
              <a:gd name="connsiteX17" fmla="*/ 263872 w 365054"/>
              <a:gd name="connsiteY17" fmla="*/ 18927 h 360294"/>
              <a:gd name="connsiteX18" fmla="*/ 121325 w 365054"/>
              <a:gd name="connsiteY18" fmla="*/ 349971 h 360294"/>
              <a:gd name="connsiteX19" fmla="*/ 182253 w 365054"/>
              <a:gd name="connsiteY19" fmla="*/ 360253 h 360294"/>
              <a:gd name="connsiteX20" fmla="*/ 365013 w 365054"/>
              <a:gd name="connsiteY20" fmla="*/ 185147 h 360294"/>
              <a:gd name="connsiteX21" fmla="*/ 355772 w 365054"/>
              <a:gd name="connsiteY21" fmla="*/ 124409 h 360294"/>
              <a:gd name="connsiteX22" fmla="*/ 243182 w 365054"/>
              <a:gd name="connsiteY22" fmla="*/ 10169 h 360294"/>
              <a:gd name="connsiteX23" fmla="*/ 182253 w 365054"/>
              <a:gd name="connsiteY23" fmla="*/ 14 h 360294"/>
              <a:gd name="connsiteX24" fmla="*/ 14 w 365054"/>
              <a:gd name="connsiteY24" fmla="*/ 177735 h 360294"/>
              <a:gd name="connsiteX25" fmla="*/ 104189 w 365054"/>
              <a:gd name="connsiteY25" fmla="*/ 343244 h 360294"/>
              <a:gd name="connsiteX26" fmla="*/ 82356 w 365054"/>
              <a:gd name="connsiteY26" fmla="*/ 180006 h 360294"/>
              <a:gd name="connsiteX27" fmla="*/ 180971 w 365054"/>
              <a:gd name="connsiteY27" fmla="*/ 78599 h 360294"/>
              <a:gd name="connsiteX28" fmla="*/ 282379 w 365054"/>
              <a:gd name="connsiteY28" fmla="*/ 177214 h 360294"/>
              <a:gd name="connsiteX29" fmla="*/ 183764 w 365054"/>
              <a:gd name="connsiteY29" fmla="*/ 278621 h 360294"/>
              <a:gd name="connsiteX30" fmla="*/ 182380 w 365054"/>
              <a:gd name="connsiteY30" fmla="*/ 278634 h 360294"/>
              <a:gd name="connsiteX31" fmla="*/ 82103 w 365054"/>
              <a:gd name="connsiteY31" fmla="*/ 180146 h 360294"/>
              <a:gd name="connsiteX32" fmla="*/ 82103 w 365054"/>
              <a:gd name="connsiteY32" fmla="*/ 180006 h 36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65054" h="360294">
                <a:moveTo>
                  <a:pt x="145315" y="88106"/>
                </a:moveTo>
                <a:lnTo>
                  <a:pt x="132622" y="62720"/>
                </a:lnTo>
                <a:moveTo>
                  <a:pt x="61412" y="132914"/>
                </a:moveTo>
                <a:lnTo>
                  <a:pt x="88957" y="143196"/>
                </a:lnTo>
                <a:moveTo>
                  <a:pt x="61412" y="230018"/>
                </a:moveTo>
                <a:lnTo>
                  <a:pt x="90099" y="218594"/>
                </a:lnTo>
                <a:moveTo>
                  <a:pt x="133764" y="301355"/>
                </a:moveTo>
                <a:lnTo>
                  <a:pt x="146458" y="271906"/>
                </a:lnTo>
                <a:moveTo>
                  <a:pt x="236074" y="300213"/>
                </a:moveTo>
                <a:lnTo>
                  <a:pt x="221222" y="270764"/>
                </a:lnTo>
                <a:moveTo>
                  <a:pt x="274027" y="217452"/>
                </a:moveTo>
                <a:lnTo>
                  <a:pt x="306268" y="230145"/>
                </a:lnTo>
                <a:moveTo>
                  <a:pt x="307410" y="133676"/>
                </a:moveTo>
                <a:lnTo>
                  <a:pt x="275169" y="143957"/>
                </a:lnTo>
                <a:moveTo>
                  <a:pt x="231123" y="63227"/>
                </a:moveTo>
                <a:lnTo>
                  <a:pt x="221984" y="89249"/>
                </a:lnTo>
                <a:moveTo>
                  <a:pt x="348918" y="105116"/>
                </a:moveTo>
                <a:cubicBezTo>
                  <a:pt x="331172" y="67568"/>
                  <a:pt x="301178" y="37181"/>
                  <a:pt x="263872" y="18927"/>
                </a:cubicBezTo>
                <a:moveTo>
                  <a:pt x="121325" y="349971"/>
                </a:moveTo>
                <a:cubicBezTo>
                  <a:pt x="140860" y="356990"/>
                  <a:pt x="161500" y="360468"/>
                  <a:pt x="182253" y="360253"/>
                </a:cubicBezTo>
                <a:cubicBezTo>
                  <a:pt x="281071" y="362372"/>
                  <a:pt x="362906" y="283965"/>
                  <a:pt x="365013" y="185147"/>
                </a:cubicBezTo>
                <a:cubicBezTo>
                  <a:pt x="365457" y="164521"/>
                  <a:pt x="362335" y="143970"/>
                  <a:pt x="355772" y="124409"/>
                </a:cubicBezTo>
                <a:moveTo>
                  <a:pt x="243182" y="10169"/>
                </a:moveTo>
                <a:cubicBezTo>
                  <a:pt x="223583" y="3378"/>
                  <a:pt x="202994" y="-49"/>
                  <a:pt x="182253" y="14"/>
                </a:cubicBezTo>
                <a:cubicBezTo>
                  <a:pt x="82851" y="-1229"/>
                  <a:pt x="1258" y="78332"/>
                  <a:pt x="14" y="177735"/>
                </a:cubicBezTo>
                <a:cubicBezTo>
                  <a:pt x="-874" y="248601"/>
                  <a:pt x="39910" y="313388"/>
                  <a:pt x="104189" y="343244"/>
                </a:cubicBezTo>
                <a:moveTo>
                  <a:pt x="82356" y="180006"/>
                </a:moveTo>
                <a:cubicBezTo>
                  <a:pt x="81582" y="124765"/>
                  <a:pt x="125742" y="79373"/>
                  <a:pt x="180971" y="78599"/>
                </a:cubicBezTo>
                <a:cubicBezTo>
                  <a:pt x="236213" y="77825"/>
                  <a:pt x="281617" y="121972"/>
                  <a:pt x="282379" y="177214"/>
                </a:cubicBezTo>
                <a:cubicBezTo>
                  <a:pt x="283153" y="232455"/>
                  <a:pt x="239006" y="277847"/>
                  <a:pt x="183764" y="278621"/>
                </a:cubicBezTo>
                <a:cubicBezTo>
                  <a:pt x="183307" y="278634"/>
                  <a:pt x="182837" y="278634"/>
                  <a:pt x="182380" y="278634"/>
                </a:cubicBezTo>
                <a:cubicBezTo>
                  <a:pt x="127494" y="279129"/>
                  <a:pt x="82598" y="235032"/>
                  <a:pt x="82103" y="180146"/>
                </a:cubicBezTo>
                <a:cubicBezTo>
                  <a:pt x="82103" y="180095"/>
                  <a:pt x="82103" y="180057"/>
                  <a:pt x="82103" y="180006"/>
                </a:cubicBezTo>
                <a:close/>
              </a:path>
            </a:pathLst>
          </a:custGeom>
          <a:noFill/>
          <a:ln w="19050" cap="sq">
            <a:gradFill flip="none" rotWithShape="1">
              <a:gsLst>
                <a:gs pos="0">
                  <a:schemeClr val="accent3"/>
                </a:gs>
                <a:gs pos="49000">
                  <a:schemeClr val="accent2"/>
                </a:gs>
                <a:gs pos="100000">
                  <a:srgbClr val="C73ECC"/>
                </a:gs>
              </a:gsLst>
              <a:lin ang="2700000" scaled="1"/>
              <a:tileRect/>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3" name="TextBox 12">
            <a:extLst>
              <a:ext uri="{FF2B5EF4-FFF2-40B4-BE49-F238E27FC236}">
                <a16:creationId xmlns:a16="http://schemas.microsoft.com/office/drawing/2014/main" id="{E4DE2EA1-C00A-59C8-59F2-ECF54B83B886}"/>
              </a:ext>
            </a:extLst>
          </p:cNvPr>
          <p:cNvSpPr txBox="1"/>
          <p:nvPr/>
        </p:nvSpPr>
        <p:spPr>
          <a:xfrm>
            <a:off x="7459717" y="3576062"/>
            <a:ext cx="1551707"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78D4"/>
                </a:solidFill>
                <a:effectLst/>
                <a:uLnTx/>
                <a:uFillTx/>
                <a:latin typeface="Segoe UI Semibold"/>
                <a:ea typeface="+mn-ea"/>
                <a:cs typeface="Segoe UI"/>
                <a:sym typeface="Segoe UI"/>
                <a:rtl val="0"/>
              </a:rPr>
              <a:t>Management</a:t>
            </a:r>
          </a:p>
        </p:txBody>
      </p:sp>
      <p:sp>
        <p:nvSpPr>
          <p:cNvPr id="15" name="TextBox 14">
            <a:extLst>
              <a:ext uri="{FF2B5EF4-FFF2-40B4-BE49-F238E27FC236}">
                <a16:creationId xmlns:a16="http://schemas.microsoft.com/office/drawing/2014/main" id="{F5251E3E-5ED5-4B7A-EDAD-39E3A62094B2}"/>
              </a:ext>
            </a:extLst>
          </p:cNvPr>
          <p:cNvSpPr txBox="1"/>
          <p:nvPr/>
        </p:nvSpPr>
        <p:spPr>
          <a:xfrm>
            <a:off x="7357834" y="3995080"/>
            <a:ext cx="1755472" cy="50783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Segoe UI"/>
                <a:ea typeface="+mn-ea"/>
                <a:cs typeface="Segoe UI"/>
                <a:sym typeface="Segoe UI"/>
                <a:rtl val="0"/>
              </a:rPr>
              <a:t>that is built for a heterogenous device estate, including personal devices </a:t>
            </a:r>
          </a:p>
        </p:txBody>
      </p:sp>
      <p:sp>
        <p:nvSpPr>
          <p:cNvPr id="17" name="Freeform 16" descr="Icon representing collaboration">
            <a:extLst>
              <a:ext uri="{FF2B5EF4-FFF2-40B4-BE49-F238E27FC236}">
                <a16:creationId xmlns:a16="http://schemas.microsoft.com/office/drawing/2014/main" id="{9966B931-F10B-C6E2-82E2-70D9D2570E05}"/>
              </a:ext>
              <a:ext uri="{C183D7F6-B498-43B3-948B-1728B52AA6E4}">
                <adec:decorative xmlns:adec="http://schemas.microsoft.com/office/drawing/2017/decorative" val="0"/>
              </a:ext>
            </a:extLst>
          </p:cNvPr>
          <p:cNvSpPr/>
          <p:nvPr/>
        </p:nvSpPr>
        <p:spPr>
          <a:xfrm>
            <a:off x="10096528" y="2978155"/>
            <a:ext cx="520197" cy="454855"/>
          </a:xfrm>
          <a:custGeom>
            <a:avLst/>
            <a:gdLst>
              <a:gd name="connsiteX0" fmla="*/ 251584 w 365824"/>
              <a:gd name="connsiteY0" fmla="*/ 194209 h 319873"/>
              <a:gd name="connsiteX1" fmla="*/ 254377 w 365824"/>
              <a:gd name="connsiteY1" fmla="*/ 207537 h 319873"/>
              <a:gd name="connsiteX2" fmla="*/ 272528 w 365824"/>
              <a:gd name="connsiteY2" fmla="*/ 225688 h 319873"/>
              <a:gd name="connsiteX3" fmla="*/ 299311 w 365824"/>
              <a:gd name="connsiteY3" fmla="*/ 225688 h 319873"/>
              <a:gd name="connsiteX4" fmla="*/ 317462 w 365824"/>
              <a:gd name="connsiteY4" fmla="*/ 207537 h 319873"/>
              <a:gd name="connsiteX5" fmla="*/ 317462 w 365824"/>
              <a:gd name="connsiteY5" fmla="*/ 180754 h 319873"/>
              <a:gd name="connsiteX6" fmla="*/ 299311 w 365824"/>
              <a:gd name="connsiteY6" fmla="*/ 162602 h 319873"/>
              <a:gd name="connsiteX7" fmla="*/ 272528 w 365824"/>
              <a:gd name="connsiteY7" fmla="*/ 162602 h 319873"/>
              <a:gd name="connsiteX8" fmla="*/ 254377 w 365824"/>
              <a:gd name="connsiteY8" fmla="*/ 180754 h 319873"/>
              <a:gd name="connsiteX9" fmla="*/ 251584 w 365824"/>
              <a:gd name="connsiteY9" fmla="*/ 194209 h 319873"/>
              <a:gd name="connsiteX10" fmla="*/ 323047 w 365824"/>
              <a:gd name="connsiteY10" fmla="*/ 237493 h 319873"/>
              <a:gd name="connsiteX11" fmla="*/ 340691 w 365824"/>
              <a:gd name="connsiteY11" fmla="*/ 250187 h 319873"/>
              <a:gd name="connsiteX12" fmla="*/ 354274 w 365824"/>
              <a:gd name="connsiteY12" fmla="*/ 266942 h 319873"/>
              <a:gd name="connsiteX13" fmla="*/ 362778 w 365824"/>
              <a:gd name="connsiteY13" fmla="*/ 286617 h 319873"/>
              <a:gd name="connsiteX14" fmla="*/ 365825 w 365824"/>
              <a:gd name="connsiteY14" fmla="*/ 308449 h 319873"/>
              <a:gd name="connsiteX15" fmla="*/ 365825 w 365824"/>
              <a:gd name="connsiteY15" fmla="*/ 319874 h 319873"/>
              <a:gd name="connsiteX16" fmla="*/ 342976 w 365824"/>
              <a:gd name="connsiteY16" fmla="*/ 319874 h 319873"/>
              <a:gd name="connsiteX17" fmla="*/ 342976 w 365824"/>
              <a:gd name="connsiteY17" fmla="*/ 308449 h 319873"/>
              <a:gd name="connsiteX18" fmla="*/ 338534 w 365824"/>
              <a:gd name="connsiteY18" fmla="*/ 286236 h 319873"/>
              <a:gd name="connsiteX19" fmla="*/ 325840 w 365824"/>
              <a:gd name="connsiteY19" fmla="*/ 268211 h 319873"/>
              <a:gd name="connsiteX20" fmla="*/ 307689 w 365824"/>
              <a:gd name="connsiteY20" fmla="*/ 255518 h 319873"/>
              <a:gd name="connsiteX21" fmla="*/ 285476 w 365824"/>
              <a:gd name="connsiteY21" fmla="*/ 250948 h 319873"/>
              <a:gd name="connsiteX22" fmla="*/ 263389 w 365824"/>
              <a:gd name="connsiteY22" fmla="*/ 255391 h 319873"/>
              <a:gd name="connsiteX23" fmla="*/ 245238 w 365824"/>
              <a:gd name="connsiteY23" fmla="*/ 268084 h 319873"/>
              <a:gd name="connsiteX24" fmla="*/ 232544 w 365824"/>
              <a:gd name="connsiteY24" fmla="*/ 286236 h 319873"/>
              <a:gd name="connsiteX25" fmla="*/ 227974 w 365824"/>
              <a:gd name="connsiteY25" fmla="*/ 308449 h 319873"/>
              <a:gd name="connsiteX26" fmla="*/ 227974 w 365824"/>
              <a:gd name="connsiteY26" fmla="*/ 319874 h 319873"/>
              <a:gd name="connsiteX27" fmla="*/ 205126 w 365824"/>
              <a:gd name="connsiteY27" fmla="*/ 319874 h 319873"/>
              <a:gd name="connsiteX28" fmla="*/ 205126 w 365824"/>
              <a:gd name="connsiteY28" fmla="*/ 308449 h 319873"/>
              <a:gd name="connsiteX29" fmla="*/ 208045 w 365824"/>
              <a:gd name="connsiteY29" fmla="*/ 286744 h 319873"/>
              <a:gd name="connsiteX30" fmla="*/ 216550 w 365824"/>
              <a:gd name="connsiteY30" fmla="*/ 267196 h 319873"/>
              <a:gd name="connsiteX31" fmla="*/ 230132 w 365824"/>
              <a:gd name="connsiteY31" fmla="*/ 250441 h 319873"/>
              <a:gd name="connsiteX32" fmla="*/ 248030 w 365824"/>
              <a:gd name="connsiteY32" fmla="*/ 237747 h 319873"/>
              <a:gd name="connsiteX33" fmla="*/ 233179 w 365824"/>
              <a:gd name="connsiteY33" fmla="*/ 218326 h 319873"/>
              <a:gd name="connsiteX34" fmla="*/ 227974 w 365824"/>
              <a:gd name="connsiteY34" fmla="*/ 194463 h 319873"/>
              <a:gd name="connsiteX35" fmla="*/ 232544 w 365824"/>
              <a:gd name="connsiteY35" fmla="*/ 172249 h 319873"/>
              <a:gd name="connsiteX36" fmla="*/ 244602 w 365824"/>
              <a:gd name="connsiteY36" fmla="*/ 154225 h 319873"/>
              <a:gd name="connsiteX37" fmla="*/ 262881 w 365824"/>
              <a:gd name="connsiteY37" fmla="*/ 141531 h 319873"/>
              <a:gd name="connsiteX38" fmla="*/ 325333 w 365824"/>
              <a:gd name="connsiteY38" fmla="*/ 154225 h 319873"/>
              <a:gd name="connsiteX39" fmla="*/ 338026 w 365824"/>
              <a:gd name="connsiteY39" fmla="*/ 172376 h 319873"/>
              <a:gd name="connsiteX40" fmla="*/ 342596 w 365824"/>
              <a:gd name="connsiteY40" fmla="*/ 194590 h 319873"/>
              <a:gd name="connsiteX41" fmla="*/ 337518 w 365824"/>
              <a:gd name="connsiteY41" fmla="*/ 218326 h 319873"/>
              <a:gd name="connsiteX42" fmla="*/ 323047 w 365824"/>
              <a:gd name="connsiteY42" fmla="*/ 237493 h 319873"/>
              <a:gd name="connsiteX43" fmla="*/ 45951 w 365824"/>
              <a:gd name="connsiteY43" fmla="*/ 57120 h 319873"/>
              <a:gd name="connsiteX44" fmla="*/ 48743 w 365824"/>
              <a:gd name="connsiteY44" fmla="*/ 70448 h 319873"/>
              <a:gd name="connsiteX45" fmla="*/ 55979 w 365824"/>
              <a:gd name="connsiteY45" fmla="*/ 81365 h 319873"/>
              <a:gd name="connsiteX46" fmla="*/ 66895 w 365824"/>
              <a:gd name="connsiteY46" fmla="*/ 88727 h 319873"/>
              <a:gd name="connsiteX47" fmla="*/ 93678 w 365824"/>
              <a:gd name="connsiteY47" fmla="*/ 88727 h 319873"/>
              <a:gd name="connsiteX48" fmla="*/ 104595 w 365824"/>
              <a:gd name="connsiteY48" fmla="*/ 81365 h 319873"/>
              <a:gd name="connsiteX49" fmla="*/ 111830 w 365824"/>
              <a:gd name="connsiteY49" fmla="*/ 70448 h 319873"/>
              <a:gd name="connsiteX50" fmla="*/ 111830 w 365824"/>
              <a:gd name="connsiteY50" fmla="*/ 43665 h 319873"/>
              <a:gd name="connsiteX51" fmla="*/ 93678 w 365824"/>
              <a:gd name="connsiteY51" fmla="*/ 25514 h 319873"/>
              <a:gd name="connsiteX52" fmla="*/ 66895 w 365824"/>
              <a:gd name="connsiteY52" fmla="*/ 25514 h 319873"/>
              <a:gd name="connsiteX53" fmla="*/ 48743 w 365824"/>
              <a:gd name="connsiteY53" fmla="*/ 43665 h 319873"/>
              <a:gd name="connsiteX54" fmla="*/ 45951 w 365824"/>
              <a:gd name="connsiteY54" fmla="*/ 57120 h 319873"/>
              <a:gd name="connsiteX55" fmla="*/ 80224 w 365824"/>
              <a:gd name="connsiteY55" fmla="*/ 114241 h 319873"/>
              <a:gd name="connsiteX56" fmla="*/ 58136 w 365824"/>
              <a:gd name="connsiteY56" fmla="*/ 118683 h 319873"/>
              <a:gd name="connsiteX57" fmla="*/ 39985 w 365824"/>
              <a:gd name="connsiteY57" fmla="*/ 131377 h 319873"/>
              <a:gd name="connsiteX58" fmla="*/ 27291 w 365824"/>
              <a:gd name="connsiteY58" fmla="*/ 149528 h 319873"/>
              <a:gd name="connsiteX59" fmla="*/ 22849 w 365824"/>
              <a:gd name="connsiteY59" fmla="*/ 171742 h 319873"/>
              <a:gd name="connsiteX60" fmla="*/ 22849 w 365824"/>
              <a:gd name="connsiteY60" fmla="*/ 183166 h 319873"/>
              <a:gd name="connsiteX61" fmla="*/ 1 w 365824"/>
              <a:gd name="connsiteY61" fmla="*/ 183166 h 319873"/>
              <a:gd name="connsiteX62" fmla="*/ 1 w 365824"/>
              <a:gd name="connsiteY62" fmla="*/ 171742 h 319873"/>
              <a:gd name="connsiteX63" fmla="*/ 2793 w 365824"/>
              <a:gd name="connsiteY63" fmla="*/ 150036 h 319873"/>
              <a:gd name="connsiteX64" fmla="*/ 11425 w 365824"/>
              <a:gd name="connsiteY64" fmla="*/ 130488 h 319873"/>
              <a:gd name="connsiteX65" fmla="*/ 42778 w 365824"/>
              <a:gd name="connsiteY65" fmla="*/ 100786 h 319873"/>
              <a:gd name="connsiteX66" fmla="*/ 27926 w 365824"/>
              <a:gd name="connsiteY66" fmla="*/ 81365 h 319873"/>
              <a:gd name="connsiteX67" fmla="*/ 22849 w 365824"/>
              <a:gd name="connsiteY67" fmla="*/ 57501 h 319873"/>
              <a:gd name="connsiteX68" fmla="*/ 27291 w 365824"/>
              <a:gd name="connsiteY68" fmla="*/ 35288 h 319873"/>
              <a:gd name="connsiteX69" fmla="*/ 39985 w 365824"/>
              <a:gd name="connsiteY69" fmla="*/ 17263 h 319873"/>
              <a:gd name="connsiteX70" fmla="*/ 58263 w 365824"/>
              <a:gd name="connsiteY70" fmla="*/ 4570 h 319873"/>
              <a:gd name="connsiteX71" fmla="*/ 120715 w 365824"/>
              <a:gd name="connsiteY71" fmla="*/ 17263 h 319873"/>
              <a:gd name="connsiteX72" fmla="*/ 133408 w 365824"/>
              <a:gd name="connsiteY72" fmla="*/ 35415 h 319873"/>
              <a:gd name="connsiteX73" fmla="*/ 137978 w 365824"/>
              <a:gd name="connsiteY73" fmla="*/ 57628 h 319873"/>
              <a:gd name="connsiteX74" fmla="*/ 117923 w 365824"/>
              <a:gd name="connsiteY74" fmla="*/ 100786 h 319873"/>
              <a:gd name="connsiteX75" fmla="*/ 135567 w 365824"/>
              <a:gd name="connsiteY75" fmla="*/ 113479 h 319873"/>
              <a:gd name="connsiteX76" fmla="*/ 149149 w 365824"/>
              <a:gd name="connsiteY76" fmla="*/ 130234 h 319873"/>
              <a:gd name="connsiteX77" fmla="*/ 157780 w 365824"/>
              <a:gd name="connsiteY77" fmla="*/ 149909 h 319873"/>
              <a:gd name="connsiteX78" fmla="*/ 160699 w 365824"/>
              <a:gd name="connsiteY78" fmla="*/ 171742 h 319873"/>
              <a:gd name="connsiteX79" fmla="*/ 160699 w 365824"/>
              <a:gd name="connsiteY79" fmla="*/ 183166 h 319873"/>
              <a:gd name="connsiteX80" fmla="*/ 137851 w 365824"/>
              <a:gd name="connsiteY80" fmla="*/ 183166 h 319873"/>
              <a:gd name="connsiteX81" fmla="*/ 137851 w 365824"/>
              <a:gd name="connsiteY81" fmla="*/ 171742 h 319873"/>
              <a:gd name="connsiteX82" fmla="*/ 121096 w 365824"/>
              <a:gd name="connsiteY82" fmla="*/ 131504 h 319873"/>
              <a:gd name="connsiteX83" fmla="*/ 102944 w 365824"/>
              <a:gd name="connsiteY83" fmla="*/ 118810 h 319873"/>
              <a:gd name="connsiteX84" fmla="*/ 79842 w 365824"/>
              <a:gd name="connsiteY84" fmla="*/ 114241 h 319873"/>
              <a:gd name="connsiteX85" fmla="*/ 301850 w 365824"/>
              <a:gd name="connsiteY85" fmla="*/ 91393 h 319873"/>
              <a:gd name="connsiteX86" fmla="*/ 279890 w 365824"/>
              <a:gd name="connsiteY86" fmla="*/ 62833 h 319873"/>
              <a:gd name="connsiteX87" fmla="*/ 251584 w 365824"/>
              <a:gd name="connsiteY87" fmla="*/ 41127 h 319873"/>
              <a:gd name="connsiteX88" fmla="*/ 218962 w 365824"/>
              <a:gd name="connsiteY88" fmla="*/ 27672 h 319873"/>
              <a:gd name="connsiteX89" fmla="*/ 183040 w 365824"/>
              <a:gd name="connsiteY89" fmla="*/ 22848 h 319873"/>
              <a:gd name="connsiteX90" fmla="*/ 160192 w 365824"/>
              <a:gd name="connsiteY90" fmla="*/ 22848 h 319873"/>
              <a:gd name="connsiteX91" fmla="*/ 160192 w 365824"/>
              <a:gd name="connsiteY91" fmla="*/ 0 h 319873"/>
              <a:gd name="connsiteX92" fmla="*/ 183040 w 365824"/>
              <a:gd name="connsiteY92" fmla="*/ 0 h 319873"/>
              <a:gd name="connsiteX93" fmla="*/ 261866 w 365824"/>
              <a:gd name="connsiteY93" fmla="*/ 20690 h 319873"/>
              <a:gd name="connsiteX94" fmla="*/ 320128 w 365824"/>
              <a:gd name="connsiteY94" fmla="*/ 77430 h 319873"/>
              <a:gd name="connsiteX95" fmla="*/ 320128 w 365824"/>
              <a:gd name="connsiteY95" fmla="*/ 22848 h 319873"/>
              <a:gd name="connsiteX96" fmla="*/ 342976 w 365824"/>
              <a:gd name="connsiteY96" fmla="*/ 22848 h 319873"/>
              <a:gd name="connsiteX97" fmla="*/ 342976 w 365824"/>
              <a:gd name="connsiteY97" fmla="*/ 114241 h 319873"/>
              <a:gd name="connsiteX98" fmla="*/ 251584 w 365824"/>
              <a:gd name="connsiteY98" fmla="*/ 114241 h 319873"/>
              <a:gd name="connsiteX99" fmla="*/ 251584 w 365824"/>
              <a:gd name="connsiteY99" fmla="*/ 91393 h 319873"/>
              <a:gd name="connsiteX100" fmla="*/ 64357 w 365824"/>
              <a:gd name="connsiteY100" fmla="*/ 228481 h 319873"/>
              <a:gd name="connsiteX101" fmla="*/ 86316 w 365824"/>
              <a:gd name="connsiteY101" fmla="*/ 257041 h 319873"/>
              <a:gd name="connsiteX102" fmla="*/ 114495 w 365824"/>
              <a:gd name="connsiteY102" fmla="*/ 278620 h 319873"/>
              <a:gd name="connsiteX103" fmla="*/ 147244 w 365824"/>
              <a:gd name="connsiteY103" fmla="*/ 292202 h 319873"/>
              <a:gd name="connsiteX104" fmla="*/ 183040 w 365824"/>
              <a:gd name="connsiteY104" fmla="*/ 297025 h 319873"/>
              <a:gd name="connsiteX105" fmla="*/ 183040 w 365824"/>
              <a:gd name="connsiteY105" fmla="*/ 319874 h 319873"/>
              <a:gd name="connsiteX106" fmla="*/ 104341 w 365824"/>
              <a:gd name="connsiteY106" fmla="*/ 299056 h 319873"/>
              <a:gd name="connsiteX107" fmla="*/ 71845 w 365824"/>
              <a:gd name="connsiteY107" fmla="*/ 274812 h 319873"/>
              <a:gd name="connsiteX108" fmla="*/ 46459 w 365824"/>
              <a:gd name="connsiteY108" fmla="*/ 242317 h 319873"/>
              <a:gd name="connsiteX109" fmla="*/ 46459 w 365824"/>
              <a:gd name="connsiteY109" fmla="*/ 297025 h 319873"/>
              <a:gd name="connsiteX110" fmla="*/ 23738 w 365824"/>
              <a:gd name="connsiteY110" fmla="*/ 297025 h 319873"/>
              <a:gd name="connsiteX111" fmla="*/ 23738 w 365824"/>
              <a:gd name="connsiteY111" fmla="*/ 205633 h 319873"/>
              <a:gd name="connsiteX112" fmla="*/ 115003 w 365824"/>
              <a:gd name="connsiteY112" fmla="*/ 205633 h 319873"/>
              <a:gd name="connsiteX113" fmla="*/ 115003 w 365824"/>
              <a:gd name="connsiteY113" fmla="*/ 228481 h 31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65824" h="319873">
                <a:moveTo>
                  <a:pt x="251584" y="194209"/>
                </a:moveTo>
                <a:cubicBezTo>
                  <a:pt x="251533" y="198804"/>
                  <a:pt x="252498" y="203348"/>
                  <a:pt x="254377" y="207537"/>
                </a:cubicBezTo>
                <a:cubicBezTo>
                  <a:pt x="257727" y="215788"/>
                  <a:pt x="264278" y="222337"/>
                  <a:pt x="272528" y="225688"/>
                </a:cubicBezTo>
                <a:cubicBezTo>
                  <a:pt x="281071" y="229408"/>
                  <a:pt x="290769" y="229408"/>
                  <a:pt x="299311" y="225688"/>
                </a:cubicBezTo>
                <a:cubicBezTo>
                  <a:pt x="307562" y="222337"/>
                  <a:pt x="314112" y="215788"/>
                  <a:pt x="317462" y="207537"/>
                </a:cubicBezTo>
                <a:cubicBezTo>
                  <a:pt x="321004" y="198956"/>
                  <a:pt x="321004" y="189335"/>
                  <a:pt x="317462" y="180754"/>
                </a:cubicBezTo>
                <a:cubicBezTo>
                  <a:pt x="314112" y="172503"/>
                  <a:pt x="307562" y="165953"/>
                  <a:pt x="299311" y="162602"/>
                </a:cubicBezTo>
                <a:cubicBezTo>
                  <a:pt x="290731" y="159061"/>
                  <a:pt x="281109" y="159061"/>
                  <a:pt x="272528" y="162602"/>
                </a:cubicBezTo>
                <a:cubicBezTo>
                  <a:pt x="264278" y="165953"/>
                  <a:pt x="257727" y="172503"/>
                  <a:pt x="254377" y="180754"/>
                </a:cubicBezTo>
                <a:cubicBezTo>
                  <a:pt x="252485" y="184981"/>
                  <a:pt x="251533" y="189576"/>
                  <a:pt x="251584" y="194209"/>
                </a:cubicBezTo>
                <a:close/>
                <a:moveTo>
                  <a:pt x="323047" y="237493"/>
                </a:moveTo>
                <a:cubicBezTo>
                  <a:pt x="329483" y="240908"/>
                  <a:pt x="335411" y="245173"/>
                  <a:pt x="340691" y="250187"/>
                </a:cubicBezTo>
                <a:cubicBezTo>
                  <a:pt x="345871" y="255213"/>
                  <a:pt x="350428" y="260837"/>
                  <a:pt x="354274" y="266942"/>
                </a:cubicBezTo>
                <a:cubicBezTo>
                  <a:pt x="358018" y="273073"/>
                  <a:pt x="360874" y="279699"/>
                  <a:pt x="362778" y="286617"/>
                </a:cubicBezTo>
                <a:cubicBezTo>
                  <a:pt x="364708" y="293738"/>
                  <a:pt x="365736" y="301074"/>
                  <a:pt x="365825" y="308449"/>
                </a:cubicBezTo>
                <a:lnTo>
                  <a:pt x="365825" y="319874"/>
                </a:lnTo>
                <a:lnTo>
                  <a:pt x="342976" y="319874"/>
                </a:lnTo>
                <a:lnTo>
                  <a:pt x="342976" y="308449"/>
                </a:lnTo>
                <a:cubicBezTo>
                  <a:pt x="343065" y="300821"/>
                  <a:pt x="341542" y="293255"/>
                  <a:pt x="338534" y="286236"/>
                </a:cubicBezTo>
                <a:cubicBezTo>
                  <a:pt x="335551" y="279445"/>
                  <a:pt x="331235" y="273314"/>
                  <a:pt x="325840" y="268211"/>
                </a:cubicBezTo>
                <a:cubicBezTo>
                  <a:pt x="320560" y="262969"/>
                  <a:pt x="314429" y="258679"/>
                  <a:pt x="307689" y="255518"/>
                </a:cubicBezTo>
                <a:cubicBezTo>
                  <a:pt x="300682" y="252459"/>
                  <a:pt x="293117" y="250910"/>
                  <a:pt x="285476" y="250948"/>
                </a:cubicBezTo>
                <a:cubicBezTo>
                  <a:pt x="277885" y="250859"/>
                  <a:pt x="270357" y="252370"/>
                  <a:pt x="263389" y="255391"/>
                </a:cubicBezTo>
                <a:cubicBezTo>
                  <a:pt x="256572" y="258412"/>
                  <a:pt x="250404" y="262715"/>
                  <a:pt x="245238" y="268084"/>
                </a:cubicBezTo>
                <a:cubicBezTo>
                  <a:pt x="239830" y="273225"/>
                  <a:pt x="235514" y="279394"/>
                  <a:pt x="232544" y="286236"/>
                </a:cubicBezTo>
                <a:cubicBezTo>
                  <a:pt x="229485" y="293243"/>
                  <a:pt x="227936" y="300808"/>
                  <a:pt x="227974" y="308449"/>
                </a:cubicBezTo>
                <a:lnTo>
                  <a:pt x="227974" y="319874"/>
                </a:lnTo>
                <a:lnTo>
                  <a:pt x="205126" y="319874"/>
                </a:lnTo>
                <a:lnTo>
                  <a:pt x="205126" y="308449"/>
                </a:lnTo>
                <a:cubicBezTo>
                  <a:pt x="205114" y="301113"/>
                  <a:pt x="206104" y="293814"/>
                  <a:pt x="208045" y="286744"/>
                </a:cubicBezTo>
                <a:cubicBezTo>
                  <a:pt x="209924" y="279851"/>
                  <a:pt x="212793" y="273263"/>
                  <a:pt x="216550" y="267196"/>
                </a:cubicBezTo>
                <a:cubicBezTo>
                  <a:pt x="220320" y="261040"/>
                  <a:pt x="224890" y="255404"/>
                  <a:pt x="230132" y="250441"/>
                </a:cubicBezTo>
                <a:cubicBezTo>
                  <a:pt x="235489" y="245401"/>
                  <a:pt x="241506" y="241136"/>
                  <a:pt x="248030" y="237747"/>
                </a:cubicBezTo>
                <a:cubicBezTo>
                  <a:pt x="241683" y="232467"/>
                  <a:pt x="236619" y="225828"/>
                  <a:pt x="233179" y="218326"/>
                </a:cubicBezTo>
                <a:cubicBezTo>
                  <a:pt x="229739" y="210837"/>
                  <a:pt x="227962" y="202701"/>
                  <a:pt x="227974" y="194463"/>
                </a:cubicBezTo>
                <a:cubicBezTo>
                  <a:pt x="227936" y="186822"/>
                  <a:pt x="229485" y="179256"/>
                  <a:pt x="232544" y="172249"/>
                </a:cubicBezTo>
                <a:cubicBezTo>
                  <a:pt x="235400" y="165535"/>
                  <a:pt x="239488" y="159429"/>
                  <a:pt x="244602" y="154225"/>
                </a:cubicBezTo>
                <a:cubicBezTo>
                  <a:pt x="249871" y="148919"/>
                  <a:pt x="256065" y="144616"/>
                  <a:pt x="262881" y="141531"/>
                </a:cubicBezTo>
                <a:cubicBezTo>
                  <a:pt x="284320" y="132418"/>
                  <a:pt x="309149" y="137470"/>
                  <a:pt x="325333" y="154225"/>
                </a:cubicBezTo>
                <a:cubicBezTo>
                  <a:pt x="330575" y="159505"/>
                  <a:pt x="334865" y="165636"/>
                  <a:pt x="338026" y="172376"/>
                </a:cubicBezTo>
                <a:cubicBezTo>
                  <a:pt x="341085" y="179383"/>
                  <a:pt x="342634" y="186948"/>
                  <a:pt x="342596" y="194590"/>
                </a:cubicBezTo>
                <a:cubicBezTo>
                  <a:pt x="342634" y="202777"/>
                  <a:pt x="340908" y="210875"/>
                  <a:pt x="337518" y="218326"/>
                </a:cubicBezTo>
                <a:cubicBezTo>
                  <a:pt x="334078" y="225651"/>
                  <a:pt x="329141" y="232175"/>
                  <a:pt x="323047" y="237493"/>
                </a:cubicBezTo>
                <a:close/>
                <a:moveTo>
                  <a:pt x="45951" y="57120"/>
                </a:moveTo>
                <a:cubicBezTo>
                  <a:pt x="45976" y="61703"/>
                  <a:pt x="46916" y="66234"/>
                  <a:pt x="48743" y="70448"/>
                </a:cubicBezTo>
                <a:cubicBezTo>
                  <a:pt x="50457" y="74497"/>
                  <a:pt x="52920" y="78204"/>
                  <a:pt x="55979" y="81365"/>
                </a:cubicBezTo>
                <a:cubicBezTo>
                  <a:pt x="59164" y="84437"/>
                  <a:pt x="62858" y="86924"/>
                  <a:pt x="66895" y="88727"/>
                </a:cubicBezTo>
                <a:cubicBezTo>
                  <a:pt x="75476" y="92269"/>
                  <a:pt x="85097" y="92269"/>
                  <a:pt x="93678" y="88727"/>
                </a:cubicBezTo>
                <a:cubicBezTo>
                  <a:pt x="97715" y="86924"/>
                  <a:pt x="101408" y="84437"/>
                  <a:pt x="104595" y="81365"/>
                </a:cubicBezTo>
                <a:cubicBezTo>
                  <a:pt x="107653" y="78204"/>
                  <a:pt x="110116" y="74497"/>
                  <a:pt x="111830" y="70448"/>
                </a:cubicBezTo>
                <a:cubicBezTo>
                  <a:pt x="115371" y="61868"/>
                  <a:pt x="115371" y="52246"/>
                  <a:pt x="111830" y="43665"/>
                </a:cubicBezTo>
                <a:cubicBezTo>
                  <a:pt x="108478" y="35415"/>
                  <a:pt x="101929" y="28865"/>
                  <a:pt x="93678" y="25514"/>
                </a:cubicBezTo>
                <a:cubicBezTo>
                  <a:pt x="85097" y="21972"/>
                  <a:pt x="75476" y="21972"/>
                  <a:pt x="66895" y="25514"/>
                </a:cubicBezTo>
                <a:cubicBezTo>
                  <a:pt x="58645" y="28865"/>
                  <a:pt x="52095" y="35415"/>
                  <a:pt x="48743" y="43665"/>
                </a:cubicBezTo>
                <a:cubicBezTo>
                  <a:pt x="46903" y="47918"/>
                  <a:pt x="45951" y="52487"/>
                  <a:pt x="45951" y="57120"/>
                </a:cubicBezTo>
                <a:close/>
                <a:moveTo>
                  <a:pt x="80224" y="114241"/>
                </a:moveTo>
                <a:cubicBezTo>
                  <a:pt x="72633" y="114152"/>
                  <a:pt x="65105" y="115662"/>
                  <a:pt x="58136" y="118683"/>
                </a:cubicBezTo>
                <a:cubicBezTo>
                  <a:pt x="51320" y="121704"/>
                  <a:pt x="45152" y="126007"/>
                  <a:pt x="39985" y="131377"/>
                </a:cubicBezTo>
                <a:cubicBezTo>
                  <a:pt x="34578" y="136518"/>
                  <a:pt x="30262" y="142686"/>
                  <a:pt x="27291" y="149528"/>
                </a:cubicBezTo>
                <a:cubicBezTo>
                  <a:pt x="24283" y="156548"/>
                  <a:pt x="22760" y="164113"/>
                  <a:pt x="22849" y="171742"/>
                </a:cubicBezTo>
                <a:lnTo>
                  <a:pt x="22849" y="183166"/>
                </a:lnTo>
                <a:lnTo>
                  <a:pt x="1" y="183166"/>
                </a:lnTo>
                <a:lnTo>
                  <a:pt x="1" y="171742"/>
                </a:lnTo>
                <a:cubicBezTo>
                  <a:pt x="-38" y="164418"/>
                  <a:pt x="902" y="157119"/>
                  <a:pt x="2793" y="150036"/>
                </a:cubicBezTo>
                <a:cubicBezTo>
                  <a:pt x="4736" y="143144"/>
                  <a:pt x="7642" y="136568"/>
                  <a:pt x="11425" y="130488"/>
                </a:cubicBezTo>
                <a:cubicBezTo>
                  <a:pt x="19016" y="117947"/>
                  <a:pt x="29843" y="107691"/>
                  <a:pt x="42778" y="100786"/>
                </a:cubicBezTo>
                <a:cubicBezTo>
                  <a:pt x="36444" y="95505"/>
                  <a:pt x="31367" y="88867"/>
                  <a:pt x="27926" y="81365"/>
                </a:cubicBezTo>
                <a:cubicBezTo>
                  <a:pt x="24525" y="73876"/>
                  <a:pt x="22786" y="65727"/>
                  <a:pt x="22849" y="57501"/>
                </a:cubicBezTo>
                <a:cubicBezTo>
                  <a:pt x="22760" y="49873"/>
                  <a:pt x="24271" y="42307"/>
                  <a:pt x="27291" y="35288"/>
                </a:cubicBezTo>
                <a:cubicBezTo>
                  <a:pt x="30338" y="28522"/>
                  <a:pt x="34641" y="22417"/>
                  <a:pt x="39985" y="17263"/>
                </a:cubicBezTo>
                <a:cubicBezTo>
                  <a:pt x="45253" y="11958"/>
                  <a:pt x="51447" y="7654"/>
                  <a:pt x="58263" y="4570"/>
                </a:cubicBezTo>
                <a:cubicBezTo>
                  <a:pt x="79703" y="-4544"/>
                  <a:pt x="104531" y="508"/>
                  <a:pt x="120715" y="17263"/>
                </a:cubicBezTo>
                <a:cubicBezTo>
                  <a:pt x="125995" y="22506"/>
                  <a:pt x="130298" y="28649"/>
                  <a:pt x="133408" y="35415"/>
                </a:cubicBezTo>
                <a:cubicBezTo>
                  <a:pt x="136468" y="42422"/>
                  <a:pt x="138016" y="49987"/>
                  <a:pt x="137978" y="57628"/>
                </a:cubicBezTo>
                <a:cubicBezTo>
                  <a:pt x="138029" y="74282"/>
                  <a:pt x="130679" y="90085"/>
                  <a:pt x="117923" y="100786"/>
                </a:cubicBezTo>
                <a:cubicBezTo>
                  <a:pt x="124345" y="104200"/>
                  <a:pt x="130286" y="108478"/>
                  <a:pt x="135567" y="113479"/>
                </a:cubicBezTo>
                <a:cubicBezTo>
                  <a:pt x="140745" y="118506"/>
                  <a:pt x="145302" y="124129"/>
                  <a:pt x="149149" y="130234"/>
                </a:cubicBezTo>
                <a:cubicBezTo>
                  <a:pt x="152931" y="136353"/>
                  <a:pt x="155838" y="142979"/>
                  <a:pt x="157780" y="149909"/>
                </a:cubicBezTo>
                <a:cubicBezTo>
                  <a:pt x="159735" y="157017"/>
                  <a:pt x="160712" y="164367"/>
                  <a:pt x="160699" y="171742"/>
                </a:cubicBezTo>
                <a:lnTo>
                  <a:pt x="160699" y="183166"/>
                </a:lnTo>
                <a:lnTo>
                  <a:pt x="137851" y="183166"/>
                </a:lnTo>
                <a:lnTo>
                  <a:pt x="137851" y="171742"/>
                </a:lnTo>
                <a:cubicBezTo>
                  <a:pt x="137965" y="156611"/>
                  <a:pt x="131911" y="142090"/>
                  <a:pt x="121096" y="131504"/>
                </a:cubicBezTo>
                <a:cubicBezTo>
                  <a:pt x="115815" y="126261"/>
                  <a:pt x="109685" y="121971"/>
                  <a:pt x="102944" y="118810"/>
                </a:cubicBezTo>
                <a:cubicBezTo>
                  <a:pt x="95671" y="115637"/>
                  <a:pt x="87788" y="114076"/>
                  <a:pt x="79842" y="114241"/>
                </a:cubicBezTo>
                <a:close/>
                <a:moveTo>
                  <a:pt x="301850" y="91393"/>
                </a:moveTo>
                <a:cubicBezTo>
                  <a:pt x="295871" y="80908"/>
                  <a:pt x="288484" y="71299"/>
                  <a:pt x="279890" y="62833"/>
                </a:cubicBezTo>
                <a:cubicBezTo>
                  <a:pt x="271411" y="54429"/>
                  <a:pt x="261904" y="47131"/>
                  <a:pt x="251584" y="41127"/>
                </a:cubicBezTo>
                <a:cubicBezTo>
                  <a:pt x="241353" y="35224"/>
                  <a:pt x="230386" y="30693"/>
                  <a:pt x="218962" y="27672"/>
                </a:cubicBezTo>
                <a:cubicBezTo>
                  <a:pt x="207246" y="24511"/>
                  <a:pt x="195175" y="22886"/>
                  <a:pt x="183040" y="22848"/>
                </a:cubicBezTo>
                <a:lnTo>
                  <a:pt x="160192" y="22848"/>
                </a:lnTo>
                <a:lnTo>
                  <a:pt x="160192" y="0"/>
                </a:lnTo>
                <a:lnTo>
                  <a:pt x="183040" y="0"/>
                </a:lnTo>
                <a:cubicBezTo>
                  <a:pt x="210661" y="-38"/>
                  <a:pt x="237824" y="7096"/>
                  <a:pt x="261866" y="20690"/>
                </a:cubicBezTo>
                <a:cubicBezTo>
                  <a:pt x="285894" y="34222"/>
                  <a:pt x="305975" y="53769"/>
                  <a:pt x="320128" y="77430"/>
                </a:cubicBezTo>
                <a:lnTo>
                  <a:pt x="320128" y="22848"/>
                </a:lnTo>
                <a:lnTo>
                  <a:pt x="342976" y="22848"/>
                </a:lnTo>
                <a:lnTo>
                  <a:pt x="342976" y="114241"/>
                </a:lnTo>
                <a:lnTo>
                  <a:pt x="251584" y="114241"/>
                </a:lnTo>
                <a:lnTo>
                  <a:pt x="251584" y="91393"/>
                </a:lnTo>
                <a:close/>
                <a:moveTo>
                  <a:pt x="64357" y="228481"/>
                </a:moveTo>
                <a:cubicBezTo>
                  <a:pt x="70398" y="238915"/>
                  <a:pt x="77786" y="248524"/>
                  <a:pt x="86316" y="257041"/>
                </a:cubicBezTo>
                <a:cubicBezTo>
                  <a:pt x="94808" y="265330"/>
                  <a:pt x="104277" y="272578"/>
                  <a:pt x="114495" y="278620"/>
                </a:cubicBezTo>
                <a:cubicBezTo>
                  <a:pt x="124777" y="284548"/>
                  <a:pt x="135782" y="289105"/>
                  <a:pt x="147244" y="292202"/>
                </a:cubicBezTo>
                <a:cubicBezTo>
                  <a:pt x="158935" y="295286"/>
                  <a:pt x="170955" y="296911"/>
                  <a:pt x="183040" y="297025"/>
                </a:cubicBezTo>
                <a:lnTo>
                  <a:pt x="183040" y="319874"/>
                </a:lnTo>
                <a:cubicBezTo>
                  <a:pt x="155457" y="319759"/>
                  <a:pt x="128369" y="312587"/>
                  <a:pt x="104341" y="299056"/>
                </a:cubicBezTo>
                <a:cubicBezTo>
                  <a:pt x="92536" y="292367"/>
                  <a:pt x="81620" y="284230"/>
                  <a:pt x="71845" y="274812"/>
                </a:cubicBezTo>
                <a:cubicBezTo>
                  <a:pt x="62071" y="265063"/>
                  <a:pt x="53555" y="254147"/>
                  <a:pt x="46459" y="242317"/>
                </a:cubicBezTo>
                <a:lnTo>
                  <a:pt x="46459" y="297025"/>
                </a:lnTo>
                <a:lnTo>
                  <a:pt x="23738" y="297025"/>
                </a:lnTo>
                <a:lnTo>
                  <a:pt x="23738" y="205633"/>
                </a:lnTo>
                <a:lnTo>
                  <a:pt x="115003" y="205633"/>
                </a:lnTo>
                <a:lnTo>
                  <a:pt x="115003" y="228481"/>
                </a:lnTo>
                <a:close/>
              </a:path>
            </a:pathLst>
          </a:custGeom>
          <a:gradFill>
            <a:gsLst>
              <a:gs pos="53400">
                <a:schemeClr val="accent2"/>
              </a:gs>
              <a:gs pos="0">
                <a:schemeClr val="accent3"/>
              </a:gs>
              <a:gs pos="100000">
                <a:srgbClr val="C73ECC"/>
              </a:gs>
            </a:gsLst>
            <a:lin ang="2700000" scaled="1"/>
          </a:gradFill>
          <a:ln w="126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3" name="TextBox 22">
            <a:extLst>
              <a:ext uri="{FF2B5EF4-FFF2-40B4-BE49-F238E27FC236}">
                <a16:creationId xmlns:a16="http://schemas.microsoft.com/office/drawing/2014/main" id="{C9F7E53F-DC88-73EC-1C68-3E8A7E9A0CD5}"/>
              </a:ext>
            </a:extLst>
          </p:cNvPr>
          <p:cNvSpPr txBox="1"/>
          <p:nvPr/>
        </p:nvSpPr>
        <p:spPr>
          <a:xfrm>
            <a:off x="9565544" y="3576062"/>
            <a:ext cx="1582164"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78D4"/>
                </a:solidFill>
                <a:effectLst/>
                <a:uLnTx/>
                <a:uFillTx/>
                <a:latin typeface="Segoe UI Semibold"/>
                <a:ea typeface="+mn-ea"/>
                <a:cs typeface="Segoe UI"/>
                <a:sym typeface="Segoe UI"/>
                <a:rtl val="0"/>
              </a:rPr>
              <a:t>Collaboration</a:t>
            </a:r>
          </a:p>
        </p:txBody>
      </p:sp>
      <p:sp>
        <p:nvSpPr>
          <p:cNvPr id="24" name="TextBox 23">
            <a:extLst>
              <a:ext uri="{FF2B5EF4-FFF2-40B4-BE49-F238E27FC236}">
                <a16:creationId xmlns:a16="http://schemas.microsoft.com/office/drawing/2014/main" id="{77839FF8-39B6-1FAF-D934-55536A2C069F}"/>
              </a:ext>
            </a:extLst>
          </p:cNvPr>
          <p:cNvSpPr txBox="1"/>
          <p:nvPr/>
        </p:nvSpPr>
        <p:spPr>
          <a:xfrm>
            <a:off x="9548240" y="3995080"/>
            <a:ext cx="1616773" cy="507831"/>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Segoe UI"/>
                <a:ea typeface="+mn-ea"/>
                <a:cs typeface="Segoe UI"/>
                <a:sym typeface="Segoe UI"/>
              </a:rPr>
              <a:t>that connects every employee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Segoe UI"/>
                <a:ea typeface="+mn-ea"/>
                <a:cs typeface="Segoe UI"/>
                <a:sym typeface="Segoe UI"/>
              </a:rPr>
              <a:t>across all devices</a:t>
            </a:r>
          </a:p>
        </p:txBody>
      </p:sp>
    </p:spTree>
    <p:extLst>
      <p:ext uri="{BB962C8B-B14F-4D97-AF65-F5344CB8AC3E}">
        <p14:creationId xmlns:p14="http://schemas.microsoft.com/office/powerpoint/2010/main" val="3349869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0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0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0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200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2000"/>
                                        <p:tgtEl>
                                          <p:spTgt spid="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2000"/>
                                        <p:tgtEl>
                                          <p:spTgt spid="1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20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2000"/>
                                        <p:tgtEl>
                                          <p:spTgt spid="2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P spid="7" grpId="0"/>
      <p:bldP spid="8" grpId="0"/>
      <p:bldP spid="9" grpId="0" animBg="1"/>
      <p:bldP spid="10" grpId="0"/>
      <p:bldP spid="11" grpId="0"/>
      <p:bldP spid="12" grpId="0" animBg="1"/>
      <p:bldP spid="13" grpId="0"/>
      <p:bldP spid="15" grpId="0"/>
      <p:bldP spid="17" grpId="0" animBg="1"/>
      <p:bldP spid="23" grpId="0"/>
      <p:bldP spid="24" grpId="0"/>
    </p:bldLst>
  </p:timing>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73F49-229D-1019-7FAB-CFA2DB92D12E}"/>
              </a:ext>
            </a:extLst>
          </p:cNvPr>
          <p:cNvSpPr>
            <a:spLocks noGrp="1"/>
          </p:cNvSpPr>
          <p:nvPr>
            <p:ph type="title"/>
          </p:nvPr>
        </p:nvSpPr>
        <p:spPr/>
        <p:txBody>
          <a:bodyPr/>
          <a:lstStyle/>
          <a:p>
            <a:r>
              <a:rPr lang="en-US"/>
              <a:t>Ongoing optimization</a:t>
            </a:r>
          </a:p>
        </p:txBody>
      </p:sp>
      <p:sp>
        <p:nvSpPr>
          <p:cNvPr id="3" name="Rectangle: Rounded Corners 4">
            <a:extLst>
              <a:ext uri="{FF2B5EF4-FFF2-40B4-BE49-F238E27FC236}">
                <a16:creationId xmlns:a16="http://schemas.microsoft.com/office/drawing/2014/main" id="{96FBFEA7-7F00-FD5F-7344-BADF951A02C9}"/>
              </a:ext>
              <a:ext uri="{C183D7F6-B498-43B3-948B-1728B52AA6E4}">
                <adec:decorative xmlns:adec="http://schemas.microsoft.com/office/drawing/2017/decorative" val="1"/>
              </a:ext>
            </a:extLst>
          </p:cNvPr>
          <p:cNvSpPr/>
          <p:nvPr/>
        </p:nvSpPr>
        <p:spPr>
          <a:xfrm>
            <a:off x="692241" y="1692465"/>
            <a:ext cx="11004460" cy="4725040"/>
          </a:xfrm>
          <a:prstGeom prst="roundRect">
            <a:avLst>
              <a:gd name="adj" fmla="val 4717"/>
            </a:avLst>
          </a:prstGeom>
          <a:solidFill>
            <a:srgbClr val="3A4953"/>
          </a:solidFill>
          <a:ln w="9525" cap="flat" cmpd="sng" algn="ctr">
            <a:noFill/>
            <a:prstDash val="solid"/>
            <a:headEnd type="none" w="med" len="med"/>
            <a:tailEnd type="none" w="med" len="med"/>
          </a:ln>
          <a:effectLst>
            <a:outerShdw blurRad="63500" dist="127000" dir="2700000" algn="tl" rotWithShape="0">
              <a:prstClr val="black">
                <a:alpha val="50000"/>
              </a:prstClr>
            </a:outerShdw>
          </a:effectLst>
        </p:spPr>
        <p:txBody>
          <a:bodyPr rot="0" spcFirstLastPara="0" vertOverflow="overflow" horzOverflow="overflow" vert="horz" wrap="square" lIns="91440" tIns="274320" rIns="91440" bIns="45720" numCol="1" spcCol="0" rtlCol="0" fromWordArt="0" anchor="t" anchorCtr="0" forceAA="0" compatLnSpc="1">
            <a:prstTxWarp prst="textNoShape">
              <a:avLst/>
            </a:prstTxWarp>
            <a:noAutofit/>
          </a:bodyPr>
          <a:lstStyle/>
          <a:p>
            <a:pPr marL="285750" marR="0" lvl="0" indent="-285750" algn="l" defTabSz="914400" rtl="0" eaLnBrk="1" fontAlgn="base" latinLnBrk="0" hangingPunct="1">
              <a:lnSpc>
                <a:spcPct val="200000"/>
              </a:lnSpc>
              <a:spcBef>
                <a:spcPct val="0"/>
              </a:spcBef>
              <a:spcAft>
                <a:spcPct val="0"/>
              </a:spcAft>
              <a:buClrTx/>
              <a:buSzTx/>
              <a:buFont typeface="Arial" panose="020B0604020202020204" pitchFamily="34" charset="0"/>
              <a:buChar char="•"/>
              <a:tabLst/>
              <a:defRPr/>
            </a:pPr>
            <a:r>
              <a:rPr kumimoji="0" lang="en-US" sz="2000" b="0" i="0" u="none" strike="noStrike" kern="0" cap="none" spc="0" normalizeH="0" baseline="0" noProof="0">
                <a:ln w="3175">
                  <a:noFill/>
                </a:ln>
                <a:solidFill>
                  <a:prstClr val="white"/>
                </a:solidFill>
                <a:effectLst/>
                <a:uLnTx/>
                <a:uFillTx/>
                <a:latin typeface="Segoe UI Semibold"/>
                <a:ea typeface="+mj-lt"/>
                <a:cs typeface="Segoe UI Semibold"/>
              </a:rPr>
              <a:t>Monitor usage to ensure retention </a:t>
            </a:r>
          </a:p>
          <a:p>
            <a:pPr marL="285750" marR="0" lvl="0" indent="-285750" algn="l" defTabSz="914400" rtl="0" eaLnBrk="1" fontAlgn="base" latinLnBrk="0" hangingPunct="1">
              <a:lnSpc>
                <a:spcPct val="200000"/>
              </a:lnSpc>
              <a:spcBef>
                <a:spcPct val="0"/>
              </a:spcBef>
              <a:spcAft>
                <a:spcPct val="0"/>
              </a:spcAft>
              <a:buClrTx/>
              <a:buSzTx/>
              <a:buFont typeface="Arial" panose="020B0604020202020204" pitchFamily="34" charset="0"/>
              <a:buChar char="•"/>
              <a:tabLst/>
              <a:defRPr/>
            </a:pPr>
            <a:r>
              <a:rPr kumimoji="0" lang="en-US" sz="2000" b="0" i="0" u="none" strike="noStrike" kern="0" cap="none" spc="0" normalizeH="0" baseline="0" noProof="0">
                <a:ln w="3175">
                  <a:noFill/>
                </a:ln>
                <a:solidFill>
                  <a:prstClr val="white"/>
                </a:solidFill>
                <a:effectLst/>
                <a:uLnTx/>
                <a:uFillTx/>
                <a:latin typeface="Segoe UI Semibold"/>
                <a:ea typeface="+mj-lt"/>
                <a:cs typeface="Segoe UI Semibold"/>
              </a:rPr>
              <a:t>Continue to identify and enable additional scenarios</a:t>
            </a:r>
          </a:p>
          <a:p>
            <a:pPr marL="285750" marR="0" lvl="0" indent="-285750" algn="l" defTabSz="914400" rtl="0" eaLnBrk="1" fontAlgn="base" latinLnBrk="0" hangingPunct="1">
              <a:lnSpc>
                <a:spcPct val="200000"/>
              </a:lnSpc>
              <a:spcBef>
                <a:spcPct val="0"/>
              </a:spcBef>
              <a:spcAft>
                <a:spcPct val="0"/>
              </a:spcAft>
              <a:buClrTx/>
              <a:buSzTx/>
              <a:buFont typeface="Arial" panose="020B0604020202020204" pitchFamily="34" charset="0"/>
              <a:buChar char="•"/>
              <a:tabLst/>
              <a:defRPr/>
            </a:pPr>
            <a:r>
              <a:rPr kumimoji="0" lang="en-US" sz="2000" b="0" i="0" u="none" strike="noStrike" kern="0" cap="none" spc="0" normalizeH="0" baseline="0" noProof="0">
                <a:ln w="3175">
                  <a:noFill/>
                </a:ln>
                <a:solidFill>
                  <a:prstClr val="white"/>
                </a:solidFill>
                <a:effectLst/>
                <a:uLnTx/>
                <a:uFillTx/>
                <a:latin typeface="Segoe UI Semibold"/>
                <a:ea typeface="+mj-lt"/>
                <a:cs typeface="Segoe UI Semibold"/>
              </a:rPr>
              <a:t>Position complementary workloads</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0" cap="none" spc="0" normalizeH="0" baseline="0" noProof="0">
                <a:ln w="3175">
                  <a:noFill/>
                </a:ln>
                <a:solidFill>
                  <a:prstClr val="white"/>
                </a:solidFill>
                <a:effectLst/>
                <a:uLnTx/>
                <a:uFillTx/>
                <a:latin typeface="Segoe UI Semibold"/>
                <a:ea typeface="+mj-lt"/>
                <a:cs typeface="Segoe UI Semibold"/>
              </a:rPr>
              <a:t>Microsoft Purview</a:t>
            </a:r>
            <a:endParaRPr kumimoji="0" lang="en-US" sz="20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prstClr val="white"/>
                </a:solidFill>
                <a:effectLst/>
                <a:uLnTx/>
                <a:uFillTx/>
                <a:latin typeface="Calibri" panose="020F0502020204030204" pitchFamily="34" charset="0"/>
                <a:ea typeface="+mn-ea"/>
                <a:cs typeface="+mn-cs"/>
                <a:hlinkClick r:id="rId2" tooltip="Original URL: https://signup.microsoft.com/Signup?OfferId=e816e8db-34c4-4dc0-bbee-6331c8e84029. Click or tap if you trust this link.">
                  <a:extLst>
                    <a:ext uri="{A12FA001-AC4F-418D-AE19-62706E023703}">
                      <ahyp:hlinkClr xmlns:ahyp="http://schemas.microsoft.com/office/drawing/2018/hyperlinkcolor" val="tx"/>
                    </a:ext>
                  </a:extLst>
                </a:hlinkClick>
              </a:rPr>
              <a:t>90-day trial</a:t>
            </a:r>
            <a:endParaRPr kumimoji="0" lang="en-US" sz="20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prstClr val="white"/>
                </a:solidFill>
                <a:effectLst/>
                <a:uLnTx/>
                <a:uFillTx/>
                <a:latin typeface="Calibri" panose="020F0502020204030204" pitchFamily="34" charset="0"/>
                <a:ea typeface="+mn-ea"/>
                <a:cs typeface="+mn-cs"/>
                <a:hlinkClick r:id="rId3" tooltip="Original URL: https://signup.microsoft.com/Signup?OfferId=d53d8416-fd1f-4552-831c-b5828ef2cbde&amp;ali=1. Click or tap if you trust this link.">
                  <a:extLst>
                    <a:ext uri="{A12FA001-AC4F-418D-AE19-62706E023703}">
                      <ahyp:hlinkClr xmlns:ahyp="http://schemas.microsoft.com/office/drawing/2018/hyperlinkcolor" val="tx"/>
                    </a:ext>
                  </a:extLst>
                </a:hlinkClick>
              </a:rPr>
              <a:t>30-day trial</a:t>
            </a:r>
            <a:endParaRPr kumimoji="0" lang="en-US" sz="20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a:p>
            <a:pPr marL="742950" marR="0" lvl="1" indent="-285750" algn="l" defTabSz="914400" rtl="0" eaLnBrk="1" fontAlgn="base" latinLnBrk="0" hangingPunct="1">
              <a:lnSpc>
                <a:spcPct val="200000"/>
              </a:lnSpc>
              <a:spcBef>
                <a:spcPct val="0"/>
              </a:spcBef>
              <a:spcAft>
                <a:spcPct val="0"/>
              </a:spcAft>
              <a:buClrTx/>
              <a:buSzTx/>
              <a:buFont typeface="Arial" panose="020B0604020202020204" pitchFamily="34" charset="0"/>
              <a:buChar char="•"/>
              <a:tabLst/>
              <a:defRPr/>
            </a:pPr>
            <a:r>
              <a:rPr kumimoji="0" lang="en-US" sz="2000" b="0" i="0" u="none" strike="noStrike" kern="0" cap="none" spc="0" normalizeH="0" baseline="0" noProof="0">
                <a:ln w="3175">
                  <a:noFill/>
                </a:ln>
                <a:solidFill>
                  <a:prstClr val="white"/>
                </a:solidFill>
                <a:effectLst/>
                <a:uLnTx/>
                <a:uFillTx/>
                <a:latin typeface="Segoe UI Semibold"/>
                <a:ea typeface="+mj-lt"/>
                <a:cs typeface="Segoe UI Semibold"/>
              </a:rPr>
              <a:t>Microsoft Viva</a:t>
            </a:r>
          </a:p>
          <a:p>
            <a:pPr marL="742950" marR="0" lvl="1" indent="-285750" algn="l" defTabSz="914400" rtl="0" eaLnBrk="1" fontAlgn="base" latinLnBrk="0" hangingPunct="1">
              <a:lnSpc>
                <a:spcPct val="200000"/>
              </a:lnSpc>
              <a:spcBef>
                <a:spcPct val="0"/>
              </a:spcBef>
              <a:spcAft>
                <a:spcPct val="0"/>
              </a:spcAft>
              <a:buClrTx/>
              <a:buSzTx/>
              <a:buFont typeface="Arial" panose="020B0604020202020204" pitchFamily="34" charset="0"/>
              <a:buChar char="•"/>
              <a:tabLst/>
              <a:defRPr/>
            </a:pPr>
            <a:endParaRPr kumimoji="0" lang="en-US" sz="1600" b="0" i="0" u="none" strike="noStrike" kern="0" cap="none" spc="0" normalizeH="0" baseline="0" noProof="0">
              <a:ln w="3175">
                <a:noFill/>
              </a:ln>
              <a:solidFill>
                <a:prstClr val="black"/>
              </a:solidFill>
              <a:effectLst/>
              <a:uLnTx/>
              <a:uFillTx/>
              <a:latin typeface="Segoe UI Semibold"/>
              <a:ea typeface="+mj-lt"/>
              <a:cs typeface="Segoe UI Semibold"/>
            </a:endParaRPr>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D4DB4B92-097B-1547-023A-63848F5B7C0B}"/>
                  </a:ext>
                </a:extLst>
              </p:cNvPr>
              <p:cNvGraphicFramePr>
                <a:graphicFrameLocks noChangeAspect="1"/>
              </p:cNvGraphicFramePr>
              <p:nvPr/>
            </p:nvGraphicFramePr>
            <p:xfrm>
              <a:off x="-4943061" y="8489754"/>
              <a:ext cx="3048000" cy="1714500"/>
            </p:xfrm>
            <a:graphic>
              <a:graphicData uri="http://schemas.microsoft.com/office/powerpoint/2016/slidezoom">
                <pslz:sldZm>
                  <pslz:sldZmObj sldId="2147481881" cId="3977727526">
                    <pslz:zmPr id="{D52C1975-502F-4DEA-A6CA-A77A8A6A79BE}"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5" name="Slide Zoom 4">
                <a:extLst>
                  <a:ext uri="{FF2B5EF4-FFF2-40B4-BE49-F238E27FC236}">
                    <a16:creationId xmlns:a16="http://schemas.microsoft.com/office/drawing/2014/main" id="{D4DB4B92-097B-1547-023A-63848F5B7C0B}"/>
                  </a:ext>
                </a:extLst>
              </p:cNvPr>
              <p:cNvPicPr>
                <a:picLocks noGrp="1" noRot="1" noChangeAspect="1" noMove="1" noResize="1" noEditPoints="1" noAdjustHandles="1" noChangeArrowheads="1" noChangeShapeType="1"/>
              </p:cNvPicPr>
              <p:nvPr/>
            </p:nvPicPr>
            <p:blipFill>
              <a:blip r:embed="rId5"/>
              <a:stretch>
                <a:fillRect/>
              </a:stretch>
            </p:blipFill>
            <p:spPr>
              <a:xfrm>
                <a:off x="-4943061" y="8489754"/>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397772752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887D4-4055-ACB0-4FBF-F9FCF8B9C637}"/>
              </a:ext>
            </a:extLst>
          </p:cNvPr>
          <p:cNvSpPr>
            <a:spLocks noGrp="1"/>
          </p:cNvSpPr>
          <p:nvPr>
            <p:ph type="title"/>
          </p:nvPr>
        </p:nvSpPr>
        <p:spPr/>
        <p:txBody>
          <a:bodyPr/>
          <a:lstStyle/>
          <a:p>
            <a:r>
              <a:rPr lang="en-US"/>
              <a:t>Adoption &amp; Change Management</a:t>
            </a:r>
          </a:p>
        </p:txBody>
      </p:sp>
    </p:spTree>
    <p:extLst>
      <p:ext uri="{BB962C8B-B14F-4D97-AF65-F5344CB8AC3E}">
        <p14:creationId xmlns:p14="http://schemas.microsoft.com/office/powerpoint/2010/main" val="1438691035"/>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56FDAF0-07F3-06BC-465F-BB770AD7C47E}"/>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22427" t="9069" r="20063" b="28065"/>
          <a:stretch/>
        </p:blipFill>
        <p:spPr>
          <a:xfrm>
            <a:off x="0" y="0"/>
            <a:ext cx="12192000" cy="6858000"/>
          </a:xfrm>
          <a:prstGeom prst="roundRect">
            <a:avLst>
              <a:gd name="adj" fmla="val 0"/>
            </a:avLst>
          </a:prstGeom>
          <a:solidFill>
            <a:schemeClr val="bg1"/>
          </a:solidFill>
          <a:ln>
            <a:noFill/>
          </a:ln>
          <a:effectLst>
            <a:outerShdw blurRad="223661" dist="140295" dir="2700000" algn="tl" rotWithShape="0">
              <a:srgbClr val="6B2929">
                <a:alpha val="15000"/>
              </a:srgbClr>
            </a:outerShdw>
          </a:effectLst>
        </p:spPr>
      </p:pic>
      <p:sp>
        <p:nvSpPr>
          <p:cNvPr id="37" name="AutoShape 12" descr="Best Knowledge Base Apps Comparison 2023 | Efficient App">
            <a:extLst>
              <a:ext uri="{FF2B5EF4-FFF2-40B4-BE49-F238E27FC236}">
                <a16:creationId xmlns:a16="http://schemas.microsoft.com/office/drawing/2014/main" id="{A7908ABC-961E-DC3D-38AB-BCF02E6C15AA}"/>
              </a:ext>
            </a:extLst>
          </p:cNvPr>
          <p:cNvSpPr>
            <a:spLocks noChangeAspect="1" noChangeArrowheads="1"/>
          </p:cNvSpPr>
          <p:nvPr/>
        </p:nvSpPr>
        <p:spPr bwMode="auto">
          <a:xfrm>
            <a:off x="5943599" y="857057"/>
            <a:ext cx="2724343" cy="272434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TextBox 23">
            <a:extLst>
              <a:ext uri="{FF2B5EF4-FFF2-40B4-BE49-F238E27FC236}">
                <a16:creationId xmlns:a16="http://schemas.microsoft.com/office/drawing/2014/main" id="{4DDC7E62-320B-A665-5DE8-369858C7B527}"/>
              </a:ext>
            </a:extLst>
          </p:cNvPr>
          <p:cNvSpPr txBox="1"/>
          <p:nvPr/>
        </p:nvSpPr>
        <p:spPr>
          <a:xfrm>
            <a:off x="495300" y="1009253"/>
            <a:ext cx="11201400" cy="6155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Segoe UI"/>
                <a:ea typeface="+mn-ea"/>
                <a:cs typeface="+mn-cs"/>
              </a:rPr>
              <a:t>Utilize </a:t>
            </a:r>
            <a:r>
              <a:rPr kumimoji="0" lang="en-US" sz="2000" b="0" i="0" u="none" strike="noStrike" kern="1200" cap="none" spc="0" normalizeH="0" baseline="0" noProof="0">
                <a:ln>
                  <a:noFill/>
                </a:ln>
                <a:solidFill>
                  <a:srgbClr val="8661C5"/>
                </a:solidFill>
                <a:effectLst/>
                <a:uLnTx/>
                <a:uFillTx/>
                <a:latin typeface="Segoe UI"/>
                <a:ea typeface="+mn-ea"/>
                <a:cs typeface="+mn-cs"/>
                <a:hlinkClick r:id="rId4">
                  <a:extLst>
                    <a:ext uri="{A12FA001-AC4F-418D-AE19-62706E023703}">
                      <ahyp:hlinkClr xmlns:ahyp="http://schemas.microsoft.com/office/drawing/2018/hyperlinkcolor" val="tx"/>
                    </a:ext>
                  </a:extLst>
                </a:hlinkClick>
              </a:rPr>
              <a:t>readiness materials</a:t>
            </a:r>
            <a:r>
              <a:rPr kumimoji="0" lang="en-US" sz="2000" b="0" i="0" u="none" strike="noStrike" kern="1200" cap="none" spc="0" normalizeH="0" baseline="0" noProof="0">
                <a:ln>
                  <a:noFill/>
                </a:ln>
                <a:solidFill>
                  <a:srgbClr val="8661C5"/>
                </a:solidFill>
                <a:effectLst/>
                <a:uLnTx/>
                <a:uFillTx/>
                <a:latin typeface="Segoe UI"/>
                <a:ea typeface="+mn-ea"/>
                <a:cs typeface="+mn-cs"/>
              </a:rPr>
              <a:t> </a:t>
            </a:r>
            <a:r>
              <a:rPr kumimoji="0" lang="en-US" sz="2000" b="0" i="0" u="none" strike="noStrike" kern="1200" cap="none" spc="0" normalizeH="0" baseline="0" noProof="0">
                <a:ln>
                  <a:noFill/>
                </a:ln>
                <a:solidFill>
                  <a:prstClr val="black"/>
                </a:solidFill>
                <a:effectLst/>
                <a:uLnTx/>
                <a:uFillTx/>
                <a:latin typeface="Segoe UI"/>
                <a:ea typeface="+mn-ea"/>
                <a:cs typeface="+mn-cs"/>
              </a:rPr>
              <a:t>and staffing from Microsoft and our Partner ecosystem to build skills and complete your Copilot implementation. Build for long term sustainability and growth of service use.</a:t>
            </a:r>
          </a:p>
        </p:txBody>
      </p:sp>
      <p:sp>
        <p:nvSpPr>
          <p:cNvPr id="5" name="Rectangle: Rounded Corners 4">
            <a:extLst>
              <a:ext uri="{FF2B5EF4-FFF2-40B4-BE49-F238E27FC236}">
                <a16:creationId xmlns:a16="http://schemas.microsoft.com/office/drawing/2014/main" id="{53E6184F-808D-ACFB-2B33-66BFB4E108AA}"/>
              </a:ext>
              <a:ext uri="{C183D7F6-B498-43B3-948B-1728B52AA6E4}">
                <adec:decorative xmlns:adec="http://schemas.microsoft.com/office/drawing/2017/decorative" val="1"/>
              </a:ext>
            </a:extLst>
          </p:cNvPr>
          <p:cNvSpPr>
            <a:spLocks noChangeAspect="1"/>
          </p:cNvSpPr>
          <p:nvPr/>
        </p:nvSpPr>
        <p:spPr bwMode="auto">
          <a:xfrm>
            <a:off x="3555245" y="2069365"/>
            <a:ext cx="5081510" cy="640036"/>
          </a:xfrm>
          <a:prstGeom prst="roundRect">
            <a:avLst/>
          </a:prstGeom>
          <a:gradFill flip="none" rotWithShape="1">
            <a:gsLst>
              <a:gs pos="0">
                <a:schemeClr val="accent4"/>
              </a:gs>
              <a:gs pos="100000">
                <a:srgbClr val="8661C5"/>
              </a:gs>
            </a:gsLst>
            <a:lin ang="0" scaled="1"/>
            <a:tileRect/>
          </a:gradFill>
          <a:ln>
            <a:noFill/>
            <a:headEnd type="none" w="med" len="med"/>
            <a:tailEnd type="none" w="med" len="me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Segoe UI Semibold"/>
                <a:ea typeface="+mn-ea"/>
                <a:cs typeface="Segoe UI" panose="020B0502040204020203" pitchFamily="34" charset="0"/>
              </a:rPr>
              <a:t>Copilot Implementation</a:t>
            </a:r>
          </a:p>
        </p:txBody>
      </p:sp>
      <p:sp>
        <p:nvSpPr>
          <p:cNvPr id="16" name="Rectangle: Rounded Corners 15">
            <a:extLst>
              <a:ext uri="{FF2B5EF4-FFF2-40B4-BE49-F238E27FC236}">
                <a16:creationId xmlns:a16="http://schemas.microsoft.com/office/drawing/2014/main" id="{5E4A9E83-70ED-889B-A14B-32D845CE7380}"/>
              </a:ext>
            </a:extLst>
          </p:cNvPr>
          <p:cNvSpPr>
            <a:spLocks/>
          </p:cNvSpPr>
          <p:nvPr/>
        </p:nvSpPr>
        <p:spPr bwMode="auto">
          <a:xfrm>
            <a:off x="495301" y="3735758"/>
            <a:ext cx="3041259" cy="2762741"/>
          </a:xfrm>
          <a:prstGeom prst="roundRect">
            <a:avLst>
              <a:gd name="adj" fmla="val 4000"/>
            </a:avLst>
          </a:prstGeom>
          <a:solidFill>
            <a:schemeClr val="bg1">
              <a:alpha val="70000"/>
            </a:schemeClr>
          </a:solidFill>
          <a:ln>
            <a:no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 name="Rectangle: Rounded Corners 6">
            <a:extLst>
              <a:ext uri="{FF2B5EF4-FFF2-40B4-BE49-F238E27FC236}">
                <a16:creationId xmlns:a16="http://schemas.microsoft.com/office/drawing/2014/main" id="{B93EFE6D-FB82-0BB7-98E7-6BB7413D9828}"/>
              </a:ext>
              <a:ext uri="{C183D7F6-B498-43B3-948B-1728B52AA6E4}">
                <adec:decorative xmlns:adec="http://schemas.microsoft.com/office/drawing/2017/decorative" val="1"/>
              </a:ext>
            </a:extLst>
          </p:cNvPr>
          <p:cNvSpPr>
            <a:spLocks noChangeAspect="1"/>
          </p:cNvSpPr>
          <p:nvPr/>
        </p:nvSpPr>
        <p:spPr bwMode="auto">
          <a:xfrm>
            <a:off x="495300" y="3368031"/>
            <a:ext cx="3041259" cy="640036"/>
          </a:xfrm>
          <a:prstGeom prst="roundRect">
            <a:avLst/>
          </a:prstGeom>
          <a:gradFill flip="none" rotWithShape="1">
            <a:gsLst>
              <a:gs pos="0">
                <a:schemeClr val="accent4"/>
              </a:gs>
              <a:gs pos="100000">
                <a:srgbClr val="8661C5"/>
              </a:gs>
            </a:gsLst>
            <a:lin ang="0" scaled="1"/>
            <a:tileRect/>
          </a:gradFill>
          <a:ln>
            <a:noFill/>
            <a:headEnd type="none" w="med" len="med"/>
            <a:tailEnd type="none" w="med" len="me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prstClr val="white"/>
                </a:solidFill>
                <a:effectLst/>
                <a:uLnTx/>
                <a:uFillTx/>
                <a:latin typeface="Segoe UI Semibold"/>
                <a:ea typeface="+mn-ea"/>
                <a:cs typeface="Segoe UI" panose="020B0502040204020203" pitchFamily="34" charset="0"/>
              </a:rPr>
              <a:t>Staff </a:t>
            </a:r>
            <a:r>
              <a:rPr kumimoji="0" lang="en-US" sz="2000" b="1" i="0" u="none" strike="noStrike" kern="0" cap="none" spc="0" normalizeH="0" baseline="0" noProof="0" err="1">
                <a:ln>
                  <a:noFill/>
                </a:ln>
                <a:solidFill>
                  <a:prstClr val="white"/>
                </a:solidFill>
                <a:effectLst/>
                <a:uLnTx/>
                <a:uFillTx/>
                <a:latin typeface="Segoe UI Semibold"/>
                <a:ea typeface="+mn-ea"/>
                <a:cs typeface="Segoe UI" panose="020B0502040204020203" pitchFamily="34" charset="0"/>
              </a:rPr>
              <a:t>Adoptio</a:t>
            </a:r>
            <a:r>
              <a:rPr kumimoji="0" lang="en-US" sz="2000" b="1" i="0" u="none" strike="noStrike" kern="0" cap="none" spc="0" normalizeH="0" baseline="0" noProof="0">
                <a:ln>
                  <a:noFill/>
                </a:ln>
                <a:solidFill>
                  <a:prstClr val="white"/>
                </a:solidFill>
                <a:effectLst/>
                <a:uLnTx/>
                <a:uFillTx/>
                <a:latin typeface="Segoe UI Semibold"/>
                <a:ea typeface="+mn-ea"/>
                <a:cs typeface="Segoe UI" panose="020B0502040204020203" pitchFamily="34" charset="0"/>
              </a:rPr>
              <a:t>n Team</a:t>
            </a:r>
          </a:p>
        </p:txBody>
      </p:sp>
      <p:sp>
        <p:nvSpPr>
          <p:cNvPr id="25" name="Rectangle: Rounded Corners 24">
            <a:extLst>
              <a:ext uri="{FF2B5EF4-FFF2-40B4-BE49-F238E27FC236}">
                <a16:creationId xmlns:a16="http://schemas.microsoft.com/office/drawing/2014/main" id="{C1BFF71E-74D0-E9DB-883A-0B3D2252DEF1}"/>
              </a:ext>
            </a:extLst>
          </p:cNvPr>
          <p:cNvSpPr>
            <a:spLocks/>
          </p:cNvSpPr>
          <p:nvPr/>
        </p:nvSpPr>
        <p:spPr bwMode="auto">
          <a:xfrm>
            <a:off x="7862421" y="3735759"/>
            <a:ext cx="3834279" cy="2762741"/>
          </a:xfrm>
          <a:prstGeom prst="roundRect">
            <a:avLst>
              <a:gd name="adj" fmla="val 4000"/>
            </a:avLst>
          </a:prstGeom>
          <a:solidFill>
            <a:schemeClr val="bg1">
              <a:alpha val="70000"/>
            </a:schemeClr>
          </a:solidFill>
          <a:ln>
            <a:no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8" name="Rectangle: Rounded Corners 7">
            <a:extLst>
              <a:ext uri="{FF2B5EF4-FFF2-40B4-BE49-F238E27FC236}">
                <a16:creationId xmlns:a16="http://schemas.microsoft.com/office/drawing/2014/main" id="{B46F48C5-1EBC-CFD2-8DE5-6DFD7F9EA443}"/>
              </a:ext>
              <a:ext uri="{C183D7F6-B498-43B3-948B-1728B52AA6E4}">
                <adec:decorative xmlns:adec="http://schemas.microsoft.com/office/drawing/2017/decorative" val="1"/>
              </a:ext>
            </a:extLst>
          </p:cNvPr>
          <p:cNvSpPr>
            <a:spLocks noChangeAspect="1"/>
          </p:cNvSpPr>
          <p:nvPr/>
        </p:nvSpPr>
        <p:spPr bwMode="auto">
          <a:xfrm>
            <a:off x="7862421" y="3368031"/>
            <a:ext cx="3834279" cy="640036"/>
          </a:xfrm>
          <a:prstGeom prst="roundRect">
            <a:avLst/>
          </a:prstGeom>
          <a:gradFill flip="none" rotWithShape="1">
            <a:gsLst>
              <a:gs pos="0">
                <a:schemeClr val="accent4"/>
              </a:gs>
              <a:gs pos="100000">
                <a:srgbClr val="8661C5"/>
              </a:gs>
            </a:gsLst>
            <a:lin ang="0" scaled="1"/>
            <a:tileRect/>
          </a:gradFill>
          <a:ln>
            <a:noFill/>
            <a:headEnd type="none" w="med" len="med"/>
            <a:tailEnd type="none" w="med" len="me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Segoe UI Semibold"/>
                <a:ea typeface="+mn-ea"/>
                <a:cs typeface="Segoe UI" panose="020B0502040204020203" pitchFamily="34" charset="0"/>
              </a:rPr>
              <a:t>Implement Adoption Program</a:t>
            </a:r>
          </a:p>
        </p:txBody>
      </p:sp>
      <p:sp>
        <p:nvSpPr>
          <p:cNvPr id="12" name="Right Brace 11">
            <a:extLst>
              <a:ext uri="{FF2B5EF4-FFF2-40B4-BE49-F238E27FC236}">
                <a16:creationId xmlns:a16="http://schemas.microsoft.com/office/drawing/2014/main" id="{0A3456A2-151C-CBA0-AA2A-022FFAA43950}"/>
              </a:ext>
            </a:extLst>
          </p:cNvPr>
          <p:cNvSpPr/>
          <p:nvPr/>
        </p:nvSpPr>
        <p:spPr>
          <a:xfrm rot="16200000">
            <a:off x="5879846" y="-2120163"/>
            <a:ext cx="457200" cy="10372086"/>
          </a:xfrm>
          <a:prstGeom prst="rightBrace">
            <a:avLst>
              <a:gd name="adj1" fmla="val 0"/>
              <a:gd name="adj2" fmla="val 50000"/>
            </a:avLst>
          </a:prstGeom>
          <a:ln w="15875" cap="rnd">
            <a:gradFill flip="none" rotWithShape="1">
              <a:gsLst>
                <a:gs pos="0">
                  <a:schemeClr val="accent1"/>
                </a:gs>
                <a:gs pos="100000">
                  <a:schemeClr val="accent5"/>
                </a:gs>
              </a:gsLst>
              <a:lin ang="54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Rectangle: Rounded Corners 17">
            <a:extLst>
              <a:ext uri="{FF2B5EF4-FFF2-40B4-BE49-F238E27FC236}">
                <a16:creationId xmlns:a16="http://schemas.microsoft.com/office/drawing/2014/main" id="{1F0E7103-C94C-8022-4A84-15CE53551AC5}"/>
              </a:ext>
            </a:extLst>
          </p:cNvPr>
          <p:cNvSpPr>
            <a:spLocks/>
          </p:cNvSpPr>
          <p:nvPr/>
        </p:nvSpPr>
        <p:spPr bwMode="auto">
          <a:xfrm>
            <a:off x="3689664" y="3735758"/>
            <a:ext cx="4019653" cy="2762741"/>
          </a:xfrm>
          <a:prstGeom prst="roundRect">
            <a:avLst>
              <a:gd name="adj" fmla="val 4000"/>
            </a:avLst>
          </a:prstGeom>
          <a:solidFill>
            <a:schemeClr val="bg1">
              <a:alpha val="70000"/>
            </a:schemeClr>
          </a:solidFill>
          <a:ln>
            <a:no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 name="Rectangle: Rounded Corners 6">
            <a:extLst>
              <a:ext uri="{FF2B5EF4-FFF2-40B4-BE49-F238E27FC236}">
                <a16:creationId xmlns:a16="http://schemas.microsoft.com/office/drawing/2014/main" id="{62B4BA13-6D22-2C48-0AEC-9841B63FBB73}"/>
              </a:ext>
              <a:ext uri="{C183D7F6-B498-43B3-948B-1728B52AA6E4}">
                <adec:decorative xmlns:adec="http://schemas.microsoft.com/office/drawing/2017/decorative" val="1"/>
              </a:ext>
            </a:extLst>
          </p:cNvPr>
          <p:cNvSpPr>
            <a:spLocks noChangeAspect="1"/>
          </p:cNvSpPr>
          <p:nvPr/>
        </p:nvSpPr>
        <p:spPr bwMode="auto">
          <a:xfrm>
            <a:off x="3689664" y="3364609"/>
            <a:ext cx="4019653" cy="640036"/>
          </a:xfrm>
          <a:prstGeom prst="roundRect">
            <a:avLst/>
          </a:prstGeom>
          <a:gradFill flip="none" rotWithShape="1">
            <a:gsLst>
              <a:gs pos="0">
                <a:schemeClr val="accent4"/>
              </a:gs>
              <a:gs pos="100000">
                <a:srgbClr val="8661C5"/>
              </a:gs>
            </a:gsLst>
            <a:lin ang="0" scaled="1"/>
            <a:tileRect/>
          </a:gradFill>
          <a:ln>
            <a:noFill/>
            <a:headEnd type="none" w="med" len="med"/>
            <a:tailEnd type="none" w="med" len="me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Segoe UI Semibold"/>
                <a:ea typeface="+mn-ea"/>
                <a:cs typeface="Segoe UI" panose="020B0502040204020203" pitchFamily="34" charset="0"/>
              </a:rPr>
              <a:t>Complete Technical Readiness</a:t>
            </a:r>
          </a:p>
        </p:txBody>
      </p:sp>
      <p:sp>
        <p:nvSpPr>
          <p:cNvPr id="49" name="Title 48">
            <a:extLst>
              <a:ext uri="{FF2B5EF4-FFF2-40B4-BE49-F238E27FC236}">
                <a16:creationId xmlns:a16="http://schemas.microsoft.com/office/drawing/2014/main" id="{353ED117-3BFE-012C-5DC6-B313DEDFCF38}"/>
              </a:ext>
            </a:extLst>
          </p:cNvPr>
          <p:cNvSpPr>
            <a:spLocks noGrp="1"/>
          </p:cNvSpPr>
          <p:nvPr>
            <p:ph type="title"/>
          </p:nvPr>
        </p:nvSpPr>
        <p:spPr>
          <a:xfrm>
            <a:off x="495301" y="440495"/>
            <a:ext cx="11201400" cy="498598"/>
          </a:xfrm>
        </p:spPr>
        <p:txBody>
          <a:bodyPr>
            <a:normAutofit/>
          </a:bodyPr>
          <a:lstStyle/>
          <a:p>
            <a:r>
              <a:rPr lang="en-US"/>
              <a:t>Readiness &amp; Adoption Planning</a:t>
            </a:r>
          </a:p>
        </p:txBody>
      </p:sp>
      <p:sp>
        <p:nvSpPr>
          <p:cNvPr id="35" name="TextBox 34">
            <a:extLst>
              <a:ext uri="{FF2B5EF4-FFF2-40B4-BE49-F238E27FC236}">
                <a16:creationId xmlns:a16="http://schemas.microsoft.com/office/drawing/2014/main" id="{C6310BD8-DA02-C7C8-885F-1A1D95F03117}"/>
              </a:ext>
            </a:extLst>
          </p:cNvPr>
          <p:cNvSpPr txBox="1"/>
          <p:nvPr/>
        </p:nvSpPr>
        <p:spPr>
          <a:xfrm>
            <a:off x="640462" y="4177753"/>
            <a:ext cx="2726851" cy="1938992"/>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Executive &amp; Business stakeholders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IT &amp; technical staff</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Adoption specialists, User experience staff</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Microsoft &amp; Partner support</a:t>
            </a:r>
          </a:p>
        </p:txBody>
      </p:sp>
      <p:sp>
        <p:nvSpPr>
          <p:cNvPr id="36" name="TextBox 35">
            <a:extLst>
              <a:ext uri="{FF2B5EF4-FFF2-40B4-BE49-F238E27FC236}">
                <a16:creationId xmlns:a16="http://schemas.microsoft.com/office/drawing/2014/main" id="{EC5F9F5A-4F2E-4CB1-24D2-448DE38D51B5}"/>
              </a:ext>
            </a:extLst>
          </p:cNvPr>
          <p:cNvSpPr txBox="1"/>
          <p:nvPr/>
        </p:nvSpPr>
        <p:spPr>
          <a:xfrm>
            <a:off x="3866691" y="4177753"/>
            <a:ext cx="3680738" cy="1692771"/>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Governance &amp; information architecture strategy</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Tenant readiness actions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License deployment &amp; user onboarding</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Ongoing service health reviews</a:t>
            </a:r>
          </a:p>
        </p:txBody>
      </p:sp>
      <p:sp>
        <p:nvSpPr>
          <p:cNvPr id="38" name="TextBox 37">
            <a:extLst>
              <a:ext uri="{FF2B5EF4-FFF2-40B4-BE49-F238E27FC236}">
                <a16:creationId xmlns:a16="http://schemas.microsoft.com/office/drawing/2014/main" id="{B8A5AE57-A683-C1B0-F3C6-810C4BD26415}"/>
              </a:ext>
            </a:extLst>
          </p:cNvPr>
          <p:cNvSpPr txBox="1"/>
          <p:nvPr/>
        </p:nvSpPr>
        <p:spPr>
          <a:xfrm>
            <a:off x="8015961" y="4177753"/>
            <a:ext cx="3535577" cy="2185214"/>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End user and executive communications planning</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Early adopter and adoption program onboarding</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Ongoing community and end-user engagement</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Feedback and success story sharing</a:t>
            </a:r>
          </a:p>
        </p:txBody>
      </p:sp>
    </p:spTree>
    <p:extLst>
      <p:ext uri="{BB962C8B-B14F-4D97-AF65-F5344CB8AC3E}">
        <p14:creationId xmlns:p14="http://schemas.microsoft.com/office/powerpoint/2010/main" val="225412203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F7B6B1D-92DE-E02A-3FA2-171374672293}"/>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22427" t="9069" r="20063" b="28065"/>
          <a:stretch/>
        </p:blipFill>
        <p:spPr>
          <a:xfrm>
            <a:off x="0" y="0"/>
            <a:ext cx="12192000" cy="6858000"/>
          </a:xfrm>
          <a:prstGeom prst="roundRect">
            <a:avLst>
              <a:gd name="adj" fmla="val 0"/>
            </a:avLst>
          </a:prstGeom>
          <a:solidFill>
            <a:schemeClr val="bg1"/>
          </a:solidFill>
          <a:ln>
            <a:noFill/>
          </a:ln>
          <a:effectLst>
            <a:outerShdw blurRad="223661" dist="140295" dir="2700000" algn="tl" rotWithShape="0">
              <a:srgbClr val="6B2929">
                <a:alpha val="15000"/>
              </a:srgbClr>
            </a:outerShdw>
          </a:effectLst>
        </p:spPr>
      </p:pic>
      <p:sp>
        <p:nvSpPr>
          <p:cNvPr id="4" name="Title 3">
            <a:extLst>
              <a:ext uri="{FF2B5EF4-FFF2-40B4-BE49-F238E27FC236}">
                <a16:creationId xmlns:a16="http://schemas.microsoft.com/office/drawing/2014/main" id="{6C367999-4E0B-4269-8287-68B91BD72062}"/>
              </a:ext>
            </a:extLst>
          </p:cNvPr>
          <p:cNvSpPr>
            <a:spLocks noGrp="1"/>
          </p:cNvSpPr>
          <p:nvPr>
            <p:ph type="title"/>
          </p:nvPr>
        </p:nvSpPr>
        <p:spPr>
          <a:xfrm>
            <a:off x="495301" y="440495"/>
            <a:ext cx="11201400" cy="498598"/>
          </a:xfrm>
        </p:spPr>
        <p:txBody>
          <a:bodyPr>
            <a:normAutofit fontScale="90000"/>
          </a:bodyPr>
          <a:lstStyle/>
          <a:p>
            <a:r>
              <a:rPr lang="en-US"/>
              <a:t>Keys to adoption success</a:t>
            </a:r>
            <a:br>
              <a:rPr lang="en-US"/>
            </a:br>
            <a:endParaRPr lang="en-US"/>
          </a:p>
        </p:txBody>
      </p:sp>
      <p:sp>
        <p:nvSpPr>
          <p:cNvPr id="3" name="TextBox 2">
            <a:extLst>
              <a:ext uri="{FF2B5EF4-FFF2-40B4-BE49-F238E27FC236}">
                <a16:creationId xmlns:a16="http://schemas.microsoft.com/office/drawing/2014/main" id="{451C1E2B-9326-14BC-CF82-7A6F0A1E362A}"/>
              </a:ext>
            </a:extLst>
          </p:cNvPr>
          <p:cNvSpPr txBox="1"/>
          <p:nvPr/>
        </p:nvSpPr>
        <p:spPr>
          <a:xfrm>
            <a:off x="495300" y="1009253"/>
            <a:ext cx="11201400"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Segoe UI Semibold"/>
                <a:ea typeface="+mn-ea"/>
                <a:cs typeface="+mn-cs"/>
              </a:rPr>
              <a:t>Research results below support suggested approach for building your adoption plan</a:t>
            </a:r>
          </a:p>
        </p:txBody>
      </p:sp>
      <p:pic>
        <p:nvPicPr>
          <p:cNvPr id="17" name="Picture 16">
            <a:extLst>
              <a:ext uri="{FF2B5EF4-FFF2-40B4-BE49-F238E27FC236}">
                <a16:creationId xmlns:a16="http://schemas.microsoft.com/office/drawing/2014/main" id="{6DFCE3DC-093B-1425-917F-665CD17C21F4}"/>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17905" t="28912" r="27955" b="51754"/>
          <a:stretch/>
        </p:blipFill>
        <p:spPr>
          <a:xfrm>
            <a:off x="495300" y="1497848"/>
            <a:ext cx="11201400" cy="668484"/>
          </a:xfrm>
          <a:prstGeom prst="roundRect">
            <a:avLst>
              <a:gd name="adj" fmla="val 5760"/>
            </a:avLst>
          </a:prstGeom>
          <a:solidFill>
            <a:schemeClr val="bg1"/>
          </a:solidFill>
          <a:ln>
            <a:solidFill>
              <a:schemeClr val="bg1"/>
            </a:solidFill>
          </a:ln>
          <a:effectLst>
            <a:outerShdw blurRad="223661" dist="140295" dir="2700000" algn="tl" rotWithShape="0">
              <a:schemeClr val="accent1">
                <a:alpha val="15000"/>
              </a:schemeClr>
            </a:outerShdw>
          </a:effectLst>
        </p:spPr>
      </p:pic>
      <p:sp>
        <p:nvSpPr>
          <p:cNvPr id="5" name="Text Placeholder 4">
            <a:extLst>
              <a:ext uri="{FF2B5EF4-FFF2-40B4-BE49-F238E27FC236}">
                <a16:creationId xmlns:a16="http://schemas.microsoft.com/office/drawing/2014/main" id="{BF07EEFA-1A69-48AD-8C62-8FB5757BDBDA}"/>
              </a:ext>
            </a:extLst>
          </p:cNvPr>
          <p:cNvSpPr>
            <a:spLocks noGrp="1"/>
          </p:cNvSpPr>
          <p:nvPr>
            <p:ph type="body" sz="quarter" idx="4294967295"/>
          </p:nvPr>
        </p:nvSpPr>
        <p:spPr>
          <a:xfrm>
            <a:off x="698543" y="1668361"/>
            <a:ext cx="10768527" cy="327459"/>
          </a:xfrm>
          <a:prstGeom prst="rect">
            <a:avLst/>
          </a:prstGeom>
        </p:spPr>
        <p:txBody>
          <a:bodyPr lIns="0" tIns="0" rIns="0" bIns="0">
            <a:noAutofit/>
          </a:bodyPr>
          <a:lstStyle/>
          <a:p>
            <a:pPr marL="0" indent="0" fontAlgn="base">
              <a:spcBef>
                <a:spcPct val="0"/>
              </a:spcBef>
              <a:spcAft>
                <a:spcPct val="0"/>
              </a:spcAft>
              <a:buNone/>
            </a:pPr>
            <a:r>
              <a:rPr lang="en-US" sz="2000" spc="-50">
                <a:gradFill>
                  <a:gsLst>
                    <a:gs pos="50000">
                      <a:srgbClr val="8661C5"/>
                    </a:gs>
                    <a:gs pos="0">
                      <a:srgbClr val="3E76D4"/>
                    </a:gs>
                    <a:gs pos="100000">
                      <a:srgbClr val="C73ECC"/>
                    </a:gs>
                  </a:gsLst>
                  <a:lin ang="2700000" scaled="1"/>
                </a:gradFill>
                <a:latin typeface="+mj-lt"/>
                <a:ea typeface="+mj-ea"/>
                <a:cs typeface="Segoe UI" panose="020B0502040204020203" pitchFamily="34" charset="0"/>
              </a:rPr>
              <a:t>Top reported activities for driving successful product adoption.*</a:t>
            </a:r>
          </a:p>
        </p:txBody>
      </p:sp>
      <p:sp>
        <p:nvSpPr>
          <p:cNvPr id="11" name="TextBox 10">
            <a:extLst>
              <a:ext uri="{FF2B5EF4-FFF2-40B4-BE49-F238E27FC236}">
                <a16:creationId xmlns:a16="http://schemas.microsoft.com/office/drawing/2014/main" id="{11D893AF-7204-4723-9778-644AE3A8FBEF}"/>
              </a:ext>
            </a:extLst>
          </p:cNvPr>
          <p:cNvSpPr txBox="1"/>
          <p:nvPr/>
        </p:nvSpPr>
        <p:spPr>
          <a:xfrm>
            <a:off x="1428227" y="2504828"/>
            <a:ext cx="5427605" cy="498598"/>
          </a:xfrm>
          <a:prstGeom prst="rect">
            <a:avLst/>
          </a:prstGeom>
          <a:noFill/>
        </p:spPr>
        <p:txBody>
          <a:bodyPr wrap="square" lIns="0" tIns="0" rIns="0" bIns="0" rtlCol="0">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Define a vision and identify how target product will be used</a:t>
            </a:r>
          </a:p>
        </p:txBody>
      </p:sp>
      <p:sp>
        <p:nvSpPr>
          <p:cNvPr id="19" name="Oval 18">
            <a:extLst>
              <a:ext uri="{FF2B5EF4-FFF2-40B4-BE49-F238E27FC236}">
                <a16:creationId xmlns:a16="http://schemas.microsoft.com/office/drawing/2014/main" id="{7C9A12B4-F80A-AAF7-07E6-6C303FA8AB24}"/>
              </a:ext>
            </a:extLst>
          </p:cNvPr>
          <p:cNvSpPr/>
          <p:nvPr/>
        </p:nvSpPr>
        <p:spPr>
          <a:xfrm>
            <a:off x="677110" y="2544577"/>
            <a:ext cx="419100" cy="419100"/>
          </a:xfrm>
          <a:prstGeom prst="ellipse">
            <a:avLst/>
          </a:prstGeom>
          <a:gradFill flip="none" rotWithShape="1">
            <a:gsLst>
              <a:gs pos="0">
                <a:schemeClr val="accent4"/>
              </a:gs>
              <a:gs pos="100000">
                <a:srgbClr val="8661C5"/>
              </a:gs>
            </a:gsLst>
            <a:path path="circle">
              <a:fillToRect t="100000" r="100000"/>
            </a:path>
            <a:tileRect l="-100000" b="-100000"/>
          </a:gradFill>
          <a:ln>
            <a:noFill/>
            <a:headEnd type="none" w="med" len="med"/>
            <a:tailEnd type="none" w="med" len="me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IN" sz="1800" b="0" i="0" u="none" strike="noStrike" kern="1200" cap="none" spc="0" normalizeH="0" baseline="0" noProof="0">
                <a:ln>
                  <a:noFill/>
                </a:ln>
                <a:solidFill>
                  <a:srgbClr val="FFFFFF"/>
                </a:solidFill>
                <a:effectLst/>
                <a:uLnTx/>
                <a:uFillTx/>
                <a:latin typeface="Segoe UI Semibold"/>
                <a:ea typeface="+mn-ea"/>
                <a:cs typeface="Segoe UI" pitchFamily="34" charset="0"/>
              </a:rPr>
              <a:t>1</a:t>
            </a:r>
          </a:p>
        </p:txBody>
      </p:sp>
      <p:sp>
        <p:nvSpPr>
          <p:cNvPr id="12" name="TextBox 11">
            <a:extLst>
              <a:ext uri="{FF2B5EF4-FFF2-40B4-BE49-F238E27FC236}">
                <a16:creationId xmlns:a16="http://schemas.microsoft.com/office/drawing/2014/main" id="{8B8BE10F-88CD-4936-BC37-6F67BD6B5DA1}"/>
              </a:ext>
            </a:extLst>
          </p:cNvPr>
          <p:cNvSpPr txBox="1"/>
          <p:nvPr/>
        </p:nvSpPr>
        <p:spPr>
          <a:xfrm>
            <a:off x="1428227" y="3487058"/>
            <a:ext cx="5427605" cy="747897"/>
          </a:xfrm>
          <a:prstGeom prst="rect">
            <a:avLst/>
          </a:prstGeom>
          <a:noFill/>
        </p:spPr>
        <p:txBody>
          <a:bodyPr wrap="square" lIns="0" tIns="0" rIns="0" bIns="0" rtlCol="0">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Obtain proactive support from key roles to accelerate use of Copilot including senior leadership, legal, ITDM and key BDMs</a:t>
            </a:r>
          </a:p>
        </p:txBody>
      </p:sp>
      <p:sp>
        <p:nvSpPr>
          <p:cNvPr id="20" name="Oval 19">
            <a:extLst>
              <a:ext uri="{FF2B5EF4-FFF2-40B4-BE49-F238E27FC236}">
                <a16:creationId xmlns:a16="http://schemas.microsoft.com/office/drawing/2014/main" id="{BB5708A4-6921-3F1E-F5FA-7D9A65FE3FB4}"/>
              </a:ext>
            </a:extLst>
          </p:cNvPr>
          <p:cNvSpPr/>
          <p:nvPr/>
        </p:nvSpPr>
        <p:spPr>
          <a:xfrm>
            <a:off x="677110" y="3651456"/>
            <a:ext cx="419100" cy="419100"/>
          </a:xfrm>
          <a:prstGeom prst="ellipse">
            <a:avLst/>
          </a:prstGeom>
          <a:gradFill flip="none" rotWithShape="1">
            <a:gsLst>
              <a:gs pos="0">
                <a:schemeClr val="accent4"/>
              </a:gs>
              <a:gs pos="100000">
                <a:srgbClr val="8661C5"/>
              </a:gs>
            </a:gsLst>
            <a:path path="circle">
              <a:fillToRect t="100000" r="100000"/>
            </a:path>
            <a:tileRect l="-100000" b="-100000"/>
          </a:gradFill>
          <a:ln>
            <a:noFill/>
            <a:headEnd type="none" w="med" len="med"/>
            <a:tailEnd type="none" w="med" len="me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IN" sz="1800" b="0" i="0" u="none" strike="noStrike" kern="1200" cap="none" spc="0" normalizeH="0" baseline="0" noProof="0">
                <a:ln>
                  <a:noFill/>
                </a:ln>
                <a:solidFill>
                  <a:srgbClr val="FFFFFF"/>
                </a:solidFill>
                <a:effectLst/>
                <a:uLnTx/>
                <a:uFillTx/>
                <a:latin typeface="Segoe UI Semibold"/>
                <a:ea typeface="+mn-ea"/>
                <a:cs typeface="Segoe UI" pitchFamily="34" charset="0"/>
              </a:rPr>
              <a:t>2</a:t>
            </a:r>
          </a:p>
        </p:txBody>
      </p:sp>
      <p:sp>
        <p:nvSpPr>
          <p:cNvPr id="14" name="TextBox 13">
            <a:extLst>
              <a:ext uri="{FF2B5EF4-FFF2-40B4-BE49-F238E27FC236}">
                <a16:creationId xmlns:a16="http://schemas.microsoft.com/office/drawing/2014/main" id="{BE89653F-E6EF-4331-9CD2-FD5AB50D9234}"/>
              </a:ext>
            </a:extLst>
          </p:cNvPr>
          <p:cNvSpPr txBox="1"/>
          <p:nvPr/>
        </p:nvSpPr>
        <p:spPr>
          <a:xfrm>
            <a:off x="1428227" y="4820187"/>
            <a:ext cx="5427605" cy="498598"/>
          </a:xfrm>
          <a:prstGeom prst="rect">
            <a:avLst/>
          </a:prstGeom>
          <a:noFill/>
        </p:spPr>
        <p:txBody>
          <a:bodyPr wrap="square" lIns="0" tIns="0" rIns="0" bIns="0" rtlCol="0">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Enable Champions &amp; provide </a:t>
            </a:r>
            <a:r>
              <a:rPr kumimoji="0" lang="en-US" sz="1800" b="0" i="1" u="none" strike="noStrike" kern="1200" cap="none" spc="0" normalizeH="0" baseline="0" noProof="0">
                <a:ln>
                  <a:noFill/>
                </a:ln>
                <a:solidFill>
                  <a:prstClr val="black"/>
                </a:solidFill>
                <a:effectLst/>
                <a:uLnTx/>
                <a:uFillTx/>
                <a:latin typeface="Segoe UI"/>
                <a:ea typeface="+mn-ea"/>
                <a:cs typeface="+mn-cs"/>
              </a:rPr>
              <a:t>business relevant, snackable &amp; on-demand </a:t>
            </a:r>
            <a:r>
              <a:rPr kumimoji="0" lang="en-US" sz="1800" b="0" i="0" u="none" strike="noStrike" kern="1200" cap="none" spc="0" normalizeH="0" baseline="0" noProof="0">
                <a:ln>
                  <a:noFill/>
                </a:ln>
                <a:solidFill>
                  <a:prstClr val="black"/>
                </a:solidFill>
                <a:effectLst/>
                <a:uLnTx/>
                <a:uFillTx/>
                <a:latin typeface="Segoe UI"/>
                <a:ea typeface="+mn-ea"/>
                <a:cs typeface="+mn-cs"/>
              </a:rPr>
              <a:t>training for end users</a:t>
            </a:r>
          </a:p>
        </p:txBody>
      </p:sp>
      <p:sp>
        <p:nvSpPr>
          <p:cNvPr id="21" name="Oval 20">
            <a:extLst>
              <a:ext uri="{FF2B5EF4-FFF2-40B4-BE49-F238E27FC236}">
                <a16:creationId xmlns:a16="http://schemas.microsoft.com/office/drawing/2014/main" id="{32E6179E-12DF-8198-EF13-FC2F7AEDED74}"/>
              </a:ext>
            </a:extLst>
          </p:cNvPr>
          <p:cNvSpPr/>
          <p:nvPr/>
        </p:nvSpPr>
        <p:spPr>
          <a:xfrm>
            <a:off x="677110" y="4859936"/>
            <a:ext cx="419100" cy="419100"/>
          </a:xfrm>
          <a:prstGeom prst="ellipse">
            <a:avLst/>
          </a:prstGeom>
          <a:gradFill flip="none" rotWithShape="1">
            <a:gsLst>
              <a:gs pos="0">
                <a:schemeClr val="accent4"/>
              </a:gs>
              <a:gs pos="100000">
                <a:srgbClr val="8661C5"/>
              </a:gs>
            </a:gsLst>
            <a:path path="circle">
              <a:fillToRect t="100000" r="100000"/>
            </a:path>
            <a:tileRect l="-100000" b="-100000"/>
          </a:gradFill>
          <a:ln>
            <a:noFill/>
            <a:headEnd type="none" w="med" len="med"/>
            <a:tailEnd type="none" w="med" len="me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IN" sz="1800" b="0" i="0" u="none" strike="noStrike" kern="1200" cap="none" spc="0" normalizeH="0" baseline="0" noProof="0">
                <a:ln>
                  <a:noFill/>
                </a:ln>
                <a:solidFill>
                  <a:srgbClr val="FFFFFF"/>
                </a:solidFill>
                <a:effectLst/>
                <a:uLnTx/>
                <a:uFillTx/>
                <a:latin typeface="Segoe UI Semibold"/>
                <a:ea typeface="+mn-ea"/>
                <a:cs typeface="Segoe UI" pitchFamily="34" charset="0"/>
              </a:rPr>
              <a:t>3</a:t>
            </a:r>
          </a:p>
        </p:txBody>
      </p:sp>
      <p:sp>
        <p:nvSpPr>
          <p:cNvPr id="15" name="TextBox 14">
            <a:extLst>
              <a:ext uri="{FF2B5EF4-FFF2-40B4-BE49-F238E27FC236}">
                <a16:creationId xmlns:a16="http://schemas.microsoft.com/office/drawing/2014/main" id="{228E86BA-CD74-4E0B-8DBB-AFD666D4CE8E}"/>
              </a:ext>
            </a:extLst>
          </p:cNvPr>
          <p:cNvSpPr txBox="1"/>
          <p:nvPr/>
        </p:nvSpPr>
        <p:spPr>
          <a:xfrm>
            <a:off x="1421235" y="5904016"/>
            <a:ext cx="5427605" cy="498598"/>
          </a:xfrm>
          <a:prstGeom prst="rect">
            <a:avLst/>
          </a:prstGeom>
          <a:noFill/>
        </p:spPr>
        <p:txBody>
          <a:bodyPr wrap="square" lIns="0" tIns="0" rIns="0" bIns="0" rtlCol="0">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Raised awareness through launch event &amp; omni-channel communications planning</a:t>
            </a:r>
          </a:p>
        </p:txBody>
      </p:sp>
      <p:sp>
        <p:nvSpPr>
          <p:cNvPr id="22" name="Oval 21">
            <a:extLst>
              <a:ext uri="{FF2B5EF4-FFF2-40B4-BE49-F238E27FC236}">
                <a16:creationId xmlns:a16="http://schemas.microsoft.com/office/drawing/2014/main" id="{6A2BB144-9C93-32C4-B51E-346316963B0B}"/>
              </a:ext>
            </a:extLst>
          </p:cNvPr>
          <p:cNvSpPr/>
          <p:nvPr/>
        </p:nvSpPr>
        <p:spPr>
          <a:xfrm>
            <a:off x="677110" y="5943765"/>
            <a:ext cx="419100" cy="419100"/>
          </a:xfrm>
          <a:prstGeom prst="ellipse">
            <a:avLst/>
          </a:prstGeom>
          <a:gradFill flip="none" rotWithShape="1">
            <a:gsLst>
              <a:gs pos="0">
                <a:schemeClr val="accent4"/>
              </a:gs>
              <a:gs pos="100000">
                <a:srgbClr val="8661C5"/>
              </a:gs>
            </a:gsLst>
            <a:path path="circle">
              <a:fillToRect t="100000" r="100000"/>
            </a:path>
            <a:tileRect l="-100000" b="-100000"/>
          </a:gradFill>
          <a:ln>
            <a:noFill/>
            <a:headEnd type="none" w="med" len="med"/>
            <a:tailEnd type="none" w="med" len="me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IN" sz="1800" b="0" i="0" u="none" strike="noStrike" kern="1200" cap="none" spc="0" normalizeH="0" baseline="0" noProof="0">
                <a:ln>
                  <a:noFill/>
                </a:ln>
                <a:solidFill>
                  <a:srgbClr val="FFFFFF"/>
                </a:solidFill>
                <a:effectLst/>
                <a:uLnTx/>
                <a:uFillTx/>
                <a:latin typeface="Segoe UI Semibold"/>
                <a:ea typeface="+mn-ea"/>
                <a:cs typeface="Segoe UI" pitchFamily="34" charset="0"/>
              </a:rPr>
              <a:t>4</a:t>
            </a:r>
          </a:p>
        </p:txBody>
      </p:sp>
      <p:sp>
        <p:nvSpPr>
          <p:cNvPr id="23" name="Rectangle: Rounded Corners 22">
            <a:extLst>
              <a:ext uri="{FF2B5EF4-FFF2-40B4-BE49-F238E27FC236}">
                <a16:creationId xmlns:a16="http://schemas.microsoft.com/office/drawing/2014/main" id="{96287E51-A872-AFA1-CE49-169804E96D19}"/>
              </a:ext>
            </a:extLst>
          </p:cNvPr>
          <p:cNvSpPr/>
          <p:nvPr/>
        </p:nvSpPr>
        <p:spPr>
          <a:xfrm>
            <a:off x="7173864" y="2403228"/>
            <a:ext cx="4522835" cy="3999386"/>
          </a:xfrm>
          <a:prstGeom prst="roundRect">
            <a:avLst>
              <a:gd name="adj" fmla="val 4168"/>
            </a:avLst>
          </a:prstGeom>
          <a:solidFill>
            <a:schemeClr val="bg1">
              <a:lumMod val="85000"/>
              <a:lumOff val="15000"/>
              <a:alpha val="62000"/>
            </a:schemeClr>
          </a:solidFill>
          <a:ln w="12700">
            <a:gradFill flip="none" rotWithShape="1">
              <a:gsLst>
                <a:gs pos="48000">
                  <a:schemeClr val="bg1"/>
                </a:gs>
                <a:gs pos="100000">
                  <a:schemeClr val="accent1">
                    <a:lumMod val="30000"/>
                    <a:lumOff val="70000"/>
                    <a:alpha val="16000"/>
                  </a:schemeClr>
                </a:gs>
              </a:gsLst>
              <a:lin ang="108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6" name="TextBox 15">
            <a:extLst>
              <a:ext uri="{FF2B5EF4-FFF2-40B4-BE49-F238E27FC236}">
                <a16:creationId xmlns:a16="http://schemas.microsoft.com/office/drawing/2014/main" id="{DBB51DAF-9A80-446F-9359-BF78F36F57C2}"/>
              </a:ext>
            </a:extLst>
          </p:cNvPr>
          <p:cNvSpPr txBox="1"/>
          <p:nvPr/>
        </p:nvSpPr>
        <p:spPr>
          <a:xfrm>
            <a:off x="7522862" y="2589501"/>
            <a:ext cx="3975321" cy="498598"/>
          </a:xfrm>
          <a:prstGeom prst="rect">
            <a:avLst/>
          </a:prstGeom>
          <a:noFill/>
        </p:spPr>
        <p:txBody>
          <a:bodyPr wrap="square" lIns="0" tIns="0" rIns="0" bIns="0"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50" normalizeH="0" baseline="0" noProof="0">
                <a:ln>
                  <a:noFill/>
                </a:ln>
                <a:gradFill>
                  <a:gsLst>
                    <a:gs pos="50000">
                      <a:srgbClr val="8661C5"/>
                    </a:gs>
                    <a:gs pos="0">
                      <a:srgbClr val="3E76D4"/>
                    </a:gs>
                    <a:gs pos="100000">
                      <a:srgbClr val="C73ECC"/>
                    </a:gs>
                  </a:gsLst>
                  <a:lin ang="2700000" scaled="1"/>
                </a:gradFill>
                <a:effectLst/>
                <a:uLnTx/>
                <a:uFillTx/>
                <a:latin typeface="Segoe UI Semibold"/>
                <a:ea typeface="+mn-ea"/>
                <a:cs typeface="Segoe UI" panose="020B0502040204020203" pitchFamily="34" charset="0"/>
              </a:rPr>
              <a:t>% of respondents that rated activity as having above average importance</a:t>
            </a:r>
          </a:p>
        </p:txBody>
      </p:sp>
      <p:graphicFrame>
        <p:nvGraphicFramePr>
          <p:cNvPr id="24" name="Chart 23">
            <a:extLst>
              <a:ext uri="{FF2B5EF4-FFF2-40B4-BE49-F238E27FC236}">
                <a16:creationId xmlns:a16="http://schemas.microsoft.com/office/drawing/2014/main" id="{6A226280-E966-4917-B781-AB9015AEFDD3}"/>
              </a:ext>
            </a:extLst>
          </p:cNvPr>
          <p:cNvGraphicFramePr/>
          <p:nvPr/>
        </p:nvGraphicFramePr>
        <p:xfrm>
          <a:off x="7576810" y="3236936"/>
          <a:ext cx="3784610" cy="2551861"/>
        </p:xfrm>
        <a:graphic>
          <a:graphicData uri="http://schemas.openxmlformats.org/drawingml/2006/chart">
            <c:chart xmlns:c="http://schemas.openxmlformats.org/drawingml/2006/chart" xmlns:r="http://schemas.openxmlformats.org/officeDocument/2006/relationships" r:id="rId6"/>
          </a:graphicData>
        </a:graphic>
      </p:graphicFrame>
      <p:sp>
        <p:nvSpPr>
          <p:cNvPr id="25" name="TextBox 24">
            <a:extLst>
              <a:ext uri="{FF2B5EF4-FFF2-40B4-BE49-F238E27FC236}">
                <a16:creationId xmlns:a16="http://schemas.microsoft.com/office/drawing/2014/main" id="{36F56754-A2CB-4C21-B45F-637FC4241017}"/>
              </a:ext>
            </a:extLst>
          </p:cNvPr>
          <p:cNvSpPr txBox="1"/>
          <p:nvPr/>
        </p:nvSpPr>
        <p:spPr>
          <a:xfrm>
            <a:off x="7522862" y="6022349"/>
            <a:ext cx="3770457" cy="16158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a:ln>
                  <a:noFill/>
                </a:ln>
                <a:solidFill>
                  <a:prstClr val="black"/>
                </a:solidFill>
                <a:effectLst/>
                <a:uLnTx/>
                <a:uFillTx/>
                <a:latin typeface="Segoe UI"/>
                <a:ea typeface="+mn-ea"/>
                <a:cs typeface="+mn-cs"/>
              </a:rPr>
              <a:t>*Results of a related Microsoft research study survey</a:t>
            </a:r>
          </a:p>
        </p:txBody>
      </p:sp>
    </p:spTree>
    <p:extLst>
      <p:ext uri="{BB962C8B-B14F-4D97-AF65-F5344CB8AC3E}">
        <p14:creationId xmlns:p14="http://schemas.microsoft.com/office/powerpoint/2010/main" val="108308132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CF7BED4-069E-B3B2-3C70-AE775B47B26F}"/>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22427" t="9069" r="20063" b="28065"/>
          <a:stretch/>
        </p:blipFill>
        <p:spPr>
          <a:xfrm>
            <a:off x="0" y="0"/>
            <a:ext cx="12192000" cy="6858000"/>
          </a:xfrm>
          <a:prstGeom prst="roundRect">
            <a:avLst>
              <a:gd name="adj" fmla="val 0"/>
            </a:avLst>
          </a:prstGeom>
          <a:solidFill>
            <a:schemeClr val="bg1"/>
          </a:solidFill>
          <a:ln>
            <a:noFill/>
          </a:ln>
          <a:effectLst>
            <a:outerShdw blurRad="223661" dist="140295" dir="2700000" algn="tl" rotWithShape="0">
              <a:srgbClr val="6B2929">
                <a:alpha val="15000"/>
              </a:srgbClr>
            </a:outerShdw>
          </a:effectLst>
        </p:spPr>
      </p:pic>
      <p:sp>
        <p:nvSpPr>
          <p:cNvPr id="6" name="Title 5">
            <a:extLst>
              <a:ext uri="{FF2B5EF4-FFF2-40B4-BE49-F238E27FC236}">
                <a16:creationId xmlns:a16="http://schemas.microsoft.com/office/drawing/2014/main" id="{68D04A7A-3E80-A345-4BFD-83812BCC99AC}"/>
              </a:ext>
            </a:extLst>
          </p:cNvPr>
          <p:cNvSpPr>
            <a:spLocks noGrp="1"/>
          </p:cNvSpPr>
          <p:nvPr>
            <p:ph type="title"/>
          </p:nvPr>
        </p:nvSpPr>
        <p:spPr>
          <a:xfrm>
            <a:off x="495301" y="440495"/>
            <a:ext cx="11201400" cy="498598"/>
          </a:xfrm>
        </p:spPr>
        <p:txBody>
          <a:bodyPr/>
          <a:lstStyle/>
          <a:p>
            <a:r>
              <a:rPr lang="en-US"/>
              <a:t>Craft a User Experience Strategy</a:t>
            </a:r>
            <a:endParaRPr lang="en-IN"/>
          </a:p>
        </p:txBody>
      </p:sp>
      <p:sp>
        <p:nvSpPr>
          <p:cNvPr id="7" name="Rectangle: Rounded Corners 6">
            <a:extLst>
              <a:ext uri="{FF2B5EF4-FFF2-40B4-BE49-F238E27FC236}">
                <a16:creationId xmlns:a16="http://schemas.microsoft.com/office/drawing/2014/main" id="{E1D7B59D-49F0-8B86-D253-640B9C4B1654}"/>
              </a:ext>
            </a:extLst>
          </p:cNvPr>
          <p:cNvSpPr/>
          <p:nvPr/>
        </p:nvSpPr>
        <p:spPr bwMode="auto">
          <a:xfrm>
            <a:off x="495301" y="1103087"/>
            <a:ext cx="11201400" cy="3634013"/>
          </a:xfrm>
          <a:prstGeom prst="roundRect">
            <a:avLst>
              <a:gd name="adj" fmla="val 6269"/>
            </a:avLst>
          </a:prstGeom>
          <a:solidFill>
            <a:schemeClr val="bg1">
              <a:alpha val="70000"/>
            </a:schemeClr>
          </a:solidFill>
          <a:ln w="22225">
            <a:solidFill>
              <a:schemeClr val="bg1">
                <a:alpha val="50000"/>
              </a:schemeClr>
            </a:solid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kumimoji="0" lang="en-US" sz="1600" b="0" i="0" u="none" strike="noStrike" kern="1200" cap="none" spc="0" normalizeH="0" baseline="0" noProof="0" err="1">
              <a:ln w="3175">
                <a:noFill/>
              </a:ln>
              <a:gradFill>
                <a:gsLst>
                  <a:gs pos="50000">
                    <a:srgbClr val="8661C5"/>
                  </a:gs>
                  <a:gs pos="0">
                    <a:srgbClr val="3E76D4"/>
                  </a:gs>
                  <a:gs pos="100000">
                    <a:srgbClr val="C73ECC"/>
                  </a:gs>
                </a:gsLst>
                <a:lin ang="2700000" scaled="1"/>
              </a:gradFill>
              <a:effectLst/>
              <a:uLnTx/>
              <a:uFillTx/>
              <a:latin typeface="Segoe UI Semibold"/>
              <a:ea typeface="+mn-ea"/>
              <a:cs typeface="Segoe UI" panose="020B0502040204020203" pitchFamily="34" charset="0"/>
            </a:endParaRPr>
          </a:p>
        </p:txBody>
      </p:sp>
      <p:sp>
        <p:nvSpPr>
          <p:cNvPr id="10" name="TextBox 9">
            <a:extLst>
              <a:ext uri="{FF2B5EF4-FFF2-40B4-BE49-F238E27FC236}">
                <a16:creationId xmlns:a16="http://schemas.microsoft.com/office/drawing/2014/main" id="{743FFFB5-8520-233E-5CF4-65716C0B15E3}"/>
              </a:ext>
            </a:extLst>
          </p:cNvPr>
          <p:cNvSpPr txBox="1"/>
          <p:nvPr/>
        </p:nvSpPr>
        <p:spPr>
          <a:xfrm>
            <a:off x="838811" y="1324894"/>
            <a:ext cx="10514381" cy="55399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A user experience strategy will enable you to quantify the value received from adopting </a:t>
            </a:r>
            <a:r>
              <a:rPr kumimoji="0" lang="nn-NO" sz="1800" b="0" i="0" u="none" strike="noStrike" kern="1200" cap="none" spc="0" normalizeH="0" baseline="0" noProof="0" dirty="0">
                <a:ln>
                  <a:noFill/>
                </a:ln>
                <a:solidFill>
                  <a:prstClr val="black"/>
                </a:solidFill>
                <a:effectLst/>
                <a:uLnTx/>
                <a:uFillTx/>
                <a:latin typeface="Segoe UI"/>
                <a:ea typeface="+mn-ea"/>
                <a:cs typeface="+mn-cs"/>
              </a:rPr>
              <a:t>Copilot for Microsoft 365</a:t>
            </a:r>
            <a:r>
              <a:rPr kumimoji="0" lang="en-US" sz="1800" b="0" i="0" u="none" strike="noStrike" kern="1200" cap="none" spc="0" normalizeH="0" baseline="0" noProof="0" dirty="0">
                <a:ln>
                  <a:noFill/>
                </a:ln>
                <a:solidFill>
                  <a:prstClr val="black"/>
                </a:solidFill>
                <a:effectLst/>
                <a:uLnTx/>
                <a:uFillTx/>
                <a:latin typeface="Segoe UI"/>
                <a:ea typeface="+mn-ea"/>
                <a:cs typeface="+mn-cs"/>
              </a:rPr>
              <a:t>. </a:t>
            </a:r>
          </a:p>
        </p:txBody>
      </p:sp>
      <p:sp>
        <p:nvSpPr>
          <p:cNvPr id="11" name="Oval 10">
            <a:extLst>
              <a:ext uri="{FF2B5EF4-FFF2-40B4-BE49-F238E27FC236}">
                <a16:creationId xmlns:a16="http://schemas.microsoft.com/office/drawing/2014/main" id="{C83CFAAC-431D-1AB4-1071-95BDE457ECF6}"/>
              </a:ext>
            </a:extLst>
          </p:cNvPr>
          <p:cNvSpPr/>
          <p:nvPr/>
        </p:nvSpPr>
        <p:spPr>
          <a:xfrm>
            <a:off x="677110" y="2189716"/>
            <a:ext cx="419100" cy="419100"/>
          </a:xfrm>
          <a:prstGeom prst="ellipse">
            <a:avLst/>
          </a:prstGeom>
          <a:gradFill flip="none" rotWithShape="1">
            <a:gsLst>
              <a:gs pos="0">
                <a:schemeClr val="accent4"/>
              </a:gs>
              <a:gs pos="100000">
                <a:srgbClr val="8661C5"/>
              </a:gs>
            </a:gsLst>
            <a:path path="circle">
              <a:fillToRect t="100000" r="100000"/>
            </a:path>
            <a:tileRect l="-100000" b="-100000"/>
          </a:gradFill>
          <a:ln>
            <a:noFill/>
            <a:headEnd type="none" w="med" len="med"/>
            <a:tailEnd type="none" w="med" len="me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IN" sz="1800" b="0" i="0" u="none" strike="noStrike" kern="1200" cap="none" spc="0" normalizeH="0" baseline="0" noProof="0">
                <a:ln>
                  <a:noFill/>
                </a:ln>
                <a:solidFill>
                  <a:srgbClr val="FFFFFF"/>
                </a:solidFill>
                <a:effectLst/>
                <a:uLnTx/>
                <a:uFillTx/>
                <a:latin typeface="Segoe UI Semibold"/>
                <a:ea typeface="+mn-ea"/>
                <a:cs typeface="Segoe UI" pitchFamily="34" charset="0"/>
              </a:rPr>
              <a:t>1</a:t>
            </a:r>
          </a:p>
        </p:txBody>
      </p:sp>
      <p:sp>
        <p:nvSpPr>
          <p:cNvPr id="17" name="TextBox 16">
            <a:extLst>
              <a:ext uri="{FF2B5EF4-FFF2-40B4-BE49-F238E27FC236}">
                <a16:creationId xmlns:a16="http://schemas.microsoft.com/office/drawing/2014/main" id="{B5818BAA-1C1A-2B28-50A5-A363C7EC35D0}"/>
              </a:ext>
            </a:extLst>
          </p:cNvPr>
          <p:cNvSpPr txBox="1">
            <a:spLocks/>
          </p:cNvSpPr>
          <p:nvPr/>
        </p:nvSpPr>
        <p:spPr>
          <a:xfrm>
            <a:off x="1302247" y="2153045"/>
            <a:ext cx="2611167" cy="49244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a:ln>
                  <a:noFill/>
                </a:ln>
                <a:solidFill>
                  <a:prstClr val="black"/>
                </a:solidFill>
                <a:effectLst/>
                <a:uLnTx/>
                <a:uFillTx/>
                <a:latin typeface="Segoe UI Semibold"/>
                <a:ea typeface="+mn-ea"/>
                <a:cs typeface="+mn-cs"/>
              </a:rPr>
              <a:t>Identify target user personas</a:t>
            </a:r>
          </a:p>
        </p:txBody>
      </p:sp>
      <p:sp>
        <p:nvSpPr>
          <p:cNvPr id="12" name="Oval 11">
            <a:extLst>
              <a:ext uri="{FF2B5EF4-FFF2-40B4-BE49-F238E27FC236}">
                <a16:creationId xmlns:a16="http://schemas.microsoft.com/office/drawing/2014/main" id="{B4D8EAE8-8B14-03D7-599E-38469319D0E1}"/>
              </a:ext>
            </a:extLst>
          </p:cNvPr>
          <p:cNvSpPr/>
          <p:nvPr/>
        </p:nvSpPr>
        <p:spPr>
          <a:xfrm>
            <a:off x="677110" y="3061870"/>
            <a:ext cx="419100" cy="419100"/>
          </a:xfrm>
          <a:prstGeom prst="ellipse">
            <a:avLst/>
          </a:prstGeom>
          <a:gradFill flip="none" rotWithShape="1">
            <a:gsLst>
              <a:gs pos="0">
                <a:schemeClr val="accent4"/>
              </a:gs>
              <a:gs pos="100000">
                <a:srgbClr val="8661C5"/>
              </a:gs>
            </a:gsLst>
            <a:path path="circle">
              <a:fillToRect t="100000" r="100000"/>
            </a:path>
            <a:tileRect l="-100000" b="-100000"/>
          </a:gradFill>
          <a:ln>
            <a:noFill/>
            <a:headEnd type="none" w="med" len="med"/>
            <a:tailEnd type="none" w="med" len="me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IN" sz="1800" b="0" i="0" u="none" strike="noStrike" kern="1200" cap="none" spc="0" normalizeH="0" baseline="0" noProof="0">
                <a:ln>
                  <a:noFill/>
                </a:ln>
                <a:solidFill>
                  <a:srgbClr val="FFFFFF"/>
                </a:solidFill>
                <a:effectLst/>
                <a:uLnTx/>
                <a:uFillTx/>
                <a:latin typeface="Segoe UI Semibold"/>
                <a:ea typeface="+mn-ea"/>
                <a:cs typeface="Segoe UI" pitchFamily="34" charset="0"/>
              </a:rPr>
              <a:t>2</a:t>
            </a:r>
          </a:p>
        </p:txBody>
      </p:sp>
      <p:sp>
        <p:nvSpPr>
          <p:cNvPr id="22" name="TextBox 21">
            <a:extLst>
              <a:ext uri="{FF2B5EF4-FFF2-40B4-BE49-F238E27FC236}">
                <a16:creationId xmlns:a16="http://schemas.microsoft.com/office/drawing/2014/main" id="{D4646F42-0EA8-1E3D-E6A0-6361BB286D89}"/>
              </a:ext>
            </a:extLst>
          </p:cNvPr>
          <p:cNvSpPr txBox="1">
            <a:spLocks/>
          </p:cNvSpPr>
          <p:nvPr/>
        </p:nvSpPr>
        <p:spPr>
          <a:xfrm>
            <a:off x="1302247" y="3025199"/>
            <a:ext cx="2611167" cy="49244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Semibold"/>
                <a:ea typeface="+mn-ea"/>
                <a:cs typeface="+mn-cs"/>
              </a:rPr>
              <a:t>Quantify pain points and potential productivity gains</a:t>
            </a:r>
            <a:endParaRPr kumimoji="0" lang="en-IN" sz="16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13" name="Oval 12">
            <a:extLst>
              <a:ext uri="{FF2B5EF4-FFF2-40B4-BE49-F238E27FC236}">
                <a16:creationId xmlns:a16="http://schemas.microsoft.com/office/drawing/2014/main" id="{68A6678D-913C-2976-DCBE-51CDE2AB683D}"/>
              </a:ext>
            </a:extLst>
          </p:cNvPr>
          <p:cNvSpPr/>
          <p:nvPr/>
        </p:nvSpPr>
        <p:spPr>
          <a:xfrm>
            <a:off x="4683447" y="2189716"/>
            <a:ext cx="419100" cy="419100"/>
          </a:xfrm>
          <a:prstGeom prst="ellipse">
            <a:avLst/>
          </a:prstGeom>
          <a:gradFill flip="none" rotWithShape="1">
            <a:gsLst>
              <a:gs pos="0">
                <a:schemeClr val="accent4"/>
              </a:gs>
              <a:gs pos="100000">
                <a:srgbClr val="8661C5"/>
              </a:gs>
            </a:gsLst>
            <a:path path="circle">
              <a:fillToRect t="100000" r="100000"/>
            </a:path>
            <a:tileRect l="-100000" b="-100000"/>
          </a:gradFill>
          <a:ln>
            <a:noFill/>
            <a:headEnd type="none" w="med" len="med"/>
            <a:tailEnd type="none" w="med" len="me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IN" sz="1800" b="0" i="0" u="none" strike="noStrike" kern="1200" cap="none" spc="0" normalizeH="0" baseline="0" noProof="0">
                <a:ln>
                  <a:noFill/>
                </a:ln>
                <a:solidFill>
                  <a:srgbClr val="FFFFFF"/>
                </a:solidFill>
                <a:effectLst/>
                <a:uLnTx/>
                <a:uFillTx/>
                <a:latin typeface="Segoe UI Semibold"/>
                <a:ea typeface="+mn-ea"/>
                <a:cs typeface="Segoe UI" pitchFamily="34" charset="0"/>
              </a:rPr>
              <a:t>3</a:t>
            </a:r>
          </a:p>
        </p:txBody>
      </p:sp>
      <p:sp>
        <p:nvSpPr>
          <p:cNvPr id="23" name="TextBox 22">
            <a:extLst>
              <a:ext uri="{FF2B5EF4-FFF2-40B4-BE49-F238E27FC236}">
                <a16:creationId xmlns:a16="http://schemas.microsoft.com/office/drawing/2014/main" id="{67FA74E3-49B6-6BC8-37F1-3F4E70E49CB3}"/>
              </a:ext>
            </a:extLst>
          </p:cNvPr>
          <p:cNvSpPr txBox="1"/>
          <p:nvPr/>
        </p:nvSpPr>
        <p:spPr>
          <a:xfrm>
            <a:off x="5302844" y="2153045"/>
            <a:ext cx="2355877" cy="49244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a:ln>
                  <a:noFill/>
                </a:ln>
                <a:solidFill>
                  <a:prstClr val="black"/>
                </a:solidFill>
                <a:effectLst/>
                <a:uLnTx/>
                <a:uFillTx/>
                <a:latin typeface="Segoe UI Semibold"/>
                <a:ea typeface="+mn-ea"/>
                <a:cs typeface="+mn-cs"/>
              </a:rPr>
              <a:t>Define engagement touch points</a:t>
            </a:r>
          </a:p>
        </p:txBody>
      </p:sp>
      <p:sp>
        <p:nvSpPr>
          <p:cNvPr id="14" name="Oval 13">
            <a:extLst>
              <a:ext uri="{FF2B5EF4-FFF2-40B4-BE49-F238E27FC236}">
                <a16:creationId xmlns:a16="http://schemas.microsoft.com/office/drawing/2014/main" id="{0A4EB998-B937-B731-4FAC-9DE2119F1A91}"/>
              </a:ext>
            </a:extLst>
          </p:cNvPr>
          <p:cNvSpPr/>
          <p:nvPr/>
        </p:nvSpPr>
        <p:spPr>
          <a:xfrm>
            <a:off x="4683447" y="3061870"/>
            <a:ext cx="419100" cy="419100"/>
          </a:xfrm>
          <a:prstGeom prst="ellipse">
            <a:avLst/>
          </a:prstGeom>
          <a:gradFill flip="none" rotWithShape="1">
            <a:gsLst>
              <a:gs pos="0">
                <a:schemeClr val="accent4"/>
              </a:gs>
              <a:gs pos="100000">
                <a:srgbClr val="8661C5"/>
              </a:gs>
            </a:gsLst>
            <a:path path="circle">
              <a:fillToRect t="100000" r="100000"/>
            </a:path>
            <a:tileRect l="-100000" b="-100000"/>
          </a:gradFill>
          <a:ln>
            <a:noFill/>
            <a:headEnd type="none" w="med" len="med"/>
            <a:tailEnd type="none" w="med" len="me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IN" sz="1800" b="0" i="0" u="none" strike="noStrike" kern="1200" cap="none" spc="0" normalizeH="0" baseline="0" noProof="0">
                <a:ln>
                  <a:noFill/>
                </a:ln>
                <a:solidFill>
                  <a:srgbClr val="FFFFFF"/>
                </a:solidFill>
                <a:effectLst/>
                <a:uLnTx/>
                <a:uFillTx/>
                <a:latin typeface="Segoe UI Semibold"/>
                <a:ea typeface="+mn-ea"/>
                <a:cs typeface="Segoe UI" pitchFamily="34" charset="0"/>
              </a:rPr>
              <a:t>4</a:t>
            </a:r>
          </a:p>
        </p:txBody>
      </p:sp>
      <p:sp>
        <p:nvSpPr>
          <p:cNvPr id="24" name="TextBox 23">
            <a:extLst>
              <a:ext uri="{FF2B5EF4-FFF2-40B4-BE49-F238E27FC236}">
                <a16:creationId xmlns:a16="http://schemas.microsoft.com/office/drawing/2014/main" id="{78D67EC1-9B0B-D920-3A5E-9B560FF0E489}"/>
              </a:ext>
            </a:extLst>
          </p:cNvPr>
          <p:cNvSpPr txBox="1"/>
          <p:nvPr/>
        </p:nvSpPr>
        <p:spPr>
          <a:xfrm>
            <a:off x="5302844" y="3025199"/>
            <a:ext cx="2355877" cy="49244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Semibold"/>
                <a:ea typeface="+mn-ea"/>
                <a:cs typeface="+mn-cs"/>
              </a:rPr>
              <a:t>User feedback methods and issue resolution</a:t>
            </a:r>
            <a:endParaRPr kumimoji="0" lang="en-IN" sz="16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15" name="Oval 14">
            <a:extLst>
              <a:ext uri="{FF2B5EF4-FFF2-40B4-BE49-F238E27FC236}">
                <a16:creationId xmlns:a16="http://schemas.microsoft.com/office/drawing/2014/main" id="{F29882E5-1E34-3489-C5AA-7558C2F667C5}"/>
              </a:ext>
            </a:extLst>
          </p:cNvPr>
          <p:cNvSpPr/>
          <p:nvPr/>
        </p:nvSpPr>
        <p:spPr>
          <a:xfrm>
            <a:off x="8466854" y="2189716"/>
            <a:ext cx="419100" cy="419100"/>
          </a:xfrm>
          <a:prstGeom prst="ellipse">
            <a:avLst/>
          </a:prstGeom>
          <a:gradFill flip="none" rotWithShape="1">
            <a:gsLst>
              <a:gs pos="0">
                <a:schemeClr val="accent4"/>
              </a:gs>
              <a:gs pos="100000">
                <a:srgbClr val="8661C5"/>
              </a:gs>
            </a:gsLst>
            <a:path path="circle">
              <a:fillToRect t="100000" r="100000"/>
            </a:path>
            <a:tileRect l="-100000" b="-100000"/>
          </a:gradFill>
          <a:ln>
            <a:noFill/>
            <a:headEnd type="none" w="med" len="med"/>
            <a:tailEnd type="none" w="med" len="me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IN" sz="1800" b="0" i="0" u="none" strike="noStrike" kern="1200" cap="none" spc="0" normalizeH="0" baseline="0" noProof="0">
                <a:ln>
                  <a:noFill/>
                </a:ln>
                <a:solidFill>
                  <a:srgbClr val="FFFFFF"/>
                </a:solidFill>
                <a:effectLst/>
                <a:uLnTx/>
                <a:uFillTx/>
                <a:latin typeface="Segoe UI Semibold"/>
                <a:ea typeface="+mn-ea"/>
                <a:cs typeface="Segoe UI" pitchFamily="34" charset="0"/>
              </a:rPr>
              <a:t>5</a:t>
            </a:r>
          </a:p>
        </p:txBody>
      </p:sp>
      <p:sp>
        <p:nvSpPr>
          <p:cNvPr id="25" name="TextBox 24">
            <a:extLst>
              <a:ext uri="{FF2B5EF4-FFF2-40B4-BE49-F238E27FC236}">
                <a16:creationId xmlns:a16="http://schemas.microsoft.com/office/drawing/2014/main" id="{BEB41935-32A4-30B8-B7A0-5657B2127DFA}"/>
              </a:ext>
            </a:extLst>
          </p:cNvPr>
          <p:cNvSpPr txBox="1"/>
          <p:nvPr/>
        </p:nvSpPr>
        <p:spPr>
          <a:xfrm>
            <a:off x="9067763" y="2153045"/>
            <a:ext cx="2156829" cy="49244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Semibold"/>
                <a:ea typeface="+mn-ea"/>
                <a:cs typeface="+mn-cs"/>
              </a:rPr>
              <a:t>Success measures and use cases</a:t>
            </a:r>
            <a:endParaRPr kumimoji="0" lang="en-IN" sz="16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31" name="TextBox 30">
            <a:extLst>
              <a:ext uri="{FF2B5EF4-FFF2-40B4-BE49-F238E27FC236}">
                <a16:creationId xmlns:a16="http://schemas.microsoft.com/office/drawing/2014/main" id="{B6D37269-5E89-D2BA-3489-8D556AA85172}"/>
              </a:ext>
            </a:extLst>
          </p:cNvPr>
          <p:cNvSpPr txBox="1"/>
          <p:nvPr/>
        </p:nvSpPr>
        <p:spPr>
          <a:xfrm>
            <a:off x="838811" y="4038990"/>
            <a:ext cx="10514381" cy="27699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Driving adoption is an ongoing user and stakeholder engagement process. </a:t>
            </a:r>
          </a:p>
        </p:txBody>
      </p:sp>
      <p:cxnSp>
        <p:nvCxnSpPr>
          <p:cNvPr id="39" name="Straight Arrow Connector 38">
            <a:extLst>
              <a:ext uri="{FF2B5EF4-FFF2-40B4-BE49-F238E27FC236}">
                <a16:creationId xmlns:a16="http://schemas.microsoft.com/office/drawing/2014/main" id="{F2919852-B2F5-EA9E-E5F3-568E9025FD81}"/>
              </a:ext>
              <a:ext uri="{C183D7F6-B498-43B3-948B-1728B52AA6E4}">
                <adec:decorative xmlns:adec="http://schemas.microsoft.com/office/drawing/2017/decorative" val="1"/>
              </a:ext>
            </a:extLst>
          </p:cNvPr>
          <p:cNvCxnSpPr>
            <a:cxnSpLocks/>
          </p:cNvCxnSpPr>
          <p:nvPr/>
        </p:nvCxnSpPr>
        <p:spPr>
          <a:xfrm>
            <a:off x="4299738" y="2189716"/>
            <a:ext cx="0" cy="553998"/>
          </a:xfrm>
          <a:prstGeom prst="straightConnector1">
            <a:avLst/>
          </a:prstGeom>
          <a:ln w="15875" cap="rnd">
            <a:gradFill flip="none" rotWithShape="1">
              <a:gsLst>
                <a:gs pos="0">
                  <a:schemeClr val="accent1"/>
                </a:gs>
                <a:gs pos="100000">
                  <a:schemeClr val="accent5"/>
                </a:gs>
              </a:gsLst>
              <a:lin ang="54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C92CAFE3-1B5F-91AC-57DA-61CEC34A58D3}"/>
              </a:ext>
              <a:ext uri="{C183D7F6-B498-43B3-948B-1728B52AA6E4}">
                <adec:decorative xmlns:adec="http://schemas.microsoft.com/office/drawing/2017/decorative" val="1"/>
              </a:ext>
            </a:extLst>
          </p:cNvPr>
          <p:cNvCxnSpPr>
            <a:cxnSpLocks/>
          </p:cNvCxnSpPr>
          <p:nvPr/>
        </p:nvCxnSpPr>
        <p:spPr>
          <a:xfrm>
            <a:off x="7942847" y="2189716"/>
            <a:ext cx="0" cy="553998"/>
          </a:xfrm>
          <a:prstGeom prst="straightConnector1">
            <a:avLst/>
          </a:prstGeom>
          <a:ln w="15875" cap="rnd">
            <a:gradFill flip="none" rotWithShape="1">
              <a:gsLst>
                <a:gs pos="0">
                  <a:schemeClr val="accent1"/>
                </a:gs>
                <a:gs pos="100000">
                  <a:schemeClr val="accent5"/>
                </a:gs>
              </a:gsLst>
              <a:lin ang="54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F1AEFB4C-2FDE-C859-1A40-238B71763D4E}"/>
              </a:ext>
              <a:ext uri="{C183D7F6-B498-43B3-948B-1728B52AA6E4}">
                <adec:decorative xmlns:adec="http://schemas.microsoft.com/office/drawing/2017/decorative" val="1"/>
              </a:ext>
            </a:extLst>
          </p:cNvPr>
          <p:cNvCxnSpPr>
            <a:cxnSpLocks/>
          </p:cNvCxnSpPr>
          <p:nvPr/>
        </p:nvCxnSpPr>
        <p:spPr>
          <a:xfrm>
            <a:off x="4299738" y="3031289"/>
            <a:ext cx="0" cy="553998"/>
          </a:xfrm>
          <a:prstGeom prst="straightConnector1">
            <a:avLst/>
          </a:prstGeom>
          <a:ln w="15875" cap="rnd">
            <a:gradFill flip="none" rotWithShape="1">
              <a:gsLst>
                <a:gs pos="0">
                  <a:schemeClr val="accent1"/>
                </a:gs>
                <a:gs pos="100000">
                  <a:schemeClr val="accent5"/>
                </a:gs>
              </a:gsLst>
              <a:lin ang="54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94EA9D3C-F253-448B-C45D-85C8D9EB9B78}"/>
              </a:ext>
              <a:ext uri="{C183D7F6-B498-43B3-948B-1728B52AA6E4}">
                <adec:decorative xmlns:adec="http://schemas.microsoft.com/office/drawing/2017/decorative" val="1"/>
              </a:ext>
            </a:extLst>
          </p:cNvPr>
          <p:cNvCxnSpPr>
            <a:cxnSpLocks/>
          </p:cNvCxnSpPr>
          <p:nvPr/>
        </p:nvCxnSpPr>
        <p:spPr>
          <a:xfrm>
            <a:off x="7942847" y="3031289"/>
            <a:ext cx="0" cy="553998"/>
          </a:xfrm>
          <a:prstGeom prst="straightConnector1">
            <a:avLst/>
          </a:prstGeom>
          <a:ln w="15875" cap="rnd">
            <a:gradFill flip="none" rotWithShape="1">
              <a:gsLst>
                <a:gs pos="0">
                  <a:schemeClr val="accent1"/>
                </a:gs>
                <a:gs pos="100000">
                  <a:schemeClr val="accent5"/>
                </a:gs>
              </a:gsLst>
              <a:lin ang="54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4697271-16F2-D8A3-1EE8-4B7E9B8DEE71}"/>
              </a:ext>
            </a:extLst>
          </p:cNvPr>
          <p:cNvCxnSpPr>
            <a:cxnSpLocks/>
          </p:cNvCxnSpPr>
          <p:nvPr/>
        </p:nvCxnSpPr>
        <p:spPr>
          <a:xfrm>
            <a:off x="838811" y="2842774"/>
            <a:ext cx="3329329" cy="0"/>
          </a:xfrm>
          <a:prstGeom prst="line">
            <a:avLst/>
          </a:prstGeom>
          <a:ln w="15875" cap="rnd">
            <a:gradFill flip="none" rotWithShape="1">
              <a:gsLst>
                <a:gs pos="0">
                  <a:schemeClr val="accent1"/>
                </a:gs>
                <a:gs pos="100000">
                  <a:schemeClr val="accent5"/>
                </a:gs>
              </a:gsLst>
              <a:lin ang="54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B83794A-0120-051A-3F58-172F737464FE}"/>
              </a:ext>
            </a:extLst>
          </p:cNvPr>
          <p:cNvCxnSpPr>
            <a:cxnSpLocks/>
          </p:cNvCxnSpPr>
          <p:nvPr/>
        </p:nvCxnSpPr>
        <p:spPr>
          <a:xfrm>
            <a:off x="4431335" y="2842774"/>
            <a:ext cx="3329329" cy="0"/>
          </a:xfrm>
          <a:prstGeom prst="line">
            <a:avLst/>
          </a:prstGeom>
          <a:ln w="15875" cap="rnd">
            <a:gradFill flip="none" rotWithShape="1">
              <a:gsLst>
                <a:gs pos="0">
                  <a:schemeClr val="accent1"/>
                </a:gs>
                <a:gs pos="100000">
                  <a:schemeClr val="accent5"/>
                </a:gs>
              </a:gsLst>
              <a:lin ang="54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F9005F1-20E3-A941-88EF-23A51041FB8F}"/>
              </a:ext>
            </a:extLst>
          </p:cNvPr>
          <p:cNvCxnSpPr>
            <a:cxnSpLocks/>
          </p:cNvCxnSpPr>
          <p:nvPr/>
        </p:nvCxnSpPr>
        <p:spPr>
          <a:xfrm>
            <a:off x="8125030" y="2842774"/>
            <a:ext cx="3329329" cy="0"/>
          </a:xfrm>
          <a:prstGeom prst="line">
            <a:avLst/>
          </a:prstGeom>
          <a:ln w="15875" cap="rnd">
            <a:gradFill flip="none" rotWithShape="1">
              <a:gsLst>
                <a:gs pos="0">
                  <a:schemeClr val="accent1"/>
                </a:gs>
                <a:gs pos="100000">
                  <a:schemeClr val="accent5"/>
                </a:gs>
              </a:gsLst>
              <a:lin ang="54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sp>
        <p:nvSpPr>
          <p:cNvPr id="52" name="Rectangle: Rounded Corners 51">
            <a:extLst>
              <a:ext uri="{FF2B5EF4-FFF2-40B4-BE49-F238E27FC236}">
                <a16:creationId xmlns:a16="http://schemas.microsoft.com/office/drawing/2014/main" id="{CB1C26C0-7BE7-0EA8-9D4D-B4E089066967}"/>
              </a:ext>
              <a:ext uri="{C183D7F6-B498-43B3-948B-1728B52AA6E4}">
                <adec:decorative xmlns:adec="http://schemas.microsoft.com/office/drawing/2017/decorative" val="1"/>
              </a:ext>
            </a:extLst>
          </p:cNvPr>
          <p:cNvSpPr>
            <a:spLocks noChangeAspect="1"/>
          </p:cNvSpPr>
          <p:nvPr/>
        </p:nvSpPr>
        <p:spPr bwMode="auto">
          <a:xfrm>
            <a:off x="495301" y="5011254"/>
            <a:ext cx="11201400" cy="1262424"/>
          </a:xfrm>
          <a:prstGeom prst="roundRect">
            <a:avLst>
              <a:gd name="adj" fmla="val 11637"/>
            </a:avLst>
          </a:prstGeom>
          <a:gradFill>
            <a:gsLst>
              <a:gs pos="0">
                <a:schemeClr val="accent4"/>
              </a:gs>
              <a:gs pos="100000">
                <a:srgbClr val="D59ED7"/>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prstClr val="white"/>
                </a:solidFill>
                <a:effectLst/>
                <a:uLnTx/>
                <a:uFillTx/>
                <a:latin typeface="Segoe UI Semibold"/>
                <a:ea typeface="+mn-ea"/>
                <a:cs typeface="Segoe UI" panose="020B0502040204020203" pitchFamily="34" charset="0"/>
              </a:rPr>
              <a:t>Your technology enablement team is central to the success of your project and your employees with your technology investments. Your user experience strategy gives them a vision and roadmap for success.</a:t>
            </a:r>
          </a:p>
        </p:txBody>
      </p:sp>
    </p:spTree>
    <p:extLst>
      <p:ext uri="{BB962C8B-B14F-4D97-AF65-F5344CB8AC3E}">
        <p14:creationId xmlns:p14="http://schemas.microsoft.com/office/powerpoint/2010/main" val="313112048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7C2A93-3B20-9C05-C0D0-6D3253661FF2}"/>
              </a:ext>
            </a:extLst>
          </p:cNvPr>
          <p:cNvSpPr txBox="1">
            <a:spLocks noGrp="1"/>
          </p:cNvSpPr>
          <p:nvPr>
            <p:ph type="title" idx="4294967295"/>
          </p:nvPr>
        </p:nvSpPr>
        <p:spPr>
          <a:xfrm>
            <a:off x="1174750" y="3140780"/>
            <a:ext cx="6096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463668"/>
                </a:solidFill>
                <a:effectLst/>
                <a:uLnTx/>
                <a:uFillTx/>
                <a:latin typeface="Segoe UI Semibold"/>
                <a:ea typeface="+mn-ea"/>
                <a:cs typeface="+mn-cs"/>
              </a:rPr>
              <a:t>Copilot Extensibility</a:t>
            </a:r>
            <a:endParaRPr kumimoji="0" lang="en-US" sz="3600" b="0" i="0" u="none" strike="noStrike" kern="1200" cap="none" spc="0" normalizeH="0" baseline="0" noProof="0">
              <a:ln>
                <a:noFill/>
              </a:ln>
              <a:solidFill>
                <a:srgbClr val="463668"/>
              </a:solidFill>
              <a:effectLst/>
              <a:uLnTx/>
              <a:uFillTx/>
              <a:latin typeface="+mn-lt"/>
              <a:ea typeface="+mn-ea"/>
              <a:cs typeface="+mn-cs"/>
            </a:endParaRPr>
          </a:p>
        </p:txBody>
      </p:sp>
      <p:sp>
        <p:nvSpPr>
          <p:cNvPr id="7" name="TextBox 6">
            <a:extLst>
              <a:ext uri="{FF2B5EF4-FFF2-40B4-BE49-F238E27FC236}">
                <a16:creationId xmlns:a16="http://schemas.microsoft.com/office/drawing/2014/main" id="{D5F5FE81-7446-F93C-B73B-A1F85D443909}"/>
              </a:ext>
            </a:extLst>
          </p:cNvPr>
          <p:cNvSpPr txBox="1"/>
          <p:nvPr/>
        </p:nvSpPr>
        <p:spPr>
          <a:xfrm>
            <a:off x="10471150" y="-419100"/>
            <a:ext cx="20383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50000"/>
                  </a:prstClr>
                </a:solidFill>
                <a:effectLst/>
                <a:uLnTx/>
                <a:uFillTx/>
                <a:latin typeface="Segoe UI" panose="020B0502040204020203" pitchFamily="34" charset="0"/>
                <a:ea typeface="+mn-ea"/>
                <a:cs typeface="Segoe UI" panose="020B0502040204020203" pitchFamily="34" charset="0"/>
              </a:rPr>
              <a:t>Section break – Option 1</a:t>
            </a:r>
          </a:p>
        </p:txBody>
      </p:sp>
    </p:spTree>
    <p:extLst>
      <p:ext uri="{BB962C8B-B14F-4D97-AF65-F5344CB8AC3E}">
        <p14:creationId xmlns:p14="http://schemas.microsoft.com/office/powerpoint/2010/main" val="3219725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ED0C655-5E19-D210-D7DF-D4B8708C732F}"/>
              </a:ext>
            </a:extLst>
          </p:cNvPr>
          <p:cNvSpPr/>
          <p:nvPr/>
        </p:nvSpPr>
        <p:spPr bwMode="auto">
          <a:xfrm>
            <a:off x="4177900" y="1903137"/>
            <a:ext cx="2926080" cy="2926080"/>
          </a:xfrm>
          <a:custGeom>
            <a:avLst/>
            <a:gdLst>
              <a:gd name="connsiteX0" fmla="*/ 0 w 2926080"/>
              <a:gd name="connsiteY0" fmla="*/ 0 h 2926080"/>
              <a:gd name="connsiteX1" fmla="*/ 614477 w 2926080"/>
              <a:gd name="connsiteY1" fmla="*/ 0 h 2926080"/>
              <a:gd name="connsiteX2" fmla="*/ 1111910 w 2926080"/>
              <a:gd name="connsiteY2" fmla="*/ 0 h 2926080"/>
              <a:gd name="connsiteX3" fmla="*/ 1609344 w 2926080"/>
              <a:gd name="connsiteY3" fmla="*/ 0 h 2926080"/>
              <a:gd name="connsiteX4" fmla="*/ 2165299 w 2926080"/>
              <a:gd name="connsiteY4" fmla="*/ 0 h 2926080"/>
              <a:gd name="connsiteX5" fmla="*/ 2926080 w 2926080"/>
              <a:gd name="connsiteY5" fmla="*/ 0 h 2926080"/>
              <a:gd name="connsiteX6" fmla="*/ 2926080 w 2926080"/>
              <a:gd name="connsiteY6" fmla="*/ 526694 h 2926080"/>
              <a:gd name="connsiteX7" fmla="*/ 2926080 w 2926080"/>
              <a:gd name="connsiteY7" fmla="*/ 1053389 h 2926080"/>
              <a:gd name="connsiteX8" fmla="*/ 2926080 w 2926080"/>
              <a:gd name="connsiteY8" fmla="*/ 1550822 h 2926080"/>
              <a:gd name="connsiteX9" fmla="*/ 2926080 w 2926080"/>
              <a:gd name="connsiteY9" fmla="*/ 2165299 h 2926080"/>
              <a:gd name="connsiteX10" fmla="*/ 2926080 w 2926080"/>
              <a:gd name="connsiteY10" fmla="*/ 2926080 h 2926080"/>
              <a:gd name="connsiteX11" fmla="*/ 2399386 w 2926080"/>
              <a:gd name="connsiteY11" fmla="*/ 2926080 h 2926080"/>
              <a:gd name="connsiteX12" fmla="*/ 1872691 w 2926080"/>
              <a:gd name="connsiteY12" fmla="*/ 2926080 h 2926080"/>
              <a:gd name="connsiteX13" fmla="*/ 1345997 w 2926080"/>
              <a:gd name="connsiteY13" fmla="*/ 2926080 h 2926080"/>
              <a:gd name="connsiteX14" fmla="*/ 760781 w 2926080"/>
              <a:gd name="connsiteY14" fmla="*/ 2926080 h 2926080"/>
              <a:gd name="connsiteX15" fmla="*/ 0 w 2926080"/>
              <a:gd name="connsiteY15" fmla="*/ 2926080 h 2926080"/>
              <a:gd name="connsiteX16" fmla="*/ 0 w 2926080"/>
              <a:gd name="connsiteY16" fmla="*/ 2282342 h 2926080"/>
              <a:gd name="connsiteX17" fmla="*/ 0 w 2926080"/>
              <a:gd name="connsiteY17" fmla="*/ 1697126 h 2926080"/>
              <a:gd name="connsiteX18" fmla="*/ 0 w 2926080"/>
              <a:gd name="connsiteY18" fmla="*/ 1170432 h 2926080"/>
              <a:gd name="connsiteX19" fmla="*/ 0 w 2926080"/>
              <a:gd name="connsiteY19" fmla="*/ 585216 h 2926080"/>
              <a:gd name="connsiteX20" fmla="*/ 0 w 2926080"/>
              <a:gd name="connsiteY20" fmla="*/ 0 h 292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26080" h="2926080" fill="none" extrusionOk="0">
                <a:moveTo>
                  <a:pt x="0" y="0"/>
                </a:moveTo>
                <a:cubicBezTo>
                  <a:pt x="198075" y="-5376"/>
                  <a:pt x="311385" y="-10605"/>
                  <a:pt x="614477" y="0"/>
                </a:cubicBezTo>
                <a:cubicBezTo>
                  <a:pt x="917569" y="10605"/>
                  <a:pt x="928810" y="-2957"/>
                  <a:pt x="1111910" y="0"/>
                </a:cubicBezTo>
                <a:cubicBezTo>
                  <a:pt x="1295010" y="2957"/>
                  <a:pt x="1434262" y="-22487"/>
                  <a:pt x="1609344" y="0"/>
                </a:cubicBezTo>
                <a:cubicBezTo>
                  <a:pt x="1784426" y="22487"/>
                  <a:pt x="1955077" y="-2641"/>
                  <a:pt x="2165299" y="0"/>
                </a:cubicBezTo>
                <a:cubicBezTo>
                  <a:pt x="2375521" y="2641"/>
                  <a:pt x="2648905" y="14799"/>
                  <a:pt x="2926080" y="0"/>
                </a:cubicBezTo>
                <a:cubicBezTo>
                  <a:pt x="2947294" y="176668"/>
                  <a:pt x="2951785" y="279273"/>
                  <a:pt x="2926080" y="526694"/>
                </a:cubicBezTo>
                <a:cubicBezTo>
                  <a:pt x="2900375" y="774115"/>
                  <a:pt x="2915386" y="937119"/>
                  <a:pt x="2926080" y="1053389"/>
                </a:cubicBezTo>
                <a:cubicBezTo>
                  <a:pt x="2936774" y="1169659"/>
                  <a:pt x="2919101" y="1346569"/>
                  <a:pt x="2926080" y="1550822"/>
                </a:cubicBezTo>
                <a:cubicBezTo>
                  <a:pt x="2933059" y="1755075"/>
                  <a:pt x="2926802" y="2017067"/>
                  <a:pt x="2926080" y="2165299"/>
                </a:cubicBezTo>
                <a:cubicBezTo>
                  <a:pt x="2925358" y="2313531"/>
                  <a:pt x="2903057" y="2692521"/>
                  <a:pt x="2926080" y="2926080"/>
                </a:cubicBezTo>
                <a:cubicBezTo>
                  <a:pt x="2683484" y="2945276"/>
                  <a:pt x="2582329" y="2916302"/>
                  <a:pt x="2399386" y="2926080"/>
                </a:cubicBezTo>
                <a:cubicBezTo>
                  <a:pt x="2216443" y="2935858"/>
                  <a:pt x="2042793" y="2913336"/>
                  <a:pt x="1872691" y="2926080"/>
                </a:cubicBezTo>
                <a:cubicBezTo>
                  <a:pt x="1702589" y="2938824"/>
                  <a:pt x="1596539" y="2945282"/>
                  <a:pt x="1345997" y="2926080"/>
                </a:cubicBezTo>
                <a:cubicBezTo>
                  <a:pt x="1095455" y="2906878"/>
                  <a:pt x="1042974" y="2930578"/>
                  <a:pt x="760781" y="2926080"/>
                </a:cubicBezTo>
                <a:cubicBezTo>
                  <a:pt x="478588" y="2921582"/>
                  <a:pt x="367251" y="2901885"/>
                  <a:pt x="0" y="2926080"/>
                </a:cubicBezTo>
                <a:cubicBezTo>
                  <a:pt x="-27212" y="2789391"/>
                  <a:pt x="19652" y="2451185"/>
                  <a:pt x="0" y="2282342"/>
                </a:cubicBezTo>
                <a:cubicBezTo>
                  <a:pt x="-19652" y="2113499"/>
                  <a:pt x="23515" y="1848680"/>
                  <a:pt x="0" y="1697126"/>
                </a:cubicBezTo>
                <a:cubicBezTo>
                  <a:pt x="-23515" y="1545572"/>
                  <a:pt x="-16094" y="1432200"/>
                  <a:pt x="0" y="1170432"/>
                </a:cubicBezTo>
                <a:cubicBezTo>
                  <a:pt x="16094" y="908664"/>
                  <a:pt x="-24895" y="752511"/>
                  <a:pt x="0" y="585216"/>
                </a:cubicBezTo>
                <a:cubicBezTo>
                  <a:pt x="24895" y="417921"/>
                  <a:pt x="-27107" y="267345"/>
                  <a:pt x="0" y="0"/>
                </a:cubicBezTo>
                <a:close/>
              </a:path>
              <a:path w="2926080" h="2926080" stroke="0" extrusionOk="0">
                <a:moveTo>
                  <a:pt x="0" y="0"/>
                </a:moveTo>
                <a:cubicBezTo>
                  <a:pt x="138448" y="-11165"/>
                  <a:pt x="406519" y="-16332"/>
                  <a:pt x="555955" y="0"/>
                </a:cubicBezTo>
                <a:cubicBezTo>
                  <a:pt x="705392" y="16332"/>
                  <a:pt x="872593" y="25958"/>
                  <a:pt x="1141171" y="0"/>
                </a:cubicBezTo>
                <a:cubicBezTo>
                  <a:pt x="1409749" y="-25958"/>
                  <a:pt x="1420730" y="-18865"/>
                  <a:pt x="1638605" y="0"/>
                </a:cubicBezTo>
                <a:cubicBezTo>
                  <a:pt x="1856480" y="18865"/>
                  <a:pt x="1970357" y="-10533"/>
                  <a:pt x="2136038" y="0"/>
                </a:cubicBezTo>
                <a:cubicBezTo>
                  <a:pt x="2301719" y="10533"/>
                  <a:pt x="2622313" y="19515"/>
                  <a:pt x="2926080" y="0"/>
                </a:cubicBezTo>
                <a:cubicBezTo>
                  <a:pt x="2954767" y="214365"/>
                  <a:pt x="2943284" y="437056"/>
                  <a:pt x="2926080" y="643738"/>
                </a:cubicBezTo>
                <a:cubicBezTo>
                  <a:pt x="2908876" y="850420"/>
                  <a:pt x="2956228" y="966011"/>
                  <a:pt x="2926080" y="1258214"/>
                </a:cubicBezTo>
                <a:cubicBezTo>
                  <a:pt x="2895932" y="1550417"/>
                  <a:pt x="2922702" y="1571406"/>
                  <a:pt x="2926080" y="1872691"/>
                </a:cubicBezTo>
                <a:cubicBezTo>
                  <a:pt x="2929458" y="2173976"/>
                  <a:pt x="2907606" y="2264892"/>
                  <a:pt x="2926080" y="2370125"/>
                </a:cubicBezTo>
                <a:cubicBezTo>
                  <a:pt x="2944554" y="2475358"/>
                  <a:pt x="2943859" y="2785604"/>
                  <a:pt x="2926080" y="2926080"/>
                </a:cubicBezTo>
                <a:cubicBezTo>
                  <a:pt x="2779239" y="2930387"/>
                  <a:pt x="2517453" y="2933257"/>
                  <a:pt x="2311603" y="2926080"/>
                </a:cubicBezTo>
                <a:cubicBezTo>
                  <a:pt x="2105753" y="2918903"/>
                  <a:pt x="1928214" y="2900252"/>
                  <a:pt x="1784909" y="2926080"/>
                </a:cubicBezTo>
                <a:cubicBezTo>
                  <a:pt x="1641604" y="2951908"/>
                  <a:pt x="1475814" y="2946330"/>
                  <a:pt x="1228954" y="2926080"/>
                </a:cubicBezTo>
                <a:cubicBezTo>
                  <a:pt x="982095" y="2905830"/>
                  <a:pt x="835765" y="2936546"/>
                  <a:pt x="585216" y="2926080"/>
                </a:cubicBezTo>
                <a:cubicBezTo>
                  <a:pt x="334667" y="2915614"/>
                  <a:pt x="156556" y="2951385"/>
                  <a:pt x="0" y="2926080"/>
                </a:cubicBezTo>
                <a:cubicBezTo>
                  <a:pt x="-1453" y="2758370"/>
                  <a:pt x="-12971" y="2574753"/>
                  <a:pt x="0" y="2399386"/>
                </a:cubicBezTo>
                <a:cubicBezTo>
                  <a:pt x="12971" y="2224019"/>
                  <a:pt x="-2998" y="1964210"/>
                  <a:pt x="0" y="1784909"/>
                </a:cubicBezTo>
                <a:cubicBezTo>
                  <a:pt x="2998" y="1605608"/>
                  <a:pt x="16984" y="1486985"/>
                  <a:pt x="0" y="1287475"/>
                </a:cubicBezTo>
                <a:cubicBezTo>
                  <a:pt x="-16984" y="1087965"/>
                  <a:pt x="12814" y="988087"/>
                  <a:pt x="0" y="702259"/>
                </a:cubicBezTo>
                <a:cubicBezTo>
                  <a:pt x="-12814" y="416431"/>
                  <a:pt x="2017" y="309243"/>
                  <a:pt x="0" y="0"/>
                </a:cubicBezTo>
                <a:close/>
              </a:path>
            </a:pathLst>
          </a:custGeom>
          <a:solidFill>
            <a:schemeClr val="bg1">
              <a:lumMod val="95000"/>
            </a:schemeClr>
          </a:solidFill>
          <a:ln>
            <a:solidFill>
              <a:srgbClr val="B1B3B3"/>
            </a:solidFill>
            <a:headEnd type="none" w="med" len="med"/>
            <a:tailEnd type="none" w="med" len="med"/>
            <a:extLst>
              <a:ext uri="{C807C97D-BFC1-408E-A445-0C87EB9F89A2}">
                <ask:lineSketchStyleProps xmlns:ask="http://schemas.microsoft.com/office/drawing/2018/sketchyshapes" sd="3731594369">
                  <a:prstGeom prst="rect">
                    <a:avLst/>
                  </a:prstGeom>
                  <ask:type>
                    <ask:lineSketchFreehan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Power Platform </a:t>
            </a: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Connectors</a:t>
            </a: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161616"/>
                </a:solidFill>
                <a:effectLst/>
                <a:uLnTx/>
                <a:uFillTx/>
                <a:latin typeface="Segoe UI" panose="020B0502040204020203" pitchFamily="34" charset="0"/>
                <a:ea typeface="+mn-ea"/>
                <a:cs typeface="+mn-cs"/>
              </a:rPr>
              <a:t>A proxy or a wrapper around an API that allows users to leverage a set of prebuilt actions and triggers to build their apps and workflows.</a:t>
            </a:r>
            <a:endParaRPr kumimoji="0" lang="en-US" sz="14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sp>
        <p:nvSpPr>
          <p:cNvPr id="20" name="Rectangle 19">
            <a:extLst>
              <a:ext uri="{FF2B5EF4-FFF2-40B4-BE49-F238E27FC236}">
                <a16:creationId xmlns:a16="http://schemas.microsoft.com/office/drawing/2014/main" id="{63D4D685-22CE-0824-E2D2-C0AA681147AC}"/>
              </a:ext>
            </a:extLst>
          </p:cNvPr>
          <p:cNvSpPr/>
          <p:nvPr/>
        </p:nvSpPr>
        <p:spPr bwMode="auto">
          <a:xfrm>
            <a:off x="1042817" y="1903137"/>
            <a:ext cx="2926080" cy="2926080"/>
          </a:xfrm>
          <a:custGeom>
            <a:avLst/>
            <a:gdLst>
              <a:gd name="connsiteX0" fmla="*/ 0 w 2926080"/>
              <a:gd name="connsiteY0" fmla="*/ 0 h 2926080"/>
              <a:gd name="connsiteX1" fmla="*/ 526694 w 2926080"/>
              <a:gd name="connsiteY1" fmla="*/ 0 h 2926080"/>
              <a:gd name="connsiteX2" fmla="*/ 1082650 w 2926080"/>
              <a:gd name="connsiteY2" fmla="*/ 0 h 2926080"/>
              <a:gd name="connsiteX3" fmla="*/ 1580083 w 2926080"/>
              <a:gd name="connsiteY3" fmla="*/ 0 h 2926080"/>
              <a:gd name="connsiteX4" fmla="*/ 2194560 w 2926080"/>
              <a:gd name="connsiteY4" fmla="*/ 0 h 2926080"/>
              <a:gd name="connsiteX5" fmla="*/ 2926080 w 2926080"/>
              <a:gd name="connsiteY5" fmla="*/ 0 h 2926080"/>
              <a:gd name="connsiteX6" fmla="*/ 2926080 w 2926080"/>
              <a:gd name="connsiteY6" fmla="*/ 585216 h 2926080"/>
              <a:gd name="connsiteX7" fmla="*/ 2926080 w 2926080"/>
              <a:gd name="connsiteY7" fmla="*/ 1228954 h 2926080"/>
              <a:gd name="connsiteX8" fmla="*/ 2926080 w 2926080"/>
              <a:gd name="connsiteY8" fmla="*/ 1755648 h 2926080"/>
              <a:gd name="connsiteX9" fmla="*/ 2926080 w 2926080"/>
              <a:gd name="connsiteY9" fmla="*/ 2311603 h 2926080"/>
              <a:gd name="connsiteX10" fmla="*/ 2926080 w 2926080"/>
              <a:gd name="connsiteY10" fmla="*/ 2926080 h 2926080"/>
              <a:gd name="connsiteX11" fmla="*/ 2370125 w 2926080"/>
              <a:gd name="connsiteY11" fmla="*/ 2926080 h 2926080"/>
              <a:gd name="connsiteX12" fmla="*/ 1726387 w 2926080"/>
              <a:gd name="connsiteY12" fmla="*/ 2926080 h 2926080"/>
              <a:gd name="connsiteX13" fmla="*/ 1199693 w 2926080"/>
              <a:gd name="connsiteY13" fmla="*/ 2926080 h 2926080"/>
              <a:gd name="connsiteX14" fmla="*/ 585216 w 2926080"/>
              <a:gd name="connsiteY14" fmla="*/ 2926080 h 2926080"/>
              <a:gd name="connsiteX15" fmla="*/ 0 w 2926080"/>
              <a:gd name="connsiteY15" fmla="*/ 2926080 h 2926080"/>
              <a:gd name="connsiteX16" fmla="*/ 0 w 2926080"/>
              <a:gd name="connsiteY16" fmla="*/ 2370125 h 2926080"/>
              <a:gd name="connsiteX17" fmla="*/ 0 w 2926080"/>
              <a:gd name="connsiteY17" fmla="*/ 1843430 h 2926080"/>
              <a:gd name="connsiteX18" fmla="*/ 0 w 2926080"/>
              <a:gd name="connsiteY18" fmla="*/ 1287475 h 2926080"/>
              <a:gd name="connsiteX19" fmla="*/ 0 w 2926080"/>
              <a:gd name="connsiteY19" fmla="*/ 643738 h 2926080"/>
              <a:gd name="connsiteX20" fmla="*/ 0 w 2926080"/>
              <a:gd name="connsiteY20" fmla="*/ 0 h 292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26080" h="2926080" fill="none" extrusionOk="0">
                <a:moveTo>
                  <a:pt x="0" y="0"/>
                </a:moveTo>
                <a:cubicBezTo>
                  <a:pt x="110667" y="1301"/>
                  <a:pt x="293670" y="-14235"/>
                  <a:pt x="526694" y="0"/>
                </a:cubicBezTo>
                <a:cubicBezTo>
                  <a:pt x="759718" y="14235"/>
                  <a:pt x="921573" y="-14275"/>
                  <a:pt x="1082650" y="0"/>
                </a:cubicBezTo>
                <a:cubicBezTo>
                  <a:pt x="1243727" y="14275"/>
                  <a:pt x="1480426" y="-14127"/>
                  <a:pt x="1580083" y="0"/>
                </a:cubicBezTo>
                <a:cubicBezTo>
                  <a:pt x="1679740" y="14127"/>
                  <a:pt x="2052058" y="-769"/>
                  <a:pt x="2194560" y="0"/>
                </a:cubicBezTo>
                <a:cubicBezTo>
                  <a:pt x="2337062" y="769"/>
                  <a:pt x="2660200" y="11846"/>
                  <a:pt x="2926080" y="0"/>
                </a:cubicBezTo>
                <a:cubicBezTo>
                  <a:pt x="2925858" y="126492"/>
                  <a:pt x="2912274" y="375116"/>
                  <a:pt x="2926080" y="585216"/>
                </a:cubicBezTo>
                <a:cubicBezTo>
                  <a:pt x="2939886" y="795316"/>
                  <a:pt x="2957229" y="990225"/>
                  <a:pt x="2926080" y="1228954"/>
                </a:cubicBezTo>
                <a:cubicBezTo>
                  <a:pt x="2894931" y="1467683"/>
                  <a:pt x="2917450" y="1509764"/>
                  <a:pt x="2926080" y="1755648"/>
                </a:cubicBezTo>
                <a:cubicBezTo>
                  <a:pt x="2934710" y="2001532"/>
                  <a:pt x="2933084" y="2102382"/>
                  <a:pt x="2926080" y="2311603"/>
                </a:cubicBezTo>
                <a:cubicBezTo>
                  <a:pt x="2919076" y="2520824"/>
                  <a:pt x="2928780" y="2736550"/>
                  <a:pt x="2926080" y="2926080"/>
                </a:cubicBezTo>
                <a:cubicBezTo>
                  <a:pt x="2688894" y="2941426"/>
                  <a:pt x="2503387" y="2915862"/>
                  <a:pt x="2370125" y="2926080"/>
                </a:cubicBezTo>
                <a:cubicBezTo>
                  <a:pt x="2236864" y="2936298"/>
                  <a:pt x="1914407" y="2932470"/>
                  <a:pt x="1726387" y="2926080"/>
                </a:cubicBezTo>
                <a:cubicBezTo>
                  <a:pt x="1538367" y="2919690"/>
                  <a:pt x="1462773" y="2924243"/>
                  <a:pt x="1199693" y="2926080"/>
                </a:cubicBezTo>
                <a:cubicBezTo>
                  <a:pt x="936613" y="2927917"/>
                  <a:pt x="829070" y="2946420"/>
                  <a:pt x="585216" y="2926080"/>
                </a:cubicBezTo>
                <a:cubicBezTo>
                  <a:pt x="341362" y="2905740"/>
                  <a:pt x="222873" y="2896946"/>
                  <a:pt x="0" y="2926080"/>
                </a:cubicBezTo>
                <a:cubicBezTo>
                  <a:pt x="-4716" y="2761027"/>
                  <a:pt x="25751" y="2605283"/>
                  <a:pt x="0" y="2370125"/>
                </a:cubicBezTo>
                <a:cubicBezTo>
                  <a:pt x="-25751" y="2134967"/>
                  <a:pt x="-19746" y="2068850"/>
                  <a:pt x="0" y="1843430"/>
                </a:cubicBezTo>
                <a:cubicBezTo>
                  <a:pt x="19746" y="1618011"/>
                  <a:pt x="-24764" y="1460457"/>
                  <a:pt x="0" y="1287475"/>
                </a:cubicBezTo>
                <a:cubicBezTo>
                  <a:pt x="24764" y="1114493"/>
                  <a:pt x="-11700" y="941332"/>
                  <a:pt x="0" y="643738"/>
                </a:cubicBezTo>
                <a:cubicBezTo>
                  <a:pt x="11700" y="346144"/>
                  <a:pt x="-17677" y="151316"/>
                  <a:pt x="0" y="0"/>
                </a:cubicBezTo>
                <a:close/>
              </a:path>
              <a:path w="2926080" h="2926080" stroke="0" extrusionOk="0">
                <a:moveTo>
                  <a:pt x="0" y="0"/>
                </a:moveTo>
                <a:cubicBezTo>
                  <a:pt x="138531" y="20419"/>
                  <a:pt x="455985" y="19776"/>
                  <a:pt x="585216" y="0"/>
                </a:cubicBezTo>
                <a:cubicBezTo>
                  <a:pt x="714447" y="-19776"/>
                  <a:pt x="942851" y="-14901"/>
                  <a:pt x="1170432" y="0"/>
                </a:cubicBezTo>
                <a:cubicBezTo>
                  <a:pt x="1398013" y="14901"/>
                  <a:pt x="1537963" y="23070"/>
                  <a:pt x="1784909" y="0"/>
                </a:cubicBezTo>
                <a:cubicBezTo>
                  <a:pt x="2031855" y="-23070"/>
                  <a:pt x="2159468" y="-24448"/>
                  <a:pt x="2311603" y="0"/>
                </a:cubicBezTo>
                <a:cubicBezTo>
                  <a:pt x="2463738" y="24448"/>
                  <a:pt x="2691045" y="26252"/>
                  <a:pt x="2926080" y="0"/>
                </a:cubicBezTo>
                <a:cubicBezTo>
                  <a:pt x="2913997" y="261402"/>
                  <a:pt x="2918410" y="398148"/>
                  <a:pt x="2926080" y="555955"/>
                </a:cubicBezTo>
                <a:cubicBezTo>
                  <a:pt x="2933750" y="713763"/>
                  <a:pt x="2952720" y="1035189"/>
                  <a:pt x="2926080" y="1199693"/>
                </a:cubicBezTo>
                <a:cubicBezTo>
                  <a:pt x="2899440" y="1364197"/>
                  <a:pt x="2925109" y="1625031"/>
                  <a:pt x="2926080" y="1843430"/>
                </a:cubicBezTo>
                <a:cubicBezTo>
                  <a:pt x="2927051" y="2061829"/>
                  <a:pt x="2915978" y="2653569"/>
                  <a:pt x="2926080" y="2926080"/>
                </a:cubicBezTo>
                <a:cubicBezTo>
                  <a:pt x="2751894" y="2944505"/>
                  <a:pt x="2540927" y="2922116"/>
                  <a:pt x="2428646" y="2926080"/>
                </a:cubicBezTo>
                <a:cubicBezTo>
                  <a:pt x="2316365" y="2930044"/>
                  <a:pt x="2049052" y="2928152"/>
                  <a:pt x="1872691" y="2926080"/>
                </a:cubicBezTo>
                <a:cubicBezTo>
                  <a:pt x="1696331" y="2924008"/>
                  <a:pt x="1580050" y="2943781"/>
                  <a:pt x="1287475" y="2926080"/>
                </a:cubicBezTo>
                <a:cubicBezTo>
                  <a:pt x="994900" y="2908379"/>
                  <a:pt x="841611" y="2953318"/>
                  <a:pt x="702259" y="2926080"/>
                </a:cubicBezTo>
                <a:cubicBezTo>
                  <a:pt x="562907" y="2898842"/>
                  <a:pt x="150251" y="2952572"/>
                  <a:pt x="0" y="2926080"/>
                </a:cubicBezTo>
                <a:cubicBezTo>
                  <a:pt x="-17231" y="2774639"/>
                  <a:pt x="7086" y="2480497"/>
                  <a:pt x="0" y="2340864"/>
                </a:cubicBezTo>
                <a:cubicBezTo>
                  <a:pt x="-7086" y="2201231"/>
                  <a:pt x="-22004" y="1918296"/>
                  <a:pt x="0" y="1697126"/>
                </a:cubicBezTo>
                <a:cubicBezTo>
                  <a:pt x="22004" y="1475956"/>
                  <a:pt x="19624" y="1427262"/>
                  <a:pt x="0" y="1199693"/>
                </a:cubicBezTo>
                <a:cubicBezTo>
                  <a:pt x="-19624" y="972124"/>
                  <a:pt x="-17991" y="855475"/>
                  <a:pt x="0" y="555955"/>
                </a:cubicBezTo>
                <a:cubicBezTo>
                  <a:pt x="17991" y="256435"/>
                  <a:pt x="-17293" y="143339"/>
                  <a:pt x="0" y="0"/>
                </a:cubicBezTo>
                <a:close/>
              </a:path>
            </a:pathLst>
          </a:custGeom>
          <a:solidFill>
            <a:schemeClr val="bg1">
              <a:lumMod val="95000"/>
            </a:schemeClr>
          </a:solidFill>
          <a:ln>
            <a:solidFill>
              <a:srgbClr val="B1B3B3"/>
            </a:solidFill>
            <a:headEnd type="none" w="med" len="med"/>
            <a:tailEnd type="none" w="med" len="med"/>
            <a:extLst>
              <a:ext uri="{C807C97D-BFC1-408E-A445-0C87EB9F89A2}">
                <ask:lineSketchStyleProps xmlns:ask="http://schemas.microsoft.com/office/drawing/2018/sketchyshapes" sd="2475108761">
                  <a:prstGeom prst="rect">
                    <a:avLst/>
                  </a:prstGeom>
                  <ask:type>
                    <ask:lineSketchFreehan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Teams </a:t>
            </a: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Message Extensions</a:t>
            </a: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111111"/>
                </a:solidFill>
                <a:effectLst/>
                <a:uLnTx/>
                <a:uFillTx/>
                <a:latin typeface="Segoe UI"/>
                <a:ea typeface="+mn-ea"/>
                <a:cs typeface="+mn-cs"/>
              </a:rPr>
              <a:t>Message extensions allow users to interact with a web service through buttons and forms in the Microsoft Teams, Outlook, and Microsoft 365 app clients. </a:t>
            </a:r>
            <a:endParaRPr kumimoji="0" lang="en-US" sz="12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sp>
        <p:nvSpPr>
          <p:cNvPr id="21" name="Rectangle 20">
            <a:extLst>
              <a:ext uri="{FF2B5EF4-FFF2-40B4-BE49-F238E27FC236}">
                <a16:creationId xmlns:a16="http://schemas.microsoft.com/office/drawing/2014/main" id="{0E99D5EF-8A3D-CB76-EF15-447C8D747F3A}"/>
              </a:ext>
            </a:extLst>
          </p:cNvPr>
          <p:cNvSpPr/>
          <p:nvPr/>
        </p:nvSpPr>
        <p:spPr bwMode="auto">
          <a:xfrm>
            <a:off x="8131120" y="1903137"/>
            <a:ext cx="2926080" cy="2926080"/>
          </a:xfrm>
          <a:custGeom>
            <a:avLst/>
            <a:gdLst>
              <a:gd name="connsiteX0" fmla="*/ 0 w 2926080"/>
              <a:gd name="connsiteY0" fmla="*/ 0 h 2926080"/>
              <a:gd name="connsiteX1" fmla="*/ 497434 w 2926080"/>
              <a:gd name="connsiteY1" fmla="*/ 0 h 2926080"/>
              <a:gd name="connsiteX2" fmla="*/ 1082650 w 2926080"/>
              <a:gd name="connsiteY2" fmla="*/ 0 h 2926080"/>
              <a:gd name="connsiteX3" fmla="*/ 1726387 w 2926080"/>
              <a:gd name="connsiteY3" fmla="*/ 0 h 2926080"/>
              <a:gd name="connsiteX4" fmla="*/ 2282342 w 2926080"/>
              <a:gd name="connsiteY4" fmla="*/ 0 h 2926080"/>
              <a:gd name="connsiteX5" fmla="*/ 2926080 w 2926080"/>
              <a:gd name="connsiteY5" fmla="*/ 0 h 2926080"/>
              <a:gd name="connsiteX6" fmla="*/ 2926080 w 2926080"/>
              <a:gd name="connsiteY6" fmla="*/ 643738 h 2926080"/>
              <a:gd name="connsiteX7" fmla="*/ 2926080 w 2926080"/>
              <a:gd name="connsiteY7" fmla="*/ 1141171 h 2926080"/>
              <a:gd name="connsiteX8" fmla="*/ 2926080 w 2926080"/>
              <a:gd name="connsiteY8" fmla="*/ 1755648 h 2926080"/>
              <a:gd name="connsiteX9" fmla="*/ 2926080 w 2926080"/>
              <a:gd name="connsiteY9" fmla="*/ 2370125 h 2926080"/>
              <a:gd name="connsiteX10" fmla="*/ 2926080 w 2926080"/>
              <a:gd name="connsiteY10" fmla="*/ 2926080 h 2926080"/>
              <a:gd name="connsiteX11" fmla="*/ 2370125 w 2926080"/>
              <a:gd name="connsiteY11" fmla="*/ 2926080 h 2926080"/>
              <a:gd name="connsiteX12" fmla="*/ 1814170 w 2926080"/>
              <a:gd name="connsiteY12" fmla="*/ 2926080 h 2926080"/>
              <a:gd name="connsiteX13" fmla="*/ 1258214 w 2926080"/>
              <a:gd name="connsiteY13" fmla="*/ 2926080 h 2926080"/>
              <a:gd name="connsiteX14" fmla="*/ 760781 w 2926080"/>
              <a:gd name="connsiteY14" fmla="*/ 2926080 h 2926080"/>
              <a:gd name="connsiteX15" fmla="*/ 0 w 2926080"/>
              <a:gd name="connsiteY15" fmla="*/ 2926080 h 2926080"/>
              <a:gd name="connsiteX16" fmla="*/ 0 w 2926080"/>
              <a:gd name="connsiteY16" fmla="*/ 2370125 h 2926080"/>
              <a:gd name="connsiteX17" fmla="*/ 0 w 2926080"/>
              <a:gd name="connsiteY17" fmla="*/ 1814170 h 2926080"/>
              <a:gd name="connsiteX18" fmla="*/ 0 w 2926080"/>
              <a:gd name="connsiteY18" fmla="*/ 1199693 h 2926080"/>
              <a:gd name="connsiteX19" fmla="*/ 0 w 2926080"/>
              <a:gd name="connsiteY19" fmla="*/ 555955 h 2926080"/>
              <a:gd name="connsiteX20" fmla="*/ 0 w 2926080"/>
              <a:gd name="connsiteY20" fmla="*/ 0 h 292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26080" h="2926080" fill="none" extrusionOk="0">
                <a:moveTo>
                  <a:pt x="0" y="0"/>
                </a:moveTo>
                <a:cubicBezTo>
                  <a:pt x="190576" y="4074"/>
                  <a:pt x="386374" y="12933"/>
                  <a:pt x="497434" y="0"/>
                </a:cubicBezTo>
                <a:cubicBezTo>
                  <a:pt x="608494" y="-12933"/>
                  <a:pt x="813475" y="25262"/>
                  <a:pt x="1082650" y="0"/>
                </a:cubicBezTo>
                <a:cubicBezTo>
                  <a:pt x="1351825" y="-25262"/>
                  <a:pt x="1566305" y="1111"/>
                  <a:pt x="1726387" y="0"/>
                </a:cubicBezTo>
                <a:cubicBezTo>
                  <a:pt x="1886469" y="-1111"/>
                  <a:pt x="2079467" y="19285"/>
                  <a:pt x="2282342" y="0"/>
                </a:cubicBezTo>
                <a:cubicBezTo>
                  <a:pt x="2485217" y="-19285"/>
                  <a:pt x="2644452" y="-16197"/>
                  <a:pt x="2926080" y="0"/>
                </a:cubicBezTo>
                <a:cubicBezTo>
                  <a:pt x="2934079" y="299595"/>
                  <a:pt x="2898758" y="508792"/>
                  <a:pt x="2926080" y="643738"/>
                </a:cubicBezTo>
                <a:cubicBezTo>
                  <a:pt x="2953402" y="778684"/>
                  <a:pt x="2938066" y="907069"/>
                  <a:pt x="2926080" y="1141171"/>
                </a:cubicBezTo>
                <a:cubicBezTo>
                  <a:pt x="2914094" y="1375273"/>
                  <a:pt x="2943594" y="1572326"/>
                  <a:pt x="2926080" y="1755648"/>
                </a:cubicBezTo>
                <a:cubicBezTo>
                  <a:pt x="2908566" y="1938970"/>
                  <a:pt x="2901543" y="2239680"/>
                  <a:pt x="2926080" y="2370125"/>
                </a:cubicBezTo>
                <a:cubicBezTo>
                  <a:pt x="2950617" y="2500570"/>
                  <a:pt x="2925468" y="2753454"/>
                  <a:pt x="2926080" y="2926080"/>
                </a:cubicBezTo>
                <a:cubicBezTo>
                  <a:pt x="2708059" y="2926756"/>
                  <a:pt x="2556491" y="2913192"/>
                  <a:pt x="2370125" y="2926080"/>
                </a:cubicBezTo>
                <a:cubicBezTo>
                  <a:pt x="2183760" y="2938968"/>
                  <a:pt x="1948541" y="2946568"/>
                  <a:pt x="1814170" y="2926080"/>
                </a:cubicBezTo>
                <a:cubicBezTo>
                  <a:pt x="1679800" y="2905592"/>
                  <a:pt x="1463882" y="2903622"/>
                  <a:pt x="1258214" y="2926080"/>
                </a:cubicBezTo>
                <a:cubicBezTo>
                  <a:pt x="1052546" y="2948538"/>
                  <a:pt x="947566" y="2939768"/>
                  <a:pt x="760781" y="2926080"/>
                </a:cubicBezTo>
                <a:cubicBezTo>
                  <a:pt x="573996" y="2912392"/>
                  <a:pt x="196921" y="2960088"/>
                  <a:pt x="0" y="2926080"/>
                </a:cubicBezTo>
                <a:cubicBezTo>
                  <a:pt x="-14486" y="2780802"/>
                  <a:pt x="-16424" y="2543762"/>
                  <a:pt x="0" y="2370125"/>
                </a:cubicBezTo>
                <a:cubicBezTo>
                  <a:pt x="16424" y="2196489"/>
                  <a:pt x="-3990" y="2057263"/>
                  <a:pt x="0" y="1814170"/>
                </a:cubicBezTo>
                <a:cubicBezTo>
                  <a:pt x="3990" y="1571077"/>
                  <a:pt x="21026" y="1419717"/>
                  <a:pt x="0" y="1199693"/>
                </a:cubicBezTo>
                <a:cubicBezTo>
                  <a:pt x="-21026" y="979669"/>
                  <a:pt x="-22810" y="851461"/>
                  <a:pt x="0" y="555955"/>
                </a:cubicBezTo>
                <a:cubicBezTo>
                  <a:pt x="22810" y="260449"/>
                  <a:pt x="-9465" y="175955"/>
                  <a:pt x="0" y="0"/>
                </a:cubicBezTo>
                <a:close/>
              </a:path>
              <a:path w="2926080" h="2926080" stroke="0" extrusionOk="0">
                <a:moveTo>
                  <a:pt x="0" y="0"/>
                </a:moveTo>
                <a:cubicBezTo>
                  <a:pt x="137133" y="1117"/>
                  <a:pt x="475220" y="-6944"/>
                  <a:pt x="643738" y="0"/>
                </a:cubicBezTo>
                <a:cubicBezTo>
                  <a:pt x="812256" y="6944"/>
                  <a:pt x="1034904" y="-24933"/>
                  <a:pt x="1170432" y="0"/>
                </a:cubicBezTo>
                <a:cubicBezTo>
                  <a:pt x="1305960" y="24933"/>
                  <a:pt x="1502822" y="26194"/>
                  <a:pt x="1755648" y="0"/>
                </a:cubicBezTo>
                <a:cubicBezTo>
                  <a:pt x="2008474" y="-26194"/>
                  <a:pt x="2057344" y="21274"/>
                  <a:pt x="2340864" y="0"/>
                </a:cubicBezTo>
                <a:cubicBezTo>
                  <a:pt x="2624384" y="-21274"/>
                  <a:pt x="2746812" y="18731"/>
                  <a:pt x="2926080" y="0"/>
                </a:cubicBezTo>
                <a:cubicBezTo>
                  <a:pt x="2930772" y="123324"/>
                  <a:pt x="2897899" y="458190"/>
                  <a:pt x="2926080" y="585216"/>
                </a:cubicBezTo>
                <a:cubicBezTo>
                  <a:pt x="2954261" y="712242"/>
                  <a:pt x="2903955" y="960109"/>
                  <a:pt x="2926080" y="1228954"/>
                </a:cubicBezTo>
                <a:cubicBezTo>
                  <a:pt x="2948205" y="1497799"/>
                  <a:pt x="2930692" y="1586161"/>
                  <a:pt x="2926080" y="1755648"/>
                </a:cubicBezTo>
                <a:cubicBezTo>
                  <a:pt x="2921468" y="1925135"/>
                  <a:pt x="2909693" y="2120654"/>
                  <a:pt x="2926080" y="2399386"/>
                </a:cubicBezTo>
                <a:cubicBezTo>
                  <a:pt x="2942467" y="2678118"/>
                  <a:pt x="2911410" y="2738961"/>
                  <a:pt x="2926080" y="2926080"/>
                </a:cubicBezTo>
                <a:cubicBezTo>
                  <a:pt x="2688552" y="2931552"/>
                  <a:pt x="2587852" y="2936142"/>
                  <a:pt x="2399386" y="2926080"/>
                </a:cubicBezTo>
                <a:cubicBezTo>
                  <a:pt x="2210920" y="2916018"/>
                  <a:pt x="2018422" y="2954337"/>
                  <a:pt x="1784909" y="2926080"/>
                </a:cubicBezTo>
                <a:cubicBezTo>
                  <a:pt x="1551396" y="2897823"/>
                  <a:pt x="1326656" y="2946318"/>
                  <a:pt x="1199693" y="2926080"/>
                </a:cubicBezTo>
                <a:cubicBezTo>
                  <a:pt x="1072730" y="2905842"/>
                  <a:pt x="916576" y="2948629"/>
                  <a:pt x="672998" y="2926080"/>
                </a:cubicBezTo>
                <a:cubicBezTo>
                  <a:pt x="429421" y="2903531"/>
                  <a:pt x="267673" y="2910021"/>
                  <a:pt x="0" y="2926080"/>
                </a:cubicBezTo>
                <a:cubicBezTo>
                  <a:pt x="-17035" y="2725142"/>
                  <a:pt x="-5703" y="2545713"/>
                  <a:pt x="0" y="2428646"/>
                </a:cubicBezTo>
                <a:cubicBezTo>
                  <a:pt x="5703" y="2311579"/>
                  <a:pt x="9689" y="1960171"/>
                  <a:pt x="0" y="1784909"/>
                </a:cubicBezTo>
                <a:cubicBezTo>
                  <a:pt x="-9689" y="1609647"/>
                  <a:pt x="-23251" y="1414362"/>
                  <a:pt x="0" y="1258214"/>
                </a:cubicBezTo>
                <a:cubicBezTo>
                  <a:pt x="23251" y="1102067"/>
                  <a:pt x="8888" y="936210"/>
                  <a:pt x="0" y="702259"/>
                </a:cubicBezTo>
                <a:cubicBezTo>
                  <a:pt x="-8888" y="468309"/>
                  <a:pt x="-24712" y="205445"/>
                  <a:pt x="0" y="0"/>
                </a:cubicBezTo>
                <a:close/>
              </a:path>
            </a:pathLst>
          </a:custGeom>
          <a:solidFill>
            <a:schemeClr val="bg1">
              <a:lumMod val="95000"/>
            </a:schemeClr>
          </a:solidFill>
          <a:ln>
            <a:solidFill>
              <a:srgbClr val="B1B3B3"/>
            </a:solidFill>
            <a:headEnd type="none" w="med" len="med"/>
            <a:tailEnd type="none" w="med" len="med"/>
            <a:extLst>
              <a:ext uri="{C807C97D-BFC1-408E-A445-0C87EB9F89A2}">
                <ask:lineSketchStyleProps xmlns:ask="http://schemas.microsoft.com/office/drawing/2018/sketchyshapes" sd="307358981">
                  <a:prstGeom prst="rect">
                    <a:avLst/>
                  </a:prstGeom>
                  <ask:type>
                    <ask:lineSketchFreehan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Segoe UI" pitchFamily="34" charset="0"/>
                <a:cs typeface="Segoe UI"/>
              </a:rPr>
              <a:t>Open AI</a:t>
            </a: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Segoe UI" pitchFamily="34" charset="0"/>
                <a:cs typeface="Segoe UI"/>
              </a:rPr>
              <a:t>Plugins</a:t>
            </a: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Segoe UI" pitchFamily="34" charset="0"/>
                <a:cs typeface="Segoe UI"/>
              </a:rPr>
              <a:t>Open AI plugins connect ChatGPT to APIs, enabling it to perform actions like browsing and interacting with websites and games.</a:t>
            </a:r>
          </a:p>
        </p:txBody>
      </p:sp>
      <p:sp>
        <p:nvSpPr>
          <p:cNvPr id="22" name="Left Brace 21">
            <a:extLst>
              <a:ext uri="{FF2B5EF4-FFF2-40B4-BE49-F238E27FC236}">
                <a16:creationId xmlns:a16="http://schemas.microsoft.com/office/drawing/2014/main" id="{EE323F9D-6299-8151-2D87-5E6C7A606370}"/>
              </a:ext>
            </a:extLst>
          </p:cNvPr>
          <p:cNvSpPr/>
          <p:nvPr/>
        </p:nvSpPr>
        <p:spPr>
          <a:xfrm rot="16200000">
            <a:off x="4030066" y="1958774"/>
            <a:ext cx="96304" cy="6239788"/>
          </a:xfrm>
          <a:prstGeom prst="leftBrace">
            <a:avLst/>
          </a:prstGeom>
          <a:ln w="127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Plus Sign 22">
            <a:extLst>
              <a:ext uri="{FF2B5EF4-FFF2-40B4-BE49-F238E27FC236}">
                <a16:creationId xmlns:a16="http://schemas.microsoft.com/office/drawing/2014/main" id="{2331C050-F31A-6855-5340-155BD1ACE176}"/>
              </a:ext>
            </a:extLst>
          </p:cNvPr>
          <p:cNvSpPr/>
          <p:nvPr/>
        </p:nvSpPr>
        <p:spPr bwMode="auto">
          <a:xfrm>
            <a:off x="7312983" y="3004928"/>
            <a:ext cx="557719" cy="553998"/>
          </a:xfrm>
          <a:prstGeom prst="mathPlus">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 name="Left Brace 2">
            <a:extLst>
              <a:ext uri="{FF2B5EF4-FFF2-40B4-BE49-F238E27FC236}">
                <a16:creationId xmlns:a16="http://schemas.microsoft.com/office/drawing/2014/main" id="{577612B2-5B83-2D3B-52A0-ACF79393C760}"/>
              </a:ext>
            </a:extLst>
          </p:cNvPr>
          <p:cNvSpPr/>
          <p:nvPr/>
        </p:nvSpPr>
        <p:spPr>
          <a:xfrm rot="16200000">
            <a:off x="9546008" y="3631568"/>
            <a:ext cx="96304" cy="2894198"/>
          </a:xfrm>
          <a:prstGeom prst="leftBrace">
            <a:avLst/>
          </a:prstGeom>
          <a:ln w="127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 name="TextBox 3">
            <a:extLst>
              <a:ext uri="{FF2B5EF4-FFF2-40B4-BE49-F238E27FC236}">
                <a16:creationId xmlns:a16="http://schemas.microsoft.com/office/drawing/2014/main" id="{6CC09ABB-29EE-3DE5-596C-303EE862A73C}"/>
              </a:ext>
            </a:extLst>
          </p:cNvPr>
          <p:cNvSpPr txBox="1"/>
          <p:nvPr/>
        </p:nvSpPr>
        <p:spPr>
          <a:xfrm>
            <a:off x="2762215" y="5288927"/>
            <a:ext cx="2553789"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mn-cs"/>
              </a:rPr>
              <a:t>Existing Investments</a:t>
            </a:r>
          </a:p>
        </p:txBody>
      </p:sp>
      <p:sp>
        <p:nvSpPr>
          <p:cNvPr id="5" name="TextBox 4">
            <a:extLst>
              <a:ext uri="{FF2B5EF4-FFF2-40B4-BE49-F238E27FC236}">
                <a16:creationId xmlns:a16="http://schemas.microsoft.com/office/drawing/2014/main" id="{DF66C90E-3B81-3BF7-1FF7-8B644DAC07BA}"/>
              </a:ext>
            </a:extLst>
          </p:cNvPr>
          <p:cNvSpPr txBox="1"/>
          <p:nvPr/>
        </p:nvSpPr>
        <p:spPr>
          <a:xfrm>
            <a:off x="8315423" y="5288926"/>
            <a:ext cx="2553789"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mn-cs"/>
              </a:rPr>
              <a:t>New</a:t>
            </a:r>
          </a:p>
        </p:txBody>
      </p:sp>
      <p:sp>
        <p:nvSpPr>
          <p:cNvPr id="8" name="Text 1">
            <a:extLst>
              <a:ext uri="{FF2B5EF4-FFF2-40B4-BE49-F238E27FC236}">
                <a16:creationId xmlns:a16="http://schemas.microsoft.com/office/drawing/2014/main" id="{CB2C3EC0-3679-925C-59DB-47BCA7DD3151}"/>
              </a:ext>
            </a:extLst>
          </p:cNvPr>
          <p:cNvSpPr/>
          <p:nvPr/>
        </p:nvSpPr>
        <p:spPr>
          <a:xfrm>
            <a:off x="607680" y="370519"/>
            <a:ext cx="10261532" cy="699089"/>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25" normalizeH="0" baseline="0" noProof="0">
                <a:ln>
                  <a:noFill/>
                </a:ln>
                <a:gradFill>
                  <a:gsLst>
                    <a:gs pos="87000">
                      <a:srgbClr val="6D90D6"/>
                    </a:gs>
                    <a:gs pos="44000">
                      <a:srgbClr val="514ABC"/>
                    </a:gs>
                    <a:gs pos="0">
                      <a:srgbClr val="514ABC"/>
                    </a:gs>
                    <a:gs pos="68000">
                      <a:srgbClr val="6070BF"/>
                    </a:gs>
                    <a:gs pos="100000">
                      <a:srgbClr val="4A93FF"/>
                    </a:gs>
                  </a:gsLst>
                  <a:path path="circle">
                    <a:fillToRect t="100000" r="100000"/>
                  </a:path>
                </a:gradFill>
                <a:effectLst/>
                <a:uLnTx/>
                <a:uFillTx/>
                <a:latin typeface="Segoe UI Semibold" pitchFamily="34" charset="0"/>
                <a:ea typeface="Segoe UI Semibold" pitchFamily="34" charset="-122"/>
                <a:cs typeface="Segoe UI Semibold" pitchFamily="34" charset="-120"/>
              </a:rPr>
              <a:t>Plugin types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25" normalizeH="0" baseline="0" noProof="0">
                <a:ln>
                  <a:noFill/>
                </a:ln>
                <a:gradFill>
                  <a:gsLst>
                    <a:gs pos="87000">
                      <a:srgbClr val="6D90D6"/>
                    </a:gs>
                    <a:gs pos="44000">
                      <a:srgbClr val="514ABC"/>
                    </a:gs>
                    <a:gs pos="0">
                      <a:srgbClr val="514ABC"/>
                    </a:gs>
                    <a:gs pos="68000">
                      <a:srgbClr val="6070BF"/>
                    </a:gs>
                    <a:gs pos="100000">
                      <a:srgbClr val="4A93FF"/>
                    </a:gs>
                  </a:gsLst>
                  <a:path path="circle">
                    <a:fillToRect t="100000" r="100000"/>
                  </a:path>
                </a:gradFill>
                <a:effectLst/>
                <a:uLnTx/>
                <a:uFillTx/>
                <a:latin typeface="Segoe UI Semibold" pitchFamily="34" charset="0"/>
                <a:ea typeface="Segoe UI Semibold" pitchFamily="34" charset="-122"/>
                <a:cs typeface="Segoe UI Semibold" pitchFamily="34" charset="-120"/>
              </a:rPr>
              <a:t>Use existing integrations or build new ones to extend your organization’s AI-powered skills.</a:t>
            </a:r>
          </a:p>
        </p:txBody>
      </p:sp>
      <p:pic>
        <p:nvPicPr>
          <p:cNvPr id="1028" name="Picture 4" descr="Microsoft Teams Logo, symbol, meaning, history, PNG">
            <a:extLst>
              <a:ext uri="{FF2B5EF4-FFF2-40B4-BE49-F238E27FC236}">
                <a16:creationId xmlns:a16="http://schemas.microsoft.com/office/drawing/2014/main" id="{54A894D2-22D4-9E51-3432-B67B2E20A7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1560" y="4216829"/>
            <a:ext cx="768577" cy="4323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icrosoft Power Platform | PowerBI | PowerApps | Power Automate">
            <a:extLst>
              <a:ext uri="{FF2B5EF4-FFF2-40B4-BE49-F238E27FC236}">
                <a16:creationId xmlns:a16="http://schemas.microsoft.com/office/drawing/2014/main" id="{9450C9F4-7C35-A2FC-7503-83B6EC684C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7533" y="4249898"/>
            <a:ext cx="386814" cy="38681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OpenAI Logo">
            <a:extLst>
              <a:ext uri="{FF2B5EF4-FFF2-40B4-BE49-F238E27FC236}">
                <a16:creationId xmlns:a16="http://schemas.microsoft.com/office/drawing/2014/main" id="{F2FE80E7-77FC-9DD7-65CC-CEF5A9A32E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5684" y="4243783"/>
            <a:ext cx="373264" cy="378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733680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4">
            <a:extLst>
              <a:ext uri="{FF2B5EF4-FFF2-40B4-BE49-F238E27FC236}">
                <a16:creationId xmlns:a16="http://schemas.microsoft.com/office/drawing/2014/main" id="{5471406C-8668-E2E7-3712-1606DE0B5F1A}"/>
              </a:ext>
            </a:extLst>
          </p:cNvPr>
          <p:cNvSpPr txBox="1">
            <a:spLocks/>
          </p:cNvSpPr>
          <p:nvPr/>
        </p:nvSpPr>
        <p:spPr>
          <a:xfrm>
            <a:off x="2394320" y="741392"/>
            <a:ext cx="7212282"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797999" fontAlgn="base">
              <a:lnSpc>
                <a:spcPct val="90000"/>
              </a:lnSpc>
              <a:spcBef>
                <a:spcPct val="0"/>
              </a:spcBef>
              <a:spcAft>
                <a:spcPct val="0"/>
              </a:spcAft>
              <a:buNone/>
              <a:tabLst>
                <a:tab pos="920876" algn="l"/>
              </a:tabLst>
              <a:defRPr sz="3600" b="0" cap="none" spc="-50" baseline="0">
                <a:ln w="3175">
                  <a:noFill/>
                </a:ln>
                <a:gradFill flip="none" rotWithShape="1">
                  <a:gsLst>
                    <a:gs pos="12000">
                      <a:srgbClr val="FFFFFF"/>
                    </a:gs>
                    <a:gs pos="100000">
                      <a:srgbClr val="FFFFFF"/>
                    </a:gs>
                  </a:gsLst>
                  <a:lin ang="18900000" scaled="1"/>
                  <a:tileRect/>
                </a:gradFill>
                <a:effectLst/>
                <a:latin typeface="Segoe UI Semibold"/>
              </a:defRPr>
            </a:lvl1pPr>
          </a:lstStyle>
          <a:p>
            <a:pPr marL="0" marR="0" lvl="0" indent="0" algn="ctr" defTabSz="797999" rtl="0" eaLnBrk="1" fontAlgn="base" latinLnBrk="0" hangingPunct="1">
              <a:lnSpc>
                <a:spcPct val="90000"/>
              </a:lnSpc>
              <a:spcBef>
                <a:spcPct val="0"/>
              </a:spcBef>
              <a:spcAft>
                <a:spcPct val="0"/>
              </a:spcAft>
              <a:buClrTx/>
              <a:buSzTx/>
              <a:buFontTx/>
              <a:buNone/>
              <a:tabLst>
                <a:tab pos="920876" algn="l"/>
              </a:tabLst>
              <a:defRPr/>
            </a:pPr>
            <a:r>
              <a:rPr kumimoji="0" lang="en-CA" sz="4000" b="0" i="0" u="none" strike="noStrike" kern="1200" cap="none" spc="-50" normalizeH="0" baseline="0" noProof="0">
                <a:ln w="3175">
                  <a:noFill/>
                </a:ln>
                <a:solidFill>
                  <a:srgbClr val="000000"/>
                </a:solidFill>
                <a:effectLst/>
                <a:uLnTx/>
                <a:uFillTx/>
                <a:latin typeface="Segoe UI Semibold"/>
                <a:ea typeface="+mn-ea"/>
                <a:cs typeface="+mn-cs"/>
              </a:rPr>
              <a:t>The opportunity to</a:t>
            </a:r>
          </a:p>
        </p:txBody>
      </p:sp>
      <p:sp>
        <p:nvSpPr>
          <p:cNvPr id="6" name="Title 14">
            <a:extLst>
              <a:ext uri="{FF2B5EF4-FFF2-40B4-BE49-F238E27FC236}">
                <a16:creationId xmlns:a16="http://schemas.microsoft.com/office/drawing/2014/main" id="{93782902-9B87-5A75-E6EF-0E04C1E1F458}"/>
              </a:ext>
            </a:extLst>
          </p:cNvPr>
          <p:cNvSpPr txBox="1">
            <a:spLocks noGrp="1"/>
          </p:cNvSpPr>
          <p:nvPr>
            <p:ph type="title" idx="4294967295"/>
          </p:nvPr>
        </p:nvSpPr>
        <p:spPr>
          <a:xfrm>
            <a:off x="2126961" y="1462232"/>
            <a:ext cx="7747000" cy="147732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797999" fontAlgn="base">
              <a:lnSpc>
                <a:spcPct val="90000"/>
              </a:lnSpc>
              <a:spcBef>
                <a:spcPct val="0"/>
              </a:spcBef>
              <a:spcAft>
                <a:spcPct val="0"/>
              </a:spcAft>
              <a:buNone/>
              <a:tabLst>
                <a:tab pos="920876" algn="l"/>
              </a:tabLst>
              <a:defRPr sz="3600" b="0" cap="none" spc="-50" baseline="0">
                <a:ln w="3175">
                  <a:noFill/>
                </a:ln>
                <a:gradFill flip="none" rotWithShape="1">
                  <a:gsLst>
                    <a:gs pos="12000">
                      <a:srgbClr val="FFFFFF"/>
                    </a:gs>
                    <a:gs pos="100000">
                      <a:srgbClr val="FFFFFF"/>
                    </a:gs>
                  </a:gsLst>
                  <a:lin ang="18900000" scaled="1"/>
                  <a:tileRect/>
                </a:gradFill>
                <a:effectLst/>
                <a:latin typeface="Segoe UI Semibold"/>
              </a:defRPr>
            </a:lvl1pPr>
          </a:lstStyle>
          <a:p>
            <a:pPr marR="0" lvl="0" indent="0" defTabSz="932742" fontAlgn="base">
              <a:lnSpc>
                <a:spcPct val="100000"/>
              </a:lnSpc>
              <a:spcAft>
                <a:spcPct val="0"/>
              </a:spcAft>
              <a:buClrTx/>
              <a:buSzTx/>
              <a:tabLst>
                <a:tab pos="920876" algn="l"/>
              </a:tabLst>
              <a:defRPr/>
            </a:pPr>
            <a:r>
              <a:rPr lang="en-CA" sz="4800" b="1">
                <a:gradFill flip="none" rotWithShape="1">
                  <a:gsLst>
                    <a:gs pos="12000">
                      <a:schemeClr val="accent2"/>
                    </a:gs>
                    <a:gs pos="87000">
                      <a:schemeClr val="accent1"/>
                    </a:gs>
                  </a:gsLst>
                  <a:lin ang="10800000" scaled="1"/>
                  <a:tileRect/>
                </a:gradFill>
                <a:ea typeface="+mj-lt"/>
                <a:cs typeface="Segoe UI Semibold"/>
              </a:rPr>
              <a:t>lead</a:t>
            </a:r>
            <a:r>
              <a:rPr lang="en-CA" sz="4800">
                <a:gradFill flip="none" rotWithShape="1">
                  <a:gsLst>
                    <a:gs pos="12000">
                      <a:schemeClr val="accent2"/>
                    </a:gs>
                    <a:gs pos="87000">
                      <a:schemeClr val="accent1"/>
                    </a:gs>
                  </a:gsLst>
                  <a:lin ang="10800000" scaled="1"/>
                  <a:tileRect/>
                </a:gradFill>
                <a:ea typeface="+mj-lt"/>
                <a:cs typeface="Segoe UI Semibold"/>
              </a:rPr>
              <a:t> the AI transformation</a:t>
            </a:r>
            <a:br>
              <a:rPr lang="en-CA" sz="4800">
                <a:gradFill flip="none" rotWithShape="1">
                  <a:gsLst>
                    <a:gs pos="12000">
                      <a:schemeClr val="accent2"/>
                    </a:gs>
                    <a:gs pos="87000">
                      <a:schemeClr val="accent1"/>
                    </a:gs>
                  </a:gsLst>
                  <a:lin ang="10800000" scaled="1"/>
                  <a:tileRect/>
                </a:gradFill>
                <a:ea typeface="+mj-lt"/>
                <a:cs typeface="Segoe UI Semibold"/>
              </a:rPr>
            </a:br>
            <a:r>
              <a:rPr lang="en-CA" sz="4800">
                <a:solidFill>
                  <a:schemeClr val="tx1"/>
                </a:solidFill>
                <a:ea typeface="+mj-lt"/>
                <a:cs typeface="Segoe UI Semibold"/>
              </a:rPr>
              <a:t>is</a:t>
            </a:r>
            <a:r>
              <a:rPr lang="en-CA" sz="4800">
                <a:gradFill flip="none" rotWithShape="1">
                  <a:gsLst>
                    <a:gs pos="12000">
                      <a:schemeClr val="accent2"/>
                    </a:gs>
                    <a:gs pos="87000">
                      <a:schemeClr val="accent1"/>
                    </a:gs>
                  </a:gsLst>
                  <a:lin ang="10800000" scaled="1"/>
                  <a:tileRect/>
                </a:gradFill>
                <a:ea typeface="+mj-lt"/>
                <a:cs typeface="Segoe UI Semibold"/>
              </a:rPr>
              <a:t> ours</a:t>
            </a:r>
          </a:p>
        </p:txBody>
      </p:sp>
      <p:sp>
        <p:nvSpPr>
          <p:cNvPr id="2" name="Title 14">
            <a:extLst>
              <a:ext uri="{FF2B5EF4-FFF2-40B4-BE49-F238E27FC236}">
                <a16:creationId xmlns:a16="http://schemas.microsoft.com/office/drawing/2014/main" id="{F1323888-234F-7BA4-1565-D08E5E00C8EC}"/>
              </a:ext>
            </a:extLst>
          </p:cNvPr>
          <p:cNvSpPr txBox="1">
            <a:spLocks/>
          </p:cNvSpPr>
          <p:nvPr/>
        </p:nvSpPr>
        <p:spPr>
          <a:xfrm>
            <a:off x="2394320" y="3660400"/>
            <a:ext cx="7747000" cy="20313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797999" rtl="0" eaLnBrk="1" fontAlgn="base" latinLnBrk="0" hangingPunct="1">
              <a:lnSpc>
                <a:spcPct val="90000"/>
              </a:lnSpc>
              <a:spcBef>
                <a:spcPct val="0"/>
              </a:spcBef>
              <a:spcAft>
                <a:spcPct val="0"/>
              </a:spcAft>
              <a:buNone/>
              <a:tabLst>
                <a:tab pos="920876" algn="l"/>
              </a:tabLst>
              <a:defRPr lang="en-US" sz="3600" b="0" kern="1200" cap="none" spc="-50" baseline="0">
                <a:ln w="3175">
                  <a:noFill/>
                </a:ln>
                <a:gradFill flip="none" rotWithShape="1">
                  <a:gsLst>
                    <a:gs pos="12000">
                      <a:srgbClr val="FFFFFF"/>
                    </a:gs>
                    <a:gs pos="100000">
                      <a:srgbClr val="FFFFFF"/>
                    </a:gs>
                  </a:gsLst>
                  <a:lin ang="18900000" scaled="1"/>
                  <a:tileRect/>
                </a:gradFill>
                <a:effectLst/>
                <a:latin typeface="Segoe UI Semibold"/>
                <a:ea typeface="+mn-ea"/>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tab pos="920876" algn="l"/>
              </a:tabLst>
              <a:defRPr/>
            </a:pPr>
            <a:r>
              <a:rPr kumimoji="0" lang="en-CA" sz="9600" b="0" i="0" u="none" strike="noStrike" kern="1200" cap="none" spc="-50" normalizeH="0" baseline="0" noProof="0">
                <a:ln w="3175">
                  <a:noFill/>
                </a:ln>
                <a:gradFill flip="none" rotWithShape="1">
                  <a:gsLst>
                    <a:gs pos="12000">
                      <a:srgbClr val="C03BC4"/>
                    </a:gs>
                    <a:gs pos="87000">
                      <a:srgbClr val="0078D4"/>
                    </a:gs>
                  </a:gsLst>
                  <a:lin ang="10800000" scaled="1"/>
                  <a:tileRect/>
                </a:gradFill>
                <a:effectLst/>
                <a:uLnTx/>
                <a:uFillTx/>
                <a:latin typeface="Segoe UI Semibold"/>
                <a:ea typeface="+mj-lt"/>
                <a:cs typeface="Segoe UI Semibold"/>
              </a:rPr>
              <a:t>190M </a:t>
            </a:r>
            <a:br>
              <a:rPr kumimoji="0" lang="en-CA" sz="9600" b="0" i="0" u="none" strike="noStrike" kern="1200" cap="none" spc="-50" normalizeH="0" baseline="0" noProof="0">
                <a:ln w="3175">
                  <a:noFill/>
                </a:ln>
                <a:gradFill flip="none" rotWithShape="1">
                  <a:gsLst>
                    <a:gs pos="12000">
                      <a:srgbClr val="C03BC4"/>
                    </a:gs>
                    <a:gs pos="87000">
                      <a:srgbClr val="0078D4"/>
                    </a:gs>
                  </a:gsLst>
                  <a:lin ang="10800000" scaled="1"/>
                  <a:tileRect/>
                </a:gradFill>
                <a:effectLst/>
                <a:uLnTx/>
                <a:uFillTx/>
                <a:latin typeface="Segoe UI Semibold"/>
                <a:ea typeface="+mj-lt"/>
                <a:cs typeface="Segoe UI Semibold"/>
              </a:rPr>
            </a:br>
            <a:r>
              <a:rPr kumimoji="0" lang="en-CA" sz="3600" b="0" i="0" u="none" strike="noStrike" kern="1200" cap="none" spc="-50" normalizeH="0" baseline="0" noProof="0">
                <a:ln w="3175">
                  <a:noFill/>
                </a:ln>
                <a:gradFill flip="none" rotWithShape="1">
                  <a:gsLst>
                    <a:gs pos="12000">
                      <a:srgbClr val="C03BC4"/>
                    </a:gs>
                    <a:gs pos="87000">
                      <a:srgbClr val="0078D4"/>
                    </a:gs>
                  </a:gsLst>
                  <a:lin ang="10800000" scaled="1"/>
                  <a:tileRect/>
                </a:gradFill>
                <a:effectLst/>
                <a:uLnTx/>
                <a:uFillTx/>
                <a:latin typeface="Segoe UI Semibold"/>
                <a:ea typeface="+mj-lt"/>
                <a:cs typeface="Segoe UI Semibold"/>
              </a:rPr>
              <a:t>addressable seats</a:t>
            </a:r>
            <a:endParaRPr kumimoji="0" lang="en-CA" sz="9600" b="0" i="0" u="none" strike="noStrike" kern="1200" cap="none" spc="-50" normalizeH="0" baseline="0" noProof="0">
              <a:ln w="3175">
                <a:noFill/>
              </a:ln>
              <a:gradFill flip="none" rotWithShape="1">
                <a:gsLst>
                  <a:gs pos="12000">
                    <a:srgbClr val="C03BC4"/>
                  </a:gs>
                  <a:gs pos="87000">
                    <a:srgbClr val="0078D4"/>
                  </a:gs>
                </a:gsLst>
                <a:lin ang="10800000" scaled="1"/>
                <a:tileRect/>
              </a:gradFill>
              <a:effectLst/>
              <a:uLnTx/>
              <a:uFillTx/>
              <a:latin typeface="Segoe UI Semibold"/>
              <a:ea typeface="+mj-lt"/>
              <a:cs typeface="Segoe UI Semibold"/>
            </a:endParaRPr>
          </a:p>
        </p:txBody>
      </p:sp>
    </p:spTree>
    <p:extLst>
      <p:ext uri="{BB962C8B-B14F-4D97-AF65-F5344CB8AC3E}">
        <p14:creationId xmlns:p14="http://schemas.microsoft.com/office/powerpoint/2010/main" val="13091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0"/>
                                  </p:stCondLst>
                                  <p:childTnLst>
                                    <p:animMotion origin="layout" path="M 0 -2.22222E-6 L 0 0.01968 " pathEditMode="relative" rAng="0" ptsTypes="AA">
                                      <p:cBhvr>
                                        <p:cTn id="9" dur="700" spd="-100000" fill="hold"/>
                                        <p:tgtEl>
                                          <p:spTgt spid="5"/>
                                        </p:tgtEl>
                                        <p:attrNameLst>
                                          <p:attrName>ppt_x</p:attrName>
                                          <p:attrName>ppt_y</p:attrName>
                                        </p:attrNameLst>
                                      </p:cBhvr>
                                      <p:rCtr x="0" y="972"/>
                                    </p:animMotion>
                                  </p:childTnLst>
                                </p:cTn>
                              </p:par>
                              <p:par>
                                <p:cTn id="10" presetID="10" presetClass="entr" presetSubtype="0" fill="hold" grpId="0" nodeType="withEffect">
                                  <p:stCondLst>
                                    <p:cond delay="1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42" presetClass="path" presetSubtype="0" decel="100000" fill="hold" grpId="1" nodeType="withEffect">
                                  <p:stCondLst>
                                    <p:cond delay="100"/>
                                  </p:stCondLst>
                                  <p:childTnLst>
                                    <p:animMotion origin="layout" path="M 0 4.81481E-6 L 0 0.02777 " pathEditMode="relative" rAng="0" ptsTypes="AA">
                                      <p:cBhvr>
                                        <p:cTn id="14" dur="700" spd="-100000" fill="hold"/>
                                        <p:tgtEl>
                                          <p:spTgt spid="6"/>
                                        </p:tgtEl>
                                        <p:attrNameLst>
                                          <p:attrName>ppt_x</p:attrName>
                                          <p:attrName>ppt_y</p:attrName>
                                        </p:attrNameLst>
                                      </p:cBhvr>
                                      <p:rCtr x="0" y="1389"/>
                                    </p:animMotion>
                                  </p:childTnLst>
                                </p:cTn>
                              </p:par>
                              <p:par>
                                <p:cTn id="15" presetID="10" presetClass="entr" presetSubtype="0" fill="hold" grpId="0" nodeType="withEffect">
                                  <p:stCondLst>
                                    <p:cond delay="1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42" presetClass="path" presetSubtype="0" decel="100000" fill="hold" grpId="1" nodeType="withEffect">
                                  <p:stCondLst>
                                    <p:cond delay="100"/>
                                  </p:stCondLst>
                                  <p:childTnLst>
                                    <p:animMotion origin="layout" path="M 0 4.81481E-6 L 0 0.02777 " pathEditMode="relative" rAng="0" ptsTypes="AA">
                                      <p:cBhvr>
                                        <p:cTn id="19" dur="700" spd="-100000" fill="hold"/>
                                        <p:tgtEl>
                                          <p:spTgt spid="2"/>
                                        </p:tgtEl>
                                        <p:attrNameLst>
                                          <p:attrName>ppt_x</p:attrName>
                                          <p:attrName>ppt_y</p:attrName>
                                        </p:attrNameLst>
                                      </p:cBhvr>
                                      <p:rCtr x="0" y="13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2" grpId="0"/>
      <p:bldP spid="2"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a:extLst>
              <a:ext uri="{FF2B5EF4-FFF2-40B4-BE49-F238E27FC236}">
                <a16:creationId xmlns:a16="http://schemas.microsoft.com/office/drawing/2014/main" id="{F94561D3-9365-2B32-C94E-1B9D133B86B3}"/>
              </a:ext>
            </a:extLst>
          </p:cNvPr>
          <p:cNvSpPr>
            <a:spLocks noGrp="1"/>
          </p:cNvSpPr>
          <p:nvPr>
            <p:ph type="title"/>
          </p:nvPr>
        </p:nvSpPr>
        <p:spPr>
          <a:xfrm>
            <a:off x="588963" y="434425"/>
            <a:ext cx="11017250" cy="599588"/>
          </a:xfrm>
          <a:prstGeom prst="rect">
            <a:avLst/>
          </a:prstGeom>
          <a:noFill/>
          <a:ln/>
        </p:spPr>
        <p:txBody>
          <a:bodyPr wrap="square" lIns="0" tIns="0" rIns="0" bIns="0" rtlCol="0" anchor="ctr"/>
          <a:lstStyle/>
          <a:p>
            <a:pPr marL="0" marR="0" lvl="0" indent="0" algn="l" defTabSz="914400" rtl="0" eaLnBrk="1" fontAlgn="auto" latinLnBrk="0" hangingPunct="1">
              <a:lnSpc>
                <a:spcPts val="5085"/>
              </a:lnSpc>
              <a:spcBef>
                <a:spcPts val="0"/>
              </a:spcBef>
              <a:spcAft>
                <a:spcPts val="0"/>
              </a:spcAft>
              <a:buClrTx/>
              <a:buSzTx/>
              <a:buFontTx/>
              <a:buNone/>
              <a:tabLst/>
              <a:defRPr/>
            </a:pPr>
            <a:r>
              <a:rPr kumimoji="0" lang="nn-NO" sz="3200" b="0" i="0" u="none" strike="noStrike" kern="0" cap="none" spc="-25" normalizeH="0" baseline="0" noProof="0" dirty="0">
                <a:ln>
                  <a:noFill/>
                </a:ln>
                <a:gradFill>
                  <a:gsLst>
                    <a:gs pos="87000">
                      <a:srgbClr val="6D90D6"/>
                    </a:gs>
                    <a:gs pos="44000">
                      <a:srgbClr val="514ABC"/>
                    </a:gs>
                    <a:gs pos="0">
                      <a:srgbClr val="514ABC"/>
                    </a:gs>
                    <a:gs pos="68000">
                      <a:srgbClr val="6070BF"/>
                    </a:gs>
                    <a:gs pos="100000">
                      <a:srgbClr val="4A93FF"/>
                    </a:gs>
                  </a:gsLst>
                  <a:path path="circle">
                    <a:fillToRect t="100000" r="100000"/>
                  </a:path>
                </a:gradFill>
                <a:effectLst/>
                <a:uLnTx/>
                <a:uFillTx/>
                <a:latin typeface="Segoe UI Semibold" pitchFamily="34" charset="0"/>
                <a:ea typeface="Segoe UI Semibold" pitchFamily="34" charset="-122"/>
                <a:cs typeface="Segoe UI Semibold" pitchFamily="34" charset="-120"/>
              </a:rPr>
              <a:t>Copilot for Microsoft 365</a:t>
            </a:r>
            <a:r>
              <a:rPr kumimoji="0" lang="en-US" sz="3200" b="0" i="0" u="none" strike="noStrike" kern="0" cap="none" spc="-25" normalizeH="0" baseline="0" noProof="0" dirty="0">
                <a:ln>
                  <a:noFill/>
                </a:ln>
                <a:gradFill>
                  <a:gsLst>
                    <a:gs pos="87000">
                      <a:srgbClr val="6D90D6"/>
                    </a:gs>
                    <a:gs pos="44000">
                      <a:srgbClr val="514ABC"/>
                    </a:gs>
                    <a:gs pos="0">
                      <a:srgbClr val="514ABC"/>
                    </a:gs>
                    <a:gs pos="68000">
                      <a:srgbClr val="6070BF"/>
                    </a:gs>
                    <a:gs pos="100000">
                      <a:srgbClr val="4A93FF"/>
                    </a:gs>
                  </a:gsLst>
                  <a:path path="circle">
                    <a:fillToRect t="100000" r="100000"/>
                  </a:path>
                </a:gradFill>
                <a:effectLst/>
                <a:uLnTx/>
                <a:uFillTx/>
                <a:latin typeface="Segoe UI Semibold" pitchFamily="34" charset="0"/>
                <a:ea typeface="Segoe UI Semibold" pitchFamily="34" charset="-122"/>
                <a:cs typeface="Segoe UI Semibold" pitchFamily="34" charset="-120"/>
              </a:rPr>
              <a:t> extensibility value</a:t>
            </a:r>
            <a:endParaRPr kumimoji="0" lang="en-US" sz="3200" b="0" i="0" u="none" strike="noStrike" kern="1200" cap="none" spc="0" normalizeH="0" baseline="0" noProof="0" dirty="0">
              <a:ln>
                <a:noFill/>
              </a:ln>
              <a:gradFill>
                <a:gsLst>
                  <a:gs pos="87000">
                    <a:srgbClr val="6D90D6"/>
                  </a:gs>
                  <a:gs pos="44000">
                    <a:srgbClr val="514ABC"/>
                  </a:gs>
                  <a:gs pos="0">
                    <a:srgbClr val="514ABC"/>
                  </a:gs>
                  <a:gs pos="68000">
                    <a:srgbClr val="6070BF"/>
                  </a:gs>
                  <a:gs pos="100000">
                    <a:srgbClr val="4A93FF"/>
                  </a:gs>
                </a:gsLst>
                <a:path path="circle">
                  <a:fillToRect t="100000" r="100000"/>
                </a:path>
              </a:gra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52257746-AE22-8C1A-88E3-EA80B0D0871B}"/>
              </a:ext>
            </a:extLst>
          </p:cNvPr>
          <p:cNvSpPr/>
          <p:nvPr/>
        </p:nvSpPr>
        <p:spPr bwMode="auto">
          <a:xfrm>
            <a:off x="5187505" y="1307014"/>
            <a:ext cx="6530503" cy="584292"/>
          </a:xfrm>
          <a:custGeom>
            <a:avLst/>
            <a:gdLst>
              <a:gd name="connsiteX0" fmla="*/ 0 w 6530503"/>
              <a:gd name="connsiteY0" fmla="*/ 0 h 584292"/>
              <a:gd name="connsiteX1" fmla="*/ 457135 w 6530503"/>
              <a:gd name="connsiteY1" fmla="*/ 0 h 584292"/>
              <a:gd name="connsiteX2" fmla="*/ 1240796 w 6530503"/>
              <a:gd name="connsiteY2" fmla="*/ 0 h 584292"/>
              <a:gd name="connsiteX3" fmla="*/ 1893846 w 6530503"/>
              <a:gd name="connsiteY3" fmla="*/ 0 h 584292"/>
              <a:gd name="connsiteX4" fmla="*/ 2350981 w 6530503"/>
              <a:gd name="connsiteY4" fmla="*/ 0 h 584292"/>
              <a:gd name="connsiteX5" fmla="*/ 3069336 w 6530503"/>
              <a:gd name="connsiteY5" fmla="*/ 0 h 584292"/>
              <a:gd name="connsiteX6" fmla="*/ 3526472 w 6530503"/>
              <a:gd name="connsiteY6" fmla="*/ 0 h 584292"/>
              <a:gd name="connsiteX7" fmla="*/ 4310132 w 6530503"/>
              <a:gd name="connsiteY7" fmla="*/ 0 h 584292"/>
              <a:gd name="connsiteX8" fmla="*/ 5093792 w 6530503"/>
              <a:gd name="connsiteY8" fmla="*/ 0 h 584292"/>
              <a:gd name="connsiteX9" fmla="*/ 5550928 w 6530503"/>
              <a:gd name="connsiteY9" fmla="*/ 0 h 584292"/>
              <a:gd name="connsiteX10" fmla="*/ 6530503 w 6530503"/>
              <a:gd name="connsiteY10" fmla="*/ 0 h 584292"/>
              <a:gd name="connsiteX11" fmla="*/ 6530503 w 6530503"/>
              <a:gd name="connsiteY11" fmla="*/ 584292 h 584292"/>
              <a:gd name="connsiteX12" fmla="*/ 6073368 w 6530503"/>
              <a:gd name="connsiteY12" fmla="*/ 584292 h 584292"/>
              <a:gd name="connsiteX13" fmla="*/ 5550928 w 6530503"/>
              <a:gd name="connsiteY13" fmla="*/ 584292 h 584292"/>
              <a:gd name="connsiteX14" fmla="*/ 5093792 w 6530503"/>
              <a:gd name="connsiteY14" fmla="*/ 584292 h 584292"/>
              <a:gd name="connsiteX15" fmla="*/ 4310132 w 6530503"/>
              <a:gd name="connsiteY15" fmla="*/ 584292 h 584292"/>
              <a:gd name="connsiteX16" fmla="*/ 3657082 w 6530503"/>
              <a:gd name="connsiteY16" fmla="*/ 584292 h 584292"/>
              <a:gd name="connsiteX17" fmla="*/ 3004031 w 6530503"/>
              <a:gd name="connsiteY17" fmla="*/ 584292 h 584292"/>
              <a:gd name="connsiteX18" fmla="*/ 2546896 w 6530503"/>
              <a:gd name="connsiteY18" fmla="*/ 584292 h 584292"/>
              <a:gd name="connsiteX19" fmla="*/ 1828541 w 6530503"/>
              <a:gd name="connsiteY19" fmla="*/ 584292 h 584292"/>
              <a:gd name="connsiteX20" fmla="*/ 1371406 w 6530503"/>
              <a:gd name="connsiteY20" fmla="*/ 584292 h 584292"/>
              <a:gd name="connsiteX21" fmla="*/ 587745 w 6530503"/>
              <a:gd name="connsiteY21" fmla="*/ 584292 h 584292"/>
              <a:gd name="connsiteX22" fmla="*/ 0 w 6530503"/>
              <a:gd name="connsiteY22" fmla="*/ 584292 h 584292"/>
              <a:gd name="connsiteX23" fmla="*/ 0 w 6530503"/>
              <a:gd name="connsiteY23" fmla="*/ 0 h 58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530503" h="584292" extrusionOk="0">
                <a:moveTo>
                  <a:pt x="0" y="0"/>
                </a:moveTo>
                <a:cubicBezTo>
                  <a:pt x="214158" y="-9701"/>
                  <a:pt x="329234" y="7712"/>
                  <a:pt x="457135" y="0"/>
                </a:cubicBezTo>
                <a:cubicBezTo>
                  <a:pt x="585036" y="-7712"/>
                  <a:pt x="1009863" y="31528"/>
                  <a:pt x="1240796" y="0"/>
                </a:cubicBezTo>
                <a:cubicBezTo>
                  <a:pt x="1471729" y="-31528"/>
                  <a:pt x="1616579" y="23813"/>
                  <a:pt x="1893846" y="0"/>
                </a:cubicBezTo>
                <a:cubicBezTo>
                  <a:pt x="2171113" y="-23813"/>
                  <a:pt x="2228964" y="16502"/>
                  <a:pt x="2350981" y="0"/>
                </a:cubicBezTo>
                <a:cubicBezTo>
                  <a:pt x="2472998" y="-16502"/>
                  <a:pt x="2855188" y="24308"/>
                  <a:pt x="3069336" y="0"/>
                </a:cubicBezTo>
                <a:cubicBezTo>
                  <a:pt x="3283484" y="-24308"/>
                  <a:pt x="3370300" y="2117"/>
                  <a:pt x="3526472" y="0"/>
                </a:cubicBezTo>
                <a:cubicBezTo>
                  <a:pt x="3682644" y="-2117"/>
                  <a:pt x="3934859" y="18615"/>
                  <a:pt x="4310132" y="0"/>
                </a:cubicBezTo>
                <a:cubicBezTo>
                  <a:pt x="4685405" y="-18615"/>
                  <a:pt x="4746940" y="28076"/>
                  <a:pt x="5093792" y="0"/>
                </a:cubicBezTo>
                <a:cubicBezTo>
                  <a:pt x="5440644" y="-28076"/>
                  <a:pt x="5457047" y="14404"/>
                  <a:pt x="5550928" y="0"/>
                </a:cubicBezTo>
                <a:cubicBezTo>
                  <a:pt x="5644809" y="-14404"/>
                  <a:pt x="6312136" y="-16188"/>
                  <a:pt x="6530503" y="0"/>
                </a:cubicBezTo>
                <a:cubicBezTo>
                  <a:pt x="6531049" y="285330"/>
                  <a:pt x="6511533" y="438396"/>
                  <a:pt x="6530503" y="584292"/>
                </a:cubicBezTo>
                <a:cubicBezTo>
                  <a:pt x="6366587" y="593898"/>
                  <a:pt x="6256354" y="588571"/>
                  <a:pt x="6073368" y="584292"/>
                </a:cubicBezTo>
                <a:cubicBezTo>
                  <a:pt x="5890382" y="580013"/>
                  <a:pt x="5779502" y="582227"/>
                  <a:pt x="5550928" y="584292"/>
                </a:cubicBezTo>
                <a:cubicBezTo>
                  <a:pt x="5322354" y="586357"/>
                  <a:pt x="5308001" y="599918"/>
                  <a:pt x="5093792" y="584292"/>
                </a:cubicBezTo>
                <a:cubicBezTo>
                  <a:pt x="4879583" y="568666"/>
                  <a:pt x="4683787" y="623309"/>
                  <a:pt x="4310132" y="584292"/>
                </a:cubicBezTo>
                <a:cubicBezTo>
                  <a:pt x="3936477" y="545275"/>
                  <a:pt x="3949334" y="552032"/>
                  <a:pt x="3657082" y="584292"/>
                </a:cubicBezTo>
                <a:cubicBezTo>
                  <a:pt x="3364830" y="616553"/>
                  <a:pt x="3153170" y="588080"/>
                  <a:pt x="3004031" y="584292"/>
                </a:cubicBezTo>
                <a:cubicBezTo>
                  <a:pt x="2854892" y="580504"/>
                  <a:pt x="2773093" y="604432"/>
                  <a:pt x="2546896" y="584292"/>
                </a:cubicBezTo>
                <a:cubicBezTo>
                  <a:pt x="2320699" y="564152"/>
                  <a:pt x="2049451" y="585680"/>
                  <a:pt x="1828541" y="584292"/>
                </a:cubicBezTo>
                <a:cubicBezTo>
                  <a:pt x="1607631" y="582904"/>
                  <a:pt x="1580110" y="595383"/>
                  <a:pt x="1371406" y="584292"/>
                </a:cubicBezTo>
                <a:cubicBezTo>
                  <a:pt x="1162703" y="573201"/>
                  <a:pt x="757785" y="588129"/>
                  <a:pt x="587745" y="584292"/>
                </a:cubicBezTo>
                <a:cubicBezTo>
                  <a:pt x="417705" y="580455"/>
                  <a:pt x="193209" y="576753"/>
                  <a:pt x="0" y="584292"/>
                </a:cubicBezTo>
                <a:cubicBezTo>
                  <a:pt x="20089" y="464120"/>
                  <a:pt x="18329" y="188908"/>
                  <a:pt x="0" y="0"/>
                </a:cubicBezTo>
                <a:close/>
              </a:path>
            </a:pathLst>
          </a:custGeom>
          <a:noFill/>
          <a:ln>
            <a:solidFill>
              <a:srgbClr val="B1B3B3"/>
            </a:solidFill>
            <a:headEnd type="none" w="med" len="med"/>
            <a:tailEnd type="none" w="med" len="med"/>
            <a:extLst>
              <a:ext uri="{C807C97D-BFC1-408E-A445-0C87EB9F89A2}">
                <ask:lineSketchStyleProps xmlns:ask="http://schemas.microsoft.com/office/drawing/2018/sketchyshapes" sd="3962550707">
                  <a:prstGeom prst="rect">
                    <a:avLst/>
                  </a:prstGeom>
                  <ask:type>
                    <ask:lineSketchFreehan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nn-NO" sz="1200" b="1"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rPr>
              <a:t>Copilot for Microsoft 365</a:t>
            </a:r>
            <a:r>
              <a:rPr kumimoji="0" lang="en-US" sz="1200" b="1"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rPr>
              <a:t> extensibility </a:t>
            </a:r>
            <a:r>
              <a:rPr kumimoji="0" lang="en-US" sz="1200" b="0"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rPr>
              <a:t>enables you to expand your organization’s AI-powered productivity, capacity, and creativity.</a:t>
            </a:r>
            <a:endParaRPr kumimoji="0" lang="en-US" sz="12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5" name="Rectangle 4">
            <a:extLst>
              <a:ext uri="{FF2B5EF4-FFF2-40B4-BE49-F238E27FC236}">
                <a16:creationId xmlns:a16="http://schemas.microsoft.com/office/drawing/2014/main" id="{F4EB0682-B9AB-9A13-A396-04E1726C424F}"/>
              </a:ext>
            </a:extLst>
          </p:cNvPr>
          <p:cNvSpPr/>
          <p:nvPr/>
        </p:nvSpPr>
        <p:spPr bwMode="auto">
          <a:xfrm>
            <a:off x="7380758" y="2178559"/>
            <a:ext cx="2133600" cy="3536344"/>
          </a:xfrm>
          <a:custGeom>
            <a:avLst/>
            <a:gdLst>
              <a:gd name="connsiteX0" fmla="*/ 0 w 2133600"/>
              <a:gd name="connsiteY0" fmla="*/ 0 h 3536344"/>
              <a:gd name="connsiteX1" fmla="*/ 554736 w 2133600"/>
              <a:gd name="connsiteY1" fmla="*/ 0 h 3536344"/>
              <a:gd name="connsiteX2" fmla="*/ 1024128 w 2133600"/>
              <a:gd name="connsiteY2" fmla="*/ 0 h 3536344"/>
              <a:gd name="connsiteX3" fmla="*/ 1493520 w 2133600"/>
              <a:gd name="connsiteY3" fmla="*/ 0 h 3536344"/>
              <a:gd name="connsiteX4" fmla="*/ 2133600 w 2133600"/>
              <a:gd name="connsiteY4" fmla="*/ 0 h 3536344"/>
              <a:gd name="connsiteX5" fmla="*/ 2133600 w 2133600"/>
              <a:gd name="connsiteY5" fmla="*/ 518664 h 3536344"/>
              <a:gd name="connsiteX6" fmla="*/ 2133600 w 2133600"/>
              <a:gd name="connsiteY6" fmla="*/ 1108054 h 3536344"/>
              <a:gd name="connsiteX7" fmla="*/ 2133600 w 2133600"/>
              <a:gd name="connsiteY7" fmla="*/ 1626718 h 3536344"/>
              <a:gd name="connsiteX8" fmla="*/ 2133600 w 2133600"/>
              <a:gd name="connsiteY8" fmla="*/ 2110019 h 3536344"/>
              <a:gd name="connsiteX9" fmla="*/ 2133600 w 2133600"/>
              <a:gd name="connsiteY9" fmla="*/ 2734773 h 3536344"/>
              <a:gd name="connsiteX10" fmla="*/ 2133600 w 2133600"/>
              <a:gd name="connsiteY10" fmla="*/ 3536344 h 3536344"/>
              <a:gd name="connsiteX11" fmla="*/ 1642872 w 2133600"/>
              <a:gd name="connsiteY11" fmla="*/ 3536344 h 3536344"/>
              <a:gd name="connsiteX12" fmla="*/ 1152144 w 2133600"/>
              <a:gd name="connsiteY12" fmla="*/ 3536344 h 3536344"/>
              <a:gd name="connsiteX13" fmla="*/ 661416 w 2133600"/>
              <a:gd name="connsiteY13" fmla="*/ 3536344 h 3536344"/>
              <a:gd name="connsiteX14" fmla="*/ 0 w 2133600"/>
              <a:gd name="connsiteY14" fmla="*/ 3536344 h 3536344"/>
              <a:gd name="connsiteX15" fmla="*/ 0 w 2133600"/>
              <a:gd name="connsiteY15" fmla="*/ 2876226 h 3536344"/>
              <a:gd name="connsiteX16" fmla="*/ 0 w 2133600"/>
              <a:gd name="connsiteY16" fmla="*/ 2216109 h 3536344"/>
              <a:gd name="connsiteX17" fmla="*/ 0 w 2133600"/>
              <a:gd name="connsiteY17" fmla="*/ 1626718 h 3536344"/>
              <a:gd name="connsiteX18" fmla="*/ 0 w 2133600"/>
              <a:gd name="connsiteY18" fmla="*/ 1108054 h 3536344"/>
              <a:gd name="connsiteX19" fmla="*/ 0 w 2133600"/>
              <a:gd name="connsiteY19" fmla="*/ 518664 h 3536344"/>
              <a:gd name="connsiteX20" fmla="*/ 0 w 2133600"/>
              <a:gd name="connsiteY20" fmla="*/ 0 h 353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33600" h="3536344" fill="none" extrusionOk="0">
                <a:moveTo>
                  <a:pt x="0" y="0"/>
                </a:moveTo>
                <a:cubicBezTo>
                  <a:pt x="193574" y="27041"/>
                  <a:pt x="442778" y="-897"/>
                  <a:pt x="554736" y="0"/>
                </a:cubicBezTo>
                <a:cubicBezTo>
                  <a:pt x="666694" y="897"/>
                  <a:pt x="859934" y="22397"/>
                  <a:pt x="1024128" y="0"/>
                </a:cubicBezTo>
                <a:cubicBezTo>
                  <a:pt x="1188322" y="-22397"/>
                  <a:pt x="1271398" y="3281"/>
                  <a:pt x="1493520" y="0"/>
                </a:cubicBezTo>
                <a:cubicBezTo>
                  <a:pt x="1715642" y="-3281"/>
                  <a:pt x="1834953" y="-17525"/>
                  <a:pt x="2133600" y="0"/>
                </a:cubicBezTo>
                <a:cubicBezTo>
                  <a:pt x="2131235" y="205721"/>
                  <a:pt x="2146789" y="347131"/>
                  <a:pt x="2133600" y="518664"/>
                </a:cubicBezTo>
                <a:cubicBezTo>
                  <a:pt x="2120411" y="690197"/>
                  <a:pt x="2160489" y="944925"/>
                  <a:pt x="2133600" y="1108054"/>
                </a:cubicBezTo>
                <a:cubicBezTo>
                  <a:pt x="2106712" y="1271183"/>
                  <a:pt x="2123103" y="1474733"/>
                  <a:pt x="2133600" y="1626718"/>
                </a:cubicBezTo>
                <a:cubicBezTo>
                  <a:pt x="2144097" y="1778703"/>
                  <a:pt x="2115085" y="1932071"/>
                  <a:pt x="2133600" y="2110019"/>
                </a:cubicBezTo>
                <a:cubicBezTo>
                  <a:pt x="2152115" y="2287967"/>
                  <a:pt x="2120705" y="2475412"/>
                  <a:pt x="2133600" y="2734773"/>
                </a:cubicBezTo>
                <a:cubicBezTo>
                  <a:pt x="2146495" y="2994134"/>
                  <a:pt x="2166208" y="3343538"/>
                  <a:pt x="2133600" y="3536344"/>
                </a:cubicBezTo>
                <a:cubicBezTo>
                  <a:pt x="1950000" y="3516094"/>
                  <a:pt x="1846363" y="3533263"/>
                  <a:pt x="1642872" y="3536344"/>
                </a:cubicBezTo>
                <a:cubicBezTo>
                  <a:pt x="1439381" y="3539425"/>
                  <a:pt x="1270938" y="3539512"/>
                  <a:pt x="1152144" y="3536344"/>
                </a:cubicBezTo>
                <a:cubicBezTo>
                  <a:pt x="1033350" y="3533176"/>
                  <a:pt x="808618" y="3550632"/>
                  <a:pt x="661416" y="3536344"/>
                </a:cubicBezTo>
                <a:cubicBezTo>
                  <a:pt x="514214" y="3522056"/>
                  <a:pt x="277943" y="3561721"/>
                  <a:pt x="0" y="3536344"/>
                </a:cubicBezTo>
                <a:cubicBezTo>
                  <a:pt x="19060" y="3324982"/>
                  <a:pt x="-32867" y="3177290"/>
                  <a:pt x="0" y="2876226"/>
                </a:cubicBezTo>
                <a:cubicBezTo>
                  <a:pt x="32867" y="2575162"/>
                  <a:pt x="-29699" y="2516663"/>
                  <a:pt x="0" y="2216109"/>
                </a:cubicBezTo>
                <a:cubicBezTo>
                  <a:pt x="29699" y="1915555"/>
                  <a:pt x="15506" y="1826554"/>
                  <a:pt x="0" y="1626718"/>
                </a:cubicBezTo>
                <a:cubicBezTo>
                  <a:pt x="-15506" y="1426882"/>
                  <a:pt x="-17269" y="1324264"/>
                  <a:pt x="0" y="1108054"/>
                </a:cubicBezTo>
                <a:cubicBezTo>
                  <a:pt x="17269" y="891844"/>
                  <a:pt x="-19179" y="765130"/>
                  <a:pt x="0" y="518664"/>
                </a:cubicBezTo>
                <a:cubicBezTo>
                  <a:pt x="19179" y="272198"/>
                  <a:pt x="-25222" y="214133"/>
                  <a:pt x="0" y="0"/>
                </a:cubicBezTo>
                <a:close/>
              </a:path>
              <a:path w="2133600" h="3536344" stroke="0" extrusionOk="0">
                <a:moveTo>
                  <a:pt x="0" y="0"/>
                </a:moveTo>
                <a:cubicBezTo>
                  <a:pt x="173365" y="-8352"/>
                  <a:pt x="263696" y="-24998"/>
                  <a:pt x="512064" y="0"/>
                </a:cubicBezTo>
                <a:cubicBezTo>
                  <a:pt x="760432" y="24998"/>
                  <a:pt x="895692" y="-11380"/>
                  <a:pt x="1045464" y="0"/>
                </a:cubicBezTo>
                <a:cubicBezTo>
                  <a:pt x="1195236" y="11380"/>
                  <a:pt x="1358893" y="-16451"/>
                  <a:pt x="1514856" y="0"/>
                </a:cubicBezTo>
                <a:cubicBezTo>
                  <a:pt x="1670819" y="16451"/>
                  <a:pt x="1838167" y="5396"/>
                  <a:pt x="2133600" y="0"/>
                </a:cubicBezTo>
                <a:cubicBezTo>
                  <a:pt x="2150323" y="129726"/>
                  <a:pt x="2144896" y="338980"/>
                  <a:pt x="2133600" y="589391"/>
                </a:cubicBezTo>
                <a:cubicBezTo>
                  <a:pt x="2122304" y="839802"/>
                  <a:pt x="2128599" y="997229"/>
                  <a:pt x="2133600" y="1108054"/>
                </a:cubicBezTo>
                <a:cubicBezTo>
                  <a:pt x="2138601" y="1218879"/>
                  <a:pt x="2151854" y="1526389"/>
                  <a:pt x="2133600" y="1732809"/>
                </a:cubicBezTo>
                <a:cubicBezTo>
                  <a:pt x="2115346" y="1939230"/>
                  <a:pt x="2120891" y="2190513"/>
                  <a:pt x="2133600" y="2357563"/>
                </a:cubicBezTo>
                <a:cubicBezTo>
                  <a:pt x="2146309" y="2524613"/>
                  <a:pt x="2127605" y="2697778"/>
                  <a:pt x="2133600" y="2840863"/>
                </a:cubicBezTo>
                <a:cubicBezTo>
                  <a:pt x="2139595" y="2983948"/>
                  <a:pt x="2160438" y="3268601"/>
                  <a:pt x="2133600" y="3536344"/>
                </a:cubicBezTo>
                <a:cubicBezTo>
                  <a:pt x="2019806" y="3546169"/>
                  <a:pt x="1739846" y="3531964"/>
                  <a:pt x="1578864" y="3536344"/>
                </a:cubicBezTo>
                <a:cubicBezTo>
                  <a:pt x="1417882" y="3540724"/>
                  <a:pt x="1231171" y="3554157"/>
                  <a:pt x="1088136" y="3536344"/>
                </a:cubicBezTo>
                <a:cubicBezTo>
                  <a:pt x="945101" y="3518531"/>
                  <a:pt x="750326" y="3540397"/>
                  <a:pt x="576072" y="3536344"/>
                </a:cubicBezTo>
                <a:cubicBezTo>
                  <a:pt x="401818" y="3532291"/>
                  <a:pt x="188726" y="3540831"/>
                  <a:pt x="0" y="3536344"/>
                </a:cubicBezTo>
                <a:cubicBezTo>
                  <a:pt x="-7180" y="3351496"/>
                  <a:pt x="24991" y="3140038"/>
                  <a:pt x="0" y="2946953"/>
                </a:cubicBezTo>
                <a:cubicBezTo>
                  <a:pt x="-24991" y="2753868"/>
                  <a:pt x="-23777" y="2598906"/>
                  <a:pt x="0" y="2357563"/>
                </a:cubicBezTo>
                <a:cubicBezTo>
                  <a:pt x="23777" y="2116220"/>
                  <a:pt x="7419" y="2023745"/>
                  <a:pt x="0" y="1732809"/>
                </a:cubicBezTo>
                <a:cubicBezTo>
                  <a:pt x="-7419" y="1441873"/>
                  <a:pt x="750" y="1486664"/>
                  <a:pt x="0" y="1249508"/>
                </a:cubicBezTo>
                <a:cubicBezTo>
                  <a:pt x="-750" y="1012352"/>
                  <a:pt x="-12268" y="817253"/>
                  <a:pt x="0" y="660118"/>
                </a:cubicBezTo>
                <a:cubicBezTo>
                  <a:pt x="12268" y="502983"/>
                  <a:pt x="-22814" y="212829"/>
                  <a:pt x="0" y="0"/>
                </a:cubicBezTo>
                <a:close/>
              </a:path>
            </a:pathLst>
          </a:custGeom>
          <a:solidFill>
            <a:schemeClr val="bg1">
              <a:lumMod val="95000"/>
            </a:schemeClr>
          </a:solidFill>
          <a:ln>
            <a:solidFill>
              <a:srgbClr val="B1B3B3"/>
            </a:solidFill>
            <a:headEnd type="none" w="med" len="med"/>
            <a:tailEnd type="none" w="med" len="med"/>
            <a:extLst>
              <a:ext uri="{C807C97D-BFC1-408E-A445-0C87EB9F89A2}">
                <ask:lineSketchStyleProps xmlns:ask="http://schemas.microsoft.com/office/drawing/2018/sketchyshapes" sd="3731594369">
                  <a:prstGeom prst="rect">
                    <a:avLst/>
                  </a:prstGeom>
                  <ask:type>
                    <ask:lineSketchFreehan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Expand </a:t>
            </a: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Organizational knowledge.</a:t>
            </a: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Ground Copilot in your organization’s content and data to create even deeper insights and connections.</a:t>
            </a:r>
          </a:p>
        </p:txBody>
      </p:sp>
      <p:sp>
        <p:nvSpPr>
          <p:cNvPr id="6" name="Rectangle 5">
            <a:extLst>
              <a:ext uri="{FF2B5EF4-FFF2-40B4-BE49-F238E27FC236}">
                <a16:creationId xmlns:a16="http://schemas.microsoft.com/office/drawing/2014/main" id="{8FF79175-8516-332F-07EC-FA0226009132}"/>
              </a:ext>
            </a:extLst>
          </p:cNvPr>
          <p:cNvSpPr/>
          <p:nvPr/>
        </p:nvSpPr>
        <p:spPr bwMode="auto">
          <a:xfrm>
            <a:off x="5187505" y="2178559"/>
            <a:ext cx="2133600" cy="3536344"/>
          </a:xfrm>
          <a:custGeom>
            <a:avLst/>
            <a:gdLst>
              <a:gd name="connsiteX0" fmla="*/ 0 w 2133600"/>
              <a:gd name="connsiteY0" fmla="*/ 0 h 3536344"/>
              <a:gd name="connsiteX1" fmla="*/ 490728 w 2133600"/>
              <a:gd name="connsiteY1" fmla="*/ 0 h 3536344"/>
              <a:gd name="connsiteX2" fmla="*/ 1002792 w 2133600"/>
              <a:gd name="connsiteY2" fmla="*/ 0 h 3536344"/>
              <a:gd name="connsiteX3" fmla="*/ 1472184 w 2133600"/>
              <a:gd name="connsiteY3" fmla="*/ 0 h 3536344"/>
              <a:gd name="connsiteX4" fmla="*/ 2133600 w 2133600"/>
              <a:gd name="connsiteY4" fmla="*/ 0 h 3536344"/>
              <a:gd name="connsiteX5" fmla="*/ 2133600 w 2133600"/>
              <a:gd name="connsiteY5" fmla="*/ 483300 h 3536344"/>
              <a:gd name="connsiteX6" fmla="*/ 2133600 w 2133600"/>
              <a:gd name="connsiteY6" fmla="*/ 1037328 h 3536344"/>
              <a:gd name="connsiteX7" fmla="*/ 2133600 w 2133600"/>
              <a:gd name="connsiteY7" fmla="*/ 1697445 h 3536344"/>
              <a:gd name="connsiteX8" fmla="*/ 2133600 w 2133600"/>
              <a:gd name="connsiteY8" fmla="*/ 2216109 h 3536344"/>
              <a:gd name="connsiteX9" fmla="*/ 2133600 w 2133600"/>
              <a:gd name="connsiteY9" fmla="*/ 2770136 h 3536344"/>
              <a:gd name="connsiteX10" fmla="*/ 2133600 w 2133600"/>
              <a:gd name="connsiteY10" fmla="*/ 3536344 h 3536344"/>
              <a:gd name="connsiteX11" fmla="*/ 1621536 w 2133600"/>
              <a:gd name="connsiteY11" fmla="*/ 3536344 h 3536344"/>
              <a:gd name="connsiteX12" fmla="*/ 1045464 w 2133600"/>
              <a:gd name="connsiteY12" fmla="*/ 3536344 h 3536344"/>
              <a:gd name="connsiteX13" fmla="*/ 554736 w 2133600"/>
              <a:gd name="connsiteY13" fmla="*/ 3536344 h 3536344"/>
              <a:gd name="connsiteX14" fmla="*/ 0 w 2133600"/>
              <a:gd name="connsiteY14" fmla="*/ 3536344 h 3536344"/>
              <a:gd name="connsiteX15" fmla="*/ 0 w 2133600"/>
              <a:gd name="connsiteY15" fmla="*/ 2911590 h 3536344"/>
              <a:gd name="connsiteX16" fmla="*/ 0 w 2133600"/>
              <a:gd name="connsiteY16" fmla="*/ 2357563 h 3536344"/>
              <a:gd name="connsiteX17" fmla="*/ 0 w 2133600"/>
              <a:gd name="connsiteY17" fmla="*/ 1838899 h 3536344"/>
              <a:gd name="connsiteX18" fmla="*/ 0 w 2133600"/>
              <a:gd name="connsiteY18" fmla="*/ 1284872 h 3536344"/>
              <a:gd name="connsiteX19" fmla="*/ 0 w 2133600"/>
              <a:gd name="connsiteY19" fmla="*/ 624754 h 3536344"/>
              <a:gd name="connsiteX20" fmla="*/ 0 w 2133600"/>
              <a:gd name="connsiteY20" fmla="*/ 0 h 353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33600" h="3536344" fill="none" extrusionOk="0">
                <a:moveTo>
                  <a:pt x="0" y="0"/>
                </a:moveTo>
                <a:cubicBezTo>
                  <a:pt x="146682" y="-6506"/>
                  <a:pt x="280728" y="7847"/>
                  <a:pt x="490728" y="0"/>
                </a:cubicBezTo>
                <a:cubicBezTo>
                  <a:pt x="700728" y="-7847"/>
                  <a:pt x="883493" y="5688"/>
                  <a:pt x="1002792" y="0"/>
                </a:cubicBezTo>
                <a:cubicBezTo>
                  <a:pt x="1122091" y="-5688"/>
                  <a:pt x="1375448" y="1014"/>
                  <a:pt x="1472184" y="0"/>
                </a:cubicBezTo>
                <a:cubicBezTo>
                  <a:pt x="1568920" y="-1014"/>
                  <a:pt x="1819990" y="-23418"/>
                  <a:pt x="2133600" y="0"/>
                </a:cubicBezTo>
                <a:cubicBezTo>
                  <a:pt x="2123203" y="206928"/>
                  <a:pt x="2154812" y="256784"/>
                  <a:pt x="2133600" y="483300"/>
                </a:cubicBezTo>
                <a:cubicBezTo>
                  <a:pt x="2112388" y="709816"/>
                  <a:pt x="2145314" y="777930"/>
                  <a:pt x="2133600" y="1037328"/>
                </a:cubicBezTo>
                <a:cubicBezTo>
                  <a:pt x="2121886" y="1296726"/>
                  <a:pt x="2145907" y="1400283"/>
                  <a:pt x="2133600" y="1697445"/>
                </a:cubicBezTo>
                <a:cubicBezTo>
                  <a:pt x="2121293" y="1994607"/>
                  <a:pt x="2134805" y="2064191"/>
                  <a:pt x="2133600" y="2216109"/>
                </a:cubicBezTo>
                <a:cubicBezTo>
                  <a:pt x="2132395" y="2368027"/>
                  <a:pt x="2116653" y="2617935"/>
                  <a:pt x="2133600" y="2770136"/>
                </a:cubicBezTo>
                <a:cubicBezTo>
                  <a:pt x="2150547" y="2922337"/>
                  <a:pt x="2141996" y="3188257"/>
                  <a:pt x="2133600" y="3536344"/>
                </a:cubicBezTo>
                <a:cubicBezTo>
                  <a:pt x="1991929" y="3535356"/>
                  <a:pt x="1770001" y="3519567"/>
                  <a:pt x="1621536" y="3536344"/>
                </a:cubicBezTo>
                <a:cubicBezTo>
                  <a:pt x="1473071" y="3553121"/>
                  <a:pt x="1299456" y="3545601"/>
                  <a:pt x="1045464" y="3536344"/>
                </a:cubicBezTo>
                <a:cubicBezTo>
                  <a:pt x="791472" y="3527087"/>
                  <a:pt x="704335" y="3548551"/>
                  <a:pt x="554736" y="3536344"/>
                </a:cubicBezTo>
                <a:cubicBezTo>
                  <a:pt x="405137" y="3524137"/>
                  <a:pt x="217385" y="3531979"/>
                  <a:pt x="0" y="3536344"/>
                </a:cubicBezTo>
                <a:cubicBezTo>
                  <a:pt x="-22789" y="3297291"/>
                  <a:pt x="-10715" y="3077456"/>
                  <a:pt x="0" y="2911590"/>
                </a:cubicBezTo>
                <a:cubicBezTo>
                  <a:pt x="10715" y="2745724"/>
                  <a:pt x="-24380" y="2496604"/>
                  <a:pt x="0" y="2357563"/>
                </a:cubicBezTo>
                <a:cubicBezTo>
                  <a:pt x="24380" y="2218522"/>
                  <a:pt x="23630" y="1995343"/>
                  <a:pt x="0" y="1838899"/>
                </a:cubicBezTo>
                <a:cubicBezTo>
                  <a:pt x="-23630" y="1682455"/>
                  <a:pt x="4643" y="1523916"/>
                  <a:pt x="0" y="1284872"/>
                </a:cubicBezTo>
                <a:cubicBezTo>
                  <a:pt x="-4643" y="1045828"/>
                  <a:pt x="-27954" y="842720"/>
                  <a:pt x="0" y="624754"/>
                </a:cubicBezTo>
                <a:cubicBezTo>
                  <a:pt x="27954" y="406788"/>
                  <a:pt x="-4959" y="125696"/>
                  <a:pt x="0" y="0"/>
                </a:cubicBezTo>
                <a:close/>
              </a:path>
              <a:path w="2133600" h="3536344" stroke="0" extrusionOk="0">
                <a:moveTo>
                  <a:pt x="0" y="0"/>
                </a:moveTo>
                <a:cubicBezTo>
                  <a:pt x="255637" y="8379"/>
                  <a:pt x="415256" y="-18476"/>
                  <a:pt x="533400" y="0"/>
                </a:cubicBezTo>
                <a:cubicBezTo>
                  <a:pt x="651544" y="18476"/>
                  <a:pt x="819985" y="11159"/>
                  <a:pt x="1066800" y="0"/>
                </a:cubicBezTo>
                <a:cubicBezTo>
                  <a:pt x="1313615" y="-11159"/>
                  <a:pt x="1385562" y="-2611"/>
                  <a:pt x="1621536" y="0"/>
                </a:cubicBezTo>
                <a:cubicBezTo>
                  <a:pt x="1857510" y="2611"/>
                  <a:pt x="1890168" y="-7098"/>
                  <a:pt x="2133600" y="0"/>
                </a:cubicBezTo>
                <a:cubicBezTo>
                  <a:pt x="2143977" y="198545"/>
                  <a:pt x="2135287" y="328733"/>
                  <a:pt x="2133600" y="483300"/>
                </a:cubicBezTo>
                <a:cubicBezTo>
                  <a:pt x="2131913" y="637867"/>
                  <a:pt x="2102343" y="899919"/>
                  <a:pt x="2133600" y="1143418"/>
                </a:cubicBezTo>
                <a:cubicBezTo>
                  <a:pt x="2164857" y="1386917"/>
                  <a:pt x="2126375" y="1642229"/>
                  <a:pt x="2133600" y="1803535"/>
                </a:cubicBezTo>
                <a:cubicBezTo>
                  <a:pt x="2140825" y="1964841"/>
                  <a:pt x="2158732" y="2200917"/>
                  <a:pt x="2133600" y="2463653"/>
                </a:cubicBezTo>
                <a:cubicBezTo>
                  <a:pt x="2108468" y="2726389"/>
                  <a:pt x="2175971" y="3127003"/>
                  <a:pt x="2133600" y="3536344"/>
                </a:cubicBezTo>
                <a:cubicBezTo>
                  <a:pt x="2000564" y="3527142"/>
                  <a:pt x="1803698" y="3518442"/>
                  <a:pt x="1664208" y="3536344"/>
                </a:cubicBezTo>
                <a:cubicBezTo>
                  <a:pt x="1524718" y="3554246"/>
                  <a:pt x="1263501" y="3524726"/>
                  <a:pt x="1152144" y="3536344"/>
                </a:cubicBezTo>
                <a:cubicBezTo>
                  <a:pt x="1040787" y="3547962"/>
                  <a:pt x="874249" y="3548406"/>
                  <a:pt x="618744" y="3536344"/>
                </a:cubicBezTo>
                <a:cubicBezTo>
                  <a:pt x="363239" y="3524282"/>
                  <a:pt x="126842" y="3556724"/>
                  <a:pt x="0" y="3536344"/>
                </a:cubicBezTo>
                <a:cubicBezTo>
                  <a:pt x="-12722" y="3302717"/>
                  <a:pt x="-3881" y="3276213"/>
                  <a:pt x="0" y="3017680"/>
                </a:cubicBezTo>
                <a:cubicBezTo>
                  <a:pt x="3881" y="2759147"/>
                  <a:pt x="-2438" y="2724709"/>
                  <a:pt x="0" y="2499016"/>
                </a:cubicBezTo>
                <a:cubicBezTo>
                  <a:pt x="2438" y="2273323"/>
                  <a:pt x="16164" y="2034469"/>
                  <a:pt x="0" y="1838899"/>
                </a:cubicBezTo>
                <a:cubicBezTo>
                  <a:pt x="-16164" y="1643329"/>
                  <a:pt x="16987" y="1483349"/>
                  <a:pt x="0" y="1355599"/>
                </a:cubicBezTo>
                <a:cubicBezTo>
                  <a:pt x="-16987" y="1227849"/>
                  <a:pt x="-31294" y="851211"/>
                  <a:pt x="0" y="695481"/>
                </a:cubicBezTo>
                <a:cubicBezTo>
                  <a:pt x="31294" y="539751"/>
                  <a:pt x="14143" y="152425"/>
                  <a:pt x="0" y="0"/>
                </a:cubicBezTo>
                <a:close/>
              </a:path>
            </a:pathLst>
          </a:custGeom>
          <a:solidFill>
            <a:schemeClr val="bg1">
              <a:lumMod val="95000"/>
            </a:schemeClr>
          </a:solidFill>
          <a:ln>
            <a:solidFill>
              <a:srgbClr val="B1B3B3"/>
            </a:solidFill>
            <a:headEnd type="none" w="med" len="med"/>
            <a:tailEnd type="none" w="med" len="med"/>
            <a:extLst>
              <a:ext uri="{C807C97D-BFC1-408E-A445-0C87EB9F89A2}">
                <ask:lineSketchStyleProps xmlns:ask="http://schemas.microsoft.com/office/drawing/2018/sketchyshapes" sd="2475108761">
                  <a:prstGeom prst="rect">
                    <a:avLst/>
                  </a:prstGeom>
                  <ask:type>
                    <ask:lineSketchFreehan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Extend </a:t>
            </a: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users’ skills. </a:t>
            </a: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Connect</a:t>
            </a:r>
            <a:r>
              <a:rPr kumimoji="0" lang="en-US" sz="12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 </a:t>
            </a:r>
            <a:r>
              <a:rPr kumimoji="0" lang="en-US" sz="12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Copilot to the applications you work with plugins to streamline your everyday tasks and activities.</a:t>
            </a:r>
          </a:p>
        </p:txBody>
      </p:sp>
      <p:sp>
        <p:nvSpPr>
          <p:cNvPr id="7" name="Rectangle 6">
            <a:extLst>
              <a:ext uri="{FF2B5EF4-FFF2-40B4-BE49-F238E27FC236}">
                <a16:creationId xmlns:a16="http://schemas.microsoft.com/office/drawing/2014/main" id="{C74DE329-E717-88B2-D2CC-B914AAD58ED5}"/>
              </a:ext>
            </a:extLst>
          </p:cNvPr>
          <p:cNvSpPr/>
          <p:nvPr/>
        </p:nvSpPr>
        <p:spPr bwMode="auto">
          <a:xfrm>
            <a:off x="9579210" y="2178559"/>
            <a:ext cx="2133601" cy="3537885"/>
          </a:xfrm>
          <a:custGeom>
            <a:avLst/>
            <a:gdLst>
              <a:gd name="connsiteX0" fmla="*/ 0 w 2133601"/>
              <a:gd name="connsiteY0" fmla="*/ 0 h 3537885"/>
              <a:gd name="connsiteX1" fmla="*/ 576072 w 2133601"/>
              <a:gd name="connsiteY1" fmla="*/ 0 h 3537885"/>
              <a:gd name="connsiteX2" fmla="*/ 1152145 w 2133601"/>
              <a:gd name="connsiteY2" fmla="*/ 0 h 3537885"/>
              <a:gd name="connsiteX3" fmla="*/ 2133601 w 2133601"/>
              <a:gd name="connsiteY3" fmla="*/ 0 h 3537885"/>
              <a:gd name="connsiteX4" fmla="*/ 2133601 w 2133601"/>
              <a:gd name="connsiteY4" fmla="*/ 660405 h 3537885"/>
              <a:gd name="connsiteX5" fmla="*/ 2133601 w 2133601"/>
              <a:gd name="connsiteY5" fmla="*/ 1285432 h 3537885"/>
              <a:gd name="connsiteX6" fmla="*/ 2133601 w 2133601"/>
              <a:gd name="connsiteY6" fmla="*/ 1839700 h 3537885"/>
              <a:gd name="connsiteX7" fmla="*/ 2133601 w 2133601"/>
              <a:gd name="connsiteY7" fmla="*/ 2393969 h 3537885"/>
              <a:gd name="connsiteX8" fmla="*/ 2133601 w 2133601"/>
              <a:gd name="connsiteY8" fmla="*/ 2877480 h 3537885"/>
              <a:gd name="connsiteX9" fmla="*/ 2133601 w 2133601"/>
              <a:gd name="connsiteY9" fmla="*/ 3537885 h 3537885"/>
              <a:gd name="connsiteX10" fmla="*/ 1578865 w 2133601"/>
              <a:gd name="connsiteY10" fmla="*/ 3537885 h 3537885"/>
              <a:gd name="connsiteX11" fmla="*/ 1109473 w 2133601"/>
              <a:gd name="connsiteY11" fmla="*/ 3537885 h 3537885"/>
              <a:gd name="connsiteX12" fmla="*/ 554736 w 2133601"/>
              <a:gd name="connsiteY12" fmla="*/ 3537885 h 3537885"/>
              <a:gd name="connsiteX13" fmla="*/ 0 w 2133601"/>
              <a:gd name="connsiteY13" fmla="*/ 3537885 h 3537885"/>
              <a:gd name="connsiteX14" fmla="*/ 0 w 2133601"/>
              <a:gd name="connsiteY14" fmla="*/ 2983616 h 3537885"/>
              <a:gd name="connsiteX15" fmla="*/ 0 w 2133601"/>
              <a:gd name="connsiteY15" fmla="*/ 2323211 h 3537885"/>
              <a:gd name="connsiteX16" fmla="*/ 0 w 2133601"/>
              <a:gd name="connsiteY16" fmla="*/ 1662806 h 3537885"/>
              <a:gd name="connsiteX17" fmla="*/ 0 w 2133601"/>
              <a:gd name="connsiteY17" fmla="*/ 1179295 h 3537885"/>
              <a:gd name="connsiteX18" fmla="*/ 0 w 2133601"/>
              <a:gd name="connsiteY18" fmla="*/ 625026 h 3537885"/>
              <a:gd name="connsiteX19" fmla="*/ 0 w 2133601"/>
              <a:gd name="connsiteY19" fmla="*/ 0 h 353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33601" h="3537885" fill="none" extrusionOk="0">
                <a:moveTo>
                  <a:pt x="0" y="0"/>
                </a:moveTo>
                <a:cubicBezTo>
                  <a:pt x="242386" y="194"/>
                  <a:pt x="370088" y="-22586"/>
                  <a:pt x="576072" y="0"/>
                </a:cubicBezTo>
                <a:cubicBezTo>
                  <a:pt x="782056" y="22586"/>
                  <a:pt x="970428" y="26818"/>
                  <a:pt x="1152145" y="0"/>
                </a:cubicBezTo>
                <a:cubicBezTo>
                  <a:pt x="1333862" y="-26818"/>
                  <a:pt x="1854961" y="41417"/>
                  <a:pt x="2133601" y="0"/>
                </a:cubicBezTo>
                <a:cubicBezTo>
                  <a:pt x="2149074" y="315919"/>
                  <a:pt x="2118116" y="515898"/>
                  <a:pt x="2133601" y="660405"/>
                </a:cubicBezTo>
                <a:cubicBezTo>
                  <a:pt x="2149086" y="804912"/>
                  <a:pt x="2110971" y="1000852"/>
                  <a:pt x="2133601" y="1285432"/>
                </a:cubicBezTo>
                <a:cubicBezTo>
                  <a:pt x="2156231" y="1570012"/>
                  <a:pt x="2142670" y="1660908"/>
                  <a:pt x="2133601" y="1839700"/>
                </a:cubicBezTo>
                <a:cubicBezTo>
                  <a:pt x="2124532" y="2018492"/>
                  <a:pt x="2116567" y="2195442"/>
                  <a:pt x="2133601" y="2393969"/>
                </a:cubicBezTo>
                <a:cubicBezTo>
                  <a:pt x="2150635" y="2592496"/>
                  <a:pt x="2126233" y="2733866"/>
                  <a:pt x="2133601" y="2877480"/>
                </a:cubicBezTo>
                <a:cubicBezTo>
                  <a:pt x="2140969" y="3021094"/>
                  <a:pt x="2151656" y="3282740"/>
                  <a:pt x="2133601" y="3537885"/>
                </a:cubicBezTo>
                <a:cubicBezTo>
                  <a:pt x="2012930" y="3547787"/>
                  <a:pt x="1749165" y="3551764"/>
                  <a:pt x="1578865" y="3537885"/>
                </a:cubicBezTo>
                <a:cubicBezTo>
                  <a:pt x="1408565" y="3524006"/>
                  <a:pt x="1294294" y="3516054"/>
                  <a:pt x="1109473" y="3537885"/>
                </a:cubicBezTo>
                <a:cubicBezTo>
                  <a:pt x="924652" y="3559716"/>
                  <a:pt x="777508" y="3542390"/>
                  <a:pt x="554736" y="3537885"/>
                </a:cubicBezTo>
                <a:cubicBezTo>
                  <a:pt x="331964" y="3533380"/>
                  <a:pt x="135563" y="3513056"/>
                  <a:pt x="0" y="3537885"/>
                </a:cubicBezTo>
                <a:cubicBezTo>
                  <a:pt x="26274" y="3377597"/>
                  <a:pt x="27576" y="3163603"/>
                  <a:pt x="0" y="2983616"/>
                </a:cubicBezTo>
                <a:cubicBezTo>
                  <a:pt x="-27576" y="2803629"/>
                  <a:pt x="7898" y="2607231"/>
                  <a:pt x="0" y="2323211"/>
                </a:cubicBezTo>
                <a:cubicBezTo>
                  <a:pt x="-7898" y="2039191"/>
                  <a:pt x="21653" y="1936443"/>
                  <a:pt x="0" y="1662806"/>
                </a:cubicBezTo>
                <a:cubicBezTo>
                  <a:pt x="-21653" y="1389169"/>
                  <a:pt x="-9507" y="1310102"/>
                  <a:pt x="0" y="1179295"/>
                </a:cubicBezTo>
                <a:cubicBezTo>
                  <a:pt x="9507" y="1048488"/>
                  <a:pt x="-26967" y="781669"/>
                  <a:pt x="0" y="625026"/>
                </a:cubicBezTo>
                <a:cubicBezTo>
                  <a:pt x="26967" y="468383"/>
                  <a:pt x="-22266" y="190426"/>
                  <a:pt x="0" y="0"/>
                </a:cubicBezTo>
                <a:close/>
              </a:path>
              <a:path w="2133601" h="3537885" stroke="0" extrusionOk="0">
                <a:moveTo>
                  <a:pt x="0" y="0"/>
                </a:moveTo>
                <a:cubicBezTo>
                  <a:pt x="264091" y="20423"/>
                  <a:pt x="407385" y="14605"/>
                  <a:pt x="576072" y="0"/>
                </a:cubicBezTo>
                <a:cubicBezTo>
                  <a:pt x="744759" y="-14605"/>
                  <a:pt x="920139" y="-16800"/>
                  <a:pt x="1066801" y="0"/>
                </a:cubicBezTo>
                <a:cubicBezTo>
                  <a:pt x="1213463" y="16800"/>
                  <a:pt x="1485602" y="2877"/>
                  <a:pt x="1600201" y="0"/>
                </a:cubicBezTo>
                <a:cubicBezTo>
                  <a:pt x="1714800" y="-2877"/>
                  <a:pt x="2014961" y="11368"/>
                  <a:pt x="2133601" y="0"/>
                </a:cubicBezTo>
                <a:cubicBezTo>
                  <a:pt x="2147258" y="167752"/>
                  <a:pt x="2105852" y="436855"/>
                  <a:pt x="2133601" y="589648"/>
                </a:cubicBezTo>
                <a:cubicBezTo>
                  <a:pt x="2161350" y="742441"/>
                  <a:pt x="2118182" y="979073"/>
                  <a:pt x="2133601" y="1250053"/>
                </a:cubicBezTo>
                <a:cubicBezTo>
                  <a:pt x="2149020" y="1521034"/>
                  <a:pt x="2110790" y="1670333"/>
                  <a:pt x="2133601" y="1910458"/>
                </a:cubicBezTo>
                <a:cubicBezTo>
                  <a:pt x="2156412" y="2150583"/>
                  <a:pt x="2127560" y="2233805"/>
                  <a:pt x="2133601" y="2429348"/>
                </a:cubicBezTo>
                <a:cubicBezTo>
                  <a:pt x="2139643" y="2624891"/>
                  <a:pt x="2184573" y="3190748"/>
                  <a:pt x="2133601" y="3537885"/>
                </a:cubicBezTo>
                <a:cubicBezTo>
                  <a:pt x="1931113" y="3552085"/>
                  <a:pt x="1764764" y="3546401"/>
                  <a:pt x="1642873" y="3537885"/>
                </a:cubicBezTo>
                <a:cubicBezTo>
                  <a:pt x="1520982" y="3529369"/>
                  <a:pt x="1374256" y="3514024"/>
                  <a:pt x="1152145" y="3537885"/>
                </a:cubicBezTo>
                <a:cubicBezTo>
                  <a:pt x="930034" y="3561746"/>
                  <a:pt x="798071" y="3556800"/>
                  <a:pt x="597408" y="3537885"/>
                </a:cubicBezTo>
                <a:cubicBezTo>
                  <a:pt x="396745" y="3518970"/>
                  <a:pt x="198839" y="3512403"/>
                  <a:pt x="0" y="3537885"/>
                </a:cubicBezTo>
                <a:cubicBezTo>
                  <a:pt x="-20748" y="3327839"/>
                  <a:pt x="14082" y="3238847"/>
                  <a:pt x="0" y="3018995"/>
                </a:cubicBezTo>
                <a:cubicBezTo>
                  <a:pt x="-14082" y="2799143"/>
                  <a:pt x="-24064" y="2572814"/>
                  <a:pt x="0" y="2358590"/>
                </a:cubicBezTo>
                <a:cubicBezTo>
                  <a:pt x="24064" y="2144366"/>
                  <a:pt x="3469" y="2019877"/>
                  <a:pt x="0" y="1804321"/>
                </a:cubicBezTo>
                <a:cubicBezTo>
                  <a:pt x="-3469" y="1588765"/>
                  <a:pt x="5052" y="1463209"/>
                  <a:pt x="0" y="1143916"/>
                </a:cubicBezTo>
                <a:cubicBezTo>
                  <a:pt x="-5052" y="824624"/>
                  <a:pt x="-6347" y="780832"/>
                  <a:pt x="0" y="625026"/>
                </a:cubicBezTo>
                <a:cubicBezTo>
                  <a:pt x="6347" y="469220"/>
                  <a:pt x="-19573" y="166747"/>
                  <a:pt x="0" y="0"/>
                </a:cubicBezTo>
                <a:close/>
              </a:path>
            </a:pathLst>
          </a:custGeom>
          <a:solidFill>
            <a:schemeClr val="bg1">
              <a:lumMod val="95000"/>
            </a:schemeClr>
          </a:solidFill>
          <a:ln>
            <a:solidFill>
              <a:srgbClr val="B1B3B3"/>
            </a:solidFill>
            <a:headEnd type="none" w="med" len="med"/>
            <a:tailEnd type="none" w="med" len="med"/>
            <a:extLst>
              <a:ext uri="{C807C97D-BFC1-408E-A445-0C87EB9F89A2}">
                <ask:lineSketchStyleProps xmlns:ask="http://schemas.microsoft.com/office/drawing/2018/sketchyshapes" sd="307358981">
                  <a:prstGeom prst="rect">
                    <a:avLst/>
                  </a:prstGeom>
                  <ask:type>
                    <ask:lineSketchFreehan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Preserve</a:t>
            </a: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trust.</a:t>
            </a: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Copilot operates within your organization’s security and compliance boundaries and adheres to Microsoft’s responsible AI standards.</a:t>
            </a:r>
            <a:endParaRPr kumimoji="0" lang="en-US" sz="12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sp>
        <p:nvSpPr>
          <p:cNvPr id="8" name="Rectangle 7">
            <a:extLst>
              <a:ext uri="{FF2B5EF4-FFF2-40B4-BE49-F238E27FC236}">
                <a16:creationId xmlns:a16="http://schemas.microsoft.com/office/drawing/2014/main" id="{9A3ECC34-F517-F82A-4673-99DE8DF03EE0}"/>
              </a:ext>
            </a:extLst>
          </p:cNvPr>
          <p:cNvSpPr/>
          <p:nvPr/>
        </p:nvSpPr>
        <p:spPr bwMode="auto">
          <a:xfrm>
            <a:off x="487632" y="1301821"/>
            <a:ext cx="4389120" cy="4389120"/>
          </a:xfrm>
          <a:custGeom>
            <a:avLst/>
            <a:gdLst>
              <a:gd name="connsiteX0" fmla="*/ 0 w 4389120"/>
              <a:gd name="connsiteY0" fmla="*/ 0 h 4389120"/>
              <a:gd name="connsiteX1" fmla="*/ 627017 w 4389120"/>
              <a:gd name="connsiteY1" fmla="*/ 0 h 4389120"/>
              <a:gd name="connsiteX2" fmla="*/ 1341817 w 4389120"/>
              <a:gd name="connsiteY2" fmla="*/ 0 h 4389120"/>
              <a:gd name="connsiteX3" fmla="*/ 1837160 w 4389120"/>
              <a:gd name="connsiteY3" fmla="*/ 0 h 4389120"/>
              <a:gd name="connsiteX4" fmla="*/ 2551960 w 4389120"/>
              <a:gd name="connsiteY4" fmla="*/ 0 h 4389120"/>
              <a:gd name="connsiteX5" fmla="*/ 3135086 w 4389120"/>
              <a:gd name="connsiteY5" fmla="*/ 0 h 4389120"/>
              <a:gd name="connsiteX6" fmla="*/ 3630429 w 4389120"/>
              <a:gd name="connsiteY6" fmla="*/ 0 h 4389120"/>
              <a:gd name="connsiteX7" fmla="*/ 4389120 w 4389120"/>
              <a:gd name="connsiteY7" fmla="*/ 0 h 4389120"/>
              <a:gd name="connsiteX8" fmla="*/ 4389120 w 4389120"/>
              <a:gd name="connsiteY8" fmla="*/ 539235 h 4389120"/>
              <a:gd name="connsiteX9" fmla="*/ 4389120 w 4389120"/>
              <a:gd name="connsiteY9" fmla="*/ 1254034 h 4389120"/>
              <a:gd name="connsiteX10" fmla="*/ 4389120 w 4389120"/>
              <a:gd name="connsiteY10" fmla="*/ 1881051 h 4389120"/>
              <a:gd name="connsiteX11" fmla="*/ 4389120 w 4389120"/>
              <a:gd name="connsiteY11" fmla="*/ 2420286 h 4389120"/>
              <a:gd name="connsiteX12" fmla="*/ 4389120 w 4389120"/>
              <a:gd name="connsiteY12" fmla="*/ 2915630 h 4389120"/>
              <a:gd name="connsiteX13" fmla="*/ 4389120 w 4389120"/>
              <a:gd name="connsiteY13" fmla="*/ 3410973 h 4389120"/>
              <a:gd name="connsiteX14" fmla="*/ 4389120 w 4389120"/>
              <a:gd name="connsiteY14" fmla="*/ 4389120 h 4389120"/>
              <a:gd name="connsiteX15" fmla="*/ 3805994 w 4389120"/>
              <a:gd name="connsiteY15" fmla="*/ 4389120 h 4389120"/>
              <a:gd name="connsiteX16" fmla="*/ 3178977 w 4389120"/>
              <a:gd name="connsiteY16" fmla="*/ 4389120 h 4389120"/>
              <a:gd name="connsiteX17" fmla="*/ 2683633 w 4389120"/>
              <a:gd name="connsiteY17" fmla="*/ 4389120 h 4389120"/>
              <a:gd name="connsiteX18" fmla="*/ 1968834 w 4389120"/>
              <a:gd name="connsiteY18" fmla="*/ 4389120 h 4389120"/>
              <a:gd name="connsiteX19" fmla="*/ 1385708 w 4389120"/>
              <a:gd name="connsiteY19" fmla="*/ 4389120 h 4389120"/>
              <a:gd name="connsiteX20" fmla="*/ 802582 w 4389120"/>
              <a:gd name="connsiteY20" fmla="*/ 4389120 h 4389120"/>
              <a:gd name="connsiteX21" fmla="*/ 0 w 4389120"/>
              <a:gd name="connsiteY21" fmla="*/ 4389120 h 4389120"/>
              <a:gd name="connsiteX22" fmla="*/ 0 w 4389120"/>
              <a:gd name="connsiteY22" fmla="*/ 3849885 h 4389120"/>
              <a:gd name="connsiteX23" fmla="*/ 0 w 4389120"/>
              <a:gd name="connsiteY23" fmla="*/ 3178977 h 4389120"/>
              <a:gd name="connsiteX24" fmla="*/ 0 w 4389120"/>
              <a:gd name="connsiteY24" fmla="*/ 2595851 h 4389120"/>
              <a:gd name="connsiteX25" fmla="*/ 0 w 4389120"/>
              <a:gd name="connsiteY25" fmla="*/ 1968834 h 4389120"/>
              <a:gd name="connsiteX26" fmla="*/ 0 w 4389120"/>
              <a:gd name="connsiteY26" fmla="*/ 1429599 h 4389120"/>
              <a:gd name="connsiteX27" fmla="*/ 0 w 4389120"/>
              <a:gd name="connsiteY27" fmla="*/ 714800 h 4389120"/>
              <a:gd name="connsiteX28" fmla="*/ 0 w 4389120"/>
              <a:gd name="connsiteY28" fmla="*/ 0 h 438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89120" h="4389120" fill="none" extrusionOk="0">
                <a:moveTo>
                  <a:pt x="0" y="0"/>
                </a:moveTo>
                <a:cubicBezTo>
                  <a:pt x="294571" y="-16679"/>
                  <a:pt x="486274" y="29713"/>
                  <a:pt x="627017" y="0"/>
                </a:cubicBezTo>
                <a:cubicBezTo>
                  <a:pt x="767760" y="-29713"/>
                  <a:pt x="1077597" y="-26573"/>
                  <a:pt x="1341817" y="0"/>
                </a:cubicBezTo>
                <a:cubicBezTo>
                  <a:pt x="1606037" y="26573"/>
                  <a:pt x="1592825" y="-17500"/>
                  <a:pt x="1837160" y="0"/>
                </a:cubicBezTo>
                <a:cubicBezTo>
                  <a:pt x="2081495" y="17500"/>
                  <a:pt x="2283697" y="-982"/>
                  <a:pt x="2551960" y="0"/>
                </a:cubicBezTo>
                <a:cubicBezTo>
                  <a:pt x="2820223" y="982"/>
                  <a:pt x="2972175" y="18141"/>
                  <a:pt x="3135086" y="0"/>
                </a:cubicBezTo>
                <a:cubicBezTo>
                  <a:pt x="3297997" y="-18141"/>
                  <a:pt x="3388062" y="20624"/>
                  <a:pt x="3630429" y="0"/>
                </a:cubicBezTo>
                <a:cubicBezTo>
                  <a:pt x="3872796" y="-20624"/>
                  <a:pt x="4197115" y="1382"/>
                  <a:pt x="4389120" y="0"/>
                </a:cubicBezTo>
                <a:cubicBezTo>
                  <a:pt x="4409790" y="134886"/>
                  <a:pt x="4363606" y="383557"/>
                  <a:pt x="4389120" y="539235"/>
                </a:cubicBezTo>
                <a:cubicBezTo>
                  <a:pt x="4414634" y="694914"/>
                  <a:pt x="4399190" y="1072229"/>
                  <a:pt x="4389120" y="1254034"/>
                </a:cubicBezTo>
                <a:cubicBezTo>
                  <a:pt x="4379050" y="1435839"/>
                  <a:pt x="4381301" y="1622686"/>
                  <a:pt x="4389120" y="1881051"/>
                </a:cubicBezTo>
                <a:cubicBezTo>
                  <a:pt x="4396939" y="2139416"/>
                  <a:pt x="4384824" y="2290910"/>
                  <a:pt x="4389120" y="2420286"/>
                </a:cubicBezTo>
                <a:cubicBezTo>
                  <a:pt x="4393416" y="2549663"/>
                  <a:pt x="4409310" y="2735512"/>
                  <a:pt x="4389120" y="2915630"/>
                </a:cubicBezTo>
                <a:cubicBezTo>
                  <a:pt x="4368930" y="3095748"/>
                  <a:pt x="4364452" y="3190450"/>
                  <a:pt x="4389120" y="3410973"/>
                </a:cubicBezTo>
                <a:cubicBezTo>
                  <a:pt x="4413788" y="3631496"/>
                  <a:pt x="4398505" y="3952618"/>
                  <a:pt x="4389120" y="4389120"/>
                </a:cubicBezTo>
                <a:cubicBezTo>
                  <a:pt x="4177832" y="4404826"/>
                  <a:pt x="4084167" y="4387745"/>
                  <a:pt x="3805994" y="4389120"/>
                </a:cubicBezTo>
                <a:cubicBezTo>
                  <a:pt x="3527821" y="4390495"/>
                  <a:pt x="3433518" y="4396503"/>
                  <a:pt x="3178977" y="4389120"/>
                </a:cubicBezTo>
                <a:cubicBezTo>
                  <a:pt x="2924436" y="4381737"/>
                  <a:pt x="2868996" y="4393284"/>
                  <a:pt x="2683633" y="4389120"/>
                </a:cubicBezTo>
                <a:cubicBezTo>
                  <a:pt x="2498270" y="4384956"/>
                  <a:pt x="2307947" y="4408301"/>
                  <a:pt x="1968834" y="4389120"/>
                </a:cubicBezTo>
                <a:cubicBezTo>
                  <a:pt x="1629721" y="4369939"/>
                  <a:pt x="1523338" y="4403367"/>
                  <a:pt x="1385708" y="4389120"/>
                </a:cubicBezTo>
                <a:cubicBezTo>
                  <a:pt x="1248078" y="4374873"/>
                  <a:pt x="1062665" y="4401454"/>
                  <a:pt x="802582" y="4389120"/>
                </a:cubicBezTo>
                <a:cubicBezTo>
                  <a:pt x="542499" y="4376786"/>
                  <a:pt x="324530" y="4420481"/>
                  <a:pt x="0" y="4389120"/>
                </a:cubicBezTo>
                <a:cubicBezTo>
                  <a:pt x="664" y="4199903"/>
                  <a:pt x="25538" y="3992153"/>
                  <a:pt x="0" y="3849885"/>
                </a:cubicBezTo>
                <a:cubicBezTo>
                  <a:pt x="-25538" y="3707617"/>
                  <a:pt x="-17084" y="3484306"/>
                  <a:pt x="0" y="3178977"/>
                </a:cubicBezTo>
                <a:cubicBezTo>
                  <a:pt x="17084" y="2873648"/>
                  <a:pt x="-20912" y="2781310"/>
                  <a:pt x="0" y="2595851"/>
                </a:cubicBezTo>
                <a:cubicBezTo>
                  <a:pt x="20912" y="2410392"/>
                  <a:pt x="-770" y="2134430"/>
                  <a:pt x="0" y="1968834"/>
                </a:cubicBezTo>
                <a:cubicBezTo>
                  <a:pt x="770" y="1803238"/>
                  <a:pt x="-12567" y="1659879"/>
                  <a:pt x="0" y="1429599"/>
                </a:cubicBezTo>
                <a:cubicBezTo>
                  <a:pt x="12567" y="1199320"/>
                  <a:pt x="7143" y="1036575"/>
                  <a:pt x="0" y="714800"/>
                </a:cubicBezTo>
                <a:cubicBezTo>
                  <a:pt x="-7143" y="393025"/>
                  <a:pt x="-21522" y="308257"/>
                  <a:pt x="0" y="0"/>
                </a:cubicBezTo>
                <a:close/>
              </a:path>
              <a:path w="4389120" h="4389120" stroke="0" extrusionOk="0">
                <a:moveTo>
                  <a:pt x="0" y="0"/>
                </a:moveTo>
                <a:cubicBezTo>
                  <a:pt x="215411" y="-13187"/>
                  <a:pt x="403647" y="-22381"/>
                  <a:pt x="714800" y="0"/>
                </a:cubicBezTo>
                <a:cubicBezTo>
                  <a:pt x="1025953" y="22381"/>
                  <a:pt x="1222804" y="15403"/>
                  <a:pt x="1385708" y="0"/>
                </a:cubicBezTo>
                <a:cubicBezTo>
                  <a:pt x="1548612" y="-15403"/>
                  <a:pt x="1698371" y="5146"/>
                  <a:pt x="1881051" y="0"/>
                </a:cubicBezTo>
                <a:cubicBezTo>
                  <a:pt x="2063731" y="-5146"/>
                  <a:pt x="2212234" y="-17768"/>
                  <a:pt x="2376395" y="0"/>
                </a:cubicBezTo>
                <a:cubicBezTo>
                  <a:pt x="2540556" y="17768"/>
                  <a:pt x="2809306" y="18234"/>
                  <a:pt x="2959521" y="0"/>
                </a:cubicBezTo>
                <a:cubicBezTo>
                  <a:pt x="3109736" y="-18234"/>
                  <a:pt x="3416751" y="-16801"/>
                  <a:pt x="3542647" y="0"/>
                </a:cubicBezTo>
                <a:cubicBezTo>
                  <a:pt x="3668543" y="16801"/>
                  <a:pt x="4150383" y="-1994"/>
                  <a:pt x="4389120" y="0"/>
                </a:cubicBezTo>
                <a:cubicBezTo>
                  <a:pt x="4377924" y="290753"/>
                  <a:pt x="4374455" y="442505"/>
                  <a:pt x="4389120" y="583126"/>
                </a:cubicBezTo>
                <a:cubicBezTo>
                  <a:pt x="4403785" y="723747"/>
                  <a:pt x="4399353" y="837202"/>
                  <a:pt x="4389120" y="1078469"/>
                </a:cubicBezTo>
                <a:cubicBezTo>
                  <a:pt x="4378887" y="1319736"/>
                  <a:pt x="4373467" y="1435756"/>
                  <a:pt x="4389120" y="1617704"/>
                </a:cubicBezTo>
                <a:cubicBezTo>
                  <a:pt x="4404773" y="1799653"/>
                  <a:pt x="4364348" y="2035144"/>
                  <a:pt x="4389120" y="2244721"/>
                </a:cubicBezTo>
                <a:cubicBezTo>
                  <a:pt x="4413892" y="2454298"/>
                  <a:pt x="4408447" y="2668100"/>
                  <a:pt x="4389120" y="2915630"/>
                </a:cubicBezTo>
                <a:cubicBezTo>
                  <a:pt x="4369793" y="3163160"/>
                  <a:pt x="4394860" y="3293717"/>
                  <a:pt x="4389120" y="3454864"/>
                </a:cubicBezTo>
                <a:cubicBezTo>
                  <a:pt x="4383380" y="3616011"/>
                  <a:pt x="4373004" y="4174191"/>
                  <a:pt x="4389120" y="4389120"/>
                </a:cubicBezTo>
                <a:cubicBezTo>
                  <a:pt x="4201716" y="4419486"/>
                  <a:pt x="4008290" y="4372175"/>
                  <a:pt x="3762103" y="4389120"/>
                </a:cubicBezTo>
                <a:cubicBezTo>
                  <a:pt x="3515916" y="4406065"/>
                  <a:pt x="3355573" y="4407841"/>
                  <a:pt x="3178977" y="4389120"/>
                </a:cubicBezTo>
                <a:cubicBezTo>
                  <a:pt x="3002381" y="4370399"/>
                  <a:pt x="2809437" y="4364945"/>
                  <a:pt x="2551960" y="4389120"/>
                </a:cubicBezTo>
                <a:cubicBezTo>
                  <a:pt x="2294483" y="4413295"/>
                  <a:pt x="2142349" y="4394897"/>
                  <a:pt x="1968834" y="4389120"/>
                </a:cubicBezTo>
                <a:cubicBezTo>
                  <a:pt x="1795319" y="4383343"/>
                  <a:pt x="1696508" y="4374161"/>
                  <a:pt x="1473490" y="4389120"/>
                </a:cubicBezTo>
                <a:cubicBezTo>
                  <a:pt x="1250472" y="4404079"/>
                  <a:pt x="1196937" y="4366142"/>
                  <a:pt x="934256" y="4389120"/>
                </a:cubicBezTo>
                <a:cubicBezTo>
                  <a:pt x="671575" y="4412098"/>
                  <a:pt x="360120" y="4401287"/>
                  <a:pt x="0" y="4389120"/>
                </a:cubicBezTo>
                <a:cubicBezTo>
                  <a:pt x="5662" y="4219372"/>
                  <a:pt x="-21177" y="4091288"/>
                  <a:pt x="0" y="3849885"/>
                </a:cubicBezTo>
                <a:cubicBezTo>
                  <a:pt x="21177" y="3608482"/>
                  <a:pt x="-15614" y="3425214"/>
                  <a:pt x="0" y="3266759"/>
                </a:cubicBezTo>
                <a:cubicBezTo>
                  <a:pt x="15614" y="3108304"/>
                  <a:pt x="-24159" y="2875243"/>
                  <a:pt x="0" y="2727525"/>
                </a:cubicBezTo>
                <a:cubicBezTo>
                  <a:pt x="24159" y="2579807"/>
                  <a:pt x="7484" y="2359970"/>
                  <a:pt x="0" y="2100507"/>
                </a:cubicBezTo>
                <a:cubicBezTo>
                  <a:pt x="-7484" y="1841044"/>
                  <a:pt x="5756" y="1568730"/>
                  <a:pt x="0" y="1429599"/>
                </a:cubicBezTo>
                <a:cubicBezTo>
                  <a:pt x="-5756" y="1290468"/>
                  <a:pt x="8" y="1132535"/>
                  <a:pt x="0" y="890364"/>
                </a:cubicBezTo>
                <a:cubicBezTo>
                  <a:pt x="-8" y="648194"/>
                  <a:pt x="-11498" y="416532"/>
                  <a:pt x="0" y="0"/>
                </a:cubicBezTo>
                <a:close/>
              </a:path>
            </a:pathLst>
          </a:custGeom>
          <a:solidFill>
            <a:schemeClr val="bg2"/>
          </a:solidFill>
          <a:ln w="9525">
            <a:solidFill>
              <a:srgbClr val="B1B3B3"/>
            </a:solidFill>
            <a:headEnd type="none" w="med" len="med"/>
            <a:tailEnd type="none" w="med" len="med"/>
            <a:extLst>
              <a:ext uri="{C807C97D-BFC1-408E-A445-0C87EB9F89A2}">
                <ask:lineSketchStyleProps xmlns:ask="http://schemas.microsoft.com/office/drawing/2018/sketchyshapes" sd="2463087539">
                  <a:prstGeom prst="rect">
                    <a:avLst/>
                  </a:prstGeom>
                  <ask:type>
                    <ask:lineSketchFreehan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ext Placeholder 1">
            <a:extLst>
              <a:ext uri="{FF2B5EF4-FFF2-40B4-BE49-F238E27FC236}">
                <a16:creationId xmlns:a16="http://schemas.microsoft.com/office/drawing/2014/main" id="{9C56E450-3E2E-4C6B-EDF6-6E4FA34EDA89}"/>
              </a:ext>
            </a:extLst>
          </p:cNvPr>
          <p:cNvSpPr txBox="1">
            <a:spLocks/>
          </p:cNvSpPr>
          <p:nvPr/>
        </p:nvSpPr>
        <p:spPr>
          <a:xfrm>
            <a:off x="710396" y="1347167"/>
            <a:ext cx="4015947" cy="302199"/>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Trust</a:t>
            </a:r>
            <a:endPar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p:txBody>
      </p:sp>
      <p:grpSp>
        <p:nvGrpSpPr>
          <p:cNvPr id="10" name="Group 9">
            <a:extLst>
              <a:ext uri="{FF2B5EF4-FFF2-40B4-BE49-F238E27FC236}">
                <a16:creationId xmlns:a16="http://schemas.microsoft.com/office/drawing/2014/main" id="{7078ED2F-454E-CFFD-F8F8-DFE048E4E5CD}"/>
              </a:ext>
            </a:extLst>
          </p:cNvPr>
          <p:cNvGrpSpPr/>
          <p:nvPr/>
        </p:nvGrpSpPr>
        <p:grpSpPr>
          <a:xfrm>
            <a:off x="1069789" y="1891306"/>
            <a:ext cx="3200400" cy="3200400"/>
            <a:chOff x="3954894" y="1891306"/>
            <a:chExt cx="3200400" cy="3200400"/>
          </a:xfrm>
        </p:grpSpPr>
        <p:sp>
          <p:nvSpPr>
            <p:cNvPr id="11" name="Rectangle 10">
              <a:extLst>
                <a:ext uri="{FF2B5EF4-FFF2-40B4-BE49-F238E27FC236}">
                  <a16:creationId xmlns:a16="http://schemas.microsoft.com/office/drawing/2014/main" id="{5E243300-B8F3-8176-DDB4-42FD31FEAF9B}"/>
                </a:ext>
              </a:extLst>
            </p:cNvPr>
            <p:cNvSpPr/>
            <p:nvPr/>
          </p:nvSpPr>
          <p:spPr bwMode="auto">
            <a:xfrm>
              <a:off x="3954894" y="1891306"/>
              <a:ext cx="3200400" cy="3200400"/>
            </a:xfrm>
            <a:custGeom>
              <a:avLst/>
              <a:gdLst>
                <a:gd name="connsiteX0" fmla="*/ 0 w 3200400"/>
                <a:gd name="connsiteY0" fmla="*/ 0 h 3200400"/>
                <a:gd name="connsiteX1" fmla="*/ 544068 w 3200400"/>
                <a:gd name="connsiteY1" fmla="*/ 0 h 3200400"/>
                <a:gd name="connsiteX2" fmla="*/ 1120140 w 3200400"/>
                <a:gd name="connsiteY2" fmla="*/ 0 h 3200400"/>
                <a:gd name="connsiteX3" fmla="*/ 1824228 w 3200400"/>
                <a:gd name="connsiteY3" fmla="*/ 0 h 3200400"/>
                <a:gd name="connsiteX4" fmla="*/ 2368296 w 3200400"/>
                <a:gd name="connsiteY4" fmla="*/ 0 h 3200400"/>
                <a:gd name="connsiteX5" fmla="*/ 3200400 w 3200400"/>
                <a:gd name="connsiteY5" fmla="*/ 0 h 3200400"/>
                <a:gd name="connsiteX6" fmla="*/ 3200400 w 3200400"/>
                <a:gd name="connsiteY6" fmla="*/ 672084 h 3200400"/>
                <a:gd name="connsiteX7" fmla="*/ 3200400 w 3200400"/>
                <a:gd name="connsiteY7" fmla="*/ 1280160 h 3200400"/>
                <a:gd name="connsiteX8" fmla="*/ 3200400 w 3200400"/>
                <a:gd name="connsiteY8" fmla="*/ 1856232 h 3200400"/>
                <a:gd name="connsiteX9" fmla="*/ 3200400 w 3200400"/>
                <a:gd name="connsiteY9" fmla="*/ 2432304 h 3200400"/>
                <a:gd name="connsiteX10" fmla="*/ 3200400 w 3200400"/>
                <a:gd name="connsiteY10" fmla="*/ 3200400 h 3200400"/>
                <a:gd name="connsiteX11" fmla="*/ 2528316 w 3200400"/>
                <a:gd name="connsiteY11" fmla="*/ 3200400 h 3200400"/>
                <a:gd name="connsiteX12" fmla="*/ 1920240 w 3200400"/>
                <a:gd name="connsiteY12" fmla="*/ 3200400 h 3200400"/>
                <a:gd name="connsiteX13" fmla="*/ 1280160 w 3200400"/>
                <a:gd name="connsiteY13" fmla="*/ 3200400 h 3200400"/>
                <a:gd name="connsiteX14" fmla="*/ 704088 w 3200400"/>
                <a:gd name="connsiteY14" fmla="*/ 3200400 h 3200400"/>
                <a:gd name="connsiteX15" fmla="*/ 0 w 3200400"/>
                <a:gd name="connsiteY15" fmla="*/ 3200400 h 3200400"/>
                <a:gd name="connsiteX16" fmla="*/ 0 w 3200400"/>
                <a:gd name="connsiteY16" fmla="*/ 2592324 h 3200400"/>
                <a:gd name="connsiteX17" fmla="*/ 0 w 3200400"/>
                <a:gd name="connsiteY17" fmla="*/ 1888236 h 3200400"/>
                <a:gd name="connsiteX18" fmla="*/ 0 w 3200400"/>
                <a:gd name="connsiteY18" fmla="*/ 1216152 h 3200400"/>
                <a:gd name="connsiteX19" fmla="*/ 0 w 3200400"/>
                <a:gd name="connsiteY19" fmla="*/ 608076 h 3200400"/>
                <a:gd name="connsiteX20" fmla="*/ 0 w 3200400"/>
                <a:gd name="connsiteY20"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00400" h="3200400" fill="none" extrusionOk="0">
                  <a:moveTo>
                    <a:pt x="0" y="0"/>
                  </a:moveTo>
                  <a:cubicBezTo>
                    <a:pt x="246201" y="-18432"/>
                    <a:pt x="374842" y="-23568"/>
                    <a:pt x="544068" y="0"/>
                  </a:cubicBezTo>
                  <a:cubicBezTo>
                    <a:pt x="713294" y="23568"/>
                    <a:pt x="989688" y="22119"/>
                    <a:pt x="1120140" y="0"/>
                  </a:cubicBezTo>
                  <a:cubicBezTo>
                    <a:pt x="1250592" y="-22119"/>
                    <a:pt x="1605924" y="34452"/>
                    <a:pt x="1824228" y="0"/>
                  </a:cubicBezTo>
                  <a:cubicBezTo>
                    <a:pt x="2042532" y="-34452"/>
                    <a:pt x="2233189" y="22569"/>
                    <a:pt x="2368296" y="0"/>
                  </a:cubicBezTo>
                  <a:cubicBezTo>
                    <a:pt x="2503403" y="-22569"/>
                    <a:pt x="3032754" y="35444"/>
                    <a:pt x="3200400" y="0"/>
                  </a:cubicBezTo>
                  <a:cubicBezTo>
                    <a:pt x="3221103" y="186116"/>
                    <a:pt x="3181504" y="372898"/>
                    <a:pt x="3200400" y="672084"/>
                  </a:cubicBezTo>
                  <a:cubicBezTo>
                    <a:pt x="3219296" y="971270"/>
                    <a:pt x="3211285" y="994135"/>
                    <a:pt x="3200400" y="1280160"/>
                  </a:cubicBezTo>
                  <a:cubicBezTo>
                    <a:pt x="3189515" y="1566185"/>
                    <a:pt x="3202088" y="1634833"/>
                    <a:pt x="3200400" y="1856232"/>
                  </a:cubicBezTo>
                  <a:cubicBezTo>
                    <a:pt x="3198712" y="2077631"/>
                    <a:pt x="3221346" y="2277745"/>
                    <a:pt x="3200400" y="2432304"/>
                  </a:cubicBezTo>
                  <a:cubicBezTo>
                    <a:pt x="3179454" y="2586863"/>
                    <a:pt x="3201942" y="2944066"/>
                    <a:pt x="3200400" y="3200400"/>
                  </a:cubicBezTo>
                  <a:cubicBezTo>
                    <a:pt x="2929072" y="3183964"/>
                    <a:pt x="2792296" y="3230383"/>
                    <a:pt x="2528316" y="3200400"/>
                  </a:cubicBezTo>
                  <a:cubicBezTo>
                    <a:pt x="2264336" y="3170417"/>
                    <a:pt x="2223710" y="3222396"/>
                    <a:pt x="1920240" y="3200400"/>
                  </a:cubicBezTo>
                  <a:cubicBezTo>
                    <a:pt x="1616770" y="3178404"/>
                    <a:pt x="1433113" y="3223321"/>
                    <a:pt x="1280160" y="3200400"/>
                  </a:cubicBezTo>
                  <a:cubicBezTo>
                    <a:pt x="1127207" y="3177479"/>
                    <a:pt x="947690" y="3192890"/>
                    <a:pt x="704088" y="3200400"/>
                  </a:cubicBezTo>
                  <a:cubicBezTo>
                    <a:pt x="460486" y="3207910"/>
                    <a:pt x="275815" y="3222719"/>
                    <a:pt x="0" y="3200400"/>
                  </a:cubicBezTo>
                  <a:cubicBezTo>
                    <a:pt x="-4813" y="2927194"/>
                    <a:pt x="7724" y="2753634"/>
                    <a:pt x="0" y="2592324"/>
                  </a:cubicBezTo>
                  <a:cubicBezTo>
                    <a:pt x="-7724" y="2431014"/>
                    <a:pt x="30352" y="2115994"/>
                    <a:pt x="0" y="1888236"/>
                  </a:cubicBezTo>
                  <a:cubicBezTo>
                    <a:pt x="-30352" y="1660478"/>
                    <a:pt x="-24564" y="1380718"/>
                    <a:pt x="0" y="1216152"/>
                  </a:cubicBezTo>
                  <a:cubicBezTo>
                    <a:pt x="24564" y="1051586"/>
                    <a:pt x="-11513" y="897502"/>
                    <a:pt x="0" y="608076"/>
                  </a:cubicBezTo>
                  <a:cubicBezTo>
                    <a:pt x="11513" y="318650"/>
                    <a:pt x="21398" y="215483"/>
                    <a:pt x="0" y="0"/>
                  </a:cubicBezTo>
                  <a:close/>
                </a:path>
                <a:path w="3200400" h="3200400" stroke="0" extrusionOk="0">
                  <a:moveTo>
                    <a:pt x="0" y="0"/>
                  </a:moveTo>
                  <a:cubicBezTo>
                    <a:pt x="217674" y="-15156"/>
                    <a:pt x="376747" y="-13387"/>
                    <a:pt x="544068" y="0"/>
                  </a:cubicBezTo>
                  <a:cubicBezTo>
                    <a:pt x="711389" y="13387"/>
                    <a:pt x="875715" y="12131"/>
                    <a:pt x="1152144" y="0"/>
                  </a:cubicBezTo>
                  <a:cubicBezTo>
                    <a:pt x="1428573" y="-12131"/>
                    <a:pt x="1651114" y="-14505"/>
                    <a:pt x="1824228" y="0"/>
                  </a:cubicBezTo>
                  <a:cubicBezTo>
                    <a:pt x="1997342" y="14505"/>
                    <a:pt x="2168712" y="-26764"/>
                    <a:pt x="2464308" y="0"/>
                  </a:cubicBezTo>
                  <a:cubicBezTo>
                    <a:pt x="2759904" y="26764"/>
                    <a:pt x="2948214" y="-32706"/>
                    <a:pt x="3200400" y="0"/>
                  </a:cubicBezTo>
                  <a:cubicBezTo>
                    <a:pt x="3218926" y="232111"/>
                    <a:pt x="3221949" y="299616"/>
                    <a:pt x="3200400" y="544068"/>
                  </a:cubicBezTo>
                  <a:cubicBezTo>
                    <a:pt x="3178851" y="788520"/>
                    <a:pt x="3197134" y="960289"/>
                    <a:pt x="3200400" y="1184148"/>
                  </a:cubicBezTo>
                  <a:cubicBezTo>
                    <a:pt x="3203666" y="1408007"/>
                    <a:pt x="3215572" y="1630925"/>
                    <a:pt x="3200400" y="1760220"/>
                  </a:cubicBezTo>
                  <a:cubicBezTo>
                    <a:pt x="3185228" y="1889515"/>
                    <a:pt x="3174217" y="2038301"/>
                    <a:pt x="3200400" y="2304288"/>
                  </a:cubicBezTo>
                  <a:cubicBezTo>
                    <a:pt x="3226583" y="2570275"/>
                    <a:pt x="3220393" y="2830893"/>
                    <a:pt x="3200400" y="3200400"/>
                  </a:cubicBezTo>
                  <a:cubicBezTo>
                    <a:pt x="2994831" y="3174284"/>
                    <a:pt x="2746702" y="3196238"/>
                    <a:pt x="2624328" y="3200400"/>
                  </a:cubicBezTo>
                  <a:cubicBezTo>
                    <a:pt x="2501954" y="3204562"/>
                    <a:pt x="2258009" y="3198315"/>
                    <a:pt x="1984248" y="3200400"/>
                  </a:cubicBezTo>
                  <a:cubicBezTo>
                    <a:pt x="1710487" y="3202485"/>
                    <a:pt x="1614591" y="3225134"/>
                    <a:pt x="1344168" y="3200400"/>
                  </a:cubicBezTo>
                  <a:cubicBezTo>
                    <a:pt x="1073745" y="3175666"/>
                    <a:pt x="1035533" y="3177808"/>
                    <a:pt x="768096" y="3200400"/>
                  </a:cubicBezTo>
                  <a:cubicBezTo>
                    <a:pt x="500659" y="3222992"/>
                    <a:pt x="210095" y="3172043"/>
                    <a:pt x="0" y="3200400"/>
                  </a:cubicBezTo>
                  <a:cubicBezTo>
                    <a:pt x="14608" y="3074414"/>
                    <a:pt x="-17039" y="2896974"/>
                    <a:pt x="0" y="2624328"/>
                  </a:cubicBezTo>
                  <a:cubicBezTo>
                    <a:pt x="17039" y="2351682"/>
                    <a:pt x="2846" y="2255858"/>
                    <a:pt x="0" y="2048256"/>
                  </a:cubicBezTo>
                  <a:cubicBezTo>
                    <a:pt x="-2846" y="1840654"/>
                    <a:pt x="-19679" y="1568363"/>
                    <a:pt x="0" y="1376172"/>
                  </a:cubicBezTo>
                  <a:cubicBezTo>
                    <a:pt x="19679" y="1183981"/>
                    <a:pt x="16642" y="975900"/>
                    <a:pt x="0" y="832104"/>
                  </a:cubicBezTo>
                  <a:cubicBezTo>
                    <a:pt x="-16642" y="688308"/>
                    <a:pt x="27037" y="288390"/>
                    <a:pt x="0" y="0"/>
                  </a:cubicBezTo>
                  <a:close/>
                </a:path>
              </a:pathLst>
            </a:custGeom>
            <a:solidFill>
              <a:srgbClr val="4CBCEE"/>
            </a:solidFill>
            <a:ln w="38100">
              <a:solidFill>
                <a:schemeClr val="bg1"/>
              </a:solidFill>
              <a:headEnd type="none" w="med" len="med"/>
              <a:tailEnd type="none" w="med" len="med"/>
              <a:extLst>
                <a:ext uri="{C807C97D-BFC1-408E-A445-0C87EB9F89A2}">
                  <ask:lineSketchStyleProps xmlns:ask="http://schemas.microsoft.com/office/drawing/2018/sketchyshapes" sd="3272548783">
                    <a:prstGeom prst="rect">
                      <a:avLst/>
                    </a:prstGeom>
                    <ask:type>
                      <ask:lineSketchFreehan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2" name="Text Placeholder 1">
              <a:extLst>
                <a:ext uri="{FF2B5EF4-FFF2-40B4-BE49-F238E27FC236}">
                  <a16:creationId xmlns:a16="http://schemas.microsoft.com/office/drawing/2014/main" id="{2436016E-2F86-26B1-F2E6-2629E530FB87}"/>
                </a:ext>
              </a:extLst>
            </p:cNvPr>
            <p:cNvSpPr txBox="1">
              <a:spLocks/>
            </p:cNvSpPr>
            <p:nvPr/>
          </p:nvSpPr>
          <p:spPr>
            <a:xfrm>
              <a:off x="4604211" y="2014769"/>
              <a:ext cx="1901766" cy="553998"/>
            </a:xfrm>
            <a:custGeom>
              <a:avLst/>
              <a:gdLst>
                <a:gd name="connsiteX0" fmla="*/ 0 w 1901766"/>
                <a:gd name="connsiteY0" fmla="*/ 0 h 553998"/>
                <a:gd name="connsiteX1" fmla="*/ 633922 w 1901766"/>
                <a:gd name="connsiteY1" fmla="*/ 0 h 553998"/>
                <a:gd name="connsiteX2" fmla="*/ 1248826 w 1901766"/>
                <a:gd name="connsiteY2" fmla="*/ 0 h 553998"/>
                <a:gd name="connsiteX3" fmla="*/ 1901766 w 1901766"/>
                <a:gd name="connsiteY3" fmla="*/ 0 h 553998"/>
                <a:gd name="connsiteX4" fmla="*/ 1901766 w 1901766"/>
                <a:gd name="connsiteY4" fmla="*/ 553998 h 553998"/>
                <a:gd name="connsiteX5" fmla="*/ 1286862 w 1901766"/>
                <a:gd name="connsiteY5" fmla="*/ 553998 h 553998"/>
                <a:gd name="connsiteX6" fmla="*/ 614904 w 1901766"/>
                <a:gd name="connsiteY6" fmla="*/ 553998 h 553998"/>
                <a:gd name="connsiteX7" fmla="*/ 0 w 1901766"/>
                <a:gd name="connsiteY7" fmla="*/ 553998 h 553998"/>
                <a:gd name="connsiteX8" fmla="*/ 0 w 1901766"/>
                <a:gd name="connsiteY8" fmla="*/ 0 h 55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1766" h="553998" fill="none" extrusionOk="0">
                  <a:moveTo>
                    <a:pt x="0" y="0"/>
                  </a:moveTo>
                  <a:cubicBezTo>
                    <a:pt x="161841" y="-24552"/>
                    <a:pt x="336604" y="9310"/>
                    <a:pt x="633922" y="0"/>
                  </a:cubicBezTo>
                  <a:cubicBezTo>
                    <a:pt x="931240" y="-9310"/>
                    <a:pt x="960894" y="-13879"/>
                    <a:pt x="1248826" y="0"/>
                  </a:cubicBezTo>
                  <a:cubicBezTo>
                    <a:pt x="1536758" y="13879"/>
                    <a:pt x="1755642" y="-26896"/>
                    <a:pt x="1901766" y="0"/>
                  </a:cubicBezTo>
                  <a:cubicBezTo>
                    <a:pt x="1908116" y="230148"/>
                    <a:pt x="1875488" y="425529"/>
                    <a:pt x="1901766" y="553998"/>
                  </a:cubicBezTo>
                  <a:cubicBezTo>
                    <a:pt x="1684911" y="580654"/>
                    <a:pt x="1465599" y="528952"/>
                    <a:pt x="1286862" y="553998"/>
                  </a:cubicBezTo>
                  <a:cubicBezTo>
                    <a:pt x="1108125" y="579044"/>
                    <a:pt x="940460" y="568702"/>
                    <a:pt x="614904" y="553998"/>
                  </a:cubicBezTo>
                  <a:cubicBezTo>
                    <a:pt x="289348" y="539294"/>
                    <a:pt x="153425" y="562078"/>
                    <a:pt x="0" y="553998"/>
                  </a:cubicBezTo>
                  <a:cubicBezTo>
                    <a:pt x="18033" y="349021"/>
                    <a:pt x="-7052" y="112810"/>
                    <a:pt x="0" y="0"/>
                  </a:cubicBezTo>
                  <a:close/>
                </a:path>
                <a:path w="1901766" h="553998" stroke="0" extrusionOk="0">
                  <a:moveTo>
                    <a:pt x="0" y="0"/>
                  </a:moveTo>
                  <a:cubicBezTo>
                    <a:pt x="124999" y="13136"/>
                    <a:pt x="356358" y="21172"/>
                    <a:pt x="614904" y="0"/>
                  </a:cubicBezTo>
                  <a:cubicBezTo>
                    <a:pt x="873450" y="-21172"/>
                    <a:pt x="985116" y="-30527"/>
                    <a:pt x="1267844" y="0"/>
                  </a:cubicBezTo>
                  <a:cubicBezTo>
                    <a:pt x="1550572" y="30527"/>
                    <a:pt x="1589840" y="10656"/>
                    <a:pt x="1901766" y="0"/>
                  </a:cubicBezTo>
                  <a:cubicBezTo>
                    <a:pt x="1895927" y="146336"/>
                    <a:pt x="1903933" y="326784"/>
                    <a:pt x="1901766" y="553998"/>
                  </a:cubicBezTo>
                  <a:cubicBezTo>
                    <a:pt x="1644010" y="552854"/>
                    <a:pt x="1520320" y="553211"/>
                    <a:pt x="1324897" y="553998"/>
                  </a:cubicBezTo>
                  <a:cubicBezTo>
                    <a:pt x="1129474" y="554785"/>
                    <a:pt x="972047" y="578743"/>
                    <a:pt x="709993" y="553998"/>
                  </a:cubicBezTo>
                  <a:cubicBezTo>
                    <a:pt x="447939" y="529253"/>
                    <a:pt x="199947" y="587899"/>
                    <a:pt x="0" y="553998"/>
                  </a:cubicBezTo>
                  <a:cubicBezTo>
                    <a:pt x="-6638" y="298835"/>
                    <a:pt x="-3536" y="194766"/>
                    <a:pt x="0" y="0"/>
                  </a:cubicBezTo>
                  <a:close/>
                </a:path>
              </a:pathLst>
            </a:custGeom>
            <a:ln>
              <a:noFill/>
              <a:extLst>
                <a:ext uri="{C807C97D-BFC1-408E-A445-0C87EB9F89A2}">
                  <ask:lineSketchStyleProps xmlns:ask="http://schemas.microsoft.com/office/drawing/2018/sketchyshapes" sd="4186537309">
                    <a:prstGeom prst="rect">
                      <a:avLst/>
                    </a:prstGeom>
                    <ask:type>
                      <ask:lineSketchFreehand/>
                    </ask:type>
                  </ask:lineSketchStyleProps>
                </a:ext>
              </a:extLst>
            </a:ln>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nn-NO" sz="1200" b="0"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Copilot for Microsoft 365</a:t>
              </a:r>
              <a:r>
                <a:rPr kumimoji="0" lang="en-US" sz="1200" b="0"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 Extensibility</a:t>
              </a:r>
              <a:endParaRPr kumimoji="0" lang="en-US" sz="14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endParaRPr>
            </a:p>
          </p:txBody>
        </p:sp>
      </p:grpSp>
      <p:cxnSp>
        <p:nvCxnSpPr>
          <p:cNvPr id="13" name="Straight Arrow Connector 12">
            <a:extLst>
              <a:ext uri="{FF2B5EF4-FFF2-40B4-BE49-F238E27FC236}">
                <a16:creationId xmlns:a16="http://schemas.microsoft.com/office/drawing/2014/main" id="{E1EFB93C-B9FA-B753-939F-BFDD55E53755}"/>
              </a:ext>
            </a:extLst>
          </p:cNvPr>
          <p:cNvCxnSpPr/>
          <p:nvPr/>
        </p:nvCxnSpPr>
        <p:spPr>
          <a:xfrm flipV="1">
            <a:off x="1025447" y="1545438"/>
            <a:ext cx="0" cy="3566160"/>
          </a:xfrm>
          <a:prstGeom prst="straightConnector1">
            <a:avLst/>
          </a:prstGeom>
          <a:ln w="19050">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E5BEDA47-114C-C2EF-5115-AF6369AD8FD0}"/>
              </a:ext>
            </a:extLst>
          </p:cNvPr>
          <p:cNvGrpSpPr/>
          <p:nvPr/>
        </p:nvGrpSpPr>
        <p:grpSpPr>
          <a:xfrm>
            <a:off x="1078935" y="3443620"/>
            <a:ext cx="1645920" cy="1645920"/>
            <a:chOff x="3957555" y="3448875"/>
            <a:chExt cx="1645920" cy="1645920"/>
          </a:xfrm>
        </p:grpSpPr>
        <p:sp>
          <p:nvSpPr>
            <p:cNvPr id="15" name="Rectangle 14">
              <a:extLst>
                <a:ext uri="{FF2B5EF4-FFF2-40B4-BE49-F238E27FC236}">
                  <a16:creationId xmlns:a16="http://schemas.microsoft.com/office/drawing/2014/main" id="{035ACEE8-29B3-254B-547E-482CA9A4DE29}"/>
                </a:ext>
              </a:extLst>
            </p:cNvPr>
            <p:cNvSpPr/>
            <p:nvPr/>
          </p:nvSpPr>
          <p:spPr bwMode="auto">
            <a:xfrm>
              <a:off x="3957555" y="3448875"/>
              <a:ext cx="1645920" cy="1645920"/>
            </a:xfrm>
            <a:custGeom>
              <a:avLst/>
              <a:gdLst>
                <a:gd name="connsiteX0" fmla="*/ 0 w 1645920"/>
                <a:gd name="connsiteY0" fmla="*/ 0 h 1645920"/>
                <a:gd name="connsiteX1" fmla="*/ 532181 w 1645920"/>
                <a:gd name="connsiteY1" fmla="*/ 0 h 1645920"/>
                <a:gd name="connsiteX2" fmla="*/ 1064362 w 1645920"/>
                <a:gd name="connsiteY2" fmla="*/ 0 h 1645920"/>
                <a:gd name="connsiteX3" fmla="*/ 1645920 w 1645920"/>
                <a:gd name="connsiteY3" fmla="*/ 0 h 1645920"/>
                <a:gd name="connsiteX4" fmla="*/ 1645920 w 1645920"/>
                <a:gd name="connsiteY4" fmla="*/ 548640 h 1645920"/>
                <a:gd name="connsiteX5" fmla="*/ 1645920 w 1645920"/>
                <a:gd name="connsiteY5" fmla="*/ 1080821 h 1645920"/>
                <a:gd name="connsiteX6" fmla="*/ 1645920 w 1645920"/>
                <a:gd name="connsiteY6" fmla="*/ 1645920 h 1645920"/>
                <a:gd name="connsiteX7" fmla="*/ 1113739 w 1645920"/>
                <a:gd name="connsiteY7" fmla="*/ 1645920 h 1645920"/>
                <a:gd name="connsiteX8" fmla="*/ 532181 w 1645920"/>
                <a:gd name="connsiteY8" fmla="*/ 1645920 h 1645920"/>
                <a:gd name="connsiteX9" fmla="*/ 0 w 1645920"/>
                <a:gd name="connsiteY9" fmla="*/ 1645920 h 1645920"/>
                <a:gd name="connsiteX10" fmla="*/ 0 w 1645920"/>
                <a:gd name="connsiteY10" fmla="*/ 1080821 h 1645920"/>
                <a:gd name="connsiteX11" fmla="*/ 0 w 1645920"/>
                <a:gd name="connsiteY11" fmla="*/ 548640 h 1645920"/>
                <a:gd name="connsiteX12" fmla="*/ 0 w 1645920"/>
                <a:gd name="connsiteY12" fmla="*/ 0 h 1645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45920" h="1645920" fill="none" extrusionOk="0">
                  <a:moveTo>
                    <a:pt x="0" y="0"/>
                  </a:moveTo>
                  <a:cubicBezTo>
                    <a:pt x="140070" y="11265"/>
                    <a:pt x="278277" y="-20932"/>
                    <a:pt x="532181" y="0"/>
                  </a:cubicBezTo>
                  <a:cubicBezTo>
                    <a:pt x="786085" y="20932"/>
                    <a:pt x="900628" y="4649"/>
                    <a:pt x="1064362" y="0"/>
                  </a:cubicBezTo>
                  <a:cubicBezTo>
                    <a:pt x="1228096" y="-4649"/>
                    <a:pt x="1367889" y="26476"/>
                    <a:pt x="1645920" y="0"/>
                  </a:cubicBezTo>
                  <a:cubicBezTo>
                    <a:pt x="1622417" y="168445"/>
                    <a:pt x="1622403" y="361256"/>
                    <a:pt x="1645920" y="548640"/>
                  </a:cubicBezTo>
                  <a:cubicBezTo>
                    <a:pt x="1669437" y="736024"/>
                    <a:pt x="1649646" y="850843"/>
                    <a:pt x="1645920" y="1080821"/>
                  </a:cubicBezTo>
                  <a:cubicBezTo>
                    <a:pt x="1642194" y="1310799"/>
                    <a:pt x="1672594" y="1388250"/>
                    <a:pt x="1645920" y="1645920"/>
                  </a:cubicBezTo>
                  <a:cubicBezTo>
                    <a:pt x="1388964" y="1667227"/>
                    <a:pt x="1349600" y="1622779"/>
                    <a:pt x="1113739" y="1645920"/>
                  </a:cubicBezTo>
                  <a:cubicBezTo>
                    <a:pt x="877878" y="1669061"/>
                    <a:pt x="688518" y="1662746"/>
                    <a:pt x="532181" y="1645920"/>
                  </a:cubicBezTo>
                  <a:cubicBezTo>
                    <a:pt x="375844" y="1629094"/>
                    <a:pt x="224376" y="1627679"/>
                    <a:pt x="0" y="1645920"/>
                  </a:cubicBezTo>
                  <a:cubicBezTo>
                    <a:pt x="-10576" y="1389650"/>
                    <a:pt x="-21074" y="1239045"/>
                    <a:pt x="0" y="1080821"/>
                  </a:cubicBezTo>
                  <a:cubicBezTo>
                    <a:pt x="21074" y="922597"/>
                    <a:pt x="-21760" y="674408"/>
                    <a:pt x="0" y="548640"/>
                  </a:cubicBezTo>
                  <a:cubicBezTo>
                    <a:pt x="21760" y="422872"/>
                    <a:pt x="3955" y="262963"/>
                    <a:pt x="0" y="0"/>
                  </a:cubicBezTo>
                  <a:close/>
                </a:path>
                <a:path w="1645920" h="1645920" stroke="0" extrusionOk="0">
                  <a:moveTo>
                    <a:pt x="0" y="0"/>
                  </a:moveTo>
                  <a:cubicBezTo>
                    <a:pt x="132842" y="-21908"/>
                    <a:pt x="392290" y="1581"/>
                    <a:pt x="532181" y="0"/>
                  </a:cubicBezTo>
                  <a:cubicBezTo>
                    <a:pt x="672072" y="-1581"/>
                    <a:pt x="864754" y="14325"/>
                    <a:pt x="1097280" y="0"/>
                  </a:cubicBezTo>
                  <a:cubicBezTo>
                    <a:pt x="1329806" y="-14325"/>
                    <a:pt x="1510649" y="14683"/>
                    <a:pt x="1645920" y="0"/>
                  </a:cubicBezTo>
                  <a:cubicBezTo>
                    <a:pt x="1648781" y="140923"/>
                    <a:pt x="1634427" y="381405"/>
                    <a:pt x="1645920" y="532181"/>
                  </a:cubicBezTo>
                  <a:cubicBezTo>
                    <a:pt x="1657413" y="682957"/>
                    <a:pt x="1636799" y="922858"/>
                    <a:pt x="1645920" y="1097280"/>
                  </a:cubicBezTo>
                  <a:cubicBezTo>
                    <a:pt x="1655041" y="1271702"/>
                    <a:pt x="1636079" y="1381829"/>
                    <a:pt x="1645920" y="1645920"/>
                  </a:cubicBezTo>
                  <a:cubicBezTo>
                    <a:pt x="1515154" y="1639019"/>
                    <a:pt x="1255528" y="1633257"/>
                    <a:pt x="1146658" y="1645920"/>
                  </a:cubicBezTo>
                  <a:cubicBezTo>
                    <a:pt x="1037788" y="1658583"/>
                    <a:pt x="764415" y="1636539"/>
                    <a:pt x="565099" y="1645920"/>
                  </a:cubicBezTo>
                  <a:cubicBezTo>
                    <a:pt x="365783" y="1655301"/>
                    <a:pt x="159878" y="1628493"/>
                    <a:pt x="0" y="1645920"/>
                  </a:cubicBezTo>
                  <a:cubicBezTo>
                    <a:pt x="6167" y="1483195"/>
                    <a:pt x="22558" y="1246700"/>
                    <a:pt x="0" y="1130198"/>
                  </a:cubicBezTo>
                  <a:cubicBezTo>
                    <a:pt x="-22558" y="1013696"/>
                    <a:pt x="13542" y="761089"/>
                    <a:pt x="0" y="581558"/>
                  </a:cubicBezTo>
                  <a:cubicBezTo>
                    <a:pt x="-13542" y="402027"/>
                    <a:pt x="21891" y="216300"/>
                    <a:pt x="0" y="0"/>
                  </a:cubicBezTo>
                  <a:close/>
                </a:path>
              </a:pathLst>
            </a:custGeom>
            <a:solidFill>
              <a:srgbClr val="AB7FE2"/>
            </a:solidFill>
            <a:ln w="38100">
              <a:solidFill>
                <a:schemeClr val="bg1"/>
              </a:solidFill>
              <a:headEnd type="none" w="med" len="med"/>
              <a:tailEnd type="none" w="med" len="med"/>
              <a:extLst>
                <a:ext uri="{C807C97D-BFC1-408E-A445-0C87EB9F89A2}">
                  <ask:lineSketchStyleProps xmlns:ask="http://schemas.microsoft.com/office/drawing/2018/sketchyshapes" sd="4108672317">
                    <a:prstGeom prst="rect">
                      <a:avLst/>
                    </a:prstGeom>
                    <ask:type>
                      <ask:lineSketchFreehan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6" name="Text Placeholder 1">
              <a:extLst>
                <a:ext uri="{FF2B5EF4-FFF2-40B4-BE49-F238E27FC236}">
                  <a16:creationId xmlns:a16="http://schemas.microsoft.com/office/drawing/2014/main" id="{512F77A4-C286-D352-798A-31B601870693}"/>
                </a:ext>
              </a:extLst>
            </p:cNvPr>
            <p:cNvSpPr txBox="1">
              <a:spLocks/>
            </p:cNvSpPr>
            <p:nvPr/>
          </p:nvSpPr>
          <p:spPr>
            <a:xfrm>
              <a:off x="4115414" y="3512407"/>
              <a:ext cx="1330201" cy="553998"/>
            </a:xfrm>
            <a:custGeom>
              <a:avLst/>
              <a:gdLst>
                <a:gd name="connsiteX0" fmla="*/ 0 w 1330201"/>
                <a:gd name="connsiteY0" fmla="*/ 0 h 553998"/>
                <a:gd name="connsiteX1" fmla="*/ 678403 w 1330201"/>
                <a:gd name="connsiteY1" fmla="*/ 0 h 553998"/>
                <a:gd name="connsiteX2" fmla="*/ 1330201 w 1330201"/>
                <a:gd name="connsiteY2" fmla="*/ 0 h 553998"/>
                <a:gd name="connsiteX3" fmla="*/ 1330201 w 1330201"/>
                <a:gd name="connsiteY3" fmla="*/ 553998 h 553998"/>
                <a:gd name="connsiteX4" fmla="*/ 638496 w 1330201"/>
                <a:gd name="connsiteY4" fmla="*/ 553998 h 553998"/>
                <a:gd name="connsiteX5" fmla="*/ 0 w 1330201"/>
                <a:gd name="connsiteY5" fmla="*/ 553998 h 553998"/>
                <a:gd name="connsiteX6" fmla="*/ 0 w 1330201"/>
                <a:gd name="connsiteY6" fmla="*/ 0 h 55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0201" h="553998" fill="none" extrusionOk="0">
                  <a:moveTo>
                    <a:pt x="0" y="0"/>
                  </a:moveTo>
                  <a:cubicBezTo>
                    <a:pt x="164888" y="33171"/>
                    <a:pt x="383835" y="-2922"/>
                    <a:pt x="678403" y="0"/>
                  </a:cubicBezTo>
                  <a:cubicBezTo>
                    <a:pt x="972971" y="2922"/>
                    <a:pt x="1064373" y="-5111"/>
                    <a:pt x="1330201" y="0"/>
                  </a:cubicBezTo>
                  <a:cubicBezTo>
                    <a:pt x="1334039" y="206454"/>
                    <a:pt x="1309410" y="389857"/>
                    <a:pt x="1330201" y="553998"/>
                  </a:cubicBezTo>
                  <a:cubicBezTo>
                    <a:pt x="1108643" y="588254"/>
                    <a:pt x="866801" y="531790"/>
                    <a:pt x="638496" y="553998"/>
                  </a:cubicBezTo>
                  <a:cubicBezTo>
                    <a:pt x="410192" y="576206"/>
                    <a:pt x="154797" y="554075"/>
                    <a:pt x="0" y="553998"/>
                  </a:cubicBezTo>
                  <a:cubicBezTo>
                    <a:pt x="-2933" y="373675"/>
                    <a:pt x="2475" y="141366"/>
                    <a:pt x="0" y="0"/>
                  </a:cubicBezTo>
                  <a:close/>
                </a:path>
                <a:path w="1330201" h="553998" stroke="0" extrusionOk="0">
                  <a:moveTo>
                    <a:pt x="0" y="0"/>
                  </a:moveTo>
                  <a:cubicBezTo>
                    <a:pt x="277711" y="24428"/>
                    <a:pt x="359107" y="-11967"/>
                    <a:pt x="651798" y="0"/>
                  </a:cubicBezTo>
                  <a:cubicBezTo>
                    <a:pt x="944489" y="11967"/>
                    <a:pt x="1132753" y="-25630"/>
                    <a:pt x="1330201" y="0"/>
                  </a:cubicBezTo>
                  <a:cubicBezTo>
                    <a:pt x="1331749" y="250027"/>
                    <a:pt x="1322883" y="431173"/>
                    <a:pt x="1330201" y="553998"/>
                  </a:cubicBezTo>
                  <a:cubicBezTo>
                    <a:pt x="1127107" y="531274"/>
                    <a:pt x="949386" y="564449"/>
                    <a:pt x="638496" y="553998"/>
                  </a:cubicBezTo>
                  <a:cubicBezTo>
                    <a:pt x="327606" y="543547"/>
                    <a:pt x="248125" y="551798"/>
                    <a:pt x="0" y="553998"/>
                  </a:cubicBezTo>
                  <a:cubicBezTo>
                    <a:pt x="-17501" y="373431"/>
                    <a:pt x="-25573" y="194473"/>
                    <a:pt x="0" y="0"/>
                  </a:cubicBezTo>
                  <a:close/>
                </a:path>
              </a:pathLst>
            </a:custGeom>
            <a:ln>
              <a:noFill/>
              <a:extLst>
                <a:ext uri="{C807C97D-BFC1-408E-A445-0C87EB9F89A2}">
                  <ask:lineSketchStyleProps xmlns:ask="http://schemas.microsoft.com/office/drawing/2018/sketchyshapes" sd="513386212">
                    <a:prstGeom prst="rect">
                      <a:avLst/>
                    </a:prstGeom>
                    <ask:type>
                      <ask:lineSketchFreehand/>
                    </ask:type>
                  </ask:lineSketchStyleProps>
                </a:ext>
              </a:extLst>
            </a:ln>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nn-NO" sz="1200" b="0"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Copilot for Microsoft 365</a:t>
              </a:r>
              <a:endParaRPr kumimoji="0" lang="en-US" sz="14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endParaRPr>
            </a:p>
          </p:txBody>
        </p:sp>
      </p:grpSp>
      <p:sp>
        <p:nvSpPr>
          <p:cNvPr id="17" name="Text Placeholder 1">
            <a:extLst>
              <a:ext uri="{FF2B5EF4-FFF2-40B4-BE49-F238E27FC236}">
                <a16:creationId xmlns:a16="http://schemas.microsoft.com/office/drawing/2014/main" id="{62D4B75E-B7E5-7EE3-5CD5-5433A781114A}"/>
              </a:ext>
            </a:extLst>
          </p:cNvPr>
          <p:cNvSpPr txBox="1">
            <a:spLocks/>
          </p:cNvSpPr>
          <p:nvPr/>
        </p:nvSpPr>
        <p:spPr>
          <a:xfrm rot="16200000">
            <a:off x="-857603" y="3289765"/>
            <a:ext cx="3358881" cy="403480"/>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User skills</a:t>
            </a:r>
          </a:p>
        </p:txBody>
      </p:sp>
      <p:sp>
        <p:nvSpPr>
          <p:cNvPr id="18" name="Text Placeholder 1">
            <a:extLst>
              <a:ext uri="{FF2B5EF4-FFF2-40B4-BE49-F238E27FC236}">
                <a16:creationId xmlns:a16="http://schemas.microsoft.com/office/drawing/2014/main" id="{496560FF-A722-EEF1-C792-5B5285A43F64}"/>
              </a:ext>
            </a:extLst>
          </p:cNvPr>
          <p:cNvSpPr txBox="1">
            <a:spLocks/>
          </p:cNvSpPr>
          <p:nvPr/>
        </p:nvSpPr>
        <p:spPr>
          <a:xfrm>
            <a:off x="710396" y="5148949"/>
            <a:ext cx="4015947" cy="302199"/>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Organizational knowledge</a:t>
            </a:r>
          </a:p>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(Semantic Index)</a:t>
            </a:r>
          </a:p>
        </p:txBody>
      </p:sp>
      <p:cxnSp>
        <p:nvCxnSpPr>
          <p:cNvPr id="19" name="Straight Arrow Connector 18">
            <a:extLst>
              <a:ext uri="{FF2B5EF4-FFF2-40B4-BE49-F238E27FC236}">
                <a16:creationId xmlns:a16="http://schemas.microsoft.com/office/drawing/2014/main" id="{A7A9C291-B9A2-4E17-8218-6BE5A84211B4}"/>
              </a:ext>
            </a:extLst>
          </p:cNvPr>
          <p:cNvCxnSpPr/>
          <p:nvPr/>
        </p:nvCxnSpPr>
        <p:spPr>
          <a:xfrm>
            <a:off x="1021491" y="5115697"/>
            <a:ext cx="3614352" cy="0"/>
          </a:xfrm>
          <a:prstGeom prst="straightConnector1">
            <a:avLst/>
          </a:prstGeom>
          <a:ln w="19050">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0" name="Text Placeholder 1">
            <a:extLst>
              <a:ext uri="{FF2B5EF4-FFF2-40B4-BE49-F238E27FC236}">
                <a16:creationId xmlns:a16="http://schemas.microsoft.com/office/drawing/2014/main" id="{2BD51C98-6E90-30D0-804F-ABAAEC0F107B}"/>
              </a:ext>
            </a:extLst>
          </p:cNvPr>
          <p:cNvSpPr txBox="1">
            <a:spLocks/>
          </p:cNvSpPr>
          <p:nvPr/>
        </p:nvSpPr>
        <p:spPr>
          <a:xfrm rot="16200000">
            <a:off x="872906" y="2515830"/>
            <a:ext cx="730991" cy="264395"/>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(Plugins)</a:t>
            </a:r>
            <a:endParaRPr kumimoji="0" lang="en-US" sz="105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sp>
        <p:nvSpPr>
          <p:cNvPr id="21" name="Text Placeholder 1">
            <a:extLst>
              <a:ext uri="{FF2B5EF4-FFF2-40B4-BE49-F238E27FC236}">
                <a16:creationId xmlns:a16="http://schemas.microsoft.com/office/drawing/2014/main" id="{9ECC776D-719B-6269-646E-E4D5F9D37E15}"/>
              </a:ext>
            </a:extLst>
          </p:cNvPr>
          <p:cNvSpPr txBox="1">
            <a:spLocks/>
          </p:cNvSpPr>
          <p:nvPr/>
        </p:nvSpPr>
        <p:spPr>
          <a:xfrm rot="16200000">
            <a:off x="591287" y="4055808"/>
            <a:ext cx="1318634" cy="264395"/>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FFFFFF"/>
                </a:solidFill>
                <a:effectLst/>
                <a:uLnTx/>
                <a:uFillTx/>
                <a:latin typeface="Segoe UI Semibold"/>
                <a:ea typeface="+mn-ea"/>
                <a:cs typeface="Segoe UI"/>
              </a:rPr>
              <a:t>(App skills)</a:t>
            </a:r>
          </a:p>
        </p:txBody>
      </p:sp>
      <p:sp>
        <p:nvSpPr>
          <p:cNvPr id="22" name="Text Placeholder 1">
            <a:extLst>
              <a:ext uri="{FF2B5EF4-FFF2-40B4-BE49-F238E27FC236}">
                <a16:creationId xmlns:a16="http://schemas.microsoft.com/office/drawing/2014/main" id="{4B4B20F5-EC3E-D733-F68F-6732C80C3794}"/>
              </a:ext>
            </a:extLst>
          </p:cNvPr>
          <p:cNvSpPr txBox="1">
            <a:spLocks/>
          </p:cNvSpPr>
          <p:nvPr/>
        </p:nvSpPr>
        <p:spPr>
          <a:xfrm>
            <a:off x="2682192" y="4826702"/>
            <a:ext cx="1548321" cy="302199"/>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(Graph Connectors)</a:t>
            </a:r>
            <a:endParaRPr kumimoji="0" lang="en-US" sz="105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sp>
        <p:nvSpPr>
          <p:cNvPr id="23" name="Text Placeholder 1">
            <a:extLst>
              <a:ext uri="{FF2B5EF4-FFF2-40B4-BE49-F238E27FC236}">
                <a16:creationId xmlns:a16="http://schemas.microsoft.com/office/drawing/2014/main" id="{EF422476-FCAD-175C-A3DE-3E2A8E3CBF48}"/>
              </a:ext>
            </a:extLst>
          </p:cNvPr>
          <p:cNvSpPr txBox="1">
            <a:spLocks/>
          </p:cNvSpPr>
          <p:nvPr/>
        </p:nvSpPr>
        <p:spPr>
          <a:xfrm>
            <a:off x="1143973" y="4831881"/>
            <a:ext cx="1548321" cy="302199"/>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(Graph)</a:t>
            </a:r>
            <a:endParaRPr kumimoji="0" lang="en-US" sz="105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spTree>
    <p:extLst>
      <p:ext uri="{BB962C8B-B14F-4D97-AF65-F5344CB8AC3E}">
        <p14:creationId xmlns:p14="http://schemas.microsoft.com/office/powerpoint/2010/main" val="3019366860"/>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a:extLst>
              <a:ext uri="{FF2B5EF4-FFF2-40B4-BE49-F238E27FC236}">
                <a16:creationId xmlns:a16="http://schemas.microsoft.com/office/drawing/2014/main" id="{5A73BE98-5E56-868E-7D27-9A239EC8B7EE}"/>
              </a:ext>
            </a:extLst>
          </p:cNvPr>
          <p:cNvSpPr/>
          <p:nvPr/>
        </p:nvSpPr>
        <p:spPr>
          <a:xfrm>
            <a:off x="593666" y="463850"/>
            <a:ext cx="10261532" cy="512576"/>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25" normalizeH="0" baseline="0" noProof="0">
                <a:ln>
                  <a:noFill/>
                </a:ln>
                <a:gradFill>
                  <a:gsLst>
                    <a:gs pos="87000">
                      <a:srgbClr val="6D90D6"/>
                    </a:gs>
                    <a:gs pos="44000">
                      <a:srgbClr val="514ABC"/>
                    </a:gs>
                    <a:gs pos="0">
                      <a:srgbClr val="514ABC"/>
                    </a:gs>
                    <a:gs pos="68000">
                      <a:srgbClr val="6070BF"/>
                    </a:gs>
                    <a:gs pos="100000">
                      <a:srgbClr val="4A93FF"/>
                    </a:gs>
                  </a:gsLst>
                  <a:path path="circle">
                    <a:fillToRect t="100000" r="100000"/>
                  </a:path>
                </a:gradFill>
                <a:effectLst/>
                <a:uLnTx/>
                <a:uFillTx/>
                <a:latin typeface="Segoe UI Semibold" pitchFamily="34" charset="0"/>
                <a:ea typeface="Segoe UI Semibold" pitchFamily="34" charset="-122"/>
                <a:cs typeface="Segoe UI Semibold" pitchFamily="34" charset="-120"/>
              </a:rPr>
              <a:t>Extend your users’ skills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25" normalizeH="0" baseline="0" noProof="0">
                <a:ln>
                  <a:noFill/>
                </a:ln>
                <a:gradFill>
                  <a:gsLst>
                    <a:gs pos="87000">
                      <a:srgbClr val="6D90D6"/>
                    </a:gs>
                    <a:gs pos="44000">
                      <a:srgbClr val="514ABC"/>
                    </a:gs>
                    <a:gs pos="0">
                      <a:srgbClr val="514ABC"/>
                    </a:gs>
                    <a:gs pos="68000">
                      <a:srgbClr val="6070BF"/>
                    </a:gs>
                    <a:gs pos="100000">
                      <a:srgbClr val="4A93FF"/>
                    </a:gs>
                  </a:gsLst>
                  <a:path path="circle">
                    <a:fillToRect t="100000" r="100000"/>
                  </a:path>
                </a:gradFill>
                <a:effectLst/>
                <a:uLnTx/>
                <a:uFillTx/>
                <a:latin typeface="Segoe UI Semibold" pitchFamily="34" charset="0"/>
                <a:ea typeface="Segoe UI Semibold" pitchFamily="34" charset="-122"/>
                <a:cs typeface="Segoe UI Semibold" pitchFamily="34" charset="-120"/>
              </a:rPr>
              <a:t>Plugins enable users to interact directly with third-party app &amp; services from inside Copilot.</a:t>
            </a:r>
          </a:p>
        </p:txBody>
      </p:sp>
      <p:sp>
        <p:nvSpPr>
          <p:cNvPr id="4" name="Rectangle: Top Corners Rounded 3">
            <a:extLst>
              <a:ext uri="{FF2B5EF4-FFF2-40B4-BE49-F238E27FC236}">
                <a16:creationId xmlns:a16="http://schemas.microsoft.com/office/drawing/2014/main" id="{704A3795-ED00-CA3F-6153-F58DA9A8CA6F}"/>
              </a:ext>
            </a:extLst>
          </p:cNvPr>
          <p:cNvSpPr/>
          <p:nvPr/>
        </p:nvSpPr>
        <p:spPr>
          <a:xfrm>
            <a:off x="8773166" y="1303078"/>
            <a:ext cx="2175928" cy="4564894"/>
          </a:xfrm>
          <a:prstGeom prst="round2SameRect">
            <a:avLst>
              <a:gd name="adj1" fmla="val 2265"/>
              <a:gd name="adj2" fmla="val 0"/>
            </a:avLst>
          </a:prstGeom>
          <a:solidFill>
            <a:srgbClr val="F1EFF7">
              <a:alpha val="75294"/>
            </a:srgbClr>
          </a:solidFill>
          <a:ln w="9525">
            <a:solidFill>
              <a:schemeClr val="bg1">
                <a:lumMod val="75000"/>
              </a:schemeClr>
            </a:solidFill>
          </a:ln>
          <a:effectLst>
            <a:outerShdw blurRad="114300" dist="63500" dir="5400000" algn="t" rotWithShape="0">
              <a:schemeClr val="bg1">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Top Corners Rounded 4">
            <a:extLst>
              <a:ext uri="{FF2B5EF4-FFF2-40B4-BE49-F238E27FC236}">
                <a16:creationId xmlns:a16="http://schemas.microsoft.com/office/drawing/2014/main" id="{B625261B-FC13-B3E2-46BE-55A015DAE592}"/>
              </a:ext>
            </a:extLst>
          </p:cNvPr>
          <p:cNvSpPr/>
          <p:nvPr/>
        </p:nvSpPr>
        <p:spPr>
          <a:xfrm rot="16200000">
            <a:off x="7894583" y="2814639"/>
            <a:ext cx="3931918" cy="2174748"/>
          </a:xfrm>
          <a:prstGeom prst="round2SameRect">
            <a:avLst>
              <a:gd name="adj1" fmla="val 0"/>
              <a:gd name="adj2" fmla="val 0"/>
            </a:avLst>
          </a:prstGeom>
          <a:solidFill>
            <a:schemeClr val="bg1">
              <a:alpha val="75294"/>
            </a:schemeClr>
          </a:solidFill>
          <a:ln w="9525">
            <a:solidFill>
              <a:schemeClr val="bg1">
                <a:lumMod val="75000"/>
              </a:schemeClr>
            </a:solidFill>
          </a:ln>
          <a:effectLst>
            <a:outerShdw blurRad="114300" dist="63500" dir="5400000" algn="t" rotWithShape="0">
              <a:schemeClr val="bg1">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1F7A0120-C57F-C55E-BB74-E62636DEC00D}"/>
              </a:ext>
            </a:extLst>
          </p:cNvPr>
          <p:cNvSpPr txBox="1"/>
          <p:nvPr/>
        </p:nvSpPr>
        <p:spPr>
          <a:xfrm>
            <a:off x="8774349" y="1434173"/>
            <a:ext cx="217474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7665AB"/>
                </a:solidFill>
                <a:effectLst/>
                <a:uLnTx/>
                <a:uFillTx/>
                <a:latin typeface="Segoe UI Semibold" panose="020B0702040204020203" pitchFamily="34" charset="0"/>
                <a:ea typeface="+mn-ea"/>
                <a:cs typeface="Segoe UI Semibold" panose="020B0702040204020203" pitchFamily="34" charset="0"/>
              </a:rPr>
              <a:t>Plugins</a:t>
            </a:r>
          </a:p>
        </p:txBody>
      </p:sp>
      <p:sp>
        <p:nvSpPr>
          <p:cNvPr id="7" name="Graphic 21">
            <a:extLst>
              <a:ext uri="{FF2B5EF4-FFF2-40B4-BE49-F238E27FC236}">
                <a16:creationId xmlns:a16="http://schemas.microsoft.com/office/drawing/2014/main" id="{6BE44497-B4C9-9D79-5FAF-B8C62240C062}"/>
              </a:ext>
            </a:extLst>
          </p:cNvPr>
          <p:cNvSpPr/>
          <p:nvPr/>
        </p:nvSpPr>
        <p:spPr>
          <a:xfrm>
            <a:off x="9691890" y="2653548"/>
            <a:ext cx="345285" cy="234803"/>
          </a:xfrm>
          <a:custGeom>
            <a:avLst/>
            <a:gdLst>
              <a:gd name="connsiteX0" fmla="*/ 17839 w 316473"/>
              <a:gd name="connsiteY0" fmla="*/ 125932 h 234803"/>
              <a:gd name="connsiteX1" fmla="*/ 3427 w 316473"/>
              <a:gd name="connsiteY1" fmla="*/ 125085 h 234803"/>
              <a:gd name="connsiteX2" fmla="*/ 2579 w 316473"/>
              <a:gd name="connsiteY2" fmla="*/ 139497 h 234803"/>
              <a:gd name="connsiteX3" fmla="*/ 84249 w 316473"/>
              <a:gd name="connsiteY3" fmla="*/ 231377 h 234803"/>
              <a:gd name="connsiteX4" fmla="*/ 99098 w 316473"/>
              <a:gd name="connsiteY4" fmla="*/ 231814 h 234803"/>
              <a:gd name="connsiteX5" fmla="*/ 313484 w 316473"/>
              <a:gd name="connsiteY5" fmla="*/ 17428 h 234803"/>
              <a:gd name="connsiteX6" fmla="*/ 313484 w 316473"/>
              <a:gd name="connsiteY6" fmla="*/ 2990 h 234803"/>
              <a:gd name="connsiteX7" fmla="*/ 299047 w 316473"/>
              <a:gd name="connsiteY7" fmla="*/ 2990 h 234803"/>
              <a:gd name="connsiteX8" fmla="*/ 92316 w 316473"/>
              <a:gd name="connsiteY8" fmla="*/ 209720 h 234803"/>
              <a:gd name="connsiteX9" fmla="*/ 17839 w 316473"/>
              <a:gd name="connsiteY9" fmla="*/ 125932 h 234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473" h="234803">
                <a:moveTo>
                  <a:pt x="17839" y="125932"/>
                </a:moveTo>
                <a:cubicBezTo>
                  <a:pt x="14093" y="121718"/>
                  <a:pt x="7641" y="121339"/>
                  <a:pt x="3427" y="125085"/>
                </a:cubicBezTo>
                <a:cubicBezTo>
                  <a:pt x="-787" y="128830"/>
                  <a:pt x="-1167" y="135283"/>
                  <a:pt x="2579" y="139497"/>
                </a:cubicBezTo>
                <a:lnTo>
                  <a:pt x="84249" y="231377"/>
                </a:lnTo>
                <a:cubicBezTo>
                  <a:pt x="88152" y="235767"/>
                  <a:pt x="94945" y="235967"/>
                  <a:pt x="99098" y="231814"/>
                </a:cubicBezTo>
                <a:lnTo>
                  <a:pt x="313484" y="17428"/>
                </a:lnTo>
                <a:cubicBezTo>
                  <a:pt x="317470" y="13441"/>
                  <a:pt x="317470" y="6977"/>
                  <a:pt x="313484" y="2990"/>
                </a:cubicBezTo>
                <a:cubicBezTo>
                  <a:pt x="309497" y="-997"/>
                  <a:pt x="303032" y="-997"/>
                  <a:pt x="299047" y="2990"/>
                </a:cubicBezTo>
                <a:lnTo>
                  <a:pt x="92316" y="209720"/>
                </a:lnTo>
                <a:lnTo>
                  <a:pt x="17839" y="125932"/>
                </a:lnTo>
                <a:close/>
              </a:path>
            </a:pathLst>
          </a:custGeom>
          <a:gradFill>
            <a:gsLst>
              <a:gs pos="80000">
                <a:srgbClr val="8678D6"/>
              </a:gs>
              <a:gs pos="45000">
                <a:srgbClr val="0078D4"/>
              </a:gs>
              <a:gs pos="0">
                <a:srgbClr val="4DDBF8"/>
              </a:gs>
            </a:gsLst>
            <a:path path="circle">
              <a:fillToRect l="100000" t="100000"/>
            </a:path>
          </a:gradFill>
          <a:ln>
            <a:noFill/>
            <a:headEnd type="none" w="med" len="med"/>
            <a:tailEnd type="none" w="med" len="med"/>
          </a:ln>
          <a:effectLst>
            <a:glow rad="63500">
              <a:schemeClr val="accent1">
                <a:satMod val="175000"/>
                <a:alpha val="4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1910">
                    <a:srgbClr val="000000"/>
                  </a:gs>
                  <a:gs pos="53933">
                    <a:srgbClr val="000000"/>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8" name="Graphic 21">
            <a:extLst>
              <a:ext uri="{FF2B5EF4-FFF2-40B4-BE49-F238E27FC236}">
                <a16:creationId xmlns:a16="http://schemas.microsoft.com/office/drawing/2014/main" id="{1064BDEF-8B2A-948E-375D-22DA1873D743}"/>
              </a:ext>
            </a:extLst>
          </p:cNvPr>
          <p:cNvSpPr/>
          <p:nvPr/>
        </p:nvSpPr>
        <p:spPr>
          <a:xfrm>
            <a:off x="9691890" y="2099154"/>
            <a:ext cx="345285" cy="234803"/>
          </a:xfrm>
          <a:custGeom>
            <a:avLst/>
            <a:gdLst>
              <a:gd name="connsiteX0" fmla="*/ 17839 w 316473"/>
              <a:gd name="connsiteY0" fmla="*/ 125932 h 234803"/>
              <a:gd name="connsiteX1" fmla="*/ 3427 w 316473"/>
              <a:gd name="connsiteY1" fmla="*/ 125085 h 234803"/>
              <a:gd name="connsiteX2" fmla="*/ 2579 w 316473"/>
              <a:gd name="connsiteY2" fmla="*/ 139497 h 234803"/>
              <a:gd name="connsiteX3" fmla="*/ 84249 w 316473"/>
              <a:gd name="connsiteY3" fmla="*/ 231377 h 234803"/>
              <a:gd name="connsiteX4" fmla="*/ 99098 w 316473"/>
              <a:gd name="connsiteY4" fmla="*/ 231814 h 234803"/>
              <a:gd name="connsiteX5" fmla="*/ 313484 w 316473"/>
              <a:gd name="connsiteY5" fmla="*/ 17428 h 234803"/>
              <a:gd name="connsiteX6" fmla="*/ 313484 w 316473"/>
              <a:gd name="connsiteY6" fmla="*/ 2990 h 234803"/>
              <a:gd name="connsiteX7" fmla="*/ 299047 w 316473"/>
              <a:gd name="connsiteY7" fmla="*/ 2990 h 234803"/>
              <a:gd name="connsiteX8" fmla="*/ 92316 w 316473"/>
              <a:gd name="connsiteY8" fmla="*/ 209720 h 234803"/>
              <a:gd name="connsiteX9" fmla="*/ 17839 w 316473"/>
              <a:gd name="connsiteY9" fmla="*/ 125932 h 234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473" h="234803">
                <a:moveTo>
                  <a:pt x="17839" y="125932"/>
                </a:moveTo>
                <a:cubicBezTo>
                  <a:pt x="14093" y="121718"/>
                  <a:pt x="7641" y="121339"/>
                  <a:pt x="3427" y="125085"/>
                </a:cubicBezTo>
                <a:cubicBezTo>
                  <a:pt x="-787" y="128830"/>
                  <a:pt x="-1167" y="135283"/>
                  <a:pt x="2579" y="139497"/>
                </a:cubicBezTo>
                <a:lnTo>
                  <a:pt x="84249" y="231377"/>
                </a:lnTo>
                <a:cubicBezTo>
                  <a:pt x="88152" y="235767"/>
                  <a:pt x="94945" y="235967"/>
                  <a:pt x="99098" y="231814"/>
                </a:cubicBezTo>
                <a:lnTo>
                  <a:pt x="313484" y="17428"/>
                </a:lnTo>
                <a:cubicBezTo>
                  <a:pt x="317470" y="13441"/>
                  <a:pt x="317470" y="6977"/>
                  <a:pt x="313484" y="2990"/>
                </a:cubicBezTo>
                <a:cubicBezTo>
                  <a:pt x="309497" y="-997"/>
                  <a:pt x="303032" y="-997"/>
                  <a:pt x="299047" y="2990"/>
                </a:cubicBezTo>
                <a:lnTo>
                  <a:pt x="92316" y="209720"/>
                </a:lnTo>
                <a:lnTo>
                  <a:pt x="17839" y="125932"/>
                </a:lnTo>
                <a:close/>
              </a:path>
            </a:pathLst>
          </a:custGeom>
          <a:gradFill>
            <a:gsLst>
              <a:gs pos="80000">
                <a:srgbClr val="8678D6"/>
              </a:gs>
              <a:gs pos="45000">
                <a:srgbClr val="0078D4"/>
              </a:gs>
              <a:gs pos="0">
                <a:srgbClr val="4DDBF8"/>
              </a:gs>
            </a:gsLst>
            <a:path path="circle">
              <a:fillToRect l="100000" t="100000"/>
            </a:path>
          </a:gradFill>
          <a:ln>
            <a:noFill/>
            <a:headEnd type="none" w="med" len="med"/>
            <a:tailEnd type="none" w="med" len="med"/>
          </a:ln>
          <a:effectLst>
            <a:glow rad="63500">
              <a:schemeClr val="accent1">
                <a:satMod val="175000"/>
                <a:alpha val="4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1910">
                    <a:srgbClr val="000000"/>
                  </a:gs>
                  <a:gs pos="53933">
                    <a:srgbClr val="000000"/>
                  </a:gs>
                </a:gsLst>
                <a:path path="circle">
                  <a:fillToRect l="100000" b="100000"/>
                </a:path>
              </a:gradFill>
              <a:effectLst/>
              <a:uLnTx/>
              <a:uFillTx/>
              <a:latin typeface="Segoe UI Variable Display Semibold" pitchFamily="2" charset="0"/>
              <a:ea typeface="+mn-ea"/>
              <a:cs typeface="Segoe UI" pitchFamily="34" charset="0"/>
            </a:endParaRPr>
          </a:p>
        </p:txBody>
      </p:sp>
      <p:graphicFrame>
        <p:nvGraphicFramePr>
          <p:cNvPr id="9" name="Table 72">
            <a:extLst>
              <a:ext uri="{FF2B5EF4-FFF2-40B4-BE49-F238E27FC236}">
                <a16:creationId xmlns:a16="http://schemas.microsoft.com/office/drawing/2014/main" id="{4DAE07B1-3778-B522-2D3E-C449D3EBB39A}"/>
              </a:ext>
            </a:extLst>
          </p:cNvPr>
          <p:cNvGraphicFramePr>
            <a:graphicFrameLocks noGrp="1"/>
          </p:cNvGraphicFramePr>
          <p:nvPr>
            <p:extLst>
              <p:ext uri="{D42A27DB-BD31-4B8C-83A1-F6EECF244321}">
                <p14:modId xmlns:p14="http://schemas.microsoft.com/office/powerpoint/2010/main" val="2049863392"/>
              </p:ext>
            </p:extLst>
          </p:nvPr>
        </p:nvGraphicFramePr>
        <p:xfrm>
          <a:off x="5745803" y="1936057"/>
          <a:ext cx="5215887" cy="3931919"/>
        </p:xfrm>
        <a:graphic>
          <a:graphicData uri="http://schemas.openxmlformats.org/drawingml/2006/table">
            <a:tbl>
              <a:tblPr>
                <a:tableStyleId>{E8B1032C-EA38-4F05-BA0D-38AFFFC7BED3}</a:tableStyleId>
              </a:tblPr>
              <a:tblGrid>
                <a:gridCol w="3025188">
                  <a:extLst>
                    <a:ext uri="{9D8B030D-6E8A-4147-A177-3AD203B41FA5}">
                      <a16:colId xmlns:a16="http://schemas.microsoft.com/office/drawing/2014/main" val="4121523227"/>
                    </a:ext>
                  </a:extLst>
                </a:gridCol>
                <a:gridCol w="2190699">
                  <a:extLst>
                    <a:ext uri="{9D8B030D-6E8A-4147-A177-3AD203B41FA5}">
                      <a16:colId xmlns:a16="http://schemas.microsoft.com/office/drawing/2014/main" val="1857833142"/>
                    </a:ext>
                  </a:extLst>
                </a:gridCol>
              </a:tblGrid>
              <a:tr h="555095">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dirty="0"/>
                        <a:t>Keyword search and retrieve</a:t>
                      </a:r>
                      <a:endParaRPr lang="en-US" sz="1200" dirty="0">
                        <a:latin typeface="Segoe UI" panose="020B0502040204020203" pitchFamily="34" charset="0"/>
                        <a:cs typeface="Segoe UI" panose="020B0502040204020203" pitchFamily="34" charset="0"/>
                      </a:endParaRPr>
                    </a:p>
                  </a:txBody>
                  <a:tcPr anchor="ctr">
                    <a:lnL w="6350" cap="flat" cmpd="sng" algn="ctr">
                      <a:solidFill>
                        <a:schemeClr val="accent6">
                          <a:lumMod val="60000"/>
                          <a:lumOff val="40000"/>
                        </a:schemeClr>
                      </a:solidFill>
                      <a:prstDash val="solid"/>
                      <a:round/>
                      <a:headEnd type="none" w="med" len="med"/>
                      <a:tailEnd type="none" w="med" len="med"/>
                    </a:lnL>
                    <a:lnR w="6350" cap="flat" cmpd="sng" algn="ctr">
                      <a:solidFill>
                        <a:schemeClr val="accent6">
                          <a:lumMod val="60000"/>
                          <a:lumOff val="40000"/>
                        </a:schemeClr>
                      </a:solidFill>
                      <a:prstDash val="solid"/>
                      <a:round/>
                      <a:headEnd type="none" w="med" len="med"/>
                      <a:tailEnd type="none" w="med" len="med"/>
                    </a:lnR>
                    <a:lnT w="6350" cap="flat" cmpd="sng" algn="ctr">
                      <a:solidFill>
                        <a:schemeClr val="accent6">
                          <a:lumMod val="60000"/>
                          <a:lumOff val="40000"/>
                        </a:schemeClr>
                      </a:solidFill>
                      <a:prstDash val="solid"/>
                      <a:round/>
                      <a:headEnd type="none" w="med" len="med"/>
                      <a:tailEnd type="none" w="med" len="med"/>
                    </a:lnT>
                    <a:lnB w="6350" cap="flat" cmpd="sng" algn="ctr">
                      <a:solidFill>
                        <a:schemeClr val="accent6">
                          <a:lumMod val="60000"/>
                          <a:lumOff val="40000"/>
                        </a:schemeClr>
                      </a:solidFill>
                      <a:prstDash val="solid"/>
                      <a:round/>
                      <a:headEnd type="none" w="med" len="med"/>
                      <a:tailEnd type="none" w="med" len="med"/>
                    </a:lnB>
                  </a:tcPr>
                </a:tc>
                <a:tc>
                  <a:txBody>
                    <a:bodyPr/>
                    <a:lstStyle/>
                    <a:p>
                      <a:pPr algn="ctr"/>
                      <a:endParaRPr lang="en-US" sz="1200"/>
                    </a:p>
                  </a:txBody>
                  <a:tcPr anchor="ctr">
                    <a:lnL w="6350" cap="flat" cmpd="sng" algn="ctr">
                      <a:solidFill>
                        <a:schemeClr val="accent6">
                          <a:lumMod val="60000"/>
                          <a:lumOff val="40000"/>
                        </a:schemeClr>
                      </a:solidFill>
                      <a:prstDash val="solid"/>
                      <a:round/>
                      <a:headEnd type="none" w="med" len="med"/>
                      <a:tailEnd type="none" w="med" len="med"/>
                    </a:lnL>
                    <a:lnR w="6350" cap="flat" cmpd="sng" algn="ctr">
                      <a:solidFill>
                        <a:schemeClr val="accent6">
                          <a:lumMod val="60000"/>
                          <a:lumOff val="40000"/>
                        </a:schemeClr>
                      </a:solidFill>
                      <a:prstDash val="solid"/>
                      <a:round/>
                      <a:headEnd type="none" w="med" len="med"/>
                      <a:tailEnd type="none" w="med" len="med"/>
                    </a:lnR>
                    <a:lnT w="6350" cap="flat" cmpd="sng" algn="ctr">
                      <a:solidFill>
                        <a:schemeClr val="accent6">
                          <a:lumMod val="60000"/>
                          <a:lumOff val="40000"/>
                        </a:schemeClr>
                      </a:solidFill>
                      <a:prstDash val="solid"/>
                      <a:round/>
                      <a:headEnd type="none" w="med" len="med"/>
                      <a:tailEnd type="none" w="med" len="med"/>
                    </a:lnT>
                    <a:lnB w="635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2580519168"/>
                  </a:ext>
                </a:extLst>
              </a:tr>
              <a:tr h="562804">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a:ln>
                            <a:noFill/>
                          </a:ln>
                          <a:solidFill>
                            <a:srgbClr val="091F2C"/>
                          </a:solidFill>
                          <a:effectLst/>
                          <a:uLnTx/>
                          <a:uFillTx/>
                        </a:rPr>
                        <a:t>Perform actions on behalf of user</a:t>
                      </a:r>
                      <a:endParaRPr lang="en-US" sz="1200">
                        <a:latin typeface="Segoe UI" panose="020B0502040204020203" pitchFamily="34" charset="0"/>
                        <a:cs typeface="Segoe UI" panose="020B0502040204020203" pitchFamily="34" charset="0"/>
                      </a:endParaRPr>
                    </a:p>
                  </a:txBody>
                  <a:tcPr anchor="ctr">
                    <a:lnL w="6350" cap="flat" cmpd="sng" algn="ctr">
                      <a:solidFill>
                        <a:schemeClr val="accent6">
                          <a:lumMod val="60000"/>
                          <a:lumOff val="40000"/>
                        </a:schemeClr>
                      </a:solidFill>
                      <a:prstDash val="solid"/>
                      <a:round/>
                      <a:headEnd type="none" w="med" len="med"/>
                      <a:tailEnd type="none" w="med" len="med"/>
                    </a:lnL>
                    <a:lnR w="6350" cap="flat" cmpd="sng" algn="ctr">
                      <a:solidFill>
                        <a:schemeClr val="accent6">
                          <a:lumMod val="60000"/>
                          <a:lumOff val="40000"/>
                        </a:schemeClr>
                      </a:solidFill>
                      <a:prstDash val="solid"/>
                      <a:round/>
                      <a:headEnd type="none" w="med" len="med"/>
                      <a:tailEnd type="none" w="med" len="med"/>
                    </a:lnR>
                    <a:lnT w="6350" cap="flat" cmpd="sng" algn="ctr">
                      <a:solidFill>
                        <a:schemeClr val="accent6">
                          <a:lumMod val="60000"/>
                          <a:lumOff val="40000"/>
                        </a:schemeClr>
                      </a:solidFill>
                      <a:prstDash val="solid"/>
                      <a:round/>
                      <a:headEnd type="none" w="med" len="med"/>
                      <a:tailEnd type="none" w="med" len="med"/>
                    </a:lnT>
                    <a:lnB w="6350" cap="flat" cmpd="sng" algn="ctr">
                      <a:solidFill>
                        <a:schemeClr val="accent6">
                          <a:lumMod val="60000"/>
                          <a:lumOff val="40000"/>
                        </a:schemeClr>
                      </a:solidFill>
                      <a:prstDash val="solid"/>
                      <a:round/>
                      <a:headEnd type="none" w="med" len="med"/>
                      <a:tailEnd type="none" w="med" len="med"/>
                    </a:lnB>
                  </a:tcPr>
                </a:tc>
                <a:tc>
                  <a:txBody>
                    <a:bodyPr/>
                    <a:lstStyle/>
                    <a:p>
                      <a:pPr algn="ctr"/>
                      <a:endParaRPr lang="en-US" sz="1200"/>
                    </a:p>
                  </a:txBody>
                  <a:tcPr anchor="ctr">
                    <a:lnL w="6350" cap="flat" cmpd="sng" algn="ctr">
                      <a:solidFill>
                        <a:schemeClr val="accent6">
                          <a:lumMod val="60000"/>
                          <a:lumOff val="40000"/>
                        </a:schemeClr>
                      </a:solidFill>
                      <a:prstDash val="solid"/>
                      <a:round/>
                      <a:headEnd type="none" w="med" len="med"/>
                      <a:tailEnd type="none" w="med" len="med"/>
                    </a:lnL>
                    <a:lnR w="6350" cap="flat" cmpd="sng" algn="ctr">
                      <a:solidFill>
                        <a:schemeClr val="accent6">
                          <a:lumMod val="60000"/>
                          <a:lumOff val="40000"/>
                        </a:schemeClr>
                      </a:solidFill>
                      <a:prstDash val="solid"/>
                      <a:round/>
                      <a:headEnd type="none" w="med" len="med"/>
                      <a:tailEnd type="none" w="med" len="med"/>
                    </a:lnR>
                    <a:lnT w="6350" cap="flat" cmpd="sng" algn="ctr">
                      <a:solidFill>
                        <a:schemeClr val="accent6">
                          <a:lumMod val="60000"/>
                          <a:lumOff val="40000"/>
                        </a:schemeClr>
                      </a:solidFill>
                      <a:prstDash val="solid"/>
                      <a:round/>
                      <a:headEnd type="none" w="med" len="med"/>
                      <a:tailEnd type="none" w="med" len="med"/>
                    </a:lnT>
                    <a:lnB w="635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232569772"/>
                  </a:ext>
                </a:extLst>
              </a:tr>
              <a:tr h="562804">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a:t>Summarization &amp; ideation via semantics and similarities around indexed content</a:t>
                      </a:r>
                      <a:endParaRPr lang="en-US" sz="1200">
                        <a:latin typeface="Segoe UI" panose="020B0502040204020203" pitchFamily="34" charset="0"/>
                        <a:cs typeface="Segoe UI" panose="020B0502040204020203" pitchFamily="34" charset="0"/>
                      </a:endParaRPr>
                    </a:p>
                  </a:txBody>
                  <a:tcPr anchor="ctr">
                    <a:lnL w="6350" cap="flat" cmpd="sng" algn="ctr">
                      <a:solidFill>
                        <a:schemeClr val="accent6">
                          <a:lumMod val="60000"/>
                          <a:lumOff val="40000"/>
                        </a:schemeClr>
                      </a:solidFill>
                      <a:prstDash val="solid"/>
                      <a:round/>
                      <a:headEnd type="none" w="med" len="med"/>
                      <a:tailEnd type="none" w="med" len="med"/>
                    </a:lnL>
                    <a:lnR w="6350" cap="flat" cmpd="sng" algn="ctr">
                      <a:solidFill>
                        <a:schemeClr val="accent6">
                          <a:lumMod val="60000"/>
                          <a:lumOff val="40000"/>
                        </a:schemeClr>
                      </a:solidFill>
                      <a:prstDash val="solid"/>
                      <a:round/>
                      <a:headEnd type="none" w="med" len="med"/>
                      <a:tailEnd type="none" w="med" len="med"/>
                    </a:lnR>
                    <a:lnT w="6350" cap="flat" cmpd="sng" algn="ctr">
                      <a:solidFill>
                        <a:schemeClr val="accent6">
                          <a:lumMod val="60000"/>
                          <a:lumOff val="40000"/>
                        </a:schemeClr>
                      </a:solidFill>
                      <a:prstDash val="solid"/>
                      <a:round/>
                      <a:headEnd type="none" w="med" len="med"/>
                      <a:tailEnd type="none" w="med" len="med"/>
                    </a:lnT>
                    <a:lnB w="6350" cap="flat" cmpd="sng" algn="ctr">
                      <a:solidFill>
                        <a:schemeClr val="accent6">
                          <a:lumMod val="60000"/>
                          <a:lumOff val="40000"/>
                        </a:schemeClr>
                      </a:solidFill>
                      <a:prstDash val="solid"/>
                      <a:round/>
                      <a:headEnd type="none" w="med" len="med"/>
                      <a:tailEnd type="none" w="med" len="med"/>
                    </a:lnB>
                  </a:tcPr>
                </a:tc>
                <a:tc>
                  <a:txBody>
                    <a:bodyPr/>
                    <a:lstStyle/>
                    <a:p>
                      <a:pPr algn="ctr"/>
                      <a:endParaRPr lang="en-US" sz="1200"/>
                    </a:p>
                  </a:txBody>
                  <a:tcPr anchor="ctr">
                    <a:lnL w="6350" cap="flat" cmpd="sng" algn="ctr">
                      <a:solidFill>
                        <a:schemeClr val="accent6">
                          <a:lumMod val="60000"/>
                          <a:lumOff val="40000"/>
                        </a:schemeClr>
                      </a:solidFill>
                      <a:prstDash val="solid"/>
                      <a:round/>
                      <a:headEnd type="none" w="med" len="med"/>
                      <a:tailEnd type="none" w="med" len="med"/>
                    </a:lnL>
                    <a:lnR w="6350" cap="flat" cmpd="sng" algn="ctr">
                      <a:solidFill>
                        <a:schemeClr val="accent6">
                          <a:lumMod val="60000"/>
                          <a:lumOff val="40000"/>
                        </a:schemeClr>
                      </a:solidFill>
                      <a:prstDash val="solid"/>
                      <a:round/>
                      <a:headEnd type="none" w="med" len="med"/>
                      <a:tailEnd type="none" w="med" len="med"/>
                    </a:lnR>
                    <a:lnT w="6350" cap="flat" cmpd="sng" algn="ctr">
                      <a:solidFill>
                        <a:schemeClr val="accent6">
                          <a:lumMod val="60000"/>
                          <a:lumOff val="40000"/>
                        </a:schemeClr>
                      </a:solidFill>
                      <a:prstDash val="solid"/>
                      <a:round/>
                      <a:headEnd type="none" w="med" len="med"/>
                      <a:tailEnd type="none" w="med" len="med"/>
                    </a:lnT>
                    <a:lnB w="635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2824308511"/>
                  </a:ext>
                </a:extLst>
              </a:tr>
              <a:tr h="562804">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a:ln>
                            <a:noFill/>
                          </a:ln>
                          <a:solidFill>
                            <a:srgbClr val="091F2C"/>
                          </a:solidFill>
                          <a:effectLst/>
                          <a:uLnTx/>
                          <a:uFillTx/>
                        </a:rPr>
                        <a:t>Ranking and relevancy of content</a:t>
                      </a:r>
                      <a:endParaRPr kumimoji="0" lang="en-US" sz="1200" b="0" i="0" u="none" strike="noStrike" kern="1200" cap="none" spc="0" normalizeH="0" baseline="0" noProof="0">
                        <a:ln>
                          <a:noFill/>
                        </a:ln>
                        <a:solidFill>
                          <a:srgbClr val="091F2C"/>
                        </a:solidFill>
                        <a:effectLst/>
                        <a:uLnTx/>
                        <a:uFillTx/>
                        <a:latin typeface="Segoe Sans Display"/>
                        <a:ea typeface="+mn-ea"/>
                        <a:cs typeface="+mn-cs"/>
                      </a:endParaRPr>
                    </a:p>
                  </a:txBody>
                  <a:tcPr anchor="ctr">
                    <a:lnL w="6350" cap="flat" cmpd="sng" algn="ctr">
                      <a:solidFill>
                        <a:schemeClr val="accent6">
                          <a:lumMod val="60000"/>
                          <a:lumOff val="40000"/>
                        </a:schemeClr>
                      </a:solidFill>
                      <a:prstDash val="solid"/>
                      <a:round/>
                      <a:headEnd type="none" w="med" len="med"/>
                      <a:tailEnd type="none" w="med" len="med"/>
                    </a:lnL>
                    <a:lnR w="6350" cap="flat" cmpd="sng" algn="ctr">
                      <a:solidFill>
                        <a:schemeClr val="accent6">
                          <a:lumMod val="60000"/>
                          <a:lumOff val="40000"/>
                        </a:schemeClr>
                      </a:solidFill>
                      <a:prstDash val="solid"/>
                      <a:round/>
                      <a:headEnd type="none" w="med" len="med"/>
                      <a:tailEnd type="none" w="med" len="med"/>
                    </a:lnR>
                    <a:lnT w="6350" cap="flat" cmpd="sng" algn="ctr">
                      <a:solidFill>
                        <a:schemeClr val="accent6">
                          <a:lumMod val="60000"/>
                          <a:lumOff val="40000"/>
                        </a:schemeClr>
                      </a:solidFill>
                      <a:prstDash val="solid"/>
                      <a:round/>
                      <a:headEnd type="none" w="med" len="med"/>
                      <a:tailEnd type="none" w="med" len="med"/>
                    </a:lnT>
                    <a:lnB w="6350" cap="flat" cmpd="sng" algn="ctr">
                      <a:solidFill>
                        <a:schemeClr val="accent6">
                          <a:lumMod val="60000"/>
                          <a:lumOff val="40000"/>
                        </a:schemeClr>
                      </a:solidFill>
                      <a:prstDash val="solid"/>
                      <a:round/>
                      <a:headEnd type="none" w="med" len="med"/>
                      <a:tailEnd type="none" w="med" len="med"/>
                    </a:lnB>
                  </a:tcPr>
                </a:tc>
                <a:tc>
                  <a:txBody>
                    <a:bodyPr/>
                    <a:lstStyle/>
                    <a:p>
                      <a:pPr algn="ctr"/>
                      <a:endParaRPr lang="en-US" sz="1200"/>
                    </a:p>
                  </a:txBody>
                  <a:tcPr anchor="ctr">
                    <a:lnL w="6350" cap="flat" cmpd="sng" algn="ctr">
                      <a:solidFill>
                        <a:schemeClr val="accent6">
                          <a:lumMod val="60000"/>
                          <a:lumOff val="40000"/>
                        </a:schemeClr>
                      </a:solidFill>
                      <a:prstDash val="solid"/>
                      <a:round/>
                      <a:headEnd type="none" w="med" len="med"/>
                      <a:tailEnd type="none" w="med" len="med"/>
                    </a:lnL>
                    <a:lnR w="6350" cap="flat" cmpd="sng" algn="ctr">
                      <a:solidFill>
                        <a:schemeClr val="accent6">
                          <a:lumMod val="60000"/>
                          <a:lumOff val="40000"/>
                        </a:schemeClr>
                      </a:solidFill>
                      <a:prstDash val="solid"/>
                      <a:round/>
                      <a:headEnd type="none" w="med" len="med"/>
                      <a:tailEnd type="none" w="med" len="med"/>
                    </a:lnR>
                    <a:lnT w="6350" cap="flat" cmpd="sng" algn="ctr">
                      <a:solidFill>
                        <a:schemeClr val="accent6">
                          <a:lumMod val="60000"/>
                          <a:lumOff val="40000"/>
                        </a:schemeClr>
                      </a:solidFill>
                      <a:prstDash val="solid"/>
                      <a:round/>
                      <a:headEnd type="none" w="med" len="med"/>
                      <a:tailEnd type="none" w="med" len="med"/>
                    </a:lnT>
                    <a:lnB w="635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3404206046"/>
                  </a:ext>
                </a:extLst>
              </a:tr>
              <a:tr h="562804">
                <a:tc>
                  <a:txBody>
                    <a:bodyPr/>
                    <a:lstStyle/>
                    <a:p>
                      <a:pPr marL="0" marR="0" lvl="0" indent="0" algn="l" rtl="0" eaLnBrk="1" fontAlgn="auto" latinLnBrk="0" hangingPunct="1">
                        <a:lnSpc>
                          <a:spcPct val="100000"/>
                        </a:lnSpc>
                        <a:spcBef>
                          <a:spcPts val="0"/>
                        </a:spcBef>
                        <a:spcAft>
                          <a:spcPts val="0"/>
                        </a:spcAft>
                        <a:buClrTx/>
                        <a:buSzTx/>
                        <a:buFontTx/>
                        <a:buNone/>
                      </a:pPr>
                      <a:r>
                        <a:rPr kumimoji="0" lang="en-US" sz="1200" b="0" u="none" strike="noStrike" kern="1200" cap="none" spc="0" normalizeH="0" baseline="0" noProof="0">
                          <a:ln>
                            <a:noFill/>
                          </a:ln>
                          <a:solidFill>
                            <a:srgbClr val="091F2C"/>
                          </a:solidFill>
                          <a:effectLst/>
                          <a:uLnTx/>
                          <a:uFillTx/>
                        </a:rPr>
                        <a:t>Security, governance and compliance boundaries</a:t>
                      </a:r>
                      <a:endParaRPr kumimoji="0" lang="en-US" sz="1200" b="0" i="0" u="none" strike="noStrike" kern="1200" cap="none" spc="0" normalizeH="0" baseline="0" noProof="0">
                        <a:ln>
                          <a:noFill/>
                        </a:ln>
                        <a:solidFill>
                          <a:srgbClr val="091F2C"/>
                        </a:solidFill>
                        <a:effectLst/>
                        <a:uLnTx/>
                        <a:uFillTx/>
                        <a:latin typeface="Segoe Sans Display"/>
                        <a:ea typeface="+mn-ea"/>
                        <a:cs typeface="+mn-cs"/>
                      </a:endParaRPr>
                    </a:p>
                  </a:txBody>
                  <a:tcPr anchor="ctr">
                    <a:lnL w="6350" cap="flat" cmpd="sng" algn="ctr">
                      <a:solidFill>
                        <a:schemeClr val="accent6">
                          <a:lumMod val="60000"/>
                          <a:lumOff val="40000"/>
                        </a:schemeClr>
                      </a:solidFill>
                      <a:prstDash val="solid"/>
                      <a:round/>
                      <a:headEnd type="none" w="med" len="med"/>
                      <a:tailEnd type="none" w="med" len="med"/>
                    </a:lnL>
                    <a:lnR w="6350" cap="flat" cmpd="sng" algn="ctr">
                      <a:solidFill>
                        <a:schemeClr val="accent6">
                          <a:lumMod val="60000"/>
                          <a:lumOff val="40000"/>
                        </a:schemeClr>
                      </a:solidFill>
                      <a:prstDash val="solid"/>
                      <a:round/>
                      <a:headEnd type="none" w="med" len="med"/>
                      <a:tailEnd type="none" w="med" len="med"/>
                    </a:lnR>
                    <a:lnT w="6350" cap="flat" cmpd="sng" algn="ctr">
                      <a:solidFill>
                        <a:schemeClr val="accent6">
                          <a:lumMod val="60000"/>
                          <a:lumOff val="40000"/>
                        </a:schemeClr>
                      </a:solidFill>
                      <a:prstDash val="solid"/>
                      <a:round/>
                      <a:headEnd type="none" w="med" len="med"/>
                      <a:tailEnd type="none" w="med" len="med"/>
                    </a:lnT>
                    <a:lnB w="6350" cap="flat" cmpd="sng" algn="ctr">
                      <a:solidFill>
                        <a:schemeClr val="accent6">
                          <a:lumMod val="60000"/>
                          <a:lumOff val="40000"/>
                        </a:schemeClr>
                      </a:solidFill>
                      <a:prstDash val="solid"/>
                      <a:round/>
                      <a:headEnd type="none" w="med" len="med"/>
                      <a:tailEnd type="none" w="med" len="med"/>
                    </a:lnB>
                  </a:tcPr>
                </a:tc>
                <a:tc>
                  <a:txBody>
                    <a:bodyPr/>
                    <a:lstStyle/>
                    <a:p>
                      <a:pPr algn="ctr"/>
                      <a:endParaRPr lang="en-US" sz="1200"/>
                    </a:p>
                  </a:txBody>
                  <a:tcPr anchor="ctr">
                    <a:lnL w="6350" cap="flat" cmpd="sng" algn="ctr">
                      <a:solidFill>
                        <a:schemeClr val="accent6">
                          <a:lumMod val="60000"/>
                          <a:lumOff val="40000"/>
                        </a:schemeClr>
                      </a:solidFill>
                      <a:prstDash val="solid"/>
                      <a:round/>
                      <a:headEnd type="none" w="med" len="med"/>
                      <a:tailEnd type="none" w="med" len="med"/>
                    </a:lnL>
                    <a:lnR w="6350" cap="flat" cmpd="sng" algn="ctr">
                      <a:solidFill>
                        <a:schemeClr val="accent6">
                          <a:lumMod val="60000"/>
                          <a:lumOff val="40000"/>
                        </a:schemeClr>
                      </a:solidFill>
                      <a:prstDash val="solid"/>
                      <a:round/>
                      <a:headEnd type="none" w="med" len="med"/>
                      <a:tailEnd type="none" w="med" len="med"/>
                    </a:lnR>
                    <a:lnT w="6350" cap="flat" cmpd="sng" algn="ctr">
                      <a:solidFill>
                        <a:schemeClr val="accent6">
                          <a:lumMod val="60000"/>
                          <a:lumOff val="40000"/>
                        </a:schemeClr>
                      </a:solidFill>
                      <a:prstDash val="solid"/>
                      <a:round/>
                      <a:headEnd type="none" w="med" len="med"/>
                      <a:tailEnd type="none" w="med" len="med"/>
                    </a:lnT>
                    <a:lnB w="635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1808825523"/>
                  </a:ext>
                </a:extLst>
              </a:tr>
              <a:tr h="562804">
                <a:tc>
                  <a:txBody>
                    <a:bodyPr/>
                    <a:lstStyle/>
                    <a:p>
                      <a:pPr marL="0" marR="0" lvl="0" indent="0" algn="l" rtl="0" eaLnBrk="1" fontAlgn="auto" latinLnBrk="0" hangingPunct="1">
                        <a:lnSpc>
                          <a:spcPct val="100000"/>
                        </a:lnSpc>
                        <a:spcBef>
                          <a:spcPts val="0"/>
                        </a:spcBef>
                        <a:spcAft>
                          <a:spcPts val="0"/>
                        </a:spcAft>
                        <a:buClrTx/>
                        <a:buSzTx/>
                        <a:buFontTx/>
                        <a:buNone/>
                      </a:pPr>
                      <a:r>
                        <a:rPr kumimoji="0" lang="en-US" sz="1200" b="0" u="none" strike="noStrike" kern="1200" cap="none" spc="0" normalizeH="0" baseline="0" noProof="0">
                          <a:ln>
                            <a:noFill/>
                          </a:ln>
                          <a:solidFill>
                            <a:srgbClr val="091F2C"/>
                          </a:solidFill>
                          <a:effectLst/>
                          <a:uLnTx/>
                          <a:uFillTx/>
                        </a:rPr>
                        <a:t>Responsible AI guardrails</a:t>
                      </a:r>
                      <a:endParaRPr kumimoji="0" lang="en-US" sz="1200" b="0" i="0" u="none" strike="noStrike" kern="1200" cap="none" spc="0" normalizeH="0" baseline="0" noProof="0">
                        <a:ln>
                          <a:noFill/>
                        </a:ln>
                        <a:solidFill>
                          <a:srgbClr val="091F2C"/>
                        </a:solidFill>
                        <a:effectLst/>
                        <a:uLnTx/>
                        <a:uFillTx/>
                        <a:latin typeface="Segoe Sans Display"/>
                        <a:ea typeface="+mn-ea"/>
                        <a:cs typeface="+mn-cs"/>
                      </a:endParaRPr>
                    </a:p>
                  </a:txBody>
                  <a:tcPr anchor="ctr">
                    <a:lnL w="6350" cap="flat" cmpd="sng" algn="ctr">
                      <a:solidFill>
                        <a:schemeClr val="accent6">
                          <a:lumMod val="60000"/>
                          <a:lumOff val="40000"/>
                        </a:schemeClr>
                      </a:solidFill>
                      <a:prstDash val="solid"/>
                      <a:round/>
                      <a:headEnd type="none" w="med" len="med"/>
                      <a:tailEnd type="none" w="med" len="med"/>
                    </a:lnL>
                    <a:lnR w="6350" cap="flat" cmpd="sng" algn="ctr">
                      <a:solidFill>
                        <a:schemeClr val="accent6">
                          <a:lumMod val="60000"/>
                          <a:lumOff val="40000"/>
                        </a:schemeClr>
                      </a:solidFill>
                      <a:prstDash val="solid"/>
                      <a:round/>
                      <a:headEnd type="none" w="med" len="med"/>
                      <a:tailEnd type="none" w="med" len="med"/>
                    </a:lnR>
                    <a:lnT w="6350" cap="flat" cmpd="sng" algn="ctr">
                      <a:solidFill>
                        <a:schemeClr val="accent6">
                          <a:lumMod val="60000"/>
                          <a:lumOff val="40000"/>
                        </a:schemeClr>
                      </a:solidFill>
                      <a:prstDash val="solid"/>
                      <a:round/>
                      <a:headEnd type="none" w="med" len="med"/>
                      <a:tailEnd type="none" w="med" len="med"/>
                    </a:lnT>
                    <a:lnB w="6350" cap="flat" cmpd="sng" algn="ctr">
                      <a:solidFill>
                        <a:schemeClr val="accent6">
                          <a:lumMod val="60000"/>
                          <a:lumOff val="40000"/>
                        </a:schemeClr>
                      </a:solidFill>
                      <a:prstDash val="solid"/>
                      <a:round/>
                      <a:headEnd type="none" w="med" len="med"/>
                      <a:tailEnd type="none" w="med" len="med"/>
                    </a:lnB>
                  </a:tcPr>
                </a:tc>
                <a:tc>
                  <a:txBody>
                    <a:bodyPr/>
                    <a:lstStyle/>
                    <a:p>
                      <a:pPr algn="ctr"/>
                      <a:endParaRPr lang="en-US" sz="1200">
                        <a:latin typeface="Segoe UI" panose="020B0502040204020203" pitchFamily="34" charset="0"/>
                        <a:cs typeface="Segoe UI" panose="020B0502040204020203" pitchFamily="34" charset="0"/>
                      </a:endParaRPr>
                    </a:p>
                  </a:txBody>
                  <a:tcPr anchor="ctr">
                    <a:lnL w="6350" cap="flat" cmpd="sng" algn="ctr">
                      <a:solidFill>
                        <a:schemeClr val="accent6">
                          <a:lumMod val="60000"/>
                          <a:lumOff val="40000"/>
                        </a:schemeClr>
                      </a:solidFill>
                      <a:prstDash val="solid"/>
                      <a:round/>
                      <a:headEnd type="none" w="med" len="med"/>
                      <a:tailEnd type="none" w="med" len="med"/>
                    </a:lnL>
                    <a:lnR w="6350" cap="flat" cmpd="sng" algn="ctr">
                      <a:solidFill>
                        <a:schemeClr val="accent6">
                          <a:lumMod val="60000"/>
                          <a:lumOff val="40000"/>
                        </a:schemeClr>
                      </a:solidFill>
                      <a:prstDash val="solid"/>
                      <a:round/>
                      <a:headEnd type="none" w="med" len="med"/>
                      <a:tailEnd type="none" w="med" len="med"/>
                    </a:lnR>
                    <a:lnT w="6350" cap="flat" cmpd="sng" algn="ctr">
                      <a:solidFill>
                        <a:schemeClr val="accent6">
                          <a:lumMod val="60000"/>
                          <a:lumOff val="40000"/>
                        </a:schemeClr>
                      </a:solidFill>
                      <a:prstDash val="solid"/>
                      <a:round/>
                      <a:headEnd type="none" w="med" len="med"/>
                      <a:tailEnd type="none" w="med" len="med"/>
                    </a:lnT>
                    <a:lnB w="635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706233206"/>
                  </a:ext>
                </a:extLst>
              </a:tr>
              <a:tr h="562804">
                <a:tc>
                  <a:txBody>
                    <a:bodyPr/>
                    <a:lstStyle/>
                    <a:p>
                      <a:r>
                        <a:rPr lang="en-US" sz="1200"/>
                        <a:t>Available across Microsoft 365</a:t>
                      </a:r>
                    </a:p>
                  </a:txBody>
                  <a:tcPr anchor="ctr">
                    <a:lnL w="6350" cap="flat" cmpd="sng" algn="ctr">
                      <a:solidFill>
                        <a:schemeClr val="accent6">
                          <a:lumMod val="60000"/>
                          <a:lumOff val="40000"/>
                        </a:schemeClr>
                      </a:solidFill>
                      <a:prstDash val="solid"/>
                      <a:round/>
                      <a:headEnd type="none" w="med" len="med"/>
                      <a:tailEnd type="none" w="med" len="med"/>
                    </a:lnL>
                    <a:lnR w="6350" cap="flat" cmpd="sng" algn="ctr">
                      <a:solidFill>
                        <a:schemeClr val="accent6">
                          <a:lumMod val="60000"/>
                          <a:lumOff val="40000"/>
                        </a:schemeClr>
                      </a:solidFill>
                      <a:prstDash val="solid"/>
                      <a:round/>
                      <a:headEnd type="none" w="med" len="med"/>
                      <a:tailEnd type="none" w="med" len="med"/>
                    </a:lnR>
                    <a:lnT w="6350" cap="flat" cmpd="sng" algn="ctr">
                      <a:solidFill>
                        <a:schemeClr val="accent6">
                          <a:lumMod val="60000"/>
                          <a:lumOff val="40000"/>
                        </a:schemeClr>
                      </a:solidFill>
                      <a:prstDash val="solid"/>
                      <a:round/>
                      <a:headEnd type="none" w="med" len="med"/>
                      <a:tailEnd type="none" w="med" len="med"/>
                    </a:lnT>
                    <a:lnB w="6350" cap="flat" cmpd="sng" algn="ctr">
                      <a:solidFill>
                        <a:schemeClr val="accent6">
                          <a:lumMod val="60000"/>
                          <a:lumOff val="40000"/>
                        </a:schemeClr>
                      </a:solidFill>
                      <a:prstDash val="solid"/>
                      <a:round/>
                      <a:headEnd type="none" w="med" len="med"/>
                      <a:tailEnd type="none" w="med" len="med"/>
                    </a:lnB>
                  </a:tcPr>
                </a:tc>
                <a:tc>
                  <a:txBody>
                    <a:bodyPr/>
                    <a:lstStyle/>
                    <a:p>
                      <a:pPr algn="ctr"/>
                      <a:r>
                        <a:rPr lang="nn-NO" sz="1050" dirty="0"/>
                        <a:t>Copilot for Microsoft 365</a:t>
                      </a:r>
                      <a:r>
                        <a:rPr lang="en-US" sz="1050" dirty="0"/>
                        <a:t>,</a:t>
                      </a:r>
                    </a:p>
                    <a:p>
                      <a:pPr algn="ctr"/>
                      <a:r>
                        <a:rPr lang="en-US" sz="1050" dirty="0"/>
                        <a:t>Teams, Outlook, Office</a:t>
                      </a:r>
                      <a:endParaRPr lang="en-US" sz="1050" dirty="0">
                        <a:latin typeface="Segoe UI" panose="020B0502040204020203" pitchFamily="34" charset="0"/>
                        <a:cs typeface="Segoe UI" panose="020B0502040204020203" pitchFamily="34" charset="0"/>
                      </a:endParaRPr>
                    </a:p>
                  </a:txBody>
                  <a:tcPr anchor="ctr">
                    <a:lnL w="6350" cap="flat" cmpd="sng" algn="ctr">
                      <a:solidFill>
                        <a:schemeClr val="accent6">
                          <a:lumMod val="60000"/>
                          <a:lumOff val="40000"/>
                        </a:schemeClr>
                      </a:solidFill>
                      <a:prstDash val="solid"/>
                      <a:round/>
                      <a:headEnd type="none" w="med" len="med"/>
                      <a:tailEnd type="none" w="med" len="med"/>
                    </a:lnL>
                    <a:lnR w="6350" cap="flat" cmpd="sng" algn="ctr">
                      <a:solidFill>
                        <a:schemeClr val="accent6">
                          <a:lumMod val="60000"/>
                          <a:lumOff val="40000"/>
                        </a:schemeClr>
                      </a:solidFill>
                      <a:prstDash val="solid"/>
                      <a:round/>
                      <a:headEnd type="none" w="med" len="med"/>
                      <a:tailEnd type="none" w="med" len="med"/>
                    </a:lnR>
                    <a:lnT w="6350" cap="flat" cmpd="sng" algn="ctr">
                      <a:solidFill>
                        <a:schemeClr val="accent6">
                          <a:lumMod val="60000"/>
                          <a:lumOff val="40000"/>
                        </a:schemeClr>
                      </a:solidFill>
                      <a:prstDash val="solid"/>
                      <a:round/>
                      <a:headEnd type="none" w="med" len="med"/>
                      <a:tailEnd type="none" w="med" len="med"/>
                    </a:lnT>
                    <a:lnB w="635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901041283"/>
                  </a:ext>
                </a:extLst>
              </a:tr>
            </a:tbl>
          </a:graphicData>
        </a:graphic>
      </p:graphicFrame>
      <p:grpSp>
        <p:nvGrpSpPr>
          <p:cNvPr id="12" name="Group 11">
            <a:extLst>
              <a:ext uri="{FF2B5EF4-FFF2-40B4-BE49-F238E27FC236}">
                <a16:creationId xmlns:a16="http://schemas.microsoft.com/office/drawing/2014/main" id="{4DEDE805-5E40-A62C-9024-2EE67DFD6792}"/>
              </a:ext>
            </a:extLst>
          </p:cNvPr>
          <p:cNvGrpSpPr/>
          <p:nvPr/>
        </p:nvGrpSpPr>
        <p:grpSpPr>
          <a:xfrm>
            <a:off x="1069789" y="2053431"/>
            <a:ext cx="3200400" cy="3200400"/>
            <a:chOff x="3954894" y="1891306"/>
            <a:chExt cx="3200400" cy="3200400"/>
          </a:xfrm>
        </p:grpSpPr>
        <p:sp>
          <p:nvSpPr>
            <p:cNvPr id="13" name="Rectangle 12">
              <a:extLst>
                <a:ext uri="{FF2B5EF4-FFF2-40B4-BE49-F238E27FC236}">
                  <a16:creationId xmlns:a16="http://schemas.microsoft.com/office/drawing/2014/main" id="{6BC4D410-8B9C-B84E-0695-93777EF244B9}"/>
                </a:ext>
              </a:extLst>
            </p:cNvPr>
            <p:cNvSpPr/>
            <p:nvPr/>
          </p:nvSpPr>
          <p:spPr bwMode="auto">
            <a:xfrm>
              <a:off x="3954894" y="1891306"/>
              <a:ext cx="3200400" cy="3200400"/>
            </a:xfrm>
            <a:custGeom>
              <a:avLst/>
              <a:gdLst>
                <a:gd name="connsiteX0" fmla="*/ 0 w 3200400"/>
                <a:gd name="connsiteY0" fmla="*/ 0 h 3200400"/>
                <a:gd name="connsiteX1" fmla="*/ 544068 w 3200400"/>
                <a:gd name="connsiteY1" fmla="*/ 0 h 3200400"/>
                <a:gd name="connsiteX2" fmla="*/ 1120140 w 3200400"/>
                <a:gd name="connsiteY2" fmla="*/ 0 h 3200400"/>
                <a:gd name="connsiteX3" fmla="*/ 1824228 w 3200400"/>
                <a:gd name="connsiteY3" fmla="*/ 0 h 3200400"/>
                <a:gd name="connsiteX4" fmla="*/ 2368296 w 3200400"/>
                <a:gd name="connsiteY4" fmla="*/ 0 h 3200400"/>
                <a:gd name="connsiteX5" fmla="*/ 3200400 w 3200400"/>
                <a:gd name="connsiteY5" fmla="*/ 0 h 3200400"/>
                <a:gd name="connsiteX6" fmla="*/ 3200400 w 3200400"/>
                <a:gd name="connsiteY6" fmla="*/ 672084 h 3200400"/>
                <a:gd name="connsiteX7" fmla="*/ 3200400 w 3200400"/>
                <a:gd name="connsiteY7" fmla="*/ 1280160 h 3200400"/>
                <a:gd name="connsiteX8" fmla="*/ 3200400 w 3200400"/>
                <a:gd name="connsiteY8" fmla="*/ 1856232 h 3200400"/>
                <a:gd name="connsiteX9" fmla="*/ 3200400 w 3200400"/>
                <a:gd name="connsiteY9" fmla="*/ 2432304 h 3200400"/>
                <a:gd name="connsiteX10" fmla="*/ 3200400 w 3200400"/>
                <a:gd name="connsiteY10" fmla="*/ 3200400 h 3200400"/>
                <a:gd name="connsiteX11" fmla="*/ 2528316 w 3200400"/>
                <a:gd name="connsiteY11" fmla="*/ 3200400 h 3200400"/>
                <a:gd name="connsiteX12" fmla="*/ 1920240 w 3200400"/>
                <a:gd name="connsiteY12" fmla="*/ 3200400 h 3200400"/>
                <a:gd name="connsiteX13" fmla="*/ 1280160 w 3200400"/>
                <a:gd name="connsiteY13" fmla="*/ 3200400 h 3200400"/>
                <a:gd name="connsiteX14" fmla="*/ 704088 w 3200400"/>
                <a:gd name="connsiteY14" fmla="*/ 3200400 h 3200400"/>
                <a:gd name="connsiteX15" fmla="*/ 0 w 3200400"/>
                <a:gd name="connsiteY15" fmla="*/ 3200400 h 3200400"/>
                <a:gd name="connsiteX16" fmla="*/ 0 w 3200400"/>
                <a:gd name="connsiteY16" fmla="*/ 2592324 h 3200400"/>
                <a:gd name="connsiteX17" fmla="*/ 0 w 3200400"/>
                <a:gd name="connsiteY17" fmla="*/ 1888236 h 3200400"/>
                <a:gd name="connsiteX18" fmla="*/ 0 w 3200400"/>
                <a:gd name="connsiteY18" fmla="*/ 1216152 h 3200400"/>
                <a:gd name="connsiteX19" fmla="*/ 0 w 3200400"/>
                <a:gd name="connsiteY19" fmla="*/ 608076 h 3200400"/>
                <a:gd name="connsiteX20" fmla="*/ 0 w 3200400"/>
                <a:gd name="connsiteY20"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00400" h="3200400" fill="none" extrusionOk="0">
                  <a:moveTo>
                    <a:pt x="0" y="0"/>
                  </a:moveTo>
                  <a:cubicBezTo>
                    <a:pt x="246201" y="-18432"/>
                    <a:pt x="374842" y="-23568"/>
                    <a:pt x="544068" y="0"/>
                  </a:cubicBezTo>
                  <a:cubicBezTo>
                    <a:pt x="713294" y="23568"/>
                    <a:pt x="989688" y="22119"/>
                    <a:pt x="1120140" y="0"/>
                  </a:cubicBezTo>
                  <a:cubicBezTo>
                    <a:pt x="1250592" y="-22119"/>
                    <a:pt x="1605924" y="34452"/>
                    <a:pt x="1824228" y="0"/>
                  </a:cubicBezTo>
                  <a:cubicBezTo>
                    <a:pt x="2042532" y="-34452"/>
                    <a:pt x="2233189" y="22569"/>
                    <a:pt x="2368296" y="0"/>
                  </a:cubicBezTo>
                  <a:cubicBezTo>
                    <a:pt x="2503403" y="-22569"/>
                    <a:pt x="3032754" y="35444"/>
                    <a:pt x="3200400" y="0"/>
                  </a:cubicBezTo>
                  <a:cubicBezTo>
                    <a:pt x="3221103" y="186116"/>
                    <a:pt x="3181504" y="372898"/>
                    <a:pt x="3200400" y="672084"/>
                  </a:cubicBezTo>
                  <a:cubicBezTo>
                    <a:pt x="3219296" y="971270"/>
                    <a:pt x="3211285" y="994135"/>
                    <a:pt x="3200400" y="1280160"/>
                  </a:cubicBezTo>
                  <a:cubicBezTo>
                    <a:pt x="3189515" y="1566185"/>
                    <a:pt x="3202088" y="1634833"/>
                    <a:pt x="3200400" y="1856232"/>
                  </a:cubicBezTo>
                  <a:cubicBezTo>
                    <a:pt x="3198712" y="2077631"/>
                    <a:pt x="3221346" y="2277745"/>
                    <a:pt x="3200400" y="2432304"/>
                  </a:cubicBezTo>
                  <a:cubicBezTo>
                    <a:pt x="3179454" y="2586863"/>
                    <a:pt x="3201942" y="2944066"/>
                    <a:pt x="3200400" y="3200400"/>
                  </a:cubicBezTo>
                  <a:cubicBezTo>
                    <a:pt x="2929072" y="3183964"/>
                    <a:pt x="2792296" y="3230383"/>
                    <a:pt x="2528316" y="3200400"/>
                  </a:cubicBezTo>
                  <a:cubicBezTo>
                    <a:pt x="2264336" y="3170417"/>
                    <a:pt x="2223710" y="3222396"/>
                    <a:pt x="1920240" y="3200400"/>
                  </a:cubicBezTo>
                  <a:cubicBezTo>
                    <a:pt x="1616770" y="3178404"/>
                    <a:pt x="1433113" y="3223321"/>
                    <a:pt x="1280160" y="3200400"/>
                  </a:cubicBezTo>
                  <a:cubicBezTo>
                    <a:pt x="1127207" y="3177479"/>
                    <a:pt x="947690" y="3192890"/>
                    <a:pt x="704088" y="3200400"/>
                  </a:cubicBezTo>
                  <a:cubicBezTo>
                    <a:pt x="460486" y="3207910"/>
                    <a:pt x="275815" y="3222719"/>
                    <a:pt x="0" y="3200400"/>
                  </a:cubicBezTo>
                  <a:cubicBezTo>
                    <a:pt x="-4813" y="2927194"/>
                    <a:pt x="7724" y="2753634"/>
                    <a:pt x="0" y="2592324"/>
                  </a:cubicBezTo>
                  <a:cubicBezTo>
                    <a:pt x="-7724" y="2431014"/>
                    <a:pt x="30352" y="2115994"/>
                    <a:pt x="0" y="1888236"/>
                  </a:cubicBezTo>
                  <a:cubicBezTo>
                    <a:pt x="-30352" y="1660478"/>
                    <a:pt x="-24564" y="1380718"/>
                    <a:pt x="0" y="1216152"/>
                  </a:cubicBezTo>
                  <a:cubicBezTo>
                    <a:pt x="24564" y="1051586"/>
                    <a:pt x="-11513" y="897502"/>
                    <a:pt x="0" y="608076"/>
                  </a:cubicBezTo>
                  <a:cubicBezTo>
                    <a:pt x="11513" y="318650"/>
                    <a:pt x="21398" y="215483"/>
                    <a:pt x="0" y="0"/>
                  </a:cubicBezTo>
                  <a:close/>
                </a:path>
                <a:path w="3200400" h="3200400" stroke="0" extrusionOk="0">
                  <a:moveTo>
                    <a:pt x="0" y="0"/>
                  </a:moveTo>
                  <a:cubicBezTo>
                    <a:pt x="217674" y="-15156"/>
                    <a:pt x="376747" y="-13387"/>
                    <a:pt x="544068" y="0"/>
                  </a:cubicBezTo>
                  <a:cubicBezTo>
                    <a:pt x="711389" y="13387"/>
                    <a:pt x="875715" y="12131"/>
                    <a:pt x="1152144" y="0"/>
                  </a:cubicBezTo>
                  <a:cubicBezTo>
                    <a:pt x="1428573" y="-12131"/>
                    <a:pt x="1651114" y="-14505"/>
                    <a:pt x="1824228" y="0"/>
                  </a:cubicBezTo>
                  <a:cubicBezTo>
                    <a:pt x="1997342" y="14505"/>
                    <a:pt x="2168712" y="-26764"/>
                    <a:pt x="2464308" y="0"/>
                  </a:cubicBezTo>
                  <a:cubicBezTo>
                    <a:pt x="2759904" y="26764"/>
                    <a:pt x="2948214" y="-32706"/>
                    <a:pt x="3200400" y="0"/>
                  </a:cubicBezTo>
                  <a:cubicBezTo>
                    <a:pt x="3218926" y="232111"/>
                    <a:pt x="3221949" y="299616"/>
                    <a:pt x="3200400" y="544068"/>
                  </a:cubicBezTo>
                  <a:cubicBezTo>
                    <a:pt x="3178851" y="788520"/>
                    <a:pt x="3197134" y="960289"/>
                    <a:pt x="3200400" y="1184148"/>
                  </a:cubicBezTo>
                  <a:cubicBezTo>
                    <a:pt x="3203666" y="1408007"/>
                    <a:pt x="3215572" y="1630925"/>
                    <a:pt x="3200400" y="1760220"/>
                  </a:cubicBezTo>
                  <a:cubicBezTo>
                    <a:pt x="3185228" y="1889515"/>
                    <a:pt x="3174217" y="2038301"/>
                    <a:pt x="3200400" y="2304288"/>
                  </a:cubicBezTo>
                  <a:cubicBezTo>
                    <a:pt x="3226583" y="2570275"/>
                    <a:pt x="3220393" y="2830893"/>
                    <a:pt x="3200400" y="3200400"/>
                  </a:cubicBezTo>
                  <a:cubicBezTo>
                    <a:pt x="2994831" y="3174284"/>
                    <a:pt x="2746702" y="3196238"/>
                    <a:pt x="2624328" y="3200400"/>
                  </a:cubicBezTo>
                  <a:cubicBezTo>
                    <a:pt x="2501954" y="3204562"/>
                    <a:pt x="2258009" y="3198315"/>
                    <a:pt x="1984248" y="3200400"/>
                  </a:cubicBezTo>
                  <a:cubicBezTo>
                    <a:pt x="1710487" y="3202485"/>
                    <a:pt x="1614591" y="3225134"/>
                    <a:pt x="1344168" y="3200400"/>
                  </a:cubicBezTo>
                  <a:cubicBezTo>
                    <a:pt x="1073745" y="3175666"/>
                    <a:pt x="1035533" y="3177808"/>
                    <a:pt x="768096" y="3200400"/>
                  </a:cubicBezTo>
                  <a:cubicBezTo>
                    <a:pt x="500659" y="3222992"/>
                    <a:pt x="210095" y="3172043"/>
                    <a:pt x="0" y="3200400"/>
                  </a:cubicBezTo>
                  <a:cubicBezTo>
                    <a:pt x="14608" y="3074414"/>
                    <a:pt x="-17039" y="2896974"/>
                    <a:pt x="0" y="2624328"/>
                  </a:cubicBezTo>
                  <a:cubicBezTo>
                    <a:pt x="17039" y="2351682"/>
                    <a:pt x="2846" y="2255858"/>
                    <a:pt x="0" y="2048256"/>
                  </a:cubicBezTo>
                  <a:cubicBezTo>
                    <a:pt x="-2846" y="1840654"/>
                    <a:pt x="-19679" y="1568363"/>
                    <a:pt x="0" y="1376172"/>
                  </a:cubicBezTo>
                  <a:cubicBezTo>
                    <a:pt x="19679" y="1183981"/>
                    <a:pt x="16642" y="975900"/>
                    <a:pt x="0" y="832104"/>
                  </a:cubicBezTo>
                  <a:cubicBezTo>
                    <a:pt x="-16642" y="688308"/>
                    <a:pt x="27037" y="288390"/>
                    <a:pt x="0" y="0"/>
                  </a:cubicBezTo>
                  <a:close/>
                </a:path>
              </a:pathLst>
            </a:custGeom>
            <a:solidFill>
              <a:srgbClr val="4CBCEE"/>
            </a:solidFill>
            <a:ln w="38100">
              <a:solidFill>
                <a:schemeClr val="bg1"/>
              </a:solidFill>
              <a:headEnd type="none" w="med" len="med"/>
              <a:tailEnd type="none" w="med" len="med"/>
              <a:extLst>
                <a:ext uri="{C807C97D-BFC1-408E-A445-0C87EB9F89A2}">
                  <ask:lineSketchStyleProps xmlns:ask="http://schemas.microsoft.com/office/drawing/2018/sketchyshapes" sd="3272548783">
                    <a:prstGeom prst="rect">
                      <a:avLst/>
                    </a:prstGeom>
                    <ask:type>
                      <ask:lineSketchFreehan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4" name="Text Placeholder 1">
              <a:extLst>
                <a:ext uri="{FF2B5EF4-FFF2-40B4-BE49-F238E27FC236}">
                  <a16:creationId xmlns:a16="http://schemas.microsoft.com/office/drawing/2014/main" id="{635CBDF1-EAB4-4853-9EEA-05FFFC9FBBF7}"/>
                </a:ext>
              </a:extLst>
            </p:cNvPr>
            <p:cNvSpPr txBox="1">
              <a:spLocks/>
            </p:cNvSpPr>
            <p:nvPr/>
          </p:nvSpPr>
          <p:spPr>
            <a:xfrm>
              <a:off x="4604211" y="2014769"/>
              <a:ext cx="1901766" cy="553998"/>
            </a:xfrm>
            <a:custGeom>
              <a:avLst/>
              <a:gdLst>
                <a:gd name="connsiteX0" fmla="*/ 0 w 1901766"/>
                <a:gd name="connsiteY0" fmla="*/ 0 h 553998"/>
                <a:gd name="connsiteX1" fmla="*/ 633922 w 1901766"/>
                <a:gd name="connsiteY1" fmla="*/ 0 h 553998"/>
                <a:gd name="connsiteX2" fmla="*/ 1248826 w 1901766"/>
                <a:gd name="connsiteY2" fmla="*/ 0 h 553998"/>
                <a:gd name="connsiteX3" fmla="*/ 1901766 w 1901766"/>
                <a:gd name="connsiteY3" fmla="*/ 0 h 553998"/>
                <a:gd name="connsiteX4" fmla="*/ 1901766 w 1901766"/>
                <a:gd name="connsiteY4" fmla="*/ 553998 h 553998"/>
                <a:gd name="connsiteX5" fmla="*/ 1286862 w 1901766"/>
                <a:gd name="connsiteY5" fmla="*/ 553998 h 553998"/>
                <a:gd name="connsiteX6" fmla="*/ 614904 w 1901766"/>
                <a:gd name="connsiteY6" fmla="*/ 553998 h 553998"/>
                <a:gd name="connsiteX7" fmla="*/ 0 w 1901766"/>
                <a:gd name="connsiteY7" fmla="*/ 553998 h 553998"/>
                <a:gd name="connsiteX8" fmla="*/ 0 w 1901766"/>
                <a:gd name="connsiteY8" fmla="*/ 0 h 55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1766" h="553998" fill="none" extrusionOk="0">
                  <a:moveTo>
                    <a:pt x="0" y="0"/>
                  </a:moveTo>
                  <a:cubicBezTo>
                    <a:pt x="161841" y="-24552"/>
                    <a:pt x="336604" y="9310"/>
                    <a:pt x="633922" y="0"/>
                  </a:cubicBezTo>
                  <a:cubicBezTo>
                    <a:pt x="931240" y="-9310"/>
                    <a:pt x="960894" y="-13879"/>
                    <a:pt x="1248826" y="0"/>
                  </a:cubicBezTo>
                  <a:cubicBezTo>
                    <a:pt x="1536758" y="13879"/>
                    <a:pt x="1755642" y="-26896"/>
                    <a:pt x="1901766" y="0"/>
                  </a:cubicBezTo>
                  <a:cubicBezTo>
                    <a:pt x="1908116" y="230148"/>
                    <a:pt x="1875488" y="425529"/>
                    <a:pt x="1901766" y="553998"/>
                  </a:cubicBezTo>
                  <a:cubicBezTo>
                    <a:pt x="1684911" y="580654"/>
                    <a:pt x="1465599" y="528952"/>
                    <a:pt x="1286862" y="553998"/>
                  </a:cubicBezTo>
                  <a:cubicBezTo>
                    <a:pt x="1108125" y="579044"/>
                    <a:pt x="940460" y="568702"/>
                    <a:pt x="614904" y="553998"/>
                  </a:cubicBezTo>
                  <a:cubicBezTo>
                    <a:pt x="289348" y="539294"/>
                    <a:pt x="153425" y="562078"/>
                    <a:pt x="0" y="553998"/>
                  </a:cubicBezTo>
                  <a:cubicBezTo>
                    <a:pt x="18033" y="349021"/>
                    <a:pt x="-7052" y="112810"/>
                    <a:pt x="0" y="0"/>
                  </a:cubicBezTo>
                  <a:close/>
                </a:path>
                <a:path w="1901766" h="553998" stroke="0" extrusionOk="0">
                  <a:moveTo>
                    <a:pt x="0" y="0"/>
                  </a:moveTo>
                  <a:cubicBezTo>
                    <a:pt x="124999" y="13136"/>
                    <a:pt x="356358" y="21172"/>
                    <a:pt x="614904" y="0"/>
                  </a:cubicBezTo>
                  <a:cubicBezTo>
                    <a:pt x="873450" y="-21172"/>
                    <a:pt x="985116" y="-30527"/>
                    <a:pt x="1267844" y="0"/>
                  </a:cubicBezTo>
                  <a:cubicBezTo>
                    <a:pt x="1550572" y="30527"/>
                    <a:pt x="1589840" y="10656"/>
                    <a:pt x="1901766" y="0"/>
                  </a:cubicBezTo>
                  <a:cubicBezTo>
                    <a:pt x="1895927" y="146336"/>
                    <a:pt x="1903933" y="326784"/>
                    <a:pt x="1901766" y="553998"/>
                  </a:cubicBezTo>
                  <a:cubicBezTo>
                    <a:pt x="1644010" y="552854"/>
                    <a:pt x="1520320" y="553211"/>
                    <a:pt x="1324897" y="553998"/>
                  </a:cubicBezTo>
                  <a:cubicBezTo>
                    <a:pt x="1129474" y="554785"/>
                    <a:pt x="972047" y="578743"/>
                    <a:pt x="709993" y="553998"/>
                  </a:cubicBezTo>
                  <a:cubicBezTo>
                    <a:pt x="447939" y="529253"/>
                    <a:pt x="199947" y="587899"/>
                    <a:pt x="0" y="553998"/>
                  </a:cubicBezTo>
                  <a:cubicBezTo>
                    <a:pt x="-6638" y="298835"/>
                    <a:pt x="-3536" y="194766"/>
                    <a:pt x="0" y="0"/>
                  </a:cubicBezTo>
                  <a:close/>
                </a:path>
              </a:pathLst>
            </a:custGeom>
            <a:ln>
              <a:noFill/>
              <a:extLst>
                <a:ext uri="{C807C97D-BFC1-408E-A445-0C87EB9F89A2}">
                  <ask:lineSketchStyleProps xmlns:ask="http://schemas.microsoft.com/office/drawing/2018/sketchyshapes" sd="4186537309">
                    <a:prstGeom prst="rect">
                      <a:avLst/>
                    </a:prstGeom>
                    <ask:type>
                      <ask:lineSketchFreehand/>
                    </ask:type>
                  </ask:lineSketchStyleProps>
                </a:ext>
              </a:extLst>
            </a:ln>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nn-NO" sz="1200" b="0"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Copilot for Microsoft 365</a:t>
              </a:r>
              <a:r>
                <a:rPr kumimoji="0" lang="en-US" sz="1200" b="0"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 Extensibility</a:t>
              </a:r>
              <a:endParaRPr kumimoji="0" lang="en-US" sz="14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endParaRPr>
            </a:p>
          </p:txBody>
        </p:sp>
      </p:grpSp>
      <p:cxnSp>
        <p:nvCxnSpPr>
          <p:cNvPr id="15" name="Straight Arrow Connector 14">
            <a:extLst>
              <a:ext uri="{FF2B5EF4-FFF2-40B4-BE49-F238E27FC236}">
                <a16:creationId xmlns:a16="http://schemas.microsoft.com/office/drawing/2014/main" id="{302A6663-7534-E3AD-ADE3-54D01AC90C2D}"/>
              </a:ext>
            </a:extLst>
          </p:cNvPr>
          <p:cNvCxnSpPr/>
          <p:nvPr/>
        </p:nvCxnSpPr>
        <p:spPr>
          <a:xfrm flipV="1">
            <a:off x="1025447" y="1707563"/>
            <a:ext cx="0" cy="3566160"/>
          </a:xfrm>
          <a:prstGeom prst="straightConnector1">
            <a:avLst/>
          </a:prstGeom>
          <a:ln w="19050">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8004E65A-E20D-6BC7-AA9B-994E2F9606C8}"/>
              </a:ext>
            </a:extLst>
          </p:cNvPr>
          <p:cNvGrpSpPr/>
          <p:nvPr/>
        </p:nvGrpSpPr>
        <p:grpSpPr>
          <a:xfrm>
            <a:off x="1078935" y="3605745"/>
            <a:ext cx="1645920" cy="1645920"/>
            <a:chOff x="3957555" y="3448875"/>
            <a:chExt cx="1645920" cy="1645920"/>
          </a:xfrm>
        </p:grpSpPr>
        <p:sp>
          <p:nvSpPr>
            <p:cNvPr id="17" name="Rectangle 16">
              <a:extLst>
                <a:ext uri="{FF2B5EF4-FFF2-40B4-BE49-F238E27FC236}">
                  <a16:creationId xmlns:a16="http://schemas.microsoft.com/office/drawing/2014/main" id="{1223F463-5E53-E256-6FD0-B5C619174472}"/>
                </a:ext>
              </a:extLst>
            </p:cNvPr>
            <p:cNvSpPr/>
            <p:nvPr/>
          </p:nvSpPr>
          <p:spPr bwMode="auto">
            <a:xfrm>
              <a:off x="3957555" y="3448875"/>
              <a:ext cx="1645920" cy="1645920"/>
            </a:xfrm>
            <a:custGeom>
              <a:avLst/>
              <a:gdLst>
                <a:gd name="connsiteX0" fmla="*/ 0 w 1645920"/>
                <a:gd name="connsiteY0" fmla="*/ 0 h 1645920"/>
                <a:gd name="connsiteX1" fmla="*/ 532181 w 1645920"/>
                <a:gd name="connsiteY1" fmla="*/ 0 h 1645920"/>
                <a:gd name="connsiteX2" fmla="*/ 1064362 w 1645920"/>
                <a:gd name="connsiteY2" fmla="*/ 0 h 1645920"/>
                <a:gd name="connsiteX3" fmla="*/ 1645920 w 1645920"/>
                <a:gd name="connsiteY3" fmla="*/ 0 h 1645920"/>
                <a:gd name="connsiteX4" fmla="*/ 1645920 w 1645920"/>
                <a:gd name="connsiteY4" fmla="*/ 548640 h 1645920"/>
                <a:gd name="connsiteX5" fmla="*/ 1645920 w 1645920"/>
                <a:gd name="connsiteY5" fmla="*/ 1080821 h 1645920"/>
                <a:gd name="connsiteX6" fmla="*/ 1645920 w 1645920"/>
                <a:gd name="connsiteY6" fmla="*/ 1645920 h 1645920"/>
                <a:gd name="connsiteX7" fmla="*/ 1113739 w 1645920"/>
                <a:gd name="connsiteY7" fmla="*/ 1645920 h 1645920"/>
                <a:gd name="connsiteX8" fmla="*/ 532181 w 1645920"/>
                <a:gd name="connsiteY8" fmla="*/ 1645920 h 1645920"/>
                <a:gd name="connsiteX9" fmla="*/ 0 w 1645920"/>
                <a:gd name="connsiteY9" fmla="*/ 1645920 h 1645920"/>
                <a:gd name="connsiteX10" fmla="*/ 0 w 1645920"/>
                <a:gd name="connsiteY10" fmla="*/ 1080821 h 1645920"/>
                <a:gd name="connsiteX11" fmla="*/ 0 w 1645920"/>
                <a:gd name="connsiteY11" fmla="*/ 548640 h 1645920"/>
                <a:gd name="connsiteX12" fmla="*/ 0 w 1645920"/>
                <a:gd name="connsiteY12" fmla="*/ 0 h 1645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45920" h="1645920" fill="none" extrusionOk="0">
                  <a:moveTo>
                    <a:pt x="0" y="0"/>
                  </a:moveTo>
                  <a:cubicBezTo>
                    <a:pt x="140070" y="11265"/>
                    <a:pt x="278277" y="-20932"/>
                    <a:pt x="532181" y="0"/>
                  </a:cubicBezTo>
                  <a:cubicBezTo>
                    <a:pt x="786085" y="20932"/>
                    <a:pt x="900628" y="4649"/>
                    <a:pt x="1064362" y="0"/>
                  </a:cubicBezTo>
                  <a:cubicBezTo>
                    <a:pt x="1228096" y="-4649"/>
                    <a:pt x="1367889" y="26476"/>
                    <a:pt x="1645920" y="0"/>
                  </a:cubicBezTo>
                  <a:cubicBezTo>
                    <a:pt x="1622417" y="168445"/>
                    <a:pt x="1622403" y="361256"/>
                    <a:pt x="1645920" y="548640"/>
                  </a:cubicBezTo>
                  <a:cubicBezTo>
                    <a:pt x="1669437" y="736024"/>
                    <a:pt x="1649646" y="850843"/>
                    <a:pt x="1645920" y="1080821"/>
                  </a:cubicBezTo>
                  <a:cubicBezTo>
                    <a:pt x="1642194" y="1310799"/>
                    <a:pt x="1672594" y="1388250"/>
                    <a:pt x="1645920" y="1645920"/>
                  </a:cubicBezTo>
                  <a:cubicBezTo>
                    <a:pt x="1388964" y="1667227"/>
                    <a:pt x="1349600" y="1622779"/>
                    <a:pt x="1113739" y="1645920"/>
                  </a:cubicBezTo>
                  <a:cubicBezTo>
                    <a:pt x="877878" y="1669061"/>
                    <a:pt x="688518" y="1662746"/>
                    <a:pt x="532181" y="1645920"/>
                  </a:cubicBezTo>
                  <a:cubicBezTo>
                    <a:pt x="375844" y="1629094"/>
                    <a:pt x="224376" y="1627679"/>
                    <a:pt x="0" y="1645920"/>
                  </a:cubicBezTo>
                  <a:cubicBezTo>
                    <a:pt x="-10576" y="1389650"/>
                    <a:pt x="-21074" y="1239045"/>
                    <a:pt x="0" y="1080821"/>
                  </a:cubicBezTo>
                  <a:cubicBezTo>
                    <a:pt x="21074" y="922597"/>
                    <a:pt x="-21760" y="674408"/>
                    <a:pt x="0" y="548640"/>
                  </a:cubicBezTo>
                  <a:cubicBezTo>
                    <a:pt x="21760" y="422872"/>
                    <a:pt x="3955" y="262963"/>
                    <a:pt x="0" y="0"/>
                  </a:cubicBezTo>
                  <a:close/>
                </a:path>
                <a:path w="1645920" h="1645920" stroke="0" extrusionOk="0">
                  <a:moveTo>
                    <a:pt x="0" y="0"/>
                  </a:moveTo>
                  <a:cubicBezTo>
                    <a:pt x="132842" y="-21908"/>
                    <a:pt x="392290" y="1581"/>
                    <a:pt x="532181" y="0"/>
                  </a:cubicBezTo>
                  <a:cubicBezTo>
                    <a:pt x="672072" y="-1581"/>
                    <a:pt x="864754" y="14325"/>
                    <a:pt x="1097280" y="0"/>
                  </a:cubicBezTo>
                  <a:cubicBezTo>
                    <a:pt x="1329806" y="-14325"/>
                    <a:pt x="1510649" y="14683"/>
                    <a:pt x="1645920" y="0"/>
                  </a:cubicBezTo>
                  <a:cubicBezTo>
                    <a:pt x="1648781" y="140923"/>
                    <a:pt x="1634427" y="381405"/>
                    <a:pt x="1645920" y="532181"/>
                  </a:cubicBezTo>
                  <a:cubicBezTo>
                    <a:pt x="1657413" y="682957"/>
                    <a:pt x="1636799" y="922858"/>
                    <a:pt x="1645920" y="1097280"/>
                  </a:cubicBezTo>
                  <a:cubicBezTo>
                    <a:pt x="1655041" y="1271702"/>
                    <a:pt x="1636079" y="1381829"/>
                    <a:pt x="1645920" y="1645920"/>
                  </a:cubicBezTo>
                  <a:cubicBezTo>
                    <a:pt x="1515154" y="1639019"/>
                    <a:pt x="1255528" y="1633257"/>
                    <a:pt x="1146658" y="1645920"/>
                  </a:cubicBezTo>
                  <a:cubicBezTo>
                    <a:pt x="1037788" y="1658583"/>
                    <a:pt x="764415" y="1636539"/>
                    <a:pt x="565099" y="1645920"/>
                  </a:cubicBezTo>
                  <a:cubicBezTo>
                    <a:pt x="365783" y="1655301"/>
                    <a:pt x="159878" y="1628493"/>
                    <a:pt x="0" y="1645920"/>
                  </a:cubicBezTo>
                  <a:cubicBezTo>
                    <a:pt x="6167" y="1483195"/>
                    <a:pt x="22558" y="1246700"/>
                    <a:pt x="0" y="1130198"/>
                  </a:cubicBezTo>
                  <a:cubicBezTo>
                    <a:pt x="-22558" y="1013696"/>
                    <a:pt x="13542" y="761089"/>
                    <a:pt x="0" y="581558"/>
                  </a:cubicBezTo>
                  <a:cubicBezTo>
                    <a:pt x="-13542" y="402027"/>
                    <a:pt x="21891" y="216300"/>
                    <a:pt x="0" y="0"/>
                  </a:cubicBezTo>
                  <a:close/>
                </a:path>
              </a:pathLst>
            </a:custGeom>
            <a:solidFill>
              <a:srgbClr val="AB7FE2"/>
            </a:solidFill>
            <a:ln w="38100">
              <a:solidFill>
                <a:schemeClr val="bg1"/>
              </a:solidFill>
              <a:headEnd type="none" w="med" len="med"/>
              <a:tailEnd type="none" w="med" len="med"/>
              <a:extLst>
                <a:ext uri="{C807C97D-BFC1-408E-A445-0C87EB9F89A2}">
                  <ask:lineSketchStyleProps xmlns:ask="http://schemas.microsoft.com/office/drawing/2018/sketchyshapes" sd="4108672317">
                    <a:prstGeom prst="rect">
                      <a:avLst/>
                    </a:prstGeom>
                    <ask:type>
                      <ask:lineSketchFreehan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8" name="Text Placeholder 1">
              <a:extLst>
                <a:ext uri="{FF2B5EF4-FFF2-40B4-BE49-F238E27FC236}">
                  <a16:creationId xmlns:a16="http://schemas.microsoft.com/office/drawing/2014/main" id="{6369468C-0E73-E073-13C0-3FA2230E97AE}"/>
                </a:ext>
              </a:extLst>
            </p:cNvPr>
            <p:cNvSpPr txBox="1">
              <a:spLocks/>
            </p:cNvSpPr>
            <p:nvPr/>
          </p:nvSpPr>
          <p:spPr>
            <a:xfrm>
              <a:off x="4115414" y="3512407"/>
              <a:ext cx="1330201" cy="553998"/>
            </a:xfrm>
            <a:custGeom>
              <a:avLst/>
              <a:gdLst>
                <a:gd name="connsiteX0" fmla="*/ 0 w 1330201"/>
                <a:gd name="connsiteY0" fmla="*/ 0 h 553998"/>
                <a:gd name="connsiteX1" fmla="*/ 678403 w 1330201"/>
                <a:gd name="connsiteY1" fmla="*/ 0 h 553998"/>
                <a:gd name="connsiteX2" fmla="*/ 1330201 w 1330201"/>
                <a:gd name="connsiteY2" fmla="*/ 0 h 553998"/>
                <a:gd name="connsiteX3" fmla="*/ 1330201 w 1330201"/>
                <a:gd name="connsiteY3" fmla="*/ 553998 h 553998"/>
                <a:gd name="connsiteX4" fmla="*/ 638496 w 1330201"/>
                <a:gd name="connsiteY4" fmla="*/ 553998 h 553998"/>
                <a:gd name="connsiteX5" fmla="*/ 0 w 1330201"/>
                <a:gd name="connsiteY5" fmla="*/ 553998 h 553998"/>
                <a:gd name="connsiteX6" fmla="*/ 0 w 1330201"/>
                <a:gd name="connsiteY6" fmla="*/ 0 h 55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0201" h="553998" fill="none" extrusionOk="0">
                  <a:moveTo>
                    <a:pt x="0" y="0"/>
                  </a:moveTo>
                  <a:cubicBezTo>
                    <a:pt x="164888" y="33171"/>
                    <a:pt x="383835" y="-2922"/>
                    <a:pt x="678403" y="0"/>
                  </a:cubicBezTo>
                  <a:cubicBezTo>
                    <a:pt x="972971" y="2922"/>
                    <a:pt x="1064373" y="-5111"/>
                    <a:pt x="1330201" y="0"/>
                  </a:cubicBezTo>
                  <a:cubicBezTo>
                    <a:pt x="1334039" y="206454"/>
                    <a:pt x="1309410" y="389857"/>
                    <a:pt x="1330201" y="553998"/>
                  </a:cubicBezTo>
                  <a:cubicBezTo>
                    <a:pt x="1108643" y="588254"/>
                    <a:pt x="866801" y="531790"/>
                    <a:pt x="638496" y="553998"/>
                  </a:cubicBezTo>
                  <a:cubicBezTo>
                    <a:pt x="410192" y="576206"/>
                    <a:pt x="154797" y="554075"/>
                    <a:pt x="0" y="553998"/>
                  </a:cubicBezTo>
                  <a:cubicBezTo>
                    <a:pt x="-2933" y="373675"/>
                    <a:pt x="2475" y="141366"/>
                    <a:pt x="0" y="0"/>
                  </a:cubicBezTo>
                  <a:close/>
                </a:path>
                <a:path w="1330201" h="553998" stroke="0" extrusionOk="0">
                  <a:moveTo>
                    <a:pt x="0" y="0"/>
                  </a:moveTo>
                  <a:cubicBezTo>
                    <a:pt x="277711" y="24428"/>
                    <a:pt x="359107" y="-11967"/>
                    <a:pt x="651798" y="0"/>
                  </a:cubicBezTo>
                  <a:cubicBezTo>
                    <a:pt x="944489" y="11967"/>
                    <a:pt x="1132753" y="-25630"/>
                    <a:pt x="1330201" y="0"/>
                  </a:cubicBezTo>
                  <a:cubicBezTo>
                    <a:pt x="1331749" y="250027"/>
                    <a:pt x="1322883" y="431173"/>
                    <a:pt x="1330201" y="553998"/>
                  </a:cubicBezTo>
                  <a:cubicBezTo>
                    <a:pt x="1127107" y="531274"/>
                    <a:pt x="949386" y="564449"/>
                    <a:pt x="638496" y="553998"/>
                  </a:cubicBezTo>
                  <a:cubicBezTo>
                    <a:pt x="327606" y="543547"/>
                    <a:pt x="248125" y="551798"/>
                    <a:pt x="0" y="553998"/>
                  </a:cubicBezTo>
                  <a:cubicBezTo>
                    <a:pt x="-17501" y="373431"/>
                    <a:pt x="-25573" y="194473"/>
                    <a:pt x="0" y="0"/>
                  </a:cubicBezTo>
                  <a:close/>
                </a:path>
              </a:pathLst>
            </a:custGeom>
            <a:ln>
              <a:noFill/>
              <a:extLst>
                <a:ext uri="{C807C97D-BFC1-408E-A445-0C87EB9F89A2}">
                  <ask:lineSketchStyleProps xmlns:ask="http://schemas.microsoft.com/office/drawing/2018/sketchyshapes" sd="513386212">
                    <a:prstGeom prst="rect">
                      <a:avLst/>
                    </a:prstGeom>
                    <ask:type>
                      <ask:lineSketchFreehand/>
                    </ask:type>
                  </ask:lineSketchStyleProps>
                </a:ext>
              </a:extLst>
            </a:ln>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nn-NO" sz="1200" b="0"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Copilot for Microsoft 365</a:t>
              </a:r>
              <a:endParaRPr kumimoji="0" lang="en-US" sz="14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endParaRPr>
            </a:p>
          </p:txBody>
        </p:sp>
      </p:grpSp>
      <p:sp>
        <p:nvSpPr>
          <p:cNvPr id="19" name="Text Placeholder 1">
            <a:extLst>
              <a:ext uri="{FF2B5EF4-FFF2-40B4-BE49-F238E27FC236}">
                <a16:creationId xmlns:a16="http://schemas.microsoft.com/office/drawing/2014/main" id="{4DBF2BE6-7A72-80D2-59BC-0F21EAB81D9E}"/>
              </a:ext>
            </a:extLst>
          </p:cNvPr>
          <p:cNvSpPr txBox="1">
            <a:spLocks/>
          </p:cNvSpPr>
          <p:nvPr/>
        </p:nvSpPr>
        <p:spPr>
          <a:xfrm rot="16200000">
            <a:off x="-857603" y="3451890"/>
            <a:ext cx="3358881" cy="403480"/>
          </a:xfrm>
          <a:prstGeom prst="rect">
            <a:avLst/>
          </a:prstGeom>
          <a:effectLst>
            <a:glow rad="101600">
              <a:schemeClr val="accent3">
                <a:satMod val="175000"/>
                <a:alpha val="40000"/>
              </a:schemeClr>
            </a:glow>
          </a:effectLst>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glow rad="101600">
                    <a:srgbClr val="0078D4">
                      <a:satMod val="175000"/>
                      <a:alpha val="40000"/>
                    </a:srgbClr>
                  </a:glow>
                </a:effectLst>
                <a:uLnTx/>
                <a:uFillTx/>
                <a:latin typeface="Segoe UI Semibold"/>
                <a:ea typeface="+mn-ea"/>
                <a:cs typeface="Segoe UI" panose="020B0502040204020203" pitchFamily="34" charset="0"/>
              </a:rPr>
              <a:t>User skills</a:t>
            </a:r>
          </a:p>
        </p:txBody>
      </p:sp>
      <p:sp>
        <p:nvSpPr>
          <p:cNvPr id="20" name="Text Placeholder 1">
            <a:extLst>
              <a:ext uri="{FF2B5EF4-FFF2-40B4-BE49-F238E27FC236}">
                <a16:creationId xmlns:a16="http://schemas.microsoft.com/office/drawing/2014/main" id="{067A00FE-8F8A-53CF-9938-FAC33D5C9075}"/>
              </a:ext>
            </a:extLst>
          </p:cNvPr>
          <p:cNvSpPr txBox="1">
            <a:spLocks/>
          </p:cNvSpPr>
          <p:nvPr/>
        </p:nvSpPr>
        <p:spPr>
          <a:xfrm>
            <a:off x="710396" y="5311074"/>
            <a:ext cx="4015947" cy="302199"/>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737373">
                    <a:lumMod val="60000"/>
                    <a:lumOff val="40000"/>
                  </a:srgbClr>
                </a:solidFill>
                <a:effectLst/>
                <a:uLnTx/>
                <a:uFillTx/>
                <a:latin typeface="Segoe UI Semibold"/>
                <a:ea typeface="+mn-ea"/>
                <a:cs typeface="Segoe UI" panose="020B0502040204020203" pitchFamily="34" charset="0"/>
              </a:rPr>
              <a:t>Organizational knowledge</a:t>
            </a:r>
          </a:p>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737373">
                    <a:lumMod val="60000"/>
                    <a:lumOff val="40000"/>
                  </a:srgbClr>
                </a:solidFill>
                <a:effectLst/>
                <a:uLnTx/>
                <a:uFillTx/>
                <a:latin typeface="Segoe UI Semibold"/>
                <a:ea typeface="+mn-ea"/>
                <a:cs typeface="Segoe UI" panose="020B0502040204020203" pitchFamily="34" charset="0"/>
              </a:rPr>
              <a:t>(Semantic Index)</a:t>
            </a:r>
          </a:p>
        </p:txBody>
      </p:sp>
      <p:cxnSp>
        <p:nvCxnSpPr>
          <p:cNvPr id="21" name="Straight Arrow Connector 20">
            <a:extLst>
              <a:ext uri="{FF2B5EF4-FFF2-40B4-BE49-F238E27FC236}">
                <a16:creationId xmlns:a16="http://schemas.microsoft.com/office/drawing/2014/main" id="{375E26DF-1056-5F90-685D-453DAF65CAA4}"/>
              </a:ext>
            </a:extLst>
          </p:cNvPr>
          <p:cNvCxnSpPr/>
          <p:nvPr/>
        </p:nvCxnSpPr>
        <p:spPr>
          <a:xfrm>
            <a:off x="1021491" y="5277822"/>
            <a:ext cx="3614352" cy="0"/>
          </a:xfrm>
          <a:prstGeom prst="straightConnector1">
            <a:avLst/>
          </a:prstGeom>
          <a:ln w="19050">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2" name="Text Placeholder 1">
            <a:extLst>
              <a:ext uri="{FF2B5EF4-FFF2-40B4-BE49-F238E27FC236}">
                <a16:creationId xmlns:a16="http://schemas.microsoft.com/office/drawing/2014/main" id="{B8BBE6D4-CFFD-AAB7-0D2D-FC2B9C25D4E8}"/>
              </a:ext>
            </a:extLst>
          </p:cNvPr>
          <p:cNvSpPr txBox="1">
            <a:spLocks/>
          </p:cNvSpPr>
          <p:nvPr/>
        </p:nvSpPr>
        <p:spPr>
          <a:xfrm rot="16200000">
            <a:off x="872906" y="2677955"/>
            <a:ext cx="730991" cy="264395"/>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(Plugins)</a:t>
            </a:r>
            <a:endParaRPr kumimoji="0" lang="en-US" sz="105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sp>
        <p:nvSpPr>
          <p:cNvPr id="23" name="Text Placeholder 1">
            <a:extLst>
              <a:ext uri="{FF2B5EF4-FFF2-40B4-BE49-F238E27FC236}">
                <a16:creationId xmlns:a16="http://schemas.microsoft.com/office/drawing/2014/main" id="{D7AACFB8-CA4C-0B55-F9C3-8AFF4F9394D5}"/>
              </a:ext>
            </a:extLst>
          </p:cNvPr>
          <p:cNvSpPr txBox="1">
            <a:spLocks/>
          </p:cNvSpPr>
          <p:nvPr/>
        </p:nvSpPr>
        <p:spPr>
          <a:xfrm rot="16200000">
            <a:off x="591287" y="4217933"/>
            <a:ext cx="1318634" cy="264395"/>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FFFFFF"/>
                </a:solidFill>
                <a:effectLst/>
                <a:uLnTx/>
                <a:uFillTx/>
                <a:latin typeface="Segoe UI Semibold"/>
                <a:ea typeface="+mn-ea"/>
                <a:cs typeface="Segoe UI"/>
              </a:rPr>
              <a:t>(App skills)</a:t>
            </a:r>
          </a:p>
        </p:txBody>
      </p:sp>
      <p:sp>
        <p:nvSpPr>
          <p:cNvPr id="24" name="Text Placeholder 1">
            <a:extLst>
              <a:ext uri="{FF2B5EF4-FFF2-40B4-BE49-F238E27FC236}">
                <a16:creationId xmlns:a16="http://schemas.microsoft.com/office/drawing/2014/main" id="{0AC1A8BD-3E10-06EF-EE6C-7607ADA35A4E}"/>
              </a:ext>
            </a:extLst>
          </p:cNvPr>
          <p:cNvSpPr txBox="1">
            <a:spLocks/>
          </p:cNvSpPr>
          <p:nvPr/>
        </p:nvSpPr>
        <p:spPr>
          <a:xfrm>
            <a:off x="2682192" y="4988827"/>
            <a:ext cx="1548321" cy="302199"/>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(Graph Connectors)</a:t>
            </a:r>
            <a:endParaRPr kumimoji="0" lang="en-US" sz="105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sp>
        <p:nvSpPr>
          <p:cNvPr id="25" name="Text Placeholder 1">
            <a:extLst>
              <a:ext uri="{FF2B5EF4-FFF2-40B4-BE49-F238E27FC236}">
                <a16:creationId xmlns:a16="http://schemas.microsoft.com/office/drawing/2014/main" id="{CCBF185E-9F1B-97A8-BB68-DF8DD1DB2BAA}"/>
              </a:ext>
            </a:extLst>
          </p:cNvPr>
          <p:cNvSpPr txBox="1">
            <a:spLocks/>
          </p:cNvSpPr>
          <p:nvPr/>
        </p:nvSpPr>
        <p:spPr>
          <a:xfrm>
            <a:off x="1143973" y="4994006"/>
            <a:ext cx="1548321" cy="302199"/>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(Graph)</a:t>
            </a:r>
            <a:endParaRPr kumimoji="0" lang="en-US" sz="105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sp>
        <p:nvSpPr>
          <p:cNvPr id="2" name="Graphic 21">
            <a:extLst>
              <a:ext uri="{FF2B5EF4-FFF2-40B4-BE49-F238E27FC236}">
                <a16:creationId xmlns:a16="http://schemas.microsoft.com/office/drawing/2014/main" id="{D716496E-BFE8-3A4C-E079-376A7648759D}"/>
              </a:ext>
            </a:extLst>
          </p:cNvPr>
          <p:cNvSpPr/>
          <p:nvPr/>
        </p:nvSpPr>
        <p:spPr>
          <a:xfrm>
            <a:off x="9713661" y="4896005"/>
            <a:ext cx="345285" cy="234803"/>
          </a:xfrm>
          <a:custGeom>
            <a:avLst/>
            <a:gdLst>
              <a:gd name="connsiteX0" fmla="*/ 17839 w 316473"/>
              <a:gd name="connsiteY0" fmla="*/ 125932 h 234803"/>
              <a:gd name="connsiteX1" fmla="*/ 3427 w 316473"/>
              <a:gd name="connsiteY1" fmla="*/ 125085 h 234803"/>
              <a:gd name="connsiteX2" fmla="*/ 2579 w 316473"/>
              <a:gd name="connsiteY2" fmla="*/ 139497 h 234803"/>
              <a:gd name="connsiteX3" fmla="*/ 84249 w 316473"/>
              <a:gd name="connsiteY3" fmla="*/ 231377 h 234803"/>
              <a:gd name="connsiteX4" fmla="*/ 99098 w 316473"/>
              <a:gd name="connsiteY4" fmla="*/ 231814 h 234803"/>
              <a:gd name="connsiteX5" fmla="*/ 313484 w 316473"/>
              <a:gd name="connsiteY5" fmla="*/ 17428 h 234803"/>
              <a:gd name="connsiteX6" fmla="*/ 313484 w 316473"/>
              <a:gd name="connsiteY6" fmla="*/ 2990 h 234803"/>
              <a:gd name="connsiteX7" fmla="*/ 299047 w 316473"/>
              <a:gd name="connsiteY7" fmla="*/ 2990 h 234803"/>
              <a:gd name="connsiteX8" fmla="*/ 92316 w 316473"/>
              <a:gd name="connsiteY8" fmla="*/ 209720 h 234803"/>
              <a:gd name="connsiteX9" fmla="*/ 17839 w 316473"/>
              <a:gd name="connsiteY9" fmla="*/ 125932 h 234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473" h="234803">
                <a:moveTo>
                  <a:pt x="17839" y="125932"/>
                </a:moveTo>
                <a:cubicBezTo>
                  <a:pt x="14093" y="121718"/>
                  <a:pt x="7641" y="121339"/>
                  <a:pt x="3427" y="125085"/>
                </a:cubicBezTo>
                <a:cubicBezTo>
                  <a:pt x="-787" y="128830"/>
                  <a:pt x="-1167" y="135283"/>
                  <a:pt x="2579" y="139497"/>
                </a:cubicBezTo>
                <a:lnTo>
                  <a:pt x="84249" y="231377"/>
                </a:lnTo>
                <a:cubicBezTo>
                  <a:pt x="88152" y="235767"/>
                  <a:pt x="94945" y="235967"/>
                  <a:pt x="99098" y="231814"/>
                </a:cubicBezTo>
                <a:lnTo>
                  <a:pt x="313484" y="17428"/>
                </a:lnTo>
                <a:cubicBezTo>
                  <a:pt x="317470" y="13441"/>
                  <a:pt x="317470" y="6977"/>
                  <a:pt x="313484" y="2990"/>
                </a:cubicBezTo>
                <a:cubicBezTo>
                  <a:pt x="309497" y="-997"/>
                  <a:pt x="303032" y="-997"/>
                  <a:pt x="299047" y="2990"/>
                </a:cubicBezTo>
                <a:lnTo>
                  <a:pt x="92316" y="209720"/>
                </a:lnTo>
                <a:lnTo>
                  <a:pt x="17839" y="125932"/>
                </a:lnTo>
                <a:close/>
              </a:path>
            </a:pathLst>
          </a:custGeom>
          <a:gradFill>
            <a:gsLst>
              <a:gs pos="80000">
                <a:srgbClr val="8678D6"/>
              </a:gs>
              <a:gs pos="45000">
                <a:srgbClr val="0078D4"/>
              </a:gs>
              <a:gs pos="0">
                <a:srgbClr val="4DDBF8"/>
              </a:gs>
            </a:gsLst>
            <a:path path="circle">
              <a:fillToRect l="100000" t="100000"/>
            </a:path>
          </a:gradFill>
          <a:ln>
            <a:noFill/>
            <a:headEnd type="none" w="med" len="med"/>
            <a:tailEnd type="none" w="med" len="med"/>
          </a:ln>
          <a:effectLst>
            <a:glow rad="63500">
              <a:schemeClr val="accent2">
                <a:satMod val="175000"/>
                <a:alpha val="4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1910">
                    <a:srgbClr val="000000"/>
                  </a:gs>
                  <a:gs pos="53933">
                    <a:srgbClr val="000000"/>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10" name="Graphic 21">
            <a:extLst>
              <a:ext uri="{FF2B5EF4-FFF2-40B4-BE49-F238E27FC236}">
                <a16:creationId xmlns:a16="http://schemas.microsoft.com/office/drawing/2014/main" id="{70CA2E75-784B-114E-0F23-B5DACC575B24}"/>
              </a:ext>
            </a:extLst>
          </p:cNvPr>
          <p:cNvSpPr/>
          <p:nvPr/>
        </p:nvSpPr>
        <p:spPr>
          <a:xfrm>
            <a:off x="9713661" y="4341611"/>
            <a:ext cx="345285" cy="234803"/>
          </a:xfrm>
          <a:custGeom>
            <a:avLst/>
            <a:gdLst>
              <a:gd name="connsiteX0" fmla="*/ 17839 w 316473"/>
              <a:gd name="connsiteY0" fmla="*/ 125932 h 234803"/>
              <a:gd name="connsiteX1" fmla="*/ 3427 w 316473"/>
              <a:gd name="connsiteY1" fmla="*/ 125085 h 234803"/>
              <a:gd name="connsiteX2" fmla="*/ 2579 w 316473"/>
              <a:gd name="connsiteY2" fmla="*/ 139497 h 234803"/>
              <a:gd name="connsiteX3" fmla="*/ 84249 w 316473"/>
              <a:gd name="connsiteY3" fmla="*/ 231377 h 234803"/>
              <a:gd name="connsiteX4" fmla="*/ 99098 w 316473"/>
              <a:gd name="connsiteY4" fmla="*/ 231814 h 234803"/>
              <a:gd name="connsiteX5" fmla="*/ 313484 w 316473"/>
              <a:gd name="connsiteY5" fmla="*/ 17428 h 234803"/>
              <a:gd name="connsiteX6" fmla="*/ 313484 w 316473"/>
              <a:gd name="connsiteY6" fmla="*/ 2990 h 234803"/>
              <a:gd name="connsiteX7" fmla="*/ 299047 w 316473"/>
              <a:gd name="connsiteY7" fmla="*/ 2990 h 234803"/>
              <a:gd name="connsiteX8" fmla="*/ 92316 w 316473"/>
              <a:gd name="connsiteY8" fmla="*/ 209720 h 234803"/>
              <a:gd name="connsiteX9" fmla="*/ 17839 w 316473"/>
              <a:gd name="connsiteY9" fmla="*/ 125932 h 234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473" h="234803">
                <a:moveTo>
                  <a:pt x="17839" y="125932"/>
                </a:moveTo>
                <a:cubicBezTo>
                  <a:pt x="14093" y="121718"/>
                  <a:pt x="7641" y="121339"/>
                  <a:pt x="3427" y="125085"/>
                </a:cubicBezTo>
                <a:cubicBezTo>
                  <a:pt x="-787" y="128830"/>
                  <a:pt x="-1167" y="135283"/>
                  <a:pt x="2579" y="139497"/>
                </a:cubicBezTo>
                <a:lnTo>
                  <a:pt x="84249" y="231377"/>
                </a:lnTo>
                <a:cubicBezTo>
                  <a:pt x="88152" y="235767"/>
                  <a:pt x="94945" y="235967"/>
                  <a:pt x="99098" y="231814"/>
                </a:cubicBezTo>
                <a:lnTo>
                  <a:pt x="313484" y="17428"/>
                </a:lnTo>
                <a:cubicBezTo>
                  <a:pt x="317470" y="13441"/>
                  <a:pt x="317470" y="6977"/>
                  <a:pt x="313484" y="2990"/>
                </a:cubicBezTo>
                <a:cubicBezTo>
                  <a:pt x="309497" y="-997"/>
                  <a:pt x="303032" y="-997"/>
                  <a:pt x="299047" y="2990"/>
                </a:cubicBezTo>
                <a:lnTo>
                  <a:pt x="92316" y="209720"/>
                </a:lnTo>
                <a:lnTo>
                  <a:pt x="17839" y="125932"/>
                </a:lnTo>
                <a:close/>
              </a:path>
            </a:pathLst>
          </a:custGeom>
          <a:gradFill>
            <a:gsLst>
              <a:gs pos="80000">
                <a:srgbClr val="8678D6"/>
              </a:gs>
              <a:gs pos="45000">
                <a:srgbClr val="0078D4"/>
              </a:gs>
              <a:gs pos="0">
                <a:srgbClr val="4DDBF8"/>
              </a:gs>
            </a:gsLst>
            <a:path path="circle">
              <a:fillToRect l="100000" t="100000"/>
            </a:path>
          </a:gradFill>
          <a:ln>
            <a:noFill/>
            <a:headEnd type="none" w="med" len="med"/>
            <a:tailEnd type="none" w="med" len="med"/>
          </a:ln>
          <a:effectLst>
            <a:glow rad="63500">
              <a:schemeClr val="accent2">
                <a:satMod val="175000"/>
                <a:alpha val="4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1910">
                    <a:srgbClr val="000000"/>
                  </a:gs>
                  <a:gs pos="53933">
                    <a:srgbClr val="000000"/>
                  </a:gs>
                </a:gsLst>
                <a:path path="circle">
                  <a:fillToRect l="100000" b="100000"/>
                </a:path>
              </a:gradFill>
              <a:effectLst/>
              <a:uLnTx/>
              <a:uFillTx/>
              <a:latin typeface="Segoe UI Variable Display Semibold" pitchFamily="2" charset="0"/>
              <a:ea typeface="+mn-ea"/>
              <a:cs typeface="Segoe UI" pitchFamily="34" charset="0"/>
            </a:endParaRPr>
          </a:p>
        </p:txBody>
      </p:sp>
    </p:spTree>
    <p:extLst>
      <p:ext uri="{BB962C8B-B14F-4D97-AF65-F5344CB8AC3E}">
        <p14:creationId xmlns:p14="http://schemas.microsoft.com/office/powerpoint/2010/main" val="3142627634"/>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2B447B-B49A-28C0-7533-87EB4C73BCCA}"/>
              </a:ext>
            </a:extLst>
          </p:cNvPr>
          <p:cNvSpPr>
            <a:spLocks noGrp="1"/>
          </p:cNvSpPr>
          <p:nvPr>
            <p:ph type="title"/>
          </p:nvPr>
        </p:nvSpPr>
        <p:spPr>
          <a:xfrm>
            <a:off x="472101" y="647700"/>
            <a:ext cx="3737950" cy="443198"/>
          </a:xfrm>
        </p:spPr>
        <p:txBody>
          <a:bodyPr/>
          <a:lstStyle/>
          <a:p>
            <a:r>
              <a:rPr lang="en-US" sz="3200">
                <a:solidFill>
                  <a:srgbClr val="8661C5"/>
                </a:solidFill>
                <a:latin typeface="Segoe UI Semibold" panose="020B0702040204020203" pitchFamily="34" charset="0"/>
                <a:cs typeface="Segoe UI Semibold" panose="020B0702040204020203" pitchFamily="34" charset="0"/>
              </a:rPr>
              <a:t>Resources</a:t>
            </a:r>
          </a:p>
        </p:txBody>
      </p:sp>
      <p:pic>
        <p:nvPicPr>
          <p:cNvPr id="7" name="Picture Placeholder 6">
            <a:extLst>
              <a:ext uri="{FF2B5EF4-FFF2-40B4-BE49-F238E27FC236}">
                <a16:creationId xmlns:a16="http://schemas.microsoft.com/office/drawing/2014/main" id="{458A02EA-4785-3EE9-86E2-CEDEBF39A097}"/>
              </a:ext>
              <a:ext uri="{C183D7F6-B498-43B3-948B-1728B52AA6E4}">
                <adec:decorative xmlns:adec="http://schemas.microsoft.com/office/drawing/2017/decorative" val="1"/>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22649" r="28293" b="2500"/>
          <a:stretch/>
        </p:blipFill>
        <p:spPr>
          <a:xfrm>
            <a:off x="6395721" y="0"/>
            <a:ext cx="5796279" cy="6696075"/>
          </a:xfrm>
        </p:spPr>
      </p:pic>
      <p:sp>
        <p:nvSpPr>
          <p:cNvPr id="4" name="TextBox 3">
            <a:extLst>
              <a:ext uri="{FF2B5EF4-FFF2-40B4-BE49-F238E27FC236}">
                <a16:creationId xmlns:a16="http://schemas.microsoft.com/office/drawing/2014/main" id="{7DB901E1-7E10-0273-46F0-8F0B8CFAC1B6}"/>
              </a:ext>
            </a:extLst>
          </p:cNvPr>
          <p:cNvSpPr txBox="1"/>
          <p:nvPr/>
        </p:nvSpPr>
        <p:spPr>
          <a:xfrm>
            <a:off x="367326" y="2978705"/>
            <a:ext cx="5923620" cy="369332"/>
          </a:xfrm>
          <a:prstGeom prst="rect">
            <a:avLst/>
          </a:prstGeom>
          <a:noFill/>
        </p:spPr>
        <p:txBody>
          <a:bodyPr wrap="square">
            <a:spAutoFit/>
          </a:bodyPr>
          <a:lstStyle/>
          <a:p>
            <a:pPr marL="0" marR="0">
              <a:spcBef>
                <a:spcPts val="0"/>
              </a:spcBef>
              <a:spcAft>
                <a:spcPts val="0"/>
              </a:spcAft>
            </a:pPr>
            <a:r>
              <a:rPr lang="en-US" sz="1800" dirty="0">
                <a:effectLst/>
                <a:latin typeface="Calibri" panose="020F0502020204030204" pitchFamily="34" charset="0"/>
                <a:hlinkClick r:id="rId4"/>
              </a:rPr>
              <a:t>https://aka.ms/AIFutureOfWorkPartner</a:t>
            </a:r>
            <a:endParaRPr lang="en-US" sz="1800" dirty="0">
              <a:effectLst/>
              <a:latin typeface="Calibri" panose="020F0502020204030204" pitchFamily="34" charset="0"/>
            </a:endParaRPr>
          </a:p>
        </p:txBody>
      </p:sp>
    </p:spTree>
    <p:extLst>
      <p:ext uri="{BB962C8B-B14F-4D97-AF65-F5344CB8AC3E}">
        <p14:creationId xmlns:p14="http://schemas.microsoft.com/office/powerpoint/2010/main" val="2863611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D2180-9CC1-4839-BF7A-9ABA65B4EC65}"/>
              </a:ext>
            </a:extLst>
          </p:cNvPr>
          <p:cNvSpPr>
            <a:spLocks noGrp="1"/>
          </p:cNvSpPr>
          <p:nvPr>
            <p:ph type="title"/>
          </p:nvPr>
        </p:nvSpPr>
        <p:spPr/>
        <p:txBody>
          <a:bodyPr/>
          <a:lstStyle/>
          <a:p>
            <a:r>
              <a:rPr lang="en-US">
                <a:gradFill flip="none" rotWithShape="1">
                  <a:gsLst>
                    <a:gs pos="50000">
                      <a:srgbClr val="8661C5"/>
                    </a:gs>
                    <a:gs pos="0">
                      <a:srgbClr val="3E76D4"/>
                    </a:gs>
                    <a:gs pos="100000">
                      <a:srgbClr val="C73ECC"/>
                    </a:gs>
                  </a:gsLst>
                  <a:lin ang="2700000" scaled="1"/>
                  <a:tileRect/>
                </a:gradFill>
                <a:latin typeface="Segoe UI Semibold"/>
              </a:rPr>
              <a:t>Target customers</a:t>
            </a:r>
            <a:endParaRPr lang="en-US"/>
          </a:p>
        </p:txBody>
      </p:sp>
      <p:graphicFrame>
        <p:nvGraphicFramePr>
          <p:cNvPr id="3" name="Table 2">
            <a:extLst>
              <a:ext uri="{FF2B5EF4-FFF2-40B4-BE49-F238E27FC236}">
                <a16:creationId xmlns:a16="http://schemas.microsoft.com/office/drawing/2014/main" id="{EFA17AEF-45B5-F01C-87E0-915BBC584E79}"/>
              </a:ext>
            </a:extLst>
          </p:cNvPr>
          <p:cNvGraphicFramePr>
            <a:graphicFrameLocks noGrp="1"/>
          </p:cNvGraphicFramePr>
          <p:nvPr>
            <p:extLst>
              <p:ext uri="{D42A27DB-BD31-4B8C-83A1-F6EECF244321}">
                <p14:modId xmlns:p14="http://schemas.microsoft.com/office/powerpoint/2010/main" val="3556874837"/>
              </p:ext>
            </p:extLst>
          </p:nvPr>
        </p:nvGraphicFramePr>
        <p:xfrm>
          <a:off x="556284" y="1498264"/>
          <a:ext cx="11242017" cy="4541520"/>
        </p:xfrm>
        <a:graphic>
          <a:graphicData uri="http://schemas.openxmlformats.org/drawingml/2006/table">
            <a:tbl>
              <a:tblPr firstRow="1" bandRow="1">
                <a:tableStyleId>{5C22544A-7EE6-4342-B048-85BDC9FD1C3A}</a:tableStyleId>
              </a:tblPr>
              <a:tblGrid>
                <a:gridCol w="1532289">
                  <a:extLst>
                    <a:ext uri="{9D8B030D-6E8A-4147-A177-3AD203B41FA5}">
                      <a16:colId xmlns:a16="http://schemas.microsoft.com/office/drawing/2014/main" val="557943012"/>
                    </a:ext>
                  </a:extLst>
                </a:gridCol>
                <a:gridCol w="3236576">
                  <a:extLst>
                    <a:ext uri="{9D8B030D-6E8A-4147-A177-3AD203B41FA5}">
                      <a16:colId xmlns:a16="http://schemas.microsoft.com/office/drawing/2014/main" val="1103149972"/>
                    </a:ext>
                  </a:extLst>
                </a:gridCol>
                <a:gridCol w="3236576">
                  <a:extLst>
                    <a:ext uri="{9D8B030D-6E8A-4147-A177-3AD203B41FA5}">
                      <a16:colId xmlns:a16="http://schemas.microsoft.com/office/drawing/2014/main" val="1263190316"/>
                    </a:ext>
                  </a:extLst>
                </a:gridCol>
                <a:gridCol w="3236576">
                  <a:extLst>
                    <a:ext uri="{9D8B030D-6E8A-4147-A177-3AD203B41FA5}">
                      <a16:colId xmlns:a16="http://schemas.microsoft.com/office/drawing/2014/main" val="197192613"/>
                    </a:ext>
                  </a:extLst>
                </a:gridCol>
              </a:tblGrid>
              <a:tr h="370840">
                <a:tc>
                  <a:txBody>
                    <a:bodyPr/>
                    <a:lstStyle/>
                    <a:p>
                      <a:pPr algn="ctr"/>
                      <a:r>
                        <a:rPr lang="en-US" sz="1400" dirty="0">
                          <a:solidFill>
                            <a:schemeClr val="tx1"/>
                          </a:solidFill>
                        </a:rPr>
                        <a:t>Customer Profile</a:t>
                      </a:r>
                    </a:p>
                  </a:txBody>
                  <a:tcPr/>
                </a:tc>
                <a:tc>
                  <a:txBody>
                    <a:bodyPr/>
                    <a:lstStyle/>
                    <a:p>
                      <a:pPr algn="ctr"/>
                      <a:r>
                        <a:rPr lang="en-US" sz="1400">
                          <a:solidFill>
                            <a:schemeClr val="tx1"/>
                          </a:solidFill>
                        </a:rPr>
                        <a:t>Early Access Program (EAP) Customers</a:t>
                      </a:r>
                    </a:p>
                  </a:txBody>
                  <a:tcPr/>
                </a:tc>
                <a:tc>
                  <a:txBody>
                    <a:bodyPr/>
                    <a:lstStyle/>
                    <a:p>
                      <a:pPr algn="ctr"/>
                      <a:r>
                        <a:rPr lang="en-US" sz="1400">
                          <a:solidFill>
                            <a:schemeClr val="tx1"/>
                          </a:solidFill>
                        </a:rPr>
                        <a:t>Microsoft 365 E3/E5 Customers</a:t>
                      </a:r>
                    </a:p>
                  </a:txBody>
                  <a:tcPr/>
                </a:tc>
                <a:tc>
                  <a:txBody>
                    <a:bodyPr/>
                    <a:lstStyle/>
                    <a:p>
                      <a:pPr algn="ctr"/>
                      <a:r>
                        <a:rPr lang="en-US" sz="1400" dirty="0">
                          <a:solidFill>
                            <a:schemeClr val="tx1"/>
                          </a:solidFill>
                        </a:rPr>
                        <a:t>On-Premises Customers</a:t>
                      </a:r>
                    </a:p>
                  </a:txBody>
                  <a:tcPr/>
                </a:tc>
                <a:extLst>
                  <a:ext uri="{0D108BD9-81ED-4DB2-BD59-A6C34878D82A}">
                    <a16:rowId xmlns:a16="http://schemas.microsoft.com/office/drawing/2014/main" val="3543290801"/>
                  </a:ext>
                </a:extLst>
              </a:tr>
              <a:tr h="370840">
                <a:tc>
                  <a:txBody>
                    <a:bodyPr/>
                    <a:lstStyle/>
                    <a:p>
                      <a:r>
                        <a:rPr lang="en-US" sz="1400" b="1" dirty="0">
                          <a:solidFill>
                            <a:schemeClr val="tx1"/>
                          </a:solidFill>
                        </a:rPr>
                        <a:t>Customer Needs</a:t>
                      </a:r>
                    </a:p>
                  </a:txBody>
                  <a:tcPr/>
                </a:tc>
                <a:tc>
                  <a:txBody>
                    <a:bodyPr/>
                    <a:lstStyle/>
                    <a:p>
                      <a:pPr marL="285750" indent="-285750">
                        <a:buFont typeface="Arial" panose="020B0604020202020204" pitchFamily="34" charset="0"/>
                        <a:buChar char="•"/>
                      </a:pPr>
                      <a:r>
                        <a:rPr lang="en-US" sz="1400" dirty="0"/>
                        <a:t>Expand Microsoft 365 Seats </a:t>
                      </a:r>
                    </a:p>
                    <a:p>
                      <a:pPr marL="285750" indent="-285750">
                        <a:buFont typeface="Arial" panose="020B0604020202020204" pitchFamily="34" charset="0"/>
                        <a:buChar char="•"/>
                      </a:pPr>
                      <a:r>
                        <a:rPr lang="en-US" sz="1400" dirty="0"/>
                        <a:t>Identify high-value scenarios and start planning for pilot launch</a:t>
                      </a:r>
                    </a:p>
                  </a:txBody>
                  <a:tcPr/>
                </a:tc>
                <a:tc>
                  <a:txBody>
                    <a:bodyPr/>
                    <a:lstStyle/>
                    <a:p>
                      <a:pPr marL="285750" indent="-285750">
                        <a:buFont typeface="Arial" panose="020B0604020202020204" pitchFamily="34" charset="0"/>
                        <a:buChar char="•"/>
                      </a:pPr>
                      <a:r>
                        <a:rPr lang="en-US" sz="1400" dirty="0"/>
                        <a:t>New to </a:t>
                      </a:r>
                      <a:r>
                        <a:rPr lang="nn-NO" sz="1400" dirty="0"/>
                        <a:t>Copilot for Microsoft 365</a:t>
                      </a:r>
                      <a:endParaRPr lang="en-US" sz="1400" dirty="0"/>
                    </a:p>
                    <a:p>
                      <a:pPr marL="285750" indent="-285750">
                        <a:buFont typeface="Arial" panose="020B0604020202020204" pitchFamily="34" charset="0"/>
                        <a:buChar char="•"/>
                      </a:pPr>
                      <a:r>
                        <a:rPr lang="en-US" sz="1400" dirty="0"/>
                        <a:t>Looking to adopt generative AI quickly</a:t>
                      </a:r>
                    </a:p>
                  </a:txBody>
                  <a:tcPr/>
                </a:tc>
                <a:tc>
                  <a:txBody>
                    <a:bodyPr/>
                    <a:lstStyle/>
                    <a:p>
                      <a:pPr marL="285750" indent="-285750">
                        <a:buFont typeface="Arial" panose="020B0604020202020204" pitchFamily="34" charset="0"/>
                        <a:buChar char="•"/>
                      </a:pPr>
                      <a:r>
                        <a:rPr lang="en-US" sz="1400"/>
                        <a:t>Not on Microsoft 365 E3/E5 licenses</a:t>
                      </a:r>
                    </a:p>
                    <a:p>
                      <a:pPr marL="285750" indent="-285750">
                        <a:buFont typeface="Arial" panose="020B0604020202020204" pitchFamily="34" charset="0"/>
                        <a:buChar char="•"/>
                      </a:pPr>
                      <a:r>
                        <a:rPr lang="en-US" sz="1400"/>
                        <a:t>Looking to move to an Enterprise suite and bring SharePoint, OneDrive, etc. to the cloud</a:t>
                      </a:r>
                    </a:p>
                  </a:txBody>
                  <a:tcPr/>
                </a:tc>
                <a:extLst>
                  <a:ext uri="{0D108BD9-81ED-4DB2-BD59-A6C34878D82A}">
                    <a16:rowId xmlns:a16="http://schemas.microsoft.com/office/drawing/2014/main" val="1806381176"/>
                  </a:ext>
                </a:extLst>
              </a:tr>
              <a:tr h="370840">
                <a:tc>
                  <a:txBody>
                    <a:bodyPr/>
                    <a:lstStyle/>
                    <a:p>
                      <a:r>
                        <a:rPr lang="en-US" sz="1400" b="1" dirty="0">
                          <a:solidFill>
                            <a:schemeClr val="tx1"/>
                          </a:solidFill>
                        </a:rPr>
                        <a:t>Sales Play</a:t>
                      </a:r>
                    </a:p>
                  </a:txBody>
                  <a:tcPr/>
                </a:tc>
                <a:tc>
                  <a:txBody>
                    <a:bodyPr/>
                    <a:lstStyle/>
                    <a:p>
                      <a:pPr marL="285750" indent="-285750">
                        <a:buFont typeface="Arial" panose="020B0604020202020204" pitchFamily="34" charset="0"/>
                        <a:buChar char="•"/>
                      </a:pPr>
                      <a:r>
                        <a:rPr lang="en-US" sz="1400" dirty="0"/>
                        <a:t>Conduct envisioning sessions, readiness assessments, and art of the possible workshops </a:t>
                      </a:r>
                    </a:p>
                    <a:p>
                      <a:pPr marL="285750" indent="-285750">
                        <a:buFont typeface="Arial" panose="020B0604020202020204" pitchFamily="34" charset="0"/>
                        <a:buChar char="•"/>
                      </a:pPr>
                      <a:r>
                        <a:rPr lang="en-US" sz="1400" dirty="0"/>
                        <a:t>Configure </a:t>
                      </a:r>
                      <a:r>
                        <a:rPr lang="nn-NO" sz="1400" dirty="0"/>
                        <a:t>Copilot for Microsoft 365</a:t>
                      </a:r>
                      <a:r>
                        <a:rPr lang="en-US" sz="1400" dirty="0"/>
                        <a:t> for high-impact scenarios</a:t>
                      </a:r>
                    </a:p>
                    <a:p>
                      <a:pPr marL="285750" indent="-285750">
                        <a:buFont typeface="Arial" panose="020B0604020202020204" pitchFamily="34" charset="0"/>
                        <a:buChar char="•"/>
                      </a:pPr>
                      <a:r>
                        <a:rPr lang="en-US" sz="1400" dirty="0"/>
                        <a:t>Support deployment of pilot</a:t>
                      </a:r>
                    </a:p>
                    <a:p>
                      <a:pPr marL="285750" indent="-285750">
                        <a:buFont typeface="Arial" panose="020B0604020202020204" pitchFamily="34" charset="0"/>
                        <a:buChar char="•"/>
                      </a:pPr>
                      <a:r>
                        <a:rPr lang="en-US" sz="1400" dirty="0"/>
                        <a:t>Drive adoption across the organization and set up a champ community for 2 – 3 scenarios </a:t>
                      </a:r>
                    </a:p>
                    <a:p>
                      <a:pPr marL="285750" indent="-285750">
                        <a:buFont typeface="Arial" panose="020B0604020202020204" pitchFamily="34" charset="0"/>
                        <a:buChar char="•"/>
                      </a:pPr>
                      <a:r>
                        <a:rPr lang="en-US" sz="1400" dirty="0"/>
                        <a:t>Continue to improve, train, and support </a:t>
                      </a:r>
                    </a:p>
                  </a:txBody>
                  <a:tcPr/>
                </a:tc>
                <a:tc>
                  <a:txBody>
                    <a:bodyPr/>
                    <a:lstStyle/>
                    <a:p>
                      <a:pPr marL="285750" indent="-285750">
                        <a:buFont typeface="Arial" panose="020B0604020202020204" pitchFamily="34" charset="0"/>
                        <a:buChar char="•"/>
                      </a:pPr>
                      <a:r>
                        <a:rPr lang="en-US" sz="1400" dirty="0"/>
                        <a:t>Lead with the value proposition of </a:t>
                      </a:r>
                      <a:r>
                        <a:rPr lang="nn-NO" sz="1400" dirty="0"/>
                        <a:t>Copilot for Microsoft 365</a:t>
                      </a:r>
                      <a:r>
                        <a:rPr lang="en-US" sz="1400" dirty="0"/>
                        <a:t> </a:t>
                      </a:r>
                    </a:p>
                    <a:p>
                      <a:pPr marL="285750" indent="-285750">
                        <a:buFont typeface="Arial" panose="020B0604020202020204" pitchFamily="34" charset="0"/>
                        <a:buChar char="•"/>
                      </a:pPr>
                      <a:r>
                        <a:rPr lang="en-US" sz="1400" dirty="0"/>
                        <a:t>Embed generative AI into the productivity apps your customer uses every day to unleash creativity, unlock productivity, and uplevel skills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mn-lt"/>
                          <a:ea typeface="+mn-ea"/>
                          <a:cs typeface="Segoe UI"/>
                        </a:rPr>
                        <a:t>Drive adoption of Microsoft 365 (Copilot uses information available to users within MS Graph to retrieve their business data)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mn-lt"/>
                          <a:ea typeface="+mn-ea"/>
                          <a:cs typeface="Segoe UI"/>
                        </a:rPr>
                        <a:t>Leverage </a:t>
                      </a:r>
                      <a:r>
                        <a:rPr kumimoji="0" lang="en-US" sz="1400" b="0" i="0" u="none" strike="noStrike" kern="1200" cap="none" spc="0" normalizeH="0" baseline="0" noProof="0" dirty="0">
                          <a:ln>
                            <a:noFill/>
                          </a:ln>
                          <a:solidFill>
                            <a:srgbClr val="0078D4"/>
                          </a:solidFill>
                          <a:effectLst/>
                          <a:uLnTx/>
                          <a:uFillTx/>
                          <a:latin typeface="+mn-lt"/>
                          <a:ea typeface="+mn-ea"/>
                          <a:cs typeface="Segoe UI"/>
                          <a:hlinkClick r:id="rId2">
                            <a:extLst>
                              <a:ext uri="{A12FA001-AC4F-418D-AE19-62706E023703}">
                                <ahyp:hlinkClr xmlns:ahyp="http://schemas.microsoft.com/office/drawing/2018/hyperlinkcolor" val="tx"/>
                              </a:ext>
                            </a:extLst>
                          </a:hlinkClick>
                        </a:rPr>
                        <a:t>deployment and adoption resources</a:t>
                      </a:r>
                      <a:endParaRPr lang="en-US" sz="1400" dirty="0"/>
                    </a:p>
                  </a:txBody>
                  <a:tcPr/>
                </a:tc>
                <a:tc>
                  <a:txBody>
                    <a:bodyPr/>
                    <a:lstStyle/>
                    <a:p>
                      <a:pPr marL="285750" indent="-285750">
                        <a:buFont typeface="Arial" panose="020B0604020202020204" pitchFamily="34" charset="0"/>
                        <a:buChar char="•"/>
                      </a:pPr>
                      <a:r>
                        <a:rPr lang="en-US" sz="1400" dirty="0"/>
                        <a:t>Lead with secure productivity and </a:t>
                      </a:r>
                      <a:r>
                        <a:rPr lang="nn-NO" sz="1400" dirty="0"/>
                        <a:t>Copilot for Microsoft 365</a:t>
                      </a:r>
                      <a:endParaRPr lang="en-US" sz="1400" dirty="0"/>
                    </a:p>
                    <a:p>
                      <a:pPr marL="285750" indent="-285750">
                        <a:buFont typeface="Arial" panose="020B0604020202020204" pitchFamily="34" charset="0"/>
                        <a:buChar char="•"/>
                      </a:pPr>
                      <a:r>
                        <a:rPr lang="en-US" sz="1400" dirty="0"/>
                        <a:t>Copilot inherits your customer’s security, compliance, and privacy policies in Microsoft 365</a:t>
                      </a:r>
                    </a:p>
                    <a:p>
                      <a:pPr marL="285750" indent="-285750">
                        <a:buFont typeface="Arial" panose="020B0604020202020204" pitchFamily="34" charset="0"/>
                        <a:buChar char="•"/>
                      </a:pPr>
                      <a:r>
                        <a:rPr lang="en-US" sz="1400" dirty="0"/>
                        <a:t>Set up a strong Zero Trust foundation, streamline endpoint management, and elevate productivity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mn-lt"/>
                          <a:ea typeface="+mn-ea"/>
                          <a:cs typeface="Segoe UI"/>
                        </a:rPr>
                        <a:t>Microsoft 365 is foundational to being AI-ready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mn-lt"/>
                          <a:ea typeface="+mn-ea"/>
                          <a:cs typeface="Segoe UI"/>
                        </a:rPr>
                        <a:t>Leverage the </a:t>
                      </a:r>
                      <a:r>
                        <a:rPr kumimoji="0" lang="en-US" sz="1400" b="0" i="0" u="none" strike="noStrike" kern="1200" cap="none" spc="0" normalizeH="0" baseline="0" noProof="0" dirty="0">
                          <a:ln>
                            <a:noFill/>
                          </a:ln>
                          <a:solidFill>
                            <a:srgbClr val="0078D4"/>
                          </a:solidFill>
                          <a:effectLst/>
                          <a:uLnTx/>
                          <a:uFillTx/>
                          <a:latin typeface="+mn-lt"/>
                          <a:ea typeface="+mn-ea"/>
                          <a:cs typeface="Segoe UI"/>
                          <a:hlinkClick r:id="rId3">
                            <a:extLst>
                              <a:ext uri="{A12FA001-AC4F-418D-AE19-62706E023703}">
                                <ahyp:hlinkClr xmlns:ahyp="http://schemas.microsoft.com/office/drawing/2018/hyperlinkcolor" val="tx"/>
                              </a:ext>
                            </a:extLst>
                          </a:hlinkClick>
                        </a:rPr>
                        <a:t>ME3 offers and promos</a:t>
                      </a:r>
                      <a:endParaRPr kumimoji="0" lang="en-US" sz="1400" b="0" i="0" u="none" strike="noStrike" kern="1200" cap="none" spc="0" normalizeH="0" baseline="0" noProof="0" dirty="0">
                        <a:ln>
                          <a:noFill/>
                        </a:ln>
                        <a:solidFill>
                          <a:srgbClr val="0078D4"/>
                        </a:solidFill>
                        <a:effectLst/>
                        <a:uLnTx/>
                        <a:uFillTx/>
                        <a:latin typeface="+mn-lt"/>
                        <a:ea typeface="+mn-ea"/>
                        <a:cs typeface="Segoe UI"/>
                      </a:endParaRPr>
                    </a:p>
                  </a:txBody>
                  <a:tcPr/>
                </a:tc>
                <a:extLst>
                  <a:ext uri="{0D108BD9-81ED-4DB2-BD59-A6C34878D82A}">
                    <a16:rowId xmlns:a16="http://schemas.microsoft.com/office/drawing/2014/main" val="1470250237"/>
                  </a:ext>
                </a:extLst>
              </a:tr>
            </a:tbl>
          </a:graphicData>
        </a:graphic>
      </p:graphicFrame>
    </p:spTree>
    <p:extLst>
      <p:ext uri="{BB962C8B-B14F-4D97-AF65-F5344CB8AC3E}">
        <p14:creationId xmlns:p14="http://schemas.microsoft.com/office/powerpoint/2010/main" val="2325514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644FA9-BD31-0241-DB8F-CB8F868A537A}"/>
              </a:ext>
            </a:extLst>
          </p:cNvPr>
          <p:cNvSpPr>
            <a:spLocks noGrp="1"/>
          </p:cNvSpPr>
          <p:nvPr>
            <p:ph type="title"/>
          </p:nvPr>
        </p:nvSpPr>
        <p:spPr>
          <a:xfrm>
            <a:off x="1249364" y="2690337"/>
            <a:ext cx="5781356" cy="1477328"/>
          </a:xfr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en-US" spc="-50" dirty="0">
                <a:gradFill>
                  <a:gsLst>
                    <a:gs pos="21000">
                      <a:srgbClr val="0078D4"/>
                    </a:gs>
                    <a:gs pos="100000">
                      <a:srgbClr val="C03BC4"/>
                    </a:gs>
                  </a:gsLst>
                </a:gradFill>
                <a:cs typeface="Segoe UI" pitchFamily="34" charset="0"/>
              </a:rPr>
              <a:t>Business opportunity with Copilot for Microsoft 365 for Partners</a:t>
            </a:r>
            <a:endParaRPr lang="en-US" sz="2800" spc="-50" dirty="0">
              <a:gradFill>
                <a:gsLst>
                  <a:gs pos="21000">
                    <a:srgbClr val="0078D4"/>
                  </a:gs>
                  <a:gs pos="100000">
                    <a:srgbClr val="C03BC4"/>
                  </a:gs>
                </a:gsLst>
              </a:gradFill>
              <a:cs typeface="Segoe UI" pitchFamily="34" charset="0"/>
            </a:endParaRPr>
          </a:p>
        </p:txBody>
      </p:sp>
    </p:spTree>
    <p:extLst>
      <p:ext uri="{BB962C8B-B14F-4D97-AF65-F5344CB8AC3E}">
        <p14:creationId xmlns:p14="http://schemas.microsoft.com/office/powerpoint/2010/main" val="354343032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F4D9D58E-46A6-BF9A-534D-81A27407567A}"/>
              </a:ext>
              <a:ext uri="{C183D7F6-B498-43B3-948B-1728B52AA6E4}">
                <adec:decorative xmlns:adec="http://schemas.microsoft.com/office/drawing/2017/decorative" val="1"/>
              </a:ext>
            </a:extLst>
          </p:cNvPr>
          <p:cNvSpPr/>
          <p:nvPr/>
        </p:nvSpPr>
        <p:spPr>
          <a:xfrm flipV="1">
            <a:off x="0" y="-1"/>
            <a:ext cx="12191999" cy="3472405"/>
          </a:xfrm>
          <a:prstGeom prst="rect">
            <a:avLst/>
          </a:prstGeom>
          <a:gradFill flip="none" rotWithShape="1">
            <a:gsLst>
              <a:gs pos="0">
                <a:schemeClr val="accent2">
                  <a:alpha val="0"/>
                </a:schemeClr>
              </a:gs>
              <a:gs pos="100000">
                <a:schemeClr val="accent6">
                  <a:alpha val="16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95" name="Rectangle: Top Corners Rounded 94">
            <a:extLst>
              <a:ext uri="{FF2B5EF4-FFF2-40B4-BE49-F238E27FC236}">
                <a16:creationId xmlns:a16="http://schemas.microsoft.com/office/drawing/2014/main" id="{DDCB8936-1DEF-4997-FF36-1F9C75AB3B4F}"/>
              </a:ext>
              <a:ext uri="{C183D7F6-B498-43B3-948B-1728B52AA6E4}">
                <adec:decorative xmlns:adec="http://schemas.microsoft.com/office/drawing/2017/decorative" val="1"/>
              </a:ext>
            </a:extLst>
          </p:cNvPr>
          <p:cNvSpPr/>
          <p:nvPr/>
        </p:nvSpPr>
        <p:spPr>
          <a:xfrm rot="16200000">
            <a:off x="7140083" y="-1220387"/>
            <a:ext cx="1714431" cy="7212884"/>
          </a:xfrm>
          <a:prstGeom prst="round2SameRect">
            <a:avLst>
              <a:gd name="adj1" fmla="val 50000"/>
              <a:gd name="adj2" fmla="val 0"/>
            </a:avLst>
          </a:prstGeom>
          <a:gradFill flip="none" rotWithShape="1">
            <a:gsLst>
              <a:gs pos="64000">
                <a:schemeClr val="bg1">
                  <a:alpha val="37000"/>
                </a:schemeClr>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E5DCF27E-A679-B466-2B49-96D0264CBCCE}"/>
              </a:ext>
            </a:extLst>
          </p:cNvPr>
          <p:cNvSpPr>
            <a:spLocks noGrp="1"/>
          </p:cNvSpPr>
          <p:nvPr>
            <p:ph type="title"/>
          </p:nvPr>
        </p:nvSpPr>
        <p:spPr>
          <a:xfrm>
            <a:off x="588263" y="509156"/>
            <a:ext cx="11018521" cy="430887"/>
          </a:xfrm>
        </p:spPr>
        <p:txBody>
          <a:bodyPr>
            <a:noAutofit/>
          </a:bodyPr>
          <a:lstStyle/>
          <a:p>
            <a:r>
              <a:rPr lang="en-US"/>
              <a:t>Help SMBs on their AI journey every step of the way  </a:t>
            </a:r>
          </a:p>
        </p:txBody>
      </p:sp>
      <p:sp>
        <p:nvSpPr>
          <p:cNvPr id="96" name="TextBox 95">
            <a:extLst>
              <a:ext uri="{FF2B5EF4-FFF2-40B4-BE49-F238E27FC236}">
                <a16:creationId xmlns:a16="http://schemas.microsoft.com/office/drawing/2014/main" id="{E2598EA6-E0CB-2C52-1AA4-E52070C8E5BD}"/>
              </a:ext>
            </a:extLst>
          </p:cNvPr>
          <p:cNvSpPr txBox="1"/>
          <p:nvPr/>
        </p:nvSpPr>
        <p:spPr>
          <a:xfrm>
            <a:off x="6484692" y="2261039"/>
            <a:ext cx="2870331" cy="307777"/>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C03BC4"/>
                </a:solidFill>
                <a:effectLst/>
                <a:uLnTx/>
                <a:uFillTx/>
                <a:latin typeface="Segoe UI Semibold"/>
                <a:ea typeface="+mn-ea"/>
                <a:cs typeface="Segoe UI Semilight"/>
              </a:rPr>
              <a:t>Unlock Copilot for Microsoft 365</a:t>
            </a:r>
          </a:p>
        </p:txBody>
      </p:sp>
      <p:sp>
        <p:nvSpPr>
          <p:cNvPr id="97" name="TextBox 96">
            <a:extLst>
              <a:ext uri="{FF2B5EF4-FFF2-40B4-BE49-F238E27FC236}">
                <a16:creationId xmlns:a16="http://schemas.microsoft.com/office/drawing/2014/main" id="{BEF43F98-F16E-EE74-18A0-22E33E9C0380}"/>
              </a:ext>
            </a:extLst>
          </p:cNvPr>
          <p:cNvSpPr txBox="1"/>
          <p:nvPr/>
        </p:nvSpPr>
        <p:spPr>
          <a:xfrm>
            <a:off x="588263" y="3677075"/>
            <a:ext cx="2086211" cy="64028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63668"/>
                </a:solidFill>
                <a:effectLst/>
                <a:uLnTx/>
                <a:uFillTx/>
                <a:latin typeface="Segoe UI Semibold"/>
                <a:ea typeface="+mn-ea"/>
                <a:cs typeface="Segoe UI Semilight"/>
              </a:rPr>
              <a:t>Foundational Productivity</a:t>
            </a:r>
          </a:p>
        </p:txBody>
      </p:sp>
      <p:grpSp>
        <p:nvGrpSpPr>
          <p:cNvPr id="53" name="Group 52">
            <a:extLst>
              <a:ext uri="{FF2B5EF4-FFF2-40B4-BE49-F238E27FC236}">
                <a16:creationId xmlns:a16="http://schemas.microsoft.com/office/drawing/2014/main" id="{8E5DFEA1-F8DC-1714-7CE7-CB16A21D5639}"/>
              </a:ext>
              <a:ext uri="{C183D7F6-B498-43B3-948B-1728B52AA6E4}">
                <adec:decorative xmlns:adec="http://schemas.microsoft.com/office/drawing/2017/decorative" val="1"/>
              </a:ext>
            </a:extLst>
          </p:cNvPr>
          <p:cNvGrpSpPr/>
          <p:nvPr/>
        </p:nvGrpSpPr>
        <p:grpSpPr>
          <a:xfrm>
            <a:off x="4825989" y="1968731"/>
            <a:ext cx="1435052" cy="788348"/>
            <a:chOff x="10312993" y="1998444"/>
            <a:chExt cx="1293220" cy="710432"/>
          </a:xfrm>
        </p:grpSpPr>
        <p:sp>
          <p:nvSpPr>
            <p:cNvPr id="24" name="Freeform 6">
              <a:extLst>
                <a:ext uri="{FF2B5EF4-FFF2-40B4-BE49-F238E27FC236}">
                  <a16:creationId xmlns:a16="http://schemas.microsoft.com/office/drawing/2014/main" id="{7FF5DB1B-5DC2-7F63-A383-B7B1FE25671C}"/>
                </a:ext>
              </a:extLst>
            </p:cNvPr>
            <p:cNvSpPr>
              <a:spLocks/>
            </p:cNvSpPr>
            <p:nvPr/>
          </p:nvSpPr>
          <p:spPr bwMode="auto">
            <a:xfrm>
              <a:off x="10312993" y="1998444"/>
              <a:ext cx="1293220" cy="710432"/>
            </a:xfrm>
            <a:custGeom>
              <a:avLst/>
              <a:gdLst>
                <a:gd name="T0" fmla="*/ 270 w 313"/>
                <a:gd name="T1" fmla="*/ 60 h 172"/>
                <a:gd name="T2" fmla="*/ 270 w 313"/>
                <a:gd name="T3" fmla="*/ 60 h 172"/>
                <a:gd name="T4" fmla="*/ 260 w 313"/>
                <a:gd name="T5" fmla="*/ 43 h 172"/>
                <a:gd name="T6" fmla="*/ 243 w 313"/>
                <a:gd name="T7" fmla="*/ 31 h 172"/>
                <a:gd name="T8" fmla="*/ 207 w 313"/>
                <a:gd name="T9" fmla="*/ 29 h 172"/>
                <a:gd name="T10" fmla="*/ 193 w 313"/>
                <a:gd name="T11" fmla="*/ 34 h 172"/>
                <a:gd name="T12" fmla="*/ 187 w 313"/>
                <a:gd name="T13" fmla="*/ 37 h 172"/>
                <a:gd name="T14" fmla="*/ 183 w 313"/>
                <a:gd name="T15" fmla="*/ 31 h 172"/>
                <a:gd name="T16" fmla="*/ 159 w 313"/>
                <a:gd name="T17" fmla="*/ 8 h 172"/>
                <a:gd name="T18" fmla="*/ 127 w 313"/>
                <a:gd name="T19" fmla="*/ 0 h 172"/>
                <a:gd name="T20" fmla="*/ 108 w 313"/>
                <a:gd name="T21" fmla="*/ 3 h 172"/>
                <a:gd name="T22" fmla="*/ 89 w 313"/>
                <a:gd name="T23" fmla="*/ 11 h 172"/>
                <a:gd name="T24" fmla="*/ 74 w 313"/>
                <a:gd name="T25" fmla="*/ 25 h 172"/>
                <a:gd name="T26" fmla="*/ 63 w 313"/>
                <a:gd name="T27" fmla="*/ 44 h 172"/>
                <a:gd name="T28" fmla="*/ 58 w 313"/>
                <a:gd name="T29" fmla="*/ 65 h 172"/>
                <a:gd name="T30" fmla="*/ 58 w 313"/>
                <a:gd name="T31" fmla="*/ 71 h 172"/>
                <a:gd name="T32" fmla="*/ 51 w 313"/>
                <a:gd name="T33" fmla="*/ 72 h 172"/>
                <a:gd name="T34" fmla="*/ 31 w 313"/>
                <a:gd name="T35" fmla="*/ 75 h 172"/>
                <a:gd name="T36" fmla="*/ 15 w 313"/>
                <a:gd name="T37" fmla="*/ 85 h 172"/>
                <a:gd name="T38" fmla="*/ 4 w 313"/>
                <a:gd name="T39" fmla="*/ 99 h 172"/>
                <a:gd name="T40" fmla="*/ 0 w 313"/>
                <a:gd name="T41" fmla="*/ 118 h 172"/>
                <a:gd name="T42" fmla="*/ 4 w 313"/>
                <a:gd name="T43" fmla="*/ 141 h 172"/>
                <a:gd name="T44" fmla="*/ 14 w 313"/>
                <a:gd name="T45" fmla="*/ 158 h 172"/>
                <a:gd name="T46" fmla="*/ 30 w 313"/>
                <a:gd name="T47" fmla="*/ 168 h 172"/>
                <a:gd name="T48" fmla="*/ 53 w 313"/>
                <a:gd name="T49" fmla="*/ 172 h 172"/>
                <a:gd name="T50" fmla="*/ 279 w 313"/>
                <a:gd name="T51" fmla="*/ 172 h 172"/>
                <a:gd name="T52" fmla="*/ 292 w 313"/>
                <a:gd name="T53" fmla="*/ 169 h 172"/>
                <a:gd name="T54" fmla="*/ 303 w 313"/>
                <a:gd name="T55" fmla="*/ 160 h 172"/>
                <a:gd name="T56" fmla="*/ 311 w 313"/>
                <a:gd name="T57" fmla="*/ 147 h 172"/>
                <a:gd name="T58" fmla="*/ 313 w 313"/>
                <a:gd name="T59" fmla="*/ 133 h 172"/>
                <a:gd name="T60" fmla="*/ 311 w 313"/>
                <a:gd name="T61" fmla="*/ 119 h 172"/>
                <a:gd name="T62" fmla="*/ 304 w 313"/>
                <a:gd name="T63" fmla="*/ 107 h 172"/>
                <a:gd name="T64" fmla="*/ 294 w 313"/>
                <a:gd name="T65" fmla="*/ 98 h 172"/>
                <a:gd name="T66" fmla="*/ 281 w 313"/>
                <a:gd name="T67" fmla="*/ 94 h 172"/>
                <a:gd name="T68" fmla="*/ 273 w 313"/>
                <a:gd name="T69" fmla="*/ 94 h 172"/>
                <a:gd name="T70" fmla="*/ 274 w 313"/>
                <a:gd name="T71" fmla="*/ 82 h 172"/>
                <a:gd name="T72" fmla="*/ 270 w 313"/>
                <a:gd name="T73" fmla="*/ 6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3" h="172">
                  <a:moveTo>
                    <a:pt x="270" y="60"/>
                  </a:moveTo>
                  <a:lnTo>
                    <a:pt x="270" y="60"/>
                  </a:lnTo>
                  <a:cubicBezTo>
                    <a:pt x="268" y="53"/>
                    <a:pt x="264" y="47"/>
                    <a:pt x="260" y="43"/>
                  </a:cubicBezTo>
                  <a:cubicBezTo>
                    <a:pt x="255" y="38"/>
                    <a:pt x="250" y="34"/>
                    <a:pt x="243" y="31"/>
                  </a:cubicBezTo>
                  <a:cubicBezTo>
                    <a:pt x="233" y="27"/>
                    <a:pt x="222" y="25"/>
                    <a:pt x="207" y="29"/>
                  </a:cubicBezTo>
                  <a:cubicBezTo>
                    <a:pt x="201" y="30"/>
                    <a:pt x="197" y="32"/>
                    <a:pt x="193" y="34"/>
                  </a:cubicBezTo>
                  <a:lnTo>
                    <a:pt x="187" y="37"/>
                  </a:lnTo>
                  <a:lnTo>
                    <a:pt x="183" y="31"/>
                  </a:lnTo>
                  <a:cubicBezTo>
                    <a:pt x="176" y="21"/>
                    <a:pt x="168" y="14"/>
                    <a:pt x="159" y="8"/>
                  </a:cubicBezTo>
                  <a:cubicBezTo>
                    <a:pt x="150" y="3"/>
                    <a:pt x="139" y="0"/>
                    <a:pt x="127" y="0"/>
                  </a:cubicBezTo>
                  <a:cubicBezTo>
                    <a:pt x="121" y="0"/>
                    <a:pt x="114" y="1"/>
                    <a:pt x="108" y="3"/>
                  </a:cubicBezTo>
                  <a:cubicBezTo>
                    <a:pt x="101" y="4"/>
                    <a:pt x="94" y="7"/>
                    <a:pt x="89" y="11"/>
                  </a:cubicBezTo>
                  <a:cubicBezTo>
                    <a:pt x="83" y="15"/>
                    <a:pt x="78" y="20"/>
                    <a:pt x="74" y="25"/>
                  </a:cubicBezTo>
                  <a:cubicBezTo>
                    <a:pt x="69" y="31"/>
                    <a:pt x="66" y="37"/>
                    <a:pt x="63" y="44"/>
                  </a:cubicBezTo>
                  <a:cubicBezTo>
                    <a:pt x="60" y="50"/>
                    <a:pt x="59" y="57"/>
                    <a:pt x="58" y="65"/>
                  </a:cubicBezTo>
                  <a:lnTo>
                    <a:pt x="58" y="71"/>
                  </a:lnTo>
                  <a:lnTo>
                    <a:pt x="51" y="72"/>
                  </a:lnTo>
                  <a:cubicBezTo>
                    <a:pt x="44" y="72"/>
                    <a:pt x="37" y="73"/>
                    <a:pt x="31" y="75"/>
                  </a:cubicBezTo>
                  <a:cubicBezTo>
                    <a:pt x="25" y="77"/>
                    <a:pt x="20" y="81"/>
                    <a:pt x="15" y="85"/>
                  </a:cubicBezTo>
                  <a:cubicBezTo>
                    <a:pt x="11" y="89"/>
                    <a:pt x="7" y="93"/>
                    <a:pt x="4" y="99"/>
                  </a:cubicBezTo>
                  <a:cubicBezTo>
                    <a:pt x="2" y="104"/>
                    <a:pt x="0" y="111"/>
                    <a:pt x="0" y="118"/>
                  </a:cubicBezTo>
                  <a:cubicBezTo>
                    <a:pt x="0" y="127"/>
                    <a:pt x="2" y="134"/>
                    <a:pt x="4" y="141"/>
                  </a:cubicBezTo>
                  <a:cubicBezTo>
                    <a:pt x="6" y="147"/>
                    <a:pt x="10" y="153"/>
                    <a:pt x="14" y="158"/>
                  </a:cubicBezTo>
                  <a:cubicBezTo>
                    <a:pt x="18" y="162"/>
                    <a:pt x="24" y="166"/>
                    <a:pt x="30" y="168"/>
                  </a:cubicBezTo>
                  <a:cubicBezTo>
                    <a:pt x="37" y="171"/>
                    <a:pt x="44" y="172"/>
                    <a:pt x="53" y="172"/>
                  </a:cubicBezTo>
                  <a:lnTo>
                    <a:pt x="279" y="172"/>
                  </a:lnTo>
                  <a:cubicBezTo>
                    <a:pt x="284" y="172"/>
                    <a:pt x="288" y="171"/>
                    <a:pt x="292" y="169"/>
                  </a:cubicBezTo>
                  <a:cubicBezTo>
                    <a:pt x="296" y="166"/>
                    <a:pt x="300" y="164"/>
                    <a:pt x="303" y="160"/>
                  </a:cubicBezTo>
                  <a:cubicBezTo>
                    <a:pt x="306" y="156"/>
                    <a:pt x="309" y="152"/>
                    <a:pt x="311" y="147"/>
                  </a:cubicBezTo>
                  <a:cubicBezTo>
                    <a:pt x="312" y="143"/>
                    <a:pt x="313" y="138"/>
                    <a:pt x="313" y="133"/>
                  </a:cubicBezTo>
                  <a:cubicBezTo>
                    <a:pt x="313" y="128"/>
                    <a:pt x="312" y="123"/>
                    <a:pt x="311" y="119"/>
                  </a:cubicBezTo>
                  <a:cubicBezTo>
                    <a:pt x="309" y="114"/>
                    <a:pt x="307" y="110"/>
                    <a:pt x="304" y="107"/>
                  </a:cubicBezTo>
                  <a:cubicBezTo>
                    <a:pt x="302" y="103"/>
                    <a:pt x="298" y="100"/>
                    <a:pt x="294" y="98"/>
                  </a:cubicBezTo>
                  <a:cubicBezTo>
                    <a:pt x="290" y="96"/>
                    <a:pt x="286" y="95"/>
                    <a:pt x="281" y="94"/>
                  </a:cubicBezTo>
                  <a:lnTo>
                    <a:pt x="273" y="94"/>
                  </a:lnTo>
                  <a:lnTo>
                    <a:pt x="274" y="82"/>
                  </a:lnTo>
                  <a:cubicBezTo>
                    <a:pt x="274" y="74"/>
                    <a:pt x="273" y="67"/>
                    <a:pt x="270" y="60"/>
                  </a:cubicBezTo>
                  <a:close/>
                </a:path>
              </a:pathLst>
            </a:custGeom>
            <a:solidFill>
              <a:schemeClr val="bg1">
                <a:alpha val="61000"/>
              </a:schemeClr>
            </a:solidFill>
            <a:ln>
              <a:solidFill>
                <a:schemeClr val="bg1">
                  <a:lumMod val="95000"/>
                </a:schemeClr>
              </a:solidFill>
            </a:ln>
            <a:effectLst>
              <a:outerShdw blurRad="139700" dist="38100" dir="2700000" algn="tl" rotWithShape="0">
                <a:srgbClr val="BC56CA">
                  <a:alpha val="36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pic>
          <p:nvPicPr>
            <p:cNvPr id="52" name="!Copilot" descr="Copilot icon">
              <a:extLst>
                <a:ext uri="{FF2B5EF4-FFF2-40B4-BE49-F238E27FC236}">
                  <a16:creationId xmlns:a16="http://schemas.microsoft.com/office/drawing/2014/main" id="{42735475-A2F8-027E-A189-211F10120D91}"/>
                </a:ext>
              </a:extLst>
            </p:cNvPr>
            <p:cNvPicPr>
              <a:picLocks noChangeAspect="1"/>
            </p:cNvPicPr>
            <p:nvPr/>
          </p:nvPicPr>
          <p:blipFill>
            <a:blip r:embed="rId3"/>
            <a:stretch>
              <a:fillRect/>
            </a:stretch>
          </p:blipFill>
          <p:spPr>
            <a:xfrm>
              <a:off x="10691874" y="2141370"/>
              <a:ext cx="535458" cy="535456"/>
            </a:xfrm>
            <a:prstGeom prst="rect">
              <a:avLst/>
            </a:prstGeom>
            <a:noFill/>
            <a:ln>
              <a:noFill/>
              <a:headEnd type="none" w="med" len="med"/>
              <a:tailEnd type="none" w="med" len="med"/>
            </a:ln>
            <a:effectLst/>
          </p:spPr>
        </p:pic>
      </p:grpSp>
      <p:sp>
        <p:nvSpPr>
          <p:cNvPr id="5" name="Freeform: Shape 4">
            <a:extLst>
              <a:ext uri="{FF2B5EF4-FFF2-40B4-BE49-F238E27FC236}">
                <a16:creationId xmlns:a16="http://schemas.microsoft.com/office/drawing/2014/main" id="{14BD3B2D-DFDC-9285-633C-3959AA5BEE38}"/>
              </a:ext>
              <a:ext uri="{C183D7F6-B498-43B3-948B-1728B52AA6E4}">
                <adec:decorative xmlns:adec="http://schemas.microsoft.com/office/drawing/2017/decorative" val="1"/>
              </a:ext>
            </a:extLst>
          </p:cNvPr>
          <p:cNvSpPr/>
          <p:nvPr/>
        </p:nvSpPr>
        <p:spPr>
          <a:xfrm>
            <a:off x="6167026" y="1585959"/>
            <a:ext cx="4827401" cy="5574880"/>
          </a:xfrm>
          <a:custGeom>
            <a:avLst/>
            <a:gdLst>
              <a:gd name="connsiteX0" fmla="*/ 0 w 4872941"/>
              <a:gd name="connsiteY0" fmla="*/ 4051139 h 4051139"/>
              <a:gd name="connsiteX1" fmla="*/ 3113590 w 4872941"/>
              <a:gd name="connsiteY1" fmla="*/ 2280213 h 4051139"/>
              <a:gd name="connsiteX2" fmla="*/ 4872941 w 4872941"/>
              <a:gd name="connsiteY2" fmla="*/ 0 h 4051139"/>
              <a:gd name="connsiteX0" fmla="*/ 0 w 4872941"/>
              <a:gd name="connsiteY0" fmla="*/ 4051139 h 4051139"/>
              <a:gd name="connsiteX1" fmla="*/ 2951545 w 4872941"/>
              <a:gd name="connsiteY1" fmla="*/ 2534856 h 4051139"/>
              <a:gd name="connsiteX2" fmla="*/ 4872941 w 4872941"/>
              <a:gd name="connsiteY2" fmla="*/ 0 h 4051139"/>
              <a:gd name="connsiteX0" fmla="*/ 0 w 4872941"/>
              <a:gd name="connsiteY0" fmla="*/ 4051139 h 4051139"/>
              <a:gd name="connsiteX1" fmla="*/ 2951545 w 4872941"/>
              <a:gd name="connsiteY1" fmla="*/ 2534856 h 4051139"/>
              <a:gd name="connsiteX2" fmla="*/ 4872941 w 4872941"/>
              <a:gd name="connsiteY2" fmla="*/ 0 h 4051139"/>
              <a:gd name="connsiteX0" fmla="*/ 0 w 4872941"/>
              <a:gd name="connsiteY0" fmla="*/ 4051139 h 4051139"/>
              <a:gd name="connsiteX1" fmla="*/ 2951545 w 4872941"/>
              <a:gd name="connsiteY1" fmla="*/ 2534856 h 4051139"/>
              <a:gd name="connsiteX2" fmla="*/ 4872941 w 4872941"/>
              <a:gd name="connsiteY2" fmla="*/ 0 h 4051139"/>
              <a:gd name="connsiteX0" fmla="*/ 0 w 4872941"/>
              <a:gd name="connsiteY0" fmla="*/ 4051139 h 4051139"/>
              <a:gd name="connsiteX1" fmla="*/ 2951545 w 4872941"/>
              <a:gd name="connsiteY1" fmla="*/ 2534856 h 4051139"/>
              <a:gd name="connsiteX2" fmla="*/ 4872941 w 4872941"/>
              <a:gd name="connsiteY2" fmla="*/ 0 h 4051139"/>
              <a:gd name="connsiteX0" fmla="*/ 0 w 4548850"/>
              <a:gd name="connsiteY0" fmla="*/ 4294207 h 4294207"/>
              <a:gd name="connsiteX1" fmla="*/ 2951545 w 4548850"/>
              <a:gd name="connsiteY1" fmla="*/ 2777924 h 4294207"/>
              <a:gd name="connsiteX2" fmla="*/ 4548850 w 4548850"/>
              <a:gd name="connsiteY2" fmla="*/ 0 h 4294207"/>
              <a:gd name="connsiteX0" fmla="*/ 0 w 4548850"/>
              <a:gd name="connsiteY0" fmla="*/ 4294207 h 4294207"/>
              <a:gd name="connsiteX1" fmla="*/ 2951545 w 4548850"/>
              <a:gd name="connsiteY1" fmla="*/ 2777924 h 4294207"/>
              <a:gd name="connsiteX2" fmla="*/ 4548850 w 4548850"/>
              <a:gd name="connsiteY2" fmla="*/ 0 h 4294207"/>
              <a:gd name="connsiteX0" fmla="*/ 0 w 4548850"/>
              <a:gd name="connsiteY0" fmla="*/ 4294207 h 4294207"/>
              <a:gd name="connsiteX1" fmla="*/ 2349661 w 4548850"/>
              <a:gd name="connsiteY1" fmla="*/ 3090441 h 4294207"/>
              <a:gd name="connsiteX2" fmla="*/ 4548850 w 4548850"/>
              <a:gd name="connsiteY2" fmla="*/ 0 h 4294207"/>
              <a:gd name="connsiteX0" fmla="*/ 0 w 4490976"/>
              <a:gd name="connsiteY0" fmla="*/ 4004840 h 4004840"/>
              <a:gd name="connsiteX1" fmla="*/ 2349661 w 4490976"/>
              <a:gd name="connsiteY1" fmla="*/ 2801074 h 4004840"/>
              <a:gd name="connsiteX2" fmla="*/ 4490976 w 4490976"/>
              <a:gd name="connsiteY2" fmla="*/ 0 h 4004840"/>
              <a:gd name="connsiteX0" fmla="*/ 0 w 4490976"/>
              <a:gd name="connsiteY0" fmla="*/ 4004840 h 4004840"/>
              <a:gd name="connsiteX1" fmla="*/ 2604304 w 4490976"/>
              <a:gd name="connsiteY1" fmla="*/ 2858948 h 4004840"/>
              <a:gd name="connsiteX2" fmla="*/ 4490976 w 4490976"/>
              <a:gd name="connsiteY2" fmla="*/ 0 h 4004840"/>
              <a:gd name="connsiteX0" fmla="*/ 0 w 4490976"/>
              <a:gd name="connsiteY0" fmla="*/ 4004840 h 4004840"/>
              <a:gd name="connsiteX1" fmla="*/ 2604304 w 4490976"/>
              <a:gd name="connsiteY1" fmla="*/ 2858948 h 4004840"/>
              <a:gd name="connsiteX2" fmla="*/ 4490976 w 4490976"/>
              <a:gd name="connsiteY2" fmla="*/ 0 h 4004840"/>
              <a:gd name="connsiteX0" fmla="*/ 0 w 4490976"/>
              <a:gd name="connsiteY0" fmla="*/ 4004840 h 4004840"/>
              <a:gd name="connsiteX1" fmla="*/ 2824223 w 4490976"/>
              <a:gd name="connsiteY1" fmla="*/ 2766351 h 4004840"/>
              <a:gd name="connsiteX2" fmla="*/ 4490976 w 4490976"/>
              <a:gd name="connsiteY2" fmla="*/ 0 h 4004840"/>
              <a:gd name="connsiteX0" fmla="*/ 0 w 4490976"/>
              <a:gd name="connsiteY0" fmla="*/ 4004840 h 4004840"/>
              <a:gd name="connsiteX1" fmla="*/ 2824223 w 4490976"/>
              <a:gd name="connsiteY1" fmla="*/ 2766351 h 4004840"/>
              <a:gd name="connsiteX2" fmla="*/ 4490976 w 4490976"/>
              <a:gd name="connsiteY2" fmla="*/ 0 h 4004840"/>
              <a:gd name="connsiteX0" fmla="*/ 0 w 4490976"/>
              <a:gd name="connsiteY0" fmla="*/ 4004840 h 4004840"/>
              <a:gd name="connsiteX1" fmla="*/ 2824223 w 4490976"/>
              <a:gd name="connsiteY1" fmla="*/ 2766351 h 4004840"/>
              <a:gd name="connsiteX2" fmla="*/ 4490976 w 4490976"/>
              <a:gd name="connsiteY2" fmla="*/ 0 h 4004840"/>
              <a:gd name="connsiteX0" fmla="*/ 0 w 4490976"/>
              <a:gd name="connsiteY0" fmla="*/ 4004840 h 4004840"/>
              <a:gd name="connsiteX1" fmla="*/ 2824223 w 4490976"/>
              <a:gd name="connsiteY1" fmla="*/ 2766351 h 4004840"/>
              <a:gd name="connsiteX2" fmla="*/ 4490976 w 4490976"/>
              <a:gd name="connsiteY2" fmla="*/ 0 h 4004840"/>
              <a:gd name="connsiteX0" fmla="*/ 0 w 4490976"/>
              <a:gd name="connsiteY0" fmla="*/ 4004840 h 4004840"/>
              <a:gd name="connsiteX1" fmla="*/ 2824223 w 4490976"/>
              <a:gd name="connsiteY1" fmla="*/ 2766351 h 4004840"/>
              <a:gd name="connsiteX2" fmla="*/ 4490976 w 4490976"/>
              <a:gd name="connsiteY2" fmla="*/ 0 h 4004840"/>
            </a:gdLst>
            <a:ahLst/>
            <a:cxnLst>
              <a:cxn ang="0">
                <a:pos x="connsiteX0" y="connsiteY0"/>
              </a:cxn>
              <a:cxn ang="0">
                <a:pos x="connsiteX1" y="connsiteY1"/>
              </a:cxn>
              <a:cxn ang="0">
                <a:pos x="connsiteX2" y="connsiteY2"/>
              </a:cxn>
            </a:cxnLst>
            <a:rect l="l" t="t" r="r" b="b"/>
            <a:pathLst>
              <a:path w="4490976" h="4004840">
                <a:moveTo>
                  <a:pt x="0" y="4004840"/>
                </a:moveTo>
                <a:cubicBezTo>
                  <a:pt x="977094" y="3954683"/>
                  <a:pt x="2077998" y="3582527"/>
                  <a:pt x="2824223" y="2766351"/>
                </a:cubicBezTo>
                <a:cubicBezTo>
                  <a:pt x="3854464" y="1639536"/>
                  <a:pt x="4257553" y="763930"/>
                  <a:pt x="4490976" y="0"/>
                </a:cubicBezTo>
              </a:path>
            </a:pathLst>
          </a:custGeom>
          <a:ln w="34925">
            <a:gradFill flip="none" rotWithShape="1">
              <a:gsLst>
                <a:gs pos="88000">
                  <a:srgbClr val="9756C5">
                    <a:alpha val="5000"/>
                  </a:srgbClr>
                </a:gs>
                <a:gs pos="84000">
                  <a:schemeClr val="accent2">
                    <a:alpha val="0"/>
                  </a:schemeClr>
                </a:gs>
                <a:gs pos="100000">
                  <a:schemeClr val="accent6">
                    <a:alpha val="48000"/>
                  </a:schemeClr>
                </a:gs>
              </a:gsLst>
              <a:lin ang="0" scaled="1"/>
              <a:tileRect/>
            </a:gradFill>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sp>
        <p:nvSpPr>
          <p:cNvPr id="3" name="TextBox 2">
            <a:extLst>
              <a:ext uri="{FF2B5EF4-FFF2-40B4-BE49-F238E27FC236}">
                <a16:creationId xmlns:a16="http://schemas.microsoft.com/office/drawing/2014/main" id="{DC2586EC-FCD6-B2E4-1137-A0E5AD30F34D}"/>
              </a:ext>
              <a:ext uri="{C183D7F6-B498-43B3-948B-1728B52AA6E4}">
                <adec:decorative xmlns:adec="http://schemas.microsoft.com/office/drawing/2017/decorative" val="1"/>
              </a:ext>
            </a:extLst>
          </p:cNvPr>
          <p:cNvSpPr txBox="1"/>
          <p:nvPr/>
        </p:nvSpPr>
        <p:spPr>
          <a:xfrm rot="18073002">
            <a:off x="9344334" y="4294312"/>
            <a:ext cx="1555850" cy="64633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3BC4"/>
                </a:solidFill>
                <a:effectLst/>
                <a:uLnTx/>
                <a:uFillTx/>
                <a:latin typeface="Segoe UI Semibold"/>
                <a:ea typeface="+mn-ea"/>
                <a:cs typeface="Segoe UI Semilight"/>
              </a:rPr>
              <a:t>Opportunity</a:t>
            </a:r>
          </a:p>
        </p:txBody>
      </p:sp>
      <p:sp>
        <p:nvSpPr>
          <p:cNvPr id="4" name="Freeform: Shape 3">
            <a:extLst>
              <a:ext uri="{FF2B5EF4-FFF2-40B4-BE49-F238E27FC236}">
                <a16:creationId xmlns:a16="http://schemas.microsoft.com/office/drawing/2014/main" id="{6B5C27E2-EE2F-155A-4242-2945B3A5AEA2}"/>
              </a:ext>
              <a:ext uri="{C183D7F6-B498-43B3-948B-1728B52AA6E4}">
                <adec:decorative xmlns:adec="http://schemas.microsoft.com/office/drawing/2017/decorative" val="1"/>
              </a:ext>
            </a:extLst>
          </p:cNvPr>
          <p:cNvSpPr/>
          <p:nvPr/>
        </p:nvSpPr>
        <p:spPr>
          <a:xfrm>
            <a:off x="7249560" y="3460517"/>
            <a:ext cx="3121356" cy="2792309"/>
          </a:xfrm>
          <a:custGeom>
            <a:avLst/>
            <a:gdLst>
              <a:gd name="connsiteX0" fmla="*/ 0 w 4872941"/>
              <a:gd name="connsiteY0" fmla="*/ 4051139 h 4051139"/>
              <a:gd name="connsiteX1" fmla="*/ 3113590 w 4872941"/>
              <a:gd name="connsiteY1" fmla="*/ 2280213 h 4051139"/>
              <a:gd name="connsiteX2" fmla="*/ 4872941 w 4872941"/>
              <a:gd name="connsiteY2" fmla="*/ 0 h 4051139"/>
              <a:gd name="connsiteX0" fmla="*/ 0 w 4872941"/>
              <a:gd name="connsiteY0" fmla="*/ 4051139 h 4051139"/>
              <a:gd name="connsiteX1" fmla="*/ 2951545 w 4872941"/>
              <a:gd name="connsiteY1" fmla="*/ 2534856 h 4051139"/>
              <a:gd name="connsiteX2" fmla="*/ 4872941 w 4872941"/>
              <a:gd name="connsiteY2" fmla="*/ 0 h 4051139"/>
              <a:gd name="connsiteX0" fmla="*/ 0 w 4872941"/>
              <a:gd name="connsiteY0" fmla="*/ 4051139 h 4051139"/>
              <a:gd name="connsiteX1" fmla="*/ 2951545 w 4872941"/>
              <a:gd name="connsiteY1" fmla="*/ 2534856 h 4051139"/>
              <a:gd name="connsiteX2" fmla="*/ 4872941 w 4872941"/>
              <a:gd name="connsiteY2" fmla="*/ 0 h 4051139"/>
              <a:gd name="connsiteX0" fmla="*/ 0 w 4872941"/>
              <a:gd name="connsiteY0" fmla="*/ 4051139 h 4051139"/>
              <a:gd name="connsiteX1" fmla="*/ 2951545 w 4872941"/>
              <a:gd name="connsiteY1" fmla="*/ 2534856 h 4051139"/>
              <a:gd name="connsiteX2" fmla="*/ 4872941 w 4872941"/>
              <a:gd name="connsiteY2" fmla="*/ 0 h 4051139"/>
              <a:gd name="connsiteX0" fmla="*/ 0 w 4872941"/>
              <a:gd name="connsiteY0" fmla="*/ 4051139 h 4051139"/>
              <a:gd name="connsiteX1" fmla="*/ 2951545 w 4872941"/>
              <a:gd name="connsiteY1" fmla="*/ 2534856 h 4051139"/>
              <a:gd name="connsiteX2" fmla="*/ 4872941 w 4872941"/>
              <a:gd name="connsiteY2" fmla="*/ 0 h 4051139"/>
              <a:gd name="connsiteX0" fmla="*/ 0 w 4548850"/>
              <a:gd name="connsiteY0" fmla="*/ 4294207 h 4294207"/>
              <a:gd name="connsiteX1" fmla="*/ 2951545 w 4548850"/>
              <a:gd name="connsiteY1" fmla="*/ 2777924 h 4294207"/>
              <a:gd name="connsiteX2" fmla="*/ 4548850 w 4548850"/>
              <a:gd name="connsiteY2" fmla="*/ 0 h 4294207"/>
              <a:gd name="connsiteX0" fmla="*/ 0 w 4548850"/>
              <a:gd name="connsiteY0" fmla="*/ 4294207 h 4294207"/>
              <a:gd name="connsiteX1" fmla="*/ 2951545 w 4548850"/>
              <a:gd name="connsiteY1" fmla="*/ 2777924 h 4294207"/>
              <a:gd name="connsiteX2" fmla="*/ 4548850 w 4548850"/>
              <a:gd name="connsiteY2" fmla="*/ 0 h 4294207"/>
              <a:gd name="connsiteX0" fmla="*/ 0 w 4548850"/>
              <a:gd name="connsiteY0" fmla="*/ 4294207 h 4294207"/>
              <a:gd name="connsiteX1" fmla="*/ 2349661 w 4548850"/>
              <a:gd name="connsiteY1" fmla="*/ 3090441 h 4294207"/>
              <a:gd name="connsiteX2" fmla="*/ 4548850 w 4548850"/>
              <a:gd name="connsiteY2" fmla="*/ 0 h 4294207"/>
              <a:gd name="connsiteX0" fmla="*/ 0 w 4490976"/>
              <a:gd name="connsiteY0" fmla="*/ 4004840 h 4004840"/>
              <a:gd name="connsiteX1" fmla="*/ 2349661 w 4490976"/>
              <a:gd name="connsiteY1" fmla="*/ 2801074 h 4004840"/>
              <a:gd name="connsiteX2" fmla="*/ 4490976 w 4490976"/>
              <a:gd name="connsiteY2" fmla="*/ 0 h 4004840"/>
              <a:gd name="connsiteX0" fmla="*/ 0 w 4490976"/>
              <a:gd name="connsiteY0" fmla="*/ 4004840 h 4004840"/>
              <a:gd name="connsiteX1" fmla="*/ 2604304 w 4490976"/>
              <a:gd name="connsiteY1" fmla="*/ 2858948 h 4004840"/>
              <a:gd name="connsiteX2" fmla="*/ 4490976 w 4490976"/>
              <a:gd name="connsiteY2" fmla="*/ 0 h 4004840"/>
              <a:gd name="connsiteX0" fmla="*/ 0 w 4490976"/>
              <a:gd name="connsiteY0" fmla="*/ 4004840 h 4004840"/>
              <a:gd name="connsiteX1" fmla="*/ 2604304 w 4490976"/>
              <a:gd name="connsiteY1" fmla="*/ 2858948 h 4004840"/>
              <a:gd name="connsiteX2" fmla="*/ 4490976 w 4490976"/>
              <a:gd name="connsiteY2" fmla="*/ 0 h 4004840"/>
              <a:gd name="connsiteX0" fmla="*/ 0 w 4490976"/>
              <a:gd name="connsiteY0" fmla="*/ 4004840 h 4004840"/>
              <a:gd name="connsiteX1" fmla="*/ 2824223 w 4490976"/>
              <a:gd name="connsiteY1" fmla="*/ 2766351 h 4004840"/>
              <a:gd name="connsiteX2" fmla="*/ 4490976 w 4490976"/>
              <a:gd name="connsiteY2" fmla="*/ 0 h 4004840"/>
              <a:gd name="connsiteX0" fmla="*/ 0 w 4490976"/>
              <a:gd name="connsiteY0" fmla="*/ 4004840 h 4004840"/>
              <a:gd name="connsiteX1" fmla="*/ 2824223 w 4490976"/>
              <a:gd name="connsiteY1" fmla="*/ 2766351 h 4004840"/>
              <a:gd name="connsiteX2" fmla="*/ 4490976 w 4490976"/>
              <a:gd name="connsiteY2" fmla="*/ 0 h 4004840"/>
              <a:gd name="connsiteX0" fmla="*/ 0 w 4490976"/>
              <a:gd name="connsiteY0" fmla="*/ 4004840 h 4004840"/>
              <a:gd name="connsiteX1" fmla="*/ 2824223 w 4490976"/>
              <a:gd name="connsiteY1" fmla="*/ 2766351 h 4004840"/>
              <a:gd name="connsiteX2" fmla="*/ 4490976 w 4490976"/>
              <a:gd name="connsiteY2" fmla="*/ 0 h 4004840"/>
              <a:gd name="connsiteX0" fmla="*/ 0 w 4490976"/>
              <a:gd name="connsiteY0" fmla="*/ 4004840 h 4004840"/>
              <a:gd name="connsiteX1" fmla="*/ 2824223 w 4490976"/>
              <a:gd name="connsiteY1" fmla="*/ 2766351 h 4004840"/>
              <a:gd name="connsiteX2" fmla="*/ 4490976 w 4490976"/>
              <a:gd name="connsiteY2" fmla="*/ 0 h 4004840"/>
              <a:gd name="connsiteX0" fmla="*/ 0 w 4490976"/>
              <a:gd name="connsiteY0" fmla="*/ 4004840 h 4004840"/>
              <a:gd name="connsiteX1" fmla="*/ 2824223 w 4490976"/>
              <a:gd name="connsiteY1" fmla="*/ 2766351 h 4004840"/>
              <a:gd name="connsiteX2" fmla="*/ 4490976 w 4490976"/>
              <a:gd name="connsiteY2" fmla="*/ 0 h 4004840"/>
            </a:gdLst>
            <a:ahLst/>
            <a:cxnLst>
              <a:cxn ang="0">
                <a:pos x="connsiteX0" y="connsiteY0"/>
              </a:cxn>
              <a:cxn ang="0">
                <a:pos x="connsiteX1" y="connsiteY1"/>
              </a:cxn>
              <a:cxn ang="0">
                <a:pos x="connsiteX2" y="connsiteY2"/>
              </a:cxn>
            </a:cxnLst>
            <a:rect l="l" t="t" r="r" b="b"/>
            <a:pathLst>
              <a:path w="4490976" h="4004840">
                <a:moveTo>
                  <a:pt x="0" y="4004840"/>
                </a:moveTo>
                <a:cubicBezTo>
                  <a:pt x="977094" y="3954683"/>
                  <a:pt x="2077998" y="3582527"/>
                  <a:pt x="2824223" y="2766351"/>
                </a:cubicBezTo>
                <a:cubicBezTo>
                  <a:pt x="3854464" y="1639536"/>
                  <a:pt x="4257553" y="763930"/>
                  <a:pt x="4490976" y="0"/>
                </a:cubicBezTo>
              </a:path>
            </a:pathLst>
          </a:custGeom>
          <a:ln w="34925">
            <a:gradFill flip="none" rotWithShape="1">
              <a:gsLst>
                <a:gs pos="40000">
                  <a:srgbClr val="9756C5">
                    <a:alpha val="34000"/>
                  </a:srgbClr>
                </a:gs>
                <a:gs pos="0">
                  <a:schemeClr val="accent2">
                    <a:alpha val="7000"/>
                  </a:schemeClr>
                </a:gs>
                <a:gs pos="100000">
                  <a:schemeClr val="accent6"/>
                </a:gs>
              </a:gsLst>
              <a:lin ang="0" scaled="1"/>
              <a:tileRect/>
            </a:gradFill>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grpSp>
        <p:nvGrpSpPr>
          <p:cNvPr id="54" name="Group 53">
            <a:extLst>
              <a:ext uri="{FF2B5EF4-FFF2-40B4-BE49-F238E27FC236}">
                <a16:creationId xmlns:a16="http://schemas.microsoft.com/office/drawing/2014/main" id="{CB327246-6E25-4FF3-7541-32B6B7FA38F8}"/>
              </a:ext>
              <a:ext uri="{C183D7F6-B498-43B3-948B-1728B52AA6E4}">
                <adec:decorative xmlns:adec="http://schemas.microsoft.com/office/drawing/2017/decorative" val="1"/>
              </a:ext>
            </a:extLst>
          </p:cNvPr>
          <p:cNvGrpSpPr/>
          <p:nvPr/>
        </p:nvGrpSpPr>
        <p:grpSpPr>
          <a:xfrm>
            <a:off x="647085" y="3784697"/>
            <a:ext cx="9953622" cy="2564149"/>
            <a:chOff x="585788" y="2119495"/>
            <a:chExt cx="13381162" cy="3447115"/>
          </a:xfrm>
        </p:grpSpPr>
        <p:sp>
          <p:nvSpPr>
            <p:cNvPr id="37" name="Rectangle: Top Corners Rounded 36">
              <a:extLst>
                <a:ext uri="{FF2B5EF4-FFF2-40B4-BE49-F238E27FC236}">
                  <a16:creationId xmlns:a16="http://schemas.microsoft.com/office/drawing/2014/main" id="{49A1DFCE-9394-BC05-7DFD-CC769053AAD4}"/>
                </a:ext>
                <a:ext uri="{C183D7F6-B498-43B3-948B-1728B52AA6E4}">
                  <adec:decorative xmlns:adec="http://schemas.microsoft.com/office/drawing/2017/decorative" val="1"/>
                </a:ext>
              </a:extLst>
            </p:cNvPr>
            <p:cNvSpPr/>
            <p:nvPr/>
          </p:nvSpPr>
          <p:spPr>
            <a:xfrm rot="16200000">
              <a:off x="5864532" y="-861172"/>
              <a:ext cx="1149038" cy="11706526"/>
            </a:xfrm>
            <a:prstGeom prst="round2SameRect">
              <a:avLst>
                <a:gd name="adj1" fmla="val 50000"/>
                <a:gd name="adj2" fmla="val 0"/>
              </a:avLst>
            </a:prstGeom>
            <a:gradFill flip="none" rotWithShape="1">
              <a:gsLst>
                <a:gs pos="66000">
                  <a:schemeClr val="accent6">
                    <a:alpha val="63000"/>
                  </a:schemeClr>
                </a:gs>
                <a:gs pos="35000">
                  <a:schemeClr val="accent2"/>
                </a:gs>
                <a:gs pos="100000">
                  <a:schemeClr val="bg1">
                    <a:alpha val="0"/>
                  </a:schemeClr>
                </a:gs>
              </a:gsLst>
              <a:lin ang="5400000" scaled="1"/>
              <a:tileRect/>
            </a:gra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a:ea typeface="+mn-ea"/>
                <a:cs typeface="+mn-cs"/>
              </a:endParaRPr>
            </a:p>
          </p:txBody>
        </p:sp>
        <p:sp>
          <p:nvSpPr>
            <p:cNvPr id="38" name="Rectangle: Top Corners Rounded 37">
              <a:extLst>
                <a:ext uri="{FF2B5EF4-FFF2-40B4-BE49-F238E27FC236}">
                  <a16:creationId xmlns:a16="http://schemas.microsoft.com/office/drawing/2014/main" id="{E9D92C4D-2F55-26FD-8A88-773C22C73D98}"/>
                </a:ext>
                <a:ext uri="{C183D7F6-B498-43B3-948B-1728B52AA6E4}">
                  <adec:decorative xmlns:adec="http://schemas.microsoft.com/office/drawing/2017/decorative" val="1"/>
                </a:ext>
              </a:extLst>
            </p:cNvPr>
            <p:cNvSpPr/>
            <p:nvPr/>
          </p:nvSpPr>
          <p:spPr>
            <a:xfrm rot="16200000">
              <a:off x="6840856" y="-1794077"/>
              <a:ext cx="1149038" cy="11274258"/>
            </a:xfrm>
            <a:prstGeom prst="round2SameRect">
              <a:avLst>
                <a:gd name="adj1" fmla="val 50000"/>
                <a:gd name="adj2" fmla="val 0"/>
              </a:avLst>
            </a:prstGeom>
            <a:gradFill flip="none" rotWithShape="1">
              <a:gsLst>
                <a:gs pos="66000">
                  <a:schemeClr val="accent6">
                    <a:alpha val="63000"/>
                  </a:schemeClr>
                </a:gs>
                <a:gs pos="35000">
                  <a:schemeClr val="accent2"/>
                </a:gs>
                <a:gs pos="100000">
                  <a:schemeClr val="bg1">
                    <a:alpha val="0"/>
                  </a:schemeClr>
                </a:gs>
              </a:gsLst>
              <a:lin ang="5400000" scaled="1"/>
              <a:tileRect/>
            </a:gra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a:ea typeface="+mn-ea"/>
                <a:cs typeface="+mn-cs"/>
              </a:endParaRPr>
            </a:p>
          </p:txBody>
        </p:sp>
        <p:sp>
          <p:nvSpPr>
            <p:cNvPr id="39" name="Rectangle: Top Corners Rounded 38">
              <a:extLst>
                <a:ext uri="{FF2B5EF4-FFF2-40B4-BE49-F238E27FC236}">
                  <a16:creationId xmlns:a16="http://schemas.microsoft.com/office/drawing/2014/main" id="{6B1F486A-4594-BC35-AD22-EEC79A867C9E}"/>
                </a:ext>
                <a:ext uri="{C183D7F6-B498-43B3-948B-1728B52AA6E4}">
                  <adec:decorative xmlns:adec="http://schemas.microsoft.com/office/drawing/2017/decorative" val="1"/>
                </a:ext>
              </a:extLst>
            </p:cNvPr>
            <p:cNvSpPr/>
            <p:nvPr/>
          </p:nvSpPr>
          <p:spPr>
            <a:xfrm rot="16200000">
              <a:off x="7947992" y="-2750426"/>
              <a:ext cx="1149038" cy="10888879"/>
            </a:xfrm>
            <a:prstGeom prst="round2SameRect">
              <a:avLst>
                <a:gd name="adj1" fmla="val 50000"/>
                <a:gd name="adj2" fmla="val 0"/>
              </a:avLst>
            </a:prstGeom>
            <a:gradFill flip="none" rotWithShape="1">
              <a:gsLst>
                <a:gs pos="66000">
                  <a:schemeClr val="accent6">
                    <a:alpha val="63000"/>
                  </a:schemeClr>
                </a:gs>
                <a:gs pos="35000">
                  <a:schemeClr val="accent2"/>
                </a:gs>
                <a:gs pos="100000">
                  <a:schemeClr val="bg1">
                    <a:alpha val="0"/>
                  </a:schemeClr>
                </a:gs>
              </a:gsLst>
              <a:lin ang="5400000" scaled="1"/>
              <a:tileRect/>
            </a:gra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a:ea typeface="+mn-ea"/>
                <a:cs typeface="+mn-cs"/>
              </a:endParaRPr>
            </a:p>
          </p:txBody>
        </p:sp>
        <p:grpSp>
          <p:nvGrpSpPr>
            <p:cNvPr id="40" name="Group 39">
              <a:extLst>
                <a:ext uri="{FF2B5EF4-FFF2-40B4-BE49-F238E27FC236}">
                  <a16:creationId xmlns:a16="http://schemas.microsoft.com/office/drawing/2014/main" id="{6689A7ED-2111-75F4-BC26-B545633743AA}"/>
                </a:ext>
                <a:ext uri="{C183D7F6-B498-43B3-948B-1728B52AA6E4}">
                  <adec:decorative xmlns:adec="http://schemas.microsoft.com/office/drawing/2017/decorative" val="1"/>
                </a:ext>
              </a:extLst>
            </p:cNvPr>
            <p:cNvGrpSpPr/>
            <p:nvPr/>
          </p:nvGrpSpPr>
          <p:grpSpPr>
            <a:xfrm>
              <a:off x="790730" y="4632567"/>
              <a:ext cx="719049" cy="719049"/>
              <a:chOff x="790731" y="5617192"/>
              <a:chExt cx="481584" cy="481584"/>
            </a:xfrm>
          </p:grpSpPr>
          <p:sp>
            <p:nvSpPr>
              <p:cNvPr id="41" name="Oval 40">
                <a:extLst>
                  <a:ext uri="{FF2B5EF4-FFF2-40B4-BE49-F238E27FC236}">
                    <a16:creationId xmlns:a16="http://schemas.microsoft.com/office/drawing/2014/main" id="{995A0132-2164-6AAF-C6EC-E602FCF506A2}"/>
                  </a:ext>
                </a:extLst>
              </p:cNvPr>
              <p:cNvSpPr/>
              <p:nvPr/>
            </p:nvSpPr>
            <p:spPr>
              <a:xfrm>
                <a:off x="790731" y="5617192"/>
                <a:ext cx="481584" cy="481584"/>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42" name="Freeform 5">
                <a:extLst>
                  <a:ext uri="{FF2B5EF4-FFF2-40B4-BE49-F238E27FC236}">
                    <a16:creationId xmlns:a16="http://schemas.microsoft.com/office/drawing/2014/main" id="{0575B3D6-2BC2-911A-7D9E-EA82B2AB97EA}"/>
                  </a:ext>
                  <a:ext uri="{C183D7F6-B498-43B3-948B-1728B52AA6E4}">
                    <adec:decorative xmlns:adec="http://schemas.microsoft.com/office/drawing/2017/decorative" val="1"/>
                  </a:ext>
                </a:extLst>
              </p:cNvPr>
              <p:cNvSpPr>
                <a:spLocks/>
              </p:cNvSpPr>
              <p:nvPr/>
            </p:nvSpPr>
            <p:spPr bwMode="auto">
              <a:xfrm>
                <a:off x="902539" y="5742229"/>
                <a:ext cx="257969" cy="231510"/>
              </a:xfrm>
              <a:custGeom>
                <a:avLst/>
                <a:gdLst>
                  <a:gd name="T0" fmla="*/ 211 w 262"/>
                  <a:gd name="T1" fmla="*/ 130 h 235"/>
                  <a:gd name="T2" fmla="*/ 211 w 262"/>
                  <a:gd name="T3" fmla="*/ 130 h 235"/>
                  <a:gd name="T4" fmla="*/ 125 w 262"/>
                  <a:gd name="T5" fmla="*/ 216 h 235"/>
                  <a:gd name="T6" fmla="*/ 144 w 262"/>
                  <a:gd name="T7" fmla="*/ 235 h 235"/>
                  <a:gd name="T8" fmla="*/ 262 w 262"/>
                  <a:gd name="T9" fmla="*/ 117 h 235"/>
                  <a:gd name="T10" fmla="*/ 145 w 262"/>
                  <a:gd name="T11" fmla="*/ 0 h 235"/>
                  <a:gd name="T12" fmla="*/ 126 w 262"/>
                  <a:gd name="T13" fmla="*/ 18 h 235"/>
                  <a:gd name="T14" fmla="*/ 211 w 262"/>
                  <a:gd name="T15" fmla="*/ 104 h 235"/>
                  <a:gd name="T16" fmla="*/ 0 w 262"/>
                  <a:gd name="T17" fmla="*/ 104 h 235"/>
                  <a:gd name="T18" fmla="*/ 0 w 262"/>
                  <a:gd name="T19" fmla="*/ 130 h 235"/>
                  <a:gd name="T20" fmla="*/ 211 w 262"/>
                  <a:gd name="T21" fmla="*/ 13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235">
                    <a:moveTo>
                      <a:pt x="211" y="130"/>
                    </a:moveTo>
                    <a:lnTo>
                      <a:pt x="211" y="130"/>
                    </a:lnTo>
                    <a:lnTo>
                      <a:pt x="125" y="216"/>
                    </a:lnTo>
                    <a:lnTo>
                      <a:pt x="144" y="235"/>
                    </a:lnTo>
                    <a:lnTo>
                      <a:pt x="262" y="117"/>
                    </a:lnTo>
                    <a:lnTo>
                      <a:pt x="145" y="0"/>
                    </a:lnTo>
                    <a:lnTo>
                      <a:pt x="126" y="18"/>
                    </a:lnTo>
                    <a:lnTo>
                      <a:pt x="211" y="104"/>
                    </a:lnTo>
                    <a:lnTo>
                      <a:pt x="0" y="104"/>
                    </a:lnTo>
                    <a:lnTo>
                      <a:pt x="0" y="130"/>
                    </a:lnTo>
                    <a:lnTo>
                      <a:pt x="211" y="130"/>
                    </a:lnTo>
                    <a:close/>
                  </a:path>
                </a:pathLst>
              </a:custGeom>
              <a:solidFill>
                <a:schemeClr val="bg1"/>
              </a:solidFill>
              <a:ln w="0">
                <a:noFill/>
                <a:prstDash val="solid"/>
                <a:round/>
                <a:headEnd/>
                <a:tailEnd/>
              </a:ln>
            </p:spPr>
            <p:txBody>
              <a:bodyPr vert="horz" wrap="square" lIns="76200" tIns="38100" rIns="76200" bIns="3810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43" name="Group 42">
              <a:extLst>
                <a:ext uri="{FF2B5EF4-FFF2-40B4-BE49-F238E27FC236}">
                  <a16:creationId xmlns:a16="http://schemas.microsoft.com/office/drawing/2014/main" id="{10E7F178-1FD8-8537-8FF3-4C7B04E19E72}"/>
                </a:ext>
                <a:ext uri="{C183D7F6-B498-43B3-948B-1728B52AA6E4}">
                  <adec:decorative xmlns:adec="http://schemas.microsoft.com/office/drawing/2017/decorative" val="1"/>
                </a:ext>
              </a:extLst>
            </p:cNvPr>
            <p:cNvGrpSpPr/>
            <p:nvPr/>
          </p:nvGrpSpPr>
          <p:grpSpPr>
            <a:xfrm>
              <a:off x="2018235" y="3483527"/>
              <a:ext cx="719049" cy="719049"/>
              <a:chOff x="790731" y="5617192"/>
              <a:chExt cx="481584" cy="481584"/>
            </a:xfrm>
          </p:grpSpPr>
          <p:sp>
            <p:nvSpPr>
              <p:cNvPr id="44" name="Oval 43">
                <a:extLst>
                  <a:ext uri="{FF2B5EF4-FFF2-40B4-BE49-F238E27FC236}">
                    <a16:creationId xmlns:a16="http://schemas.microsoft.com/office/drawing/2014/main" id="{6FDDA2B4-D7E2-29D2-94FD-6035BDCC0376}"/>
                  </a:ext>
                </a:extLst>
              </p:cNvPr>
              <p:cNvSpPr/>
              <p:nvPr/>
            </p:nvSpPr>
            <p:spPr>
              <a:xfrm>
                <a:off x="790731" y="5617192"/>
                <a:ext cx="481584" cy="481584"/>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45" name="Freeform 5">
                <a:extLst>
                  <a:ext uri="{FF2B5EF4-FFF2-40B4-BE49-F238E27FC236}">
                    <a16:creationId xmlns:a16="http://schemas.microsoft.com/office/drawing/2014/main" id="{C09C2AFD-D337-8FF4-37F3-937CE4A96DCA}"/>
                  </a:ext>
                  <a:ext uri="{C183D7F6-B498-43B3-948B-1728B52AA6E4}">
                    <adec:decorative xmlns:adec="http://schemas.microsoft.com/office/drawing/2017/decorative" val="1"/>
                  </a:ext>
                </a:extLst>
              </p:cNvPr>
              <p:cNvSpPr>
                <a:spLocks/>
              </p:cNvSpPr>
              <p:nvPr/>
            </p:nvSpPr>
            <p:spPr bwMode="auto">
              <a:xfrm>
                <a:off x="902539" y="5742229"/>
                <a:ext cx="257969" cy="231510"/>
              </a:xfrm>
              <a:custGeom>
                <a:avLst/>
                <a:gdLst>
                  <a:gd name="T0" fmla="*/ 211 w 262"/>
                  <a:gd name="T1" fmla="*/ 130 h 235"/>
                  <a:gd name="T2" fmla="*/ 211 w 262"/>
                  <a:gd name="T3" fmla="*/ 130 h 235"/>
                  <a:gd name="T4" fmla="*/ 125 w 262"/>
                  <a:gd name="T5" fmla="*/ 216 h 235"/>
                  <a:gd name="T6" fmla="*/ 144 w 262"/>
                  <a:gd name="T7" fmla="*/ 235 h 235"/>
                  <a:gd name="T8" fmla="*/ 262 w 262"/>
                  <a:gd name="T9" fmla="*/ 117 h 235"/>
                  <a:gd name="T10" fmla="*/ 145 w 262"/>
                  <a:gd name="T11" fmla="*/ 0 h 235"/>
                  <a:gd name="T12" fmla="*/ 126 w 262"/>
                  <a:gd name="T13" fmla="*/ 18 h 235"/>
                  <a:gd name="T14" fmla="*/ 211 w 262"/>
                  <a:gd name="T15" fmla="*/ 104 h 235"/>
                  <a:gd name="T16" fmla="*/ 0 w 262"/>
                  <a:gd name="T17" fmla="*/ 104 h 235"/>
                  <a:gd name="T18" fmla="*/ 0 w 262"/>
                  <a:gd name="T19" fmla="*/ 130 h 235"/>
                  <a:gd name="T20" fmla="*/ 211 w 262"/>
                  <a:gd name="T21" fmla="*/ 13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235">
                    <a:moveTo>
                      <a:pt x="211" y="130"/>
                    </a:moveTo>
                    <a:lnTo>
                      <a:pt x="211" y="130"/>
                    </a:lnTo>
                    <a:lnTo>
                      <a:pt x="125" y="216"/>
                    </a:lnTo>
                    <a:lnTo>
                      <a:pt x="144" y="235"/>
                    </a:lnTo>
                    <a:lnTo>
                      <a:pt x="262" y="117"/>
                    </a:lnTo>
                    <a:lnTo>
                      <a:pt x="145" y="0"/>
                    </a:lnTo>
                    <a:lnTo>
                      <a:pt x="126" y="18"/>
                    </a:lnTo>
                    <a:lnTo>
                      <a:pt x="211" y="104"/>
                    </a:lnTo>
                    <a:lnTo>
                      <a:pt x="0" y="104"/>
                    </a:lnTo>
                    <a:lnTo>
                      <a:pt x="0" y="130"/>
                    </a:lnTo>
                    <a:lnTo>
                      <a:pt x="211" y="130"/>
                    </a:lnTo>
                    <a:close/>
                  </a:path>
                </a:pathLst>
              </a:custGeom>
              <a:solidFill>
                <a:schemeClr val="bg1"/>
              </a:solidFill>
              <a:ln w="0">
                <a:noFill/>
                <a:prstDash val="solid"/>
                <a:round/>
                <a:headEnd/>
                <a:tailEnd/>
              </a:ln>
            </p:spPr>
            <p:txBody>
              <a:bodyPr vert="horz" wrap="square" lIns="76200" tIns="38100" rIns="76200" bIns="3810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46" name="Group 45">
              <a:extLst>
                <a:ext uri="{FF2B5EF4-FFF2-40B4-BE49-F238E27FC236}">
                  <a16:creationId xmlns:a16="http://schemas.microsoft.com/office/drawing/2014/main" id="{A34B719E-2F3C-98CA-B247-0379F3716DFB}"/>
                </a:ext>
                <a:ext uri="{C183D7F6-B498-43B3-948B-1728B52AA6E4}">
                  <adec:decorative xmlns:adec="http://schemas.microsoft.com/office/drawing/2017/decorative" val="1"/>
                </a:ext>
              </a:extLst>
            </p:cNvPr>
            <p:cNvGrpSpPr/>
            <p:nvPr/>
          </p:nvGrpSpPr>
          <p:grpSpPr>
            <a:xfrm>
              <a:off x="3259887" y="2334489"/>
              <a:ext cx="719049" cy="719049"/>
              <a:chOff x="790731" y="5617192"/>
              <a:chExt cx="481584" cy="481584"/>
            </a:xfrm>
          </p:grpSpPr>
          <p:sp>
            <p:nvSpPr>
              <p:cNvPr id="47" name="Oval 46">
                <a:extLst>
                  <a:ext uri="{FF2B5EF4-FFF2-40B4-BE49-F238E27FC236}">
                    <a16:creationId xmlns:a16="http://schemas.microsoft.com/office/drawing/2014/main" id="{2DB040FF-777E-95F3-16A3-BF202F463337}"/>
                  </a:ext>
                </a:extLst>
              </p:cNvPr>
              <p:cNvSpPr/>
              <p:nvPr/>
            </p:nvSpPr>
            <p:spPr>
              <a:xfrm>
                <a:off x="790731" y="5617192"/>
                <a:ext cx="481584" cy="481584"/>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48" name="Freeform 5">
                <a:extLst>
                  <a:ext uri="{FF2B5EF4-FFF2-40B4-BE49-F238E27FC236}">
                    <a16:creationId xmlns:a16="http://schemas.microsoft.com/office/drawing/2014/main" id="{E69A24E1-6AE5-0530-7E91-A8BADF243237}"/>
                  </a:ext>
                  <a:ext uri="{C183D7F6-B498-43B3-948B-1728B52AA6E4}">
                    <adec:decorative xmlns:adec="http://schemas.microsoft.com/office/drawing/2017/decorative" val="1"/>
                  </a:ext>
                </a:extLst>
              </p:cNvPr>
              <p:cNvSpPr>
                <a:spLocks/>
              </p:cNvSpPr>
              <p:nvPr/>
            </p:nvSpPr>
            <p:spPr bwMode="auto">
              <a:xfrm>
                <a:off x="902539" y="5742229"/>
                <a:ext cx="257969" cy="231510"/>
              </a:xfrm>
              <a:custGeom>
                <a:avLst/>
                <a:gdLst>
                  <a:gd name="T0" fmla="*/ 211 w 262"/>
                  <a:gd name="T1" fmla="*/ 130 h 235"/>
                  <a:gd name="T2" fmla="*/ 211 w 262"/>
                  <a:gd name="T3" fmla="*/ 130 h 235"/>
                  <a:gd name="T4" fmla="*/ 125 w 262"/>
                  <a:gd name="T5" fmla="*/ 216 h 235"/>
                  <a:gd name="T6" fmla="*/ 144 w 262"/>
                  <a:gd name="T7" fmla="*/ 235 h 235"/>
                  <a:gd name="T8" fmla="*/ 262 w 262"/>
                  <a:gd name="T9" fmla="*/ 117 h 235"/>
                  <a:gd name="T10" fmla="*/ 145 w 262"/>
                  <a:gd name="T11" fmla="*/ 0 h 235"/>
                  <a:gd name="T12" fmla="*/ 126 w 262"/>
                  <a:gd name="T13" fmla="*/ 18 h 235"/>
                  <a:gd name="T14" fmla="*/ 211 w 262"/>
                  <a:gd name="T15" fmla="*/ 104 h 235"/>
                  <a:gd name="T16" fmla="*/ 0 w 262"/>
                  <a:gd name="T17" fmla="*/ 104 h 235"/>
                  <a:gd name="T18" fmla="*/ 0 w 262"/>
                  <a:gd name="T19" fmla="*/ 130 h 235"/>
                  <a:gd name="T20" fmla="*/ 211 w 262"/>
                  <a:gd name="T21" fmla="*/ 13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235">
                    <a:moveTo>
                      <a:pt x="211" y="130"/>
                    </a:moveTo>
                    <a:lnTo>
                      <a:pt x="211" y="130"/>
                    </a:lnTo>
                    <a:lnTo>
                      <a:pt x="125" y="216"/>
                    </a:lnTo>
                    <a:lnTo>
                      <a:pt x="144" y="235"/>
                    </a:lnTo>
                    <a:lnTo>
                      <a:pt x="262" y="117"/>
                    </a:lnTo>
                    <a:lnTo>
                      <a:pt x="145" y="0"/>
                    </a:lnTo>
                    <a:lnTo>
                      <a:pt x="126" y="18"/>
                    </a:lnTo>
                    <a:lnTo>
                      <a:pt x="211" y="104"/>
                    </a:lnTo>
                    <a:lnTo>
                      <a:pt x="0" y="104"/>
                    </a:lnTo>
                    <a:lnTo>
                      <a:pt x="0" y="130"/>
                    </a:lnTo>
                    <a:lnTo>
                      <a:pt x="211" y="130"/>
                    </a:lnTo>
                    <a:close/>
                  </a:path>
                </a:pathLst>
              </a:custGeom>
              <a:solidFill>
                <a:schemeClr val="bg1"/>
              </a:solidFill>
              <a:ln w="0">
                <a:noFill/>
                <a:prstDash val="solid"/>
                <a:round/>
                <a:headEnd/>
                <a:tailEnd/>
              </a:ln>
            </p:spPr>
            <p:txBody>
              <a:bodyPr vert="horz" wrap="square" lIns="76200" tIns="38100" rIns="76200" bIns="3810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prstClr val="black"/>
                  </a:solidFill>
                  <a:effectLst/>
                  <a:uLnTx/>
                  <a:uFillTx/>
                  <a:latin typeface="Segoe UI"/>
                  <a:ea typeface="+mn-ea"/>
                  <a:cs typeface="+mn-cs"/>
                </a:endParaRPr>
              </a:p>
            </p:txBody>
          </p:sp>
        </p:grpSp>
        <p:sp>
          <p:nvSpPr>
            <p:cNvPr id="49" name="TextBox 48">
              <a:extLst>
                <a:ext uri="{FF2B5EF4-FFF2-40B4-BE49-F238E27FC236}">
                  <a16:creationId xmlns:a16="http://schemas.microsoft.com/office/drawing/2014/main" id="{513D3523-38AA-EA91-BD13-236FEC25ACE3}"/>
                </a:ext>
              </a:extLst>
            </p:cNvPr>
            <p:cNvSpPr txBox="1"/>
            <p:nvPr/>
          </p:nvSpPr>
          <p:spPr>
            <a:xfrm>
              <a:off x="4203604" y="2363005"/>
              <a:ext cx="7777301" cy="662016"/>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Semibold"/>
                  <a:ea typeface="+mn-ea"/>
                  <a:cs typeface="Segoe UI Semilight"/>
                </a:rPr>
                <a:t>Drive change management and user skilling on AI</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a:ea typeface="+mn-ea"/>
                  <a:cs typeface="Segoe UI Semilight"/>
                </a:rPr>
                <a:t>Copilot users in Microsoft 365 Business Standard/Business Premium</a:t>
              </a:r>
            </a:p>
          </p:txBody>
        </p:sp>
        <p:sp>
          <p:nvSpPr>
            <p:cNvPr id="50" name="TextBox 49">
              <a:extLst>
                <a:ext uri="{FF2B5EF4-FFF2-40B4-BE49-F238E27FC236}">
                  <a16:creationId xmlns:a16="http://schemas.microsoft.com/office/drawing/2014/main" id="{C6FE6F12-7D53-E276-6386-E47FF0E148F4}"/>
                </a:ext>
              </a:extLst>
            </p:cNvPr>
            <p:cNvSpPr txBox="1"/>
            <p:nvPr/>
          </p:nvSpPr>
          <p:spPr>
            <a:xfrm>
              <a:off x="2966440" y="3512044"/>
              <a:ext cx="7777307" cy="662016"/>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Semibold"/>
                  <a:ea typeface="+mn-ea"/>
                  <a:cs typeface="Segoe UI Semilight"/>
                </a:rPr>
                <a:t>Upsell to Business Premium and provide managed services</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a:ea typeface="+mn-ea"/>
                  <a:cs typeface="Segoe UI Semilight"/>
                </a:rPr>
                <a:t>Microsoft Cloud solution</a:t>
              </a:r>
            </a:p>
          </p:txBody>
        </p:sp>
        <p:sp>
          <p:nvSpPr>
            <p:cNvPr id="51" name="TextBox 50">
              <a:extLst>
                <a:ext uri="{FF2B5EF4-FFF2-40B4-BE49-F238E27FC236}">
                  <a16:creationId xmlns:a16="http://schemas.microsoft.com/office/drawing/2014/main" id="{C4C67AB2-0BED-6EEB-8080-159F65E5AD9D}"/>
                </a:ext>
              </a:extLst>
            </p:cNvPr>
            <p:cNvSpPr txBox="1"/>
            <p:nvPr/>
          </p:nvSpPr>
          <p:spPr>
            <a:xfrm>
              <a:off x="1745272" y="4661082"/>
              <a:ext cx="7777307" cy="662016"/>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Semibold"/>
                  <a:ea typeface="+mn-ea"/>
                  <a:cs typeface="Segoe UI Semilight"/>
                </a:rPr>
                <a:t>Acquire SMB with Business Premium to get AI ready</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a:ea typeface="+mn-ea"/>
                  <a:cs typeface="Segoe UI Semilight"/>
                </a:rPr>
                <a:t>On-premise or compete solution users</a:t>
              </a:r>
            </a:p>
          </p:txBody>
        </p:sp>
      </p:grpSp>
    </p:spTree>
    <p:extLst>
      <p:ext uri="{BB962C8B-B14F-4D97-AF65-F5344CB8AC3E}">
        <p14:creationId xmlns:p14="http://schemas.microsoft.com/office/powerpoint/2010/main" val="11490143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50"/>
                                  </p:stCondLst>
                                  <p:childTnLst>
                                    <p:set>
                                      <p:cBhvr>
                                        <p:cTn id="6" dur="1" fill="hold">
                                          <p:stCondLst>
                                            <p:cond delay="0"/>
                                          </p:stCondLst>
                                        </p:cTn>
                                        <p:tgtEl>
                                          <p:spTgt spid="96"/>
                                        </p:tgtEl>
                                        <p:attrNameLst>
                                          <p:attrName>style.visibility</p:attrName>
                                        </p:attrNameLst>
                                      </p:cBhvr>
                                      <p:to>
                                        <p:strVal val="visible"/>
                                      </p:to>
                                    </p:set>
                                    <p:anim calcmode="lin" valueType="num">
                                      <p:cBhvr additive="base">
                                        <p:cTn id="7" dur="750" fill="hold"/>
                                        <p:tgtEl>
                                          <p:spTgt spid="96"/>
                                        </p:tgtEl>
                                        <p:attrNameLst>
                                          <p:attrName>ppt_x</p:attrName>
                                        </p:attrNameLst>
                                      </p:cBhvr>
                                      <p:tavLst>
                                        <p:tav tm="0">
                                          <p:val>
                                            <p:strVal val="1+#ppt_w/2"/>
                                          </p:val>
                                        </p:tav>
                                        <p:tav tm="100000">
                                          <p:val>
                                            <p:strVal val="#ppt_x"/>
                                          </p:val>
                                        </p:tav>
                                      </p:tavLst>
                                    </p:anim>
                                    <p:anim calcmode="lin" valueType="num">
                                      <p:cBhvr additive="base">
                                        <p:cTn id="8" dur="750" fill="hold"/>
                                        <p:tgtEl>
                                          <p:spTgt spid="9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95"/>
                                        </p:tgtEl>
                                        <p:attrNameLst>
                                          <p:attrName>style.visibility</p:attrName>
                                        </p:attrNameLst>
                                      </p:cBhvr>
                                      <p:to>
                                        <p:strVal val="visible"/>
                                      </p:to>
                                    </p:set>
                                    <p:anim calcmode="lin" valueType="num">
                                      <p:cBhvr additive="base">
                                        <p:cTn id="11" dur="750" fill="hold"/>
                                        <p:tgtEl>
                                          <p:spTgt spid="95"/>
                                        </p:tgtEl>
                                        <p:attrNameLst>
                                          <p:attrName>ppt_x</p:attrName>
                                        </p:attrNameLst>
                                      </p:cBhvr>
                                      <p:tavLst>
                                        <p:tav tm="0">
                                          <p:val>
                                            <p:strVal val="1+#ppt_w/2"/>
                                          </p:val>
                                        </p:tav>
                                        <p:tav tm="100000">
                                          <p:val>
                                            <p:strVal val="#ppt_x"/>
                                          </p:val>
                                        </p:tav>
                                      </p:tavLst>
                                    </p:anim>
                                    <p:anim calcmode="lin" valueType="num">
                                      <p:cBhvr additive="base">
                                        <p:cTn id="12" dur="750" fill="hold"/>
                                        <p:tgtEl>
                                          <p:spTgt spid="95"/>
                                        </p:tgtEl>
                                        <p:attrNameLst>
                                          <p:attrName>ppt_y</p:attrName>
                                        </p:attrNameLst>
                                      </p:cBhvr>
                                      <p:tavLst>
                                        <p:tav tm="0">
                                          <p:val>
                                            <p:strVal val="#ppt_y"/>
                                          </p:val>
                                        </p:tav>
                                        <p:tav tm="100000">
                                          <p:val>
                                            <p:strVal val="#ppt_y"/>
                                          </p:val>
                                        </p:tav>
                                      </p:tavLst>
                                    </p:anim>
                                  </p:childTnLst>
                                </p:cTn>
                              </p:par>
                              <p:par>
                                <p:cTn id="13" presetID="10" presetClass="entr" presetSubtype="0" fill="hold" nodeType="withEffect">
                                  <p:stCondLst>
                                    <p:cond delay="100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400"/>
                                        <p:tgtEl>
                                          <p:spTgt spid="53"/>
                                        </p:tgtEl>
                                      </p:cBhvr>
                                    </p:animEffect>
                                  </p:childTnLst>
                                </p:cTn>
                              </p:par>
                              <p:par>
                                <p:cTn id="16" presetID="6" presetClass="emph" presetSubtype="0" accel="100000" autoRev="1" fill="hold" nodeType="withEffect">
                                  <p:stCondLst>
                                    <p:cond delay="500"/>
                                  </p:stCondLst>
                                  <p:childTnLst>
                                    <p:animScale>
                                      <p:cBhvr>
                                        <p:cTn id="17" dur="400" fill="hold"/>
                                        <p:tgtEl>
                                          <p:spTgt spid="53"/>
                                        </p:tgtEl>
                                      </p:cBhvr>
                                      <p:by x="90000" y="90000"/>
                                    </p:animScale>
                                  </p:childTnLst>
                                </p:cTn>
                              </p:par>
                            </p:childTnLst>
                          </p:cTn>
                        </p:par>
                        <p:par>
                          <p:cTn id="18" fill="hold">
                            <p:stCondLst>
                              <p:cond delay="1400"/>
                            </p:stCondLst>
                            <p:childTnLst>
                              <p:par>
                                <p:cTn id="19" presetID="22" presetClass="entr" presetSubtype="8"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96"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380A5D-746A-4EB0-B5CC-D692FB0B0F15}"/>
              </a:ext>
            </a:extLst>
          </p:cNvPr>
          <p:cNvSpPr>
            <a:spLocks noGrp="1"/>
          </p:cNvSpPr>
          <p:nvPr>
            <p:ph type="title"/>
          </p:nvPr>
        </p:nvSpPr>
        <p:spPr>
          <a:xfrm>
            <a:off x="574815" y="510988"/>
            <a:ext cx="7751037" cy="861774"/>
          </a:xfrm>
        </p:spPr>
        <p:txBody>
          <a:bodyPr/>
          <a:lstStyle/>
          <a:p>
            <a:r>
              <a:rPr lang="en-US" dirty="0"/>
              <a:t>Copilot Offers Additional Revenue and Profitability Opportunities</a:t>
            </a:r>
          </a:p>
        </p:txBody>
      </p:sp>
      <p:sp>
        <p:nvSpPr>
          <p:cNvPr id="89" name="Rectangle: Rounded Corners 4">
            <a:extLst>
              <a:ext uri="{FF2B5EF4-FFF2-40B4-BE49-F238E27FC236}">
                <a16:creationId xmlns:a16="http://schemas.microsoft.com/office/drawing/2014/main" id="{E209887F-3813-501B-66AC-86F61BFAF3D3}"/>
              </a:ext>
              <a:ext uri="{C183D7F6-B498-43B3-948B-1728B52AA6E4}">
                <adec:decorative xmlns:adec="http://schemas.microsoft.com/office/drawing/2017/decorative" val="1"/>
              </a:ext>
            </a:extLst>
          </p:cNvPr>
          <p:cNvSpPr/>
          <p:nvPr/>
        </p:nvSpPr>
        <p:spPr bwMode="auto">
          <a:xfrm>
            <a:off x="2705017" y="1488607"/>
            <a:ext cx="2847442" cy="3796936"/>
          </a:xfrm>
          <a:prstGeom prst="roundRect">
            <a:avLst>
              <a:gd name="adj" fmla="val 4460"/>
            </a:avLst>
          </a:prstGeom>
          <a:solidFill>
            <a:schemeClr val="bg1">
              <a:alpha val="53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
                <a:srgbClr val="243A5E"/>
              </a:buClr>
              <a:buSzPct val="110000"/>
              <a:buFontTx/>
              <a:buNone/>
              <a:tabLst/>
              <a:defRPr/>
            </a:pPr>
            <a:endPar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Semibold" panose="020B0702040204020203" pitchFamily="34" charset="0"/>
            </a:endParaRPr>
          </a:p>
        </p:txBody>
      </p:sp>
      <p:sp>
        <p:nvSpPr>
          <p:cNvPr id="100" name="TextBox 99">
            <a:extLst>
              <a:ext uri="{FF2B5EF4-FFF2-40B4-BE49-F238E27FC236}">
                <a16:creationId xmlns:a16="http://schemas.microsoft.com/office/drawing/2014/main" id="{529B365B-82E3-5C17-7BDF-D439EB4FE7A9}"/>
              </a:ext>
            </a:extLst>
          </p:cNvPr>
          <p:cNvSpPr txBox="1"/>
          <p:nvPr/>
        </p:nvSpPr>
        <p:spPr>
          <a:xfrm>
            <a:off x="6019040" y="3108592"/>
            <a:ext cx="999910" cy="738664"/>
          </a:xfrm>
          <a:prstGeom prst="rect">
            <a:avLst/>
          </a:prstGeom>
          <a:noFill/>
        </p:spPr>
        <p:txBody>
          <a:bodyPr wrap="square" lIns="91440" tIns="0" rIns="0" bIns="0" rtlCol="0" anchor="ctr" anchorCtr="0">
            <a:spAutoFit/>
          </a:bodyPr>
          <a:lstStyle/>
          <a:p>
            <a:pPr lvl="0">
              <a:spcAft>
                <a:spcPts val="600"/>
              </a:spcAft>
              <a:defRPr/>
            </a:pPr>
            <a:r>
              <a:rPr lang="en-US" sz="1200" dirty="0">
                <a:solidFill>
                  <a:prstClr val="black"/>
                </a:solidFill>
                <a:latin typeface="Segoe Sans Display Semibold"/>
              </a:rPr>
              <a:t>Business Premium Managed Services</a:t>
            </a:r>
            <a:endParaRPr kumimoji="0" lang="en-US" sz="1200" b="0" i="0" u="none" strike="noStrike" kern="1200" cap="none" spc="0" normalizeH="0" baseline="0" noProof="0" dirty="0">
              <a:ln>
                <a:noFill/>
              </a:ln>
              <a:solidFill>
                <a:prstClr val="black"/>
              </a:solidFill>
              <a:effectLst/>
              <a:uLnTx/>
              <a:uFillTx/>
              <a:latin typeface="Segoe Sans Display Semibold"/>
              <a:ea typeface="+mn-ea"/>
              <a:cs typeface="+mn-cs"/>
            </a:endParaRPr>
          </a:p>
        </p:txBody>
      </p:sp>
      <p:sp>
        <p:nvSpPr>
          <p:cNvPr id="101" name="Right Brace 100">
            <a:extLst>
              <a:ext uri="{FF2B5EF4-FFF2-40B4-BE49-F238E27FC236}">
                <a16:creationId xmlns:a16="http://schemas.microsoft.com/office/drawing/2014/main" id="{557F5A49-98ED-6C92-41DB-B555194DE20A}"/>
              </a:ext>
              <a:ext uri="{C183D7F6-B498-43B3-948B-1728B52AA6E4}">
                <adec:decorative xmlns:adec="http://schemas.microsoft.com/office/drawing/2017/decorative" val="1"/>
              </a:ext>
            </a:extLst>
          </p:cNvPr>
          <p:cNvSpPr/>
          <p:nvPr/>
        </p:nvSpPr>
        <p:spPr>
          <a:xfrm>
            <a:off x="5678050" y="1629667"/>
            <a:ext cx="245880" cy="3696515"/>
          </a:xfrm>
          <a:prstGeom prst="rightBrace">
            <a:avLst>
              <a:gd name="adj1" fmla="val 0"/>
              <a:gd name="adj2" fmla="val 49748"/>
            </a:avLst>
          </a:prstGeom>
          <a:ln w="15875">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02" name="Plus Sign 101">
            <a:extLst>
              <a:ext uri="{FF2B5EF4-FFF2-40B4-BE49-F238E27FC236}">
                <a16:creationId xmlns:a16="http://schemas.microsoft.com/office/drawing/2014/main" id="{502722CD-219C-C35F-AA5A-9AD998F7B8A1}"/>
              </a:ext>
              <a:ext uri="{C183D7F6-B498-43B3-948B-1728B52AA6E4}">
                <adec:decorative xmlns:adec="http://schemas.microsoft.com/office/drawing/2017/decorative" val="1"/>
              </a:ext>
            </a:extLst>
          </p:cNvPr>
          <p:cNvSpPr/>
          <p:nvPr/>
        </p:nvSpPr>
        <p:spPr bwMode="auto">
          <a:xfrm>
            <a:off x="6389140" y="5716028"/>
            <a:ext cx="322530" cy="328385"/>
          </a:xfrm>
          <a:prstGeom prst="mathPlus">
            <a:avLst>
              <a:gd name="adj1" fmla="val 12914"/>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43A5E"/>
              </a:solidFill>
              <a:effectLst/>
              <a:uLnTx/>
              <a:uFillTx/>
              <a:latin typeface="Segoe UI"/>
              <a:ea typeface="Segoe UI" pitchFamily="34" charset="0"/>
              <a:cs typeface="Segoe UI" pitchFamily="34" charset="0"/>
            </a:endParaRPr>
          </a:p>
        </p:txBody>
      </p:sp>
      <p:sp>
        <p:nvSpPr>
          <p:cNvPr id="103" name="Right Brace 102">
            <a:extLst>
              <a:ext uri="{FF2B5EF4-FFF2-40B4-BE49-F238E27FC236}">
                <a16:creationId xmlns:a16="http://schemas.microsoft.com/office/drawing/2014/main" id="{8B20A786-2A13-7757-230D-9F6EC0CED13D}"/>
              </a:ext>
              <a:ext uri="{C183D7F6-B498-43B3-948B-1728B52AA6E4}">
                <adec:decorative xmlns:adec="http://schemas.microsoft.com/office/drawing/2017/decorative" val="1"/>
              </a:ext>
            </a:extLst>
          </p:cNvPr>
          <p:cNvSpPr/>
          <p:nvPr/>
        </p:nvSpPr>
        <p:spPr>
          <a:xfrm>
            <a:off x="5674117" y="5395360"/>
            <a:ext cx="275364" cy="969721"/>
          </a:xfrm>
          <a:prstGeom prst="rightBrace">
            <a:avLst>
              <a:gd name="adj1" fmla="val 0"/>
              <a:gd name="adj2" fmla="val 50000"/>
            </a:avLst>
          </a:prstGeom>
          <a:ln w="15875">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282828"/>
              </a:solidFill>
              <a:effectLst/>
              <a:uLnTx/>
              <a:uFillTx/>
              <a:latin typeface="Segoe UI"/>
              <a:ea typeface="+mn-ea"/>
              <a:cs typeface="+mn-cs"/>
            </a:endParaRPr>
          </a:p>
        </p:txBody>
      </p:sp>
      <p:sp>
        <p:nvSpPr>
          <p:cNvPr id="104" name="Rectangle: Rounded Corners 4">
            <a:extLst>
              <a:ext uri="{FF2B5EF4-FFF2-40B4-BE49-F238E27FC236}">
                <a16:creationId xmlns:a16="http://schemas.microsoft.com/office/drawing/2014/main" id="{C1EE451B-DFF2-D8B9-83CE-2496C3CBCB59}"/>
              </a:ext>
              <a:ext uri="{C183D7F6-B498-43B3-948B-1728B52AA6E4}">
                <adec:decorative xmlns:adec="http://schemas.microsoft.com/office/drawing/2017/decorative" val="1"/>
              </a:ext>
            </a:extLst>
          </p:cNvPr>
          <p:cNvSpPr/>
          <p:nvPr/>
        </p:nvSpPr>
        <p:spPr bwMode="auto">
          <a:xfrm>
            <a:off x="7228424" y="1504044"/>
            <a:ext cx="3061860" cy="5000584"/>
          </a:xfrm>
          <a:prstGeom prst="roundRect">
            <a:avLst>
              <a:gd name="adj" fmla="val 4148"/>
            </a:avLst>
          </a:prstGeom>
          <a:gradFill flip="none" rotWithShape="1">
            <a:gsLst>
              <a:gs pos="89000">
                <a:schemeClr val="bg1">
                  <a:alpha val="52000"/>
                </a:schemeClr>
              </a:gs>
              <a:gs pos="100000">
                <a:schemeClr val="bg1">
                  <a:alpha val="82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106" name="Rectangle: Rounded Corners 105">
            <a:extLst>
              <a:ext uri="{FF2B5EF4-FFF2-40B4-BE49-F238E27FC236}">
                <a16:creationId xmlns:a16="http://schemas.microsoft.com/office/drawing/2014/main" id="{CCD41113-1E80-3506-FED9-609E9BD2E938}"/>
              </a:ext>
            </a:extLst>
          </p:cNvPr>
          <p:cNvSpPr/>
          <p:nvPr/>
        </p:nvSpPr>
        <p:spPr bwMode="auto">
          <a:xfrm>
            <a:off x="7437899" y="1606662"/>
            <a:ext cx="2642911" cy="548640"/>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s-ES" sz="1400" dirty="0" err="1">
                <a:solidFill>
                  <a:srgbClr val="8661C5"/>
                </a:solidFill>
                <a:latin typeface="Segoe Sans Display Semibold"/>
              </a:rPr>
              <a:t>Deployment</a:t>
            </a:r>
            <a:endParaRPr lang="es-ES" sz="1400" dirty="0">
              <a:solidFill>
                <a:srgbClr val="8661C5"/>
              </a:solidFill>
              <a:latin typeface="Segoe Sans Display Semibold"/>
            </a:endParaRPr>
          </a:p>
          <a:p>
            <a:pPr lvl="0" algn="ctr" defTabSz="932472" fontAlgn="base">
              <a:spcBef>
                <a:spcPct val="0"/>
              </a:spcBef>
              <a:spcAft>
                <a:spcPct val="0"/>
              </a:spcAft>
              <a:defRPr/>
            </a:pPr>
            <a:r>
              <a:rPr lang="es-ES" sz="1400" dirty="0">
                <a:solidFill>
                  <a:srgbClr val="8661C5"/>
                </a:solidFill>
                <a:latin typeface="Segoe Sans Display Semibold"/>
              </a:rPr>
              <a:t>Microsoft Copilot </a:t>
            </a:r>
            <a:r>
              <a:rPr lang="es-ES" sz="1400" dirty="0" err="1">
                <a:solidFill>
                  <a:srgbClr val="8661C5"/>
                </a:solidFill>
                <a:latin typeface="Segoe Sans Display Semibold"/>
              </a:rPr>
              <a:t>for</a:t>
            </a:r>
            <a:r>
              <a:rPr lang="es-ES" sz="1400" dirty="0">
                <a:solidFill>
                  <a:srgbClr val="8661C5"/>
                </a:solidFill>
                <a:latin typeface="Segoe Sans Display Semibold"/>
              </a:rPr>
              <a:t> M365</a:t>
            </a:r>
            <a:endParaRPr kumimoji="0" lang="en-US" sz="1400" b="0" i="0" u="none" strike="noStrike" kern="1200" cap="none" spc="0" normalizeH="0" baseline="0" noProof="0" dirty="0">
              <a:ln>
                <a:noFill/>
              </a:ln>
              <a:solidFill>
                <a:srgbClr val="8661C5"/>
              </a:solidFill>
              <a:effectLst/>
              <a:uLnTx/>
              <a:uFillTx/>
              <a:latin typeface="Segoe Sans Display Semibold"/>
              <a:ea typeface="+mn-ea"/>
              <a:cs typeface="+mn-cs"/>
            </a:endParaRPr>
          </a:p>
        </p:txBody>
      </p:sp>
      <p:sp>
        <p:nvSpPr>
          <p:cNvPr id="107" name="Rectangle: Rounded Corners 106">
            <a:extLst>
              <a:ext uri="{FF2B5EF4-FFF2-40B4-BE49-F238E27FC236}">
                <a16:creationId xmlns:a16="http://schemas.microsoft.com/office/drawing/2014/main" id="{28C3D534-9597-5AC3-0C3D-CBB359278FFB}"/>
              </a:ext>
            </a:extLst>
          </p:cNvPr>
          <p:cNvSpPr/>
          <p:nvPr/>
        </p:nvSpPr>
        <p:spPr bwMode="auto">
          <a:xfrm>
            <a:off x="7437899" y="2238112"/>
            <a:ext cx="2642911" cy="548640"/>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n-US" sz="1400" dirty="0">
                <a:solidFill>
                  <a:srgbClr val="8661C5"/>
                </a:solidFill>
                <a:latin typeface="Segoe Sans Display Semibold"/>
              </a:rPr>
              <a:t>Deployment </a:t>
            </a:r>
          </a:p>
          <a:p>
            <a:pPr lvl="0" algn="ctr" defTabSz="932472" fontAlgn="base">
              <a:spcBef>
                <a:spcPct val="0"/>
              </a:spcBef>
              <a:spcAft>
                <a:spcPct val="0"/>
              </a:spcAft>
              <a:defRPr/>
            </a:pPr>
            <a:r>
              <a:rPr lang="en-US" sz="1400" dirty="0">
                <a:solidFill>
                  <a:srgbClr val="8661C5"/>
                </a:solidFill>
                <a:latin typeface="Segoe Sans Display Semibold"/>
              </a:rPr>
              <a:t>Microsoft Copilot</a:t>
            </a:r>
            <a:endParaRPr kumimoji="0" lang="en-US" sz="1400" b="0" i="0" u="none" strike="noStrike" kern="1200" cap="none" spc="0" normalizeH="0" baseline="0" noProof="0" dirty="0">
              <a:ln>
                <a:noFill/>
              </a:ln>
              <a:solidFill>
                <a:srgbClr val="8661C5"/>
              </a:solidFill>
              <a:effectLst/>
              <a:uLnTx/>
              <a:uFillTx/>
              <a:latin typeface="Segoe Sans Display Semibold"/>
              <a:ea typeface="+mn-ea"/>
              <a:cs typeface="+mn-cs"/>
            </a:endParaRPr>
          </a:p>
        </p:txBody>
      </p:sp>
      <p:sp>
        <p:nvSpPr>
          <p:cNvPr id="108" name="Rectangle: Rounded Corners 107">
            <a:extLst>
              <a:ext uri="{FF2B5EF4-FFF2-40B4-BE49-F238E27FC236}">
                <a16:creationId xmlns:a16="http://schemas.microsoft.com/office/drawing/2014/main" id="{214D76A4-6384-D6DC-9553-DB57A0ADB3FA}"/>
              </a:ext>
            </a:extLst>
          </p:cNvPr>
          <p:cNvSpPr/>
          <p:nvPr/>
        </p:nvSpPr>
        <p:spPr bwMode="auto">
          <a:xfrm>
            <a:off x="7437899" y="2869562"/>
            <a:ext cx="2642911" cy="548640"/>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n-US" sz="1400" dirty="0">
                <a:solidFill>
                  <a:srgbClr val="8661C5"/>
                </a:solidFill>
                <a:latin typeface="Segoe Sans Display Semibold"/>
              </a:rPr>
              <a:t>Data Protection, Restriction, and Labeling</a:t>
            </a:r>
            <a:endParaRPr kumimoji="0" lang="en-US" sz="1400" b="0" i="0" u="none" strike="noStrike" kern="1200" cap="none" spc="0" normalizeH="0" baseline="0" noProof="0" dirty="0">
              <a:ln>
                <a:noFill/>
              </a:ln>
              <a:solidFill>
                <a:srgbClr val="8661C5"/>
              </a:solidFill>
              <a:effectLst/>
              <a:uLnTx/>
              <a:uFillTx/>
              <a:latin typeface="Segoe Sans Display Semibold"/>
              <a:ea typeface="+mn-ea"/>
              <a:cs typeface="+mn-cs"/>
            </a:endParaRPr>
          </a:p>
        </p:txBody>
      </p:sp>
      <p:sp>
        <p:nvSpPr>
          <p:cNvPr id="109" name="Rectangle: Rounded Corners 108">
            <a:extLst>
              <a:ext uri="{FF2B5EF4-FFF2-40B4-BE49-F238E27FC236}">
                <a16:creationId xmlns:a16="http://schemas.microsoft.com/office/drawing/2014/main" id="{739B19C9-C403-020C-BC7A-B0E1CAB9ED44}"/>
              </a:ext>
            </a:extLst>
          </p:cNvPr>
          <p:cNvSpPr/>
          <p:nvPr/>
        </p:nvSpPr>
        <p:spPr bwMode="auto">
          <a:xfrm>
            <a:off x="7437899" y="3501012"/>
            <a:ext cx="2642911" cy="548640"/>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n-US" sz="1400" dirty="0">
                <a:solidFill>
                  <a:srgbClr val="8661C5"/>
                </a:solidFill>
                <a:latin typeface="Segoe Sans Display Semibold"/>
              </a:rPr>
              <a:t>Save data to OneDrive</a:t>
            </a:r>
            <a:endParaRPr kumimoji="0" lang="en-US" sz="1400" b="0" i="0" u="none" strike="noStrike" kern="1200" cap="none" spc="0" normalizeH="0" baseline="0" noProof="0" dirty="0">
              <a:ln>
                <a:noFill/>
              </a:ln>
              <a:solidFill>
                <a:srgbClr val="8661C5"/>
              </a:solidFill>
              <a:effectLst/>
              <a:uLnTx/>
              <a:uFillTx/>
              <a:latin typeface="Segoe Sans Display Semibold"/>
              <a:ea typeface="+mn-ea"/>
              <a:cs typeface="+mn-cs"/>
            </a:endParaRPr>
          </a:p>
        </p:txBody>
      </p:sp>
      <p:sp>
        <p:nvSpPr>
          <p:cNvPr id="110" name="Rectangle: Rounded Corners 109">
            <a:extLst>
              <a:ext uri="{FF2B5EF4-FFF2-40B4-BE49-F238E27FC236}">
                <a16:creationId xmlns:a16="http://schemas.microsoft.com/office/drawing/2014/main" id="{0E236DCA-117D-2C5E-170B-F042F2EDF512}"/>
              </a:ext>
            </a:extLst>
          </p:cNvPr>
          <p:cNvSpPr/>
          <p:nvPr/>
        </p:nvSpPr>
        <p:spPr bwMode="auto">
          <a:xfrm>
            <a:off x="7437899" y="4132462"/>
            <a:ext cx="2642911" cy="548640"/>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kumimoji="0" lang="en-US" sz="1400" b="0" i="0" u="none" strike="noStrike" kern="1200" cap="none" spc="0" normalizeH="0" baseline="0" noProof="0" dirty="0">
                <a:ln>
                  <a:noFill/>
                </a:ln>
                <a:solidFill>
                  <a:srgbClr val="8661C5"/>
                </a:solidFill>
                <a:effectLst/>
                <a:uLnTx/>
                <a:uFillTx/>
                <a:latin typeface="Segoe Sans Display Semibold"/>
                <a:ea typeface="+mn-ea"/>
                <a:cs typeface="+mn-cs"/>
              </a:rPr>
              <a:t>I</a:t>
            </a:r>
            <a:r>
              <a:rPr lang="en-US" sz="1400" dirty="0">
                <a:solidFill>
                  <a:srgbClr val="8661C5"/>
                </a:solidFill>
                <a:latin typeface="Segoe Sans Display Semibold"/>
              </a:rPr>
              <a:t>Productivity Implementation 
M365 Fundamentals</a:t>
            </a:r>
            <a:endParaRPr kumimoji="0" lang="en-US" sz="1400" b="0" i="0" u="none" strike="noStrike" kern="1200" cap="none" spc="0" normalizeH="0" baseline="0" noProof="0" dirty="0">
              <a:ln>
                <a:noFill/>
              </a:ln>
              <a:solidFill>
                <a:srgbClr val="8661C5"/>
              </a:solidFill>
              <a:effectLst/>
              <a:uLnTx/>
              <a:uFillTx/>
              <a:latin typeface="Segoe Sans Display Semibold"/>
              <a:ea typeface="+mn-ea"/>
              <a:cs typeface="+mn-cs"/>
            </a:endParaRPr>
          </a:p>
        </p:txBody>
      </p:sp>
      <p:sp>
        <p:nvSpPr>
          <p:cNvPr id="111" name="Rectangle: Rounded Corners 110">
            <a:extLst>
              <a:ext uri="{FF2B5EF4-FFF2-40B4-BE49-F238E27FC236}">
                <a16:creationId xmlns:a16="http://schemas.microsoft.com/office/drawing/2014/main" id="{BC572288-AE91-3191-E047-DE54C05BEB1A}"/>
              </a:ext>
            </a:extLst>
          </p:cNvPr>
          <p:cNvSpPr/>
          <p:nvPr/>
        </p:nvSpPr>
        <p:spPr bwMode="auto">
          <a:xfrm>
            <a:off x="7437899" y="4763912"/>
            <a:ext cx="2642911" cy="548640"/>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s-ES" sz="1400" dirty="0">
                <a:solidFill>
                  <a:srgbClr val="8661C5"/>
                </a:solidFill>
                <a:latin typeface="Segoe Sans Display Semibold"/>
              </a:rPr>
              <a:t>AI </a:t>
            </a:r>
            <a:r>
              <a:rPr lang="es-ES" sz="1400" dirty="0" err="1">
                <a:solidFill>
                  <a:srgbClr val="8661C5"/>
                </a:solidFill>
                <a:latin typeface="Segoe Sans Display Semibold"/>
              </a:rPr>
              <a:t>Readiness</a:t>
            </a:r>
            <a:r>
              <a:rPr lang="es-ES" sz="1400" dirty="0">
                <a:solidFill>
                  <a:srgbClr val="8661C5"/>
                </a:solidFill>
                <a:latin typeface="Segoe Sans Display Semibold"/>
              </a:rPr>
              <a:t> </a:t>
            </a:r>
            <a:r>
              <a:rPr lang="es-ES" sz="1400" dirty="0" err="1">
                <a:solidFill>
                  <a:srgbClr val="8661C5"/>
                </a:solidFill>
                <a:latin typeface="Segoe Sans Display Semibold"/>
              </a:rPr>
              <a:t>Assessment</a:t>
            </a:r>
            <a:endParaRPr kumimoji="0" lang="en-US" sz="1400" b="0" i="0" u="none" strike="noStrike" kern="1200" cap="none" spc="0" normalizeH="0" baseline="0" noProof="0" dirty="0">
              <a:ln>
                <a:noFill/>
              </a:ln>
              <a:solidFill>
                <a:srgbClr val="8661C5"/>
              </a:solidFill>
              <a:effectLst/>
              <a:uLnTx/>
              <a:uFillTx/>
              <a:latin typeface="Segoe Sans Display Semibold"/>
              <a:ea typeface="+mn-ea"/>
              <a:cs typeface="+mn-cs"/>
            </a:endParaRPr>
          </a:p>
        </p:txBody>
      </p:sp>
      <p:sp>
        <p:nvSpPr>
          <p:cNvPr id="112" name="Rectangle: Rounded Corners 111">
            <a:extLst>
              <a:ext uri="{FF2B5EF4-FFF2-40B4-BE49-F238E27FC236}">
                <a16:creationId xmlns:a16="http://schemas.microsoft.com/office/drawing/2014/main" id="{02FEA0BB-5601-7B8F-DC3E-A991814E44B9}"/>
              </a:ext>
            </a:extLst>
          </p:cNvPr>
          <p:cNvSpPr/>
          <p:nvPr/>
        </p:nvSpPr>
        <p:spPr bwMode="auto">
          <a:xfrm>
            <a:off x="7437899" y="5395360"/>
            <a:ext cx="2642911" cy="956346"/>
          </a:xfrm>
          <a:prstGeom prst="roundRect">
            <a:avLst/>
          </a:prstGeom>
          <a:gradFill>
            <a:gsLst>
              <a:gs pos="20000">
                <a:srgbClr val="8661C5">
                  <a:lumMod val="90000"/>
                </a:srgbClr>
              </a:gs>
              <a:gs pos="100000">
                <a:srgbClr val="C03BC4">
                  <a:lumMod val="85000"/>
                  <a:lumOff val="15000"/>
                </a:srgbClr>
              </a:gs>
              <a:gs pos="100000">
                <a:srgbClr val="C03BC4"/>
              </a:gs>
            </a:gsLs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Sans Display Semibold"/>
                <a:ea typeface="+mn-ea"/>
                <a:cs typeface="+mn-cs"/>
              </a:rPr>
              <a:t>Copilot for M365</a:t>
            </a:r>
          </a:p>
        </p:txBody>
      </p:sp>
      <p:sp>
        <p:nvSpPr>
          <p:cNvPr id="113" name="TextBox 112">
            <a:extLst>
              <a:ext uri="{FF2B5EF4-FFF2-40B4-BE49-F238E27FC236}">
                <a16:creationId xmlns:a16="http://schemas.microsoft.com/office/drawing/2014/main" id="{75168610-9794-AD4F-D339-7881246FC220}"/>
              </a:ext>
            </a:extLst>
          </p:cNvPr>
          <p:cNvSpPr txBox="1"/>
          <p:nvPr/>
        </p:nvSpPr>
        <p:spPr>
          <a:xfrm>
            <a:off x="10819728" y="1755303"/>
            <a:ext cx="1123557" cy="849463"/>
          </a:xfrm>
          <a:prstGeom prst="rect">
            <a:avLst/>
          </a:prstGeom>
          <a:noFill/>
        </p:spPr>
        <p:txBody>
          <a:bodyPr wrap="square" lIns="137160" tIns="91440" rIns="91440" bIns="91440" rtlCol="0" anchor="ctr" anchorCtr="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s-ES" sz="1200" b="0" i="0" u="none" strike="noStrike" kern="1200" cap="none" spc="0" normalizeH="0" baseline="0" noProof="0" dirty="0" err="1">
                <a:ln>
                  <a:noFill/>
                </a:ln>
                <a:solidFill>
                  <a:prstClr val="black"/>
                </a:solidFill>
                <a:effectLst/>
                <a:uLnTx/>
                <a:uFillTx/>
                <a:latin typeface="Segoe Sans Display Semibold"/>
                <a:ea typeface="+mn-ea"/>
                <a:cs typeface="+mn-cs"/>
              </a:rPr>
              <a:t>Deployment</a:t>
            </a:r>
            <a:r>
              <a:rPr kumimoji="0" lang="es-ES" sz="1200" b="0" i="0" u="none" strike="noStrike" kern="1200" cap="none" spc="0" normalizeH="0" noProof="0" dirty="0">
                <a:ln>
                  <a:noFill/>
                </a:ln>
                <a:solidFill>
                  <a:prstClr val="black"/>
                </a:solidFill>
                <a:effectLst/>
                <a:uLnTx/>
                <a:uFillTx/>
                <a:latin typeface="Segoe Sans Display Semibold"/>
                <a:ea typeface="+mn-ea"/>
                <a:cs typeface="+mn-cs"/>
              </a:rPr>
              <a:t> </a:t>
            </a:r>
            <a:r>
              <a:rPr kumimoji="0" lang="es-ES" sz="1200" b="0" i="0" u="none" strike="noStrike" kern="1200" cap="none" spc="0" normalizeH="0" noProof="0" dirty="0" err="1">
                <a:ln>
                  <a:noFill/>
                </a:ln>
                <a:solidFill>
                  <a:prstClr val="black"/>
                </a:solidFill>
                <a:effectLst/>
                <a:uLnTx/>
                <a:uFillTx/>
                <a:latin typeface="Segoe Sans Display Semibold"/>
                <a:ea typeface="+mn-ea"/>
                <a:cs typeface="+mn-cs"/>
              </a:rPr>
              <a:t>Services</a:t>
            </a:r>
            <a:r>
              <a:rPr kumimoji="0" lang="es-ES" sz="1200" b="0" i="0" u="none" strike="noStrike" kern="1200" cap="none" spc="0" normalizeH="0" noProof="0" dirty="0">
                <a:ln>
                  <a:noFill/>
                </a:ln>
                <a:solidFill>
                  <a:prstClr val="black"/>
                </a:solidFill>
                <a:effectLst/>
                <a:uLnTx/>
                <a:uFillTx/>
                <a:latin typeface="Segoe Sans Display Semibold"/>
                <a:ea typeface="+mn-ea"/>
                <a:cs typeface="+mn-cs"/>
              </a:rPr>
              <a:t> </a:t>
            </a:r>
            <a:r>
              <a:rPr kumimoji="0" lang="es-ES" sz="1200" b="0" i="0" u="none" strike="noStrike" kern="1200" cap="none" spc="0" normalizeH="0" baseline="0" noProof="0" dirty="0">
                <a:ln>
                  <a:noFill/>
                </a:ln>
                <a:solidFill>
                  <a:prstClr val="black"/>
                </a:solidFill>
                <a:effectLst/>
                <a:uLnTx/>
                <a:uFillTx/>
                <a:latin typeface="Segoe Sans Display Semibold"/>
                <a:ea typeface="+mn-ea"/>
                <a:cs typeface="+mn-cs"/>
              </a:rPr>
              <a:t>Copilot </a:t>
            </a:r>
            <a:r>
              <a:rPr kumimoji="0" lang="es-ES" sz="1200" b="0" i="0" u="none" strike="noStrike" kern="1200" cap="none" spc="0" normalizeH="0" baseline="0" noProof="0" dirty="0" err="1">
                <a:ln>
                  <a:noFill/>
                </a:ln>
                <a:solidFill>
                  <a:prstClr val="black"/>
                </a:solidFill>
                <a:effectLst/>
                <a:uLnTx/>
                <a:uFillTx/>
                <a:latin typeface="Segoe Sans Display Semibold"/>
                <a:ea typeface="+mn-ea"/>
                <a:cs typeface="+mn-cs"/>
              </a:rPr>
              <a:t>for</a:t>
            </a:r>
            <a:r>
              <a:rPr kumimoji="0" lang="es-ES" sz="1200" b="0" i="0" u="none" strike="noStrike" kern="1200" cap="none" spc="0" normalizeH="0" baseline="0" noProof="0" dirty="0">
                <a:ln>
                  <a:noFill/>
                </a:ln>
                <a:solidFill>
                  <a:prstClr val="black"/>
                </a:solidFill>
                <a:effectLst/>
                <a:uLnTx/>
                <a:uFillTx/>
                <a:latin typeface="Segoe Sans Display Semibold"/>
                <a:ea typeface="+mn-ea"/>
                <a:cs typeface="+mn-cs"/>
              </a:rPr>
              <a:t> M365</a:t>
            </a:r>
            <a:endParaRPr kumimoji="0" lang="en-US" sz="1200" b="0" i="0" u="none" strike="noStrike" kern="1200" cap="none" spc="0" normalizeH="0" baseline="0" noProof="0" dirty="0">
              <a:ln>
                <a:noFill/>
              </a:ln>
              <a:solidFill>
                <a:prstClr val="black"/>
              </a:solidFill>
              <a:effectLst/>
              <a:uLnTx/>
              <a:uFillTx/>
              <a:latin typeface="Segoe Sans Display Semibold"/>
              <a:ea typeface="+mn-ea"/>
              <a:cs typeface="+mn-cs"/>
            </a:endParaRPr>
          </a:p>
        </p:txBody>
      </p:sp>
      <p:sp>
        <p:nvSpPr>
          <p:cNvPr id="114" name="Right Brace 113">
            <a:extLst>
              <a:ext uri="{FF2B5EF4-FFF2-40B4-BE49-F238E27FC236}">
                <a16:creationId xmlns:a16="http://schemas.microsoft.com/office/drawing/2014/main" id="{8444447B-3160-E7ED-FFA0-57A30AC8EA40}"/>
              </a:ext>
              <a:ext uri="{C183D7F6-B498-43B3-948B-1728B52AA6E4}">
                <adec:decorative xmlns:adec="http://schemas.microsoft.com/office/drawing/2017/decorative" val="1"/>
              </a:ext>
            </a:extLst>
          </p:cNvPr>
          <p:cNvSpPr/>
          <p:nvPr/>
        </p:nvSpPr>
        <p:spPr>
          <a:xfrm>
            <a:off x="10385394" y="1504043"/>
            <a:ext cx="434334" cy="1303143"/>
          </a:xfrm>
          <a:prstGeom prst="rightBrace">
            <a:avLst>
              <a:gd name="adj1" fmla="val 0"/>
              <a:gd name="adj2" fmla="val 50334"/>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5" name="Rectangle: Rounded Corners 4">
            <a:extLst>
              <a:ext uri="{FF2B5EF4-FFF2-40B4-BE49-F238E27FC236}">
                <a16:creationId xmlns:a16="http://schemas.microsoft.com/office/drawing/2014/main" id="{5C9FD9B2-5588-96B9-ABE0-9743E161EAE8}"/>
              </a:ext>
              <a:ext uri="{C183D7F6-B498-43B3-948B-1728B52AA6E4}">
                <adec:decorative xmlns:adec="http://schemas.microsoft.com/office/drawing/2017/decorative" val="1"/>
              </a:ext>
            </a:extLst>
          </p:cNvPr>
          <p:cNvSpPr/>
          <p:nvPr/>
        </p:nvSpPr>
        <p:spPr bwMode="auto">
          <a:xfrm>
            <a:off x="2705017" y="1488607"/>
            <a:ext cx="2847442" cy="3796936"/>
          </a:xfrm>
          <a:prstGeom prst="roundRect">
            <a:avLst>
              <a:gd name="adj" fmla="val 4460"/>
            </a:avLst>
          </a:prstGeom>
          <a:gradFill flip="none" rotWithShape="1">
            <a:gsLst>
              <a:gs pos="89000">
                <a:schemeClr val="bg1">
                  <a:alpha val="52000"/>
                </a:schemeClr>
              </a:gs>
              <a:gs pos="100000">
                <a:schemeClr val="bg1">
                  <a:alpha val="82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6" name="Rectangle: Rounded Corners 5">
            <a:extLst>
              <a:ext uri="{FF2B5EF4-FFF2-40B4-BE49-F238E27FC236}">
                <a16:creationId xmlns:a16="http://schemas.microsoft.com/office/drawing/2014/main" id="{433D64EB-86EC-5361-0963-8B1650A85D1B}"/>
              </a:ext>
              <a:ext uri="{C183D7F6-B498-43B3-948B-1728B52AA6E4}">
                <adec:decorative xmlns:adec="http://schemas.microsoft.com/office/drawing/2017/decorative" val="1"/>
              </a:ext>
            </a:extLst>
          </p:cNvPr>
          <p:cNvSpPr/>
          <p:nvPr/>
        </p:nvSpPr>
        <p:spPr bwMode="auto">
          <a:xfrm>
            <a:off x="2853400" y="1610841"/>
            <a:ext cx="2557074" cy="391597"/>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spAutoFit/>
          </a:bodyPr>
          <a:lstStyle/>
          <a:p>
            <a:pPr lvl="0" algn="ctr" defTabSz="932472" fontAlgn="base">
              <a:spcBef>
                <a:spcPct val="0"/>
              </a:spcBef>
              <a:spcAft>
                <a:spcPct val="0"/>
              </a:spcAft>
              <a:defRPr/>
            </a:pPr>
            <a:r>
              <a:rPr lang="en-US" sz="1100" dirty="0">
                <a:solidFill>
                  <a:srgbClr val="282828"/>
                </a:solidFill>
              </a:rPr>
              <a:t>Teams Phone</a:t>
            </a:r>
            <a:endParaRPr kumimoji="0" lang="en-US" sz="1100" b="0" i="0" u="none" strike="noStrike" kern="1200" cap="none" spc="0" normalizeH="0" baseline="0" noProof="0" dirty="0">
              <a:ln>
                <a:noFill/>
              </a:ln>
              <a:solidFill>
                <a:srgbClr val="282828"/>
              </a:solidFill>
              <a:effectLst/>
              <a:uLnTx/>
              <a:uFillTx/>
              <a:latin typeface="Segoe UI"/>
              <a:ea typeface="+mn-ea"/>
              <a:cs typeface="+mn-cs"/>
            </a:endParaRPr>
          </a:p>
        </p:txBody>
      </p:sp>
      <p:sp>
        <p:nvSpPr>
          <p:cNvPr id="7" name="Rectangle: Rounded Corners 6">
            <a:extLst>
              <a:ext uri="{FF2B5EF4-FFF2-40B4-BE49-F238E27FC236}">
                <a16:creationId xmlns:a16="http://schemas.microsoft.com/office/drawing/2014/main" id="{C0E6CEB0-8B62-4B3D-44FF-B75119FDE548}"/>
              </a:ext>
              <a:ext uri="{C183D7F6-B498-43B3-948B-1728B52AA6E4}">
                <adec:decorative xmlns:adec="http://schemas.microsoft.com/office/drawing/2017/decorative" val="1"/>
              </a:ext>
            </a:extLst>
          </p:cNvPr>
          <p:cNvSpPr/>
          <p:nvPr/>
        </p:nvSpPr>
        <p:spPr bwMode="auto">
          <a:xfrm>
            <a:off x="2853400" y="2009623"/>
            <a:ext cx="2557074" cy="391597"/>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spAutoFit/>
          </a:bodyPr>
          <a:lstStyle/>
          <a:p>
            <a:pPr lvl="0" algn="ctr" defTabSz="932472" fontAlgn="base">
              <a:spcBef>
                <a:spcPct val="0"/>
              </a:spcBef>
              <a:spcAft>
                <a:spcPct val="0"/>
              </a:spcAft>
              <a:defRPr/>
            </a:pPr>
            <a:r>
              <a:rPr lang="en-US" sz="1100" dirty="0">
                <a:solidFill>
                  <a:srgbClr val="282828"/>
                </a:solidFill>
              </a:rPr>
              <a:t>Teams meeting room</a:t>
            </a:r>
            <a:endParaRPr kumimoji="0" lang="en-US" sz="1100" b="0" i="0" u="none" strike="noStrike" kern="1200" cap="none" spc="0" normalizeH="0" baseline="0" noProof="0" dirty="0">
              <a:ln>
                <a:noFill/>
              </a:ln>
              <a:solidFill>
                <a:srgbClr val="282828"/>
              </a:solidFill>
              <a:effectLst/>
              <a:uLnTx/>
              <a:uFillTx/>
              <a:latin typeface="Segoe UI"/>
              <a:ea typeface="+mn-ea"/>
              <a:cs typeface="+mn-cs"/>
            </a:endParaRPr>
          </a:p>
        </p:txBody>
      </p:sp>
      <p:sp>
        <p:nvSpPr>
          <p:cNvPr id="8" name="Rectangle: Rounded Corners 7">
            <a:extLst>
              <a:ext uri="{FF2B5EF4-FFF2-40B4-BE49-F238E27FC236}">
                <a16:creationId xmlns:a16="http://schemas.microsoft.com/office/drawing/2014/main" id="{BEFF7835-08CF-B097-0E67-6458CD2B5A08}"/>
              </a:ext>
              <a:ext uri="{C183D7F6-B498-43B3-948B-1728B52AA6E4}">
                <adec:decorative xmlns:adec="http://schemas.microsoft.com/office/drawing/2017/decorative" val="1"/>
              </a:ext>
            </a:extLst>
          </p:cNvPr>
          <p:cNvSpPr/>
          <p:nvPr/>
        </p:nvSpPr>
        <p:spPr bwMode="auto">
          <a:xfrm>
            <a:off x="2853399" y="2408405"/>
            <a:ext cx="2557074" cy="391597"/>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282828"/>
                </a:solidFill>
                <a:effectLst/>
                <a:uLnTx/>
                <a:uFillTx/>
                <a:latin typeface="Segoe UI"/>
                <a:ea typeface="+mn-ea"/>
                <a:cs typeface="+mn-cs"/>
              </a:rPr>
              <a:t>Endpoint MDR/SOC </a:t>
            </a:r>
          </a:p>
        </p:txBody>
      </p:sp>
      <p:sp>
        <p:nvSpPr>
          <p:cNvPr id="9" name="Rectangle: Rounded Corners 8">
            <a:extLst>
              <a:ext uri="{FF2B5EF4-FFF2-40B4-BE49-F238E27FC236}">
                <a16:creationId xmlns:a16="http://schemas.microsoft.com/office/drawing/2014/main" id="{E3FEB3EE-BFD6-05A9-3DAB-C8165F7DC5BB}"/>
              </a:ext>
              <a:ext uri="{C183D7F6-B498-43B3-948B-1728B52AA6E4}">
                <adec:decorative xmlns:adec="http://schemas.microsoft.com/office/drawing/2017/decorative" val="1"/>
              </a:ext>
            </a:extLst>
          </p:cNvPr>
          <p:cNvSpPr/>
          <p:nvPr/>
        </p:nvSpPr>
        <p:spPr bwMode="auto">
          <a:xfrm>
            <a:off x="2853400" y="2807187"/>
            <a:ext cx="2557074" cy="578882"/>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spAutoFit/>
          </a:bodyPr>
          <a:lstStyle/>
          <a:p>
            <a:pPr lvl="0" algn="ctr" defTabSz="932472" fontAlgn="base">
              <a:spcBef>
                <a:spcPct val="0"/>
              </a:spcBef>
              <a:spcAft>
                <a:spcPct val="0"/>
              </a:spcAft>
              <a:defRPr/>
            </a:pPr>
            <a:r>
              <a:rPr lang="en-US" sz="1100" dirty="0">
                <a:solidFill>
                  <a:srgbClr val="282828"/>
                </a:solidFill>
              </a:rPr>
              <a:t>NIST/CIS -  Security Frameworks </a:t>
            </a:r>
            <a:r>
              <a:rPr lang="en-US" sz="1100" dirty="0" err="1">
                <a:solidFill>
                  <a:srgbClr val="282828"/>
                </a:solidFill>
              </a:rPr>
              <a:t>Standarization</a:t>
            </a:r>
            <a:endParaRPr kumimoji="0" lang="en-US" sz="1100" b="0" i="0" u="none" strike="noStrike" kern="1200" cap="none" spc="0" normalizeH="0" baseline="0" noProof="0" dirty="0">
              <a:ln>
                <a:noFill/>
              </a:ln>
              <a:solidFill>
                <a:srgbClr val="282828"/>
              </a:solidFill>
              <a:effectLst/>
              <a:uLnTx/>
              <a:uFillTx/>
              <a:latin typeface="Segoe UI"/>
              <a:ea typeface="+mn-ea"/>
              <a:cs typeface="+mn-cs"/>
            </a:endParaRPr>
          </a:p>
        </p:txBody>
      </p:sp>
      <p:sp>
        <p:nvSpPr>
          <p:cNvPr id="10" name="Rectangle: Rounded Corners 9">
            <a:extLst>
              <a:ext uri="{FF2B5EF4-FFF2-40B4-BE49-F238E27FC236}">
                <a16:creationId xmlns:a16="http://schemas.microsoft.com/office/drawing/2014/main" id="{CC797853-9DBC-95D7-EFE4-5479AE8112EB}"/>
              </a:ext>
              <a:ext uri="{C183D7F6-B498-43B3-948B-1728B52AA6E4}">
                <adec:decorative xmlns:adec="http://schemas.microsoft.com/office/drawing/2017/decorative" val="1"/>
              </a:ext>
            </a:extLst>
          </p:cNvPr>
          <p:cNvSpPr/>
          <p:nvPr/>
        </p:nvSpPr>
        <p:spPr bwMode="auto">
          <a:xfrm>
            <a:off x="2853400" y="3393254"/>
            <a:ext cx="2557074" cy="391597"/>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spAutoFit/>
          </a:bodyPr>
          <a:lstStyle/>
          <a:p>
            <a:pPr lvl="0" algn="ctr" defTabSz="932472" fontAlgn="base">
              <a:spcBef>
                <a:spcPct val="0"/>
              </a:spcBef>
              <a:spcAft>
                <a:spcPct val="0"/>
              </a:spcAft>
              <a:defRPr/>
            </a:pPr>
            <a:r>
              <a:rPr lang="es-ES" sz="1100" dirty="0" err="1">
                <a:solidFill>
                  <a:srgbClr val="282828"/>
                </a:solidFill>
              </a:rPr>
              <a:t>Risk</a:t>
            </a:r>
            <a:r>
              <a:rPr lang="es-ES" sz="1100" dirty="0">
                <a:solidFill>
                  <a:srgbClr val="282828"/>
                </a:solidFill>
              </a:rPr>
              <a:t> </a:t>
            </a:r>
            <a:r>
              <a:rPr lang="es-ES" sz="1100" dirty="0" err="1">
                <a:solidFill>
                  <a:srgbClr val="282828"/>
                </a:solidFill>
              </a:rPr>
              <a:t>Assessment</a:t>
            </a:r>
            <a:r>
              <a:rPr lang="es-ES" sz="1100" dirty="0">
                <a:solidFill>
                  <a:srgbClr val="282828"/>
                </a:solidFill>
              </a:rPr>
              <a:t> / Security </a:t>
            </a:r>
            <a:r>
              <a:rPr lang="es-ES" sz="1100" dirty="0" err="1">
                <a:solidFill>
                  <a:srgbClr val="282828"/>
                </a:solidFill>
              </a:rPr>
              <a:t>Assessment</a:t>
            </a:r>
            <a:endParaRPr kumimoji="0" lang="en-US" sz="1100" b="0" i="0" u="none" strike="noStrike" kern="1200" cap="none" spc="0" normalizeH="0" baseline="0" noProof="0" dirty="0">
              <a:ln>
                <a:noFill/>
              </a:ln>
              <a:solidFill>
                <a:srgbClr val="282828"/>
              </a:solidFill>
              <a:effectLst/>
              <a:uLnTx/>
              <a:uFillTx/>
              <a:latin typeface="Segoe UI"/>
              <a:ea typeface="+mn-ea"/>
              <a:cs typeface="+mn-cs"/>
            </a:endParaRPr>
          </a:p>
        </p:txBody>
      </p:sp>
      <p:sp>
        <p:nvSpPr>
          <p:cNvPr id="11" name="Rectangle: Rounded Corners 10">
            <a:extLst>
              <a:ext uri="{FF2B5EF4-FFF2-40B4-BE49-F238E27FC236}">
                <a16:creationId xmlns:a16="http://schemas.microsoft.com/office/drawing/2014/main" id="{7DDE9066-BC6A-DD29-4965-1AB58C1A64CC}"/>
              </a:ext>
              <a:ext uri="{C183D7F6-B498-43B3-948B-1728B52AA6E4}">
                <adec:decorative xmlns:adec="http://schemas.microsoft.com/office/drawing/2017/decorative" val="1"/>
              </a:ext>
            </a:extLst>
          </p:cNvPr>
          <p:cNvSpPr/>
          <p:nvPr/>
        </p:nvSpPr>
        <p:spPr bwMode="auto">
          <a:xfrm>
            <a:off x="2853400" y="3792036"/>
            <a:ext cx="2557074" cy="578882"/>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spAutoFit/>
          </a:bodyPr>
          <a:lstStyle/>
          <a:p>
            <a:pPr lvl="0" algn="ctr" defTabSz="932472" fontAlgn="base">
              <a:spcBef>
                <a:spcPct val="0"/>
              </a:spcBef>
              <a:spcAft>
                <a:spcPct val="0"/>
              </a:spcAft>
              <a:defRPr/>
            </a:pPr>
            <a:r>
              <a:rPr lang="en-US" sz="1100" dirty="0">
                <a:solidFill>
                  <a:srgbClr val="282828"/>
                </a:solidFill>
              </a:rPr>
              <a:t>Onboarding services (email, endpoint, identity, remote access, etc.)</a:t>
            </a:r>
            <a:endParaRPr kumimoji="0" lang="en-US" sz="1100" b="0" i="0" u="none" strike="noStrike" kern="1200" cap="none" spc="0" normalizeH="0" baseline="0" noProof="0" dirty="0">
              <a:ln>
                <a:noFill/>
              </a:ln>
              <a:solidFill>
                <a:srgbClr val="282828"/>
              </a:solidFill>
              <a:effectLst/>
              <a:uLnTx/>
              <a:uFillTx/>
              <a:latin typeface="Segoe UI"/>
              <a:ea typeface="+mn-ea"/>
              <a:cs typeface="+mn-cs"/>
            </a:endParaRPr>
          </a:p>
        </p:txBody>
      </p:sp>
      <p:sp>
        <p:nvSpPr>
          <p:cNvPr id="12" name="Rectangle: Rounded Corners 11">
            <a:extLst>
              <a:ext uri="{FF2B5EF4-FFF2-40B4-BE49-F238E27FC236}">
                <a16:creationId xmlns:a16="http://schemas.microsoft.com/office/drawing/2014/main" id="{4CABDCD0-05B5-2DF6-121E-CB40B809C89F}"/>
              </a:ext>
              <a:ext uri="{C183D7F6-B498-43B3-948B-1728B52AA6E4}">
                <adec:decorative xmlns:adec="http://schemas.microsoft.com/office/drawing/2017/decorative" val="1"/>
              </a:ext>
            </a:extLst>
          </p:cNvPr>
          <p:cNvSpPr/>
          <p:nvPr/>
        </p:nvSpPr>
        <p:spPr bwMode="auto">
          <a:xfrm>
            <a:off x="2853400" y="4378103"/>
            <a:ext cx="2557074" cy="391597"/>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spAutoFit/>
          </a:bodyPr>
          <a:lstStyle/>
          <a:p>
            <a:pPr lvl="0" algn="ctr" defTabSz="932472" fontAlgn="base">
              <a:spcBef>
                <a:spcPct val="0"/>
              </a:spcBef>
              <a:spcAft>
                <a:spcPct val="0"/>
              </a:spcAft>
              <a:defRPr/>
            </a:pPr>
            <a:r>
              <a:rPr lang="es-ES" sz="1100" dirty="0" err="1">
                <a:solidFill>
                  <a:srgbClr val="282828"/>
                </a:solidFill>
              </a:rPr>
              <a:t>Device</a:t>
            </a:r>
            <a:r>
              <a:rPr lang="es-ES" sz="1100" dirty="0">
                <a:solidFill>
                  <a:srgbClr val="282828"/>
                </a:solidFill>
              </a:rPr>
              <a:t> </a:t>
            </a:r>
            <a:r>
              <a:rPr lang="es-ES" sz="1100" dirty="0" err="1">
                <a:solidFill>
                  <a:srgbClr val="282828"/>
                </a:solidFill>
              </a:rPr>
              <a:t>Lifecycle</a:t>
            </a:r>
            <a:r>
              <a:rPr lang="es-ES" sz="1100" dirty="0">
                <a:solidFill>
                  <a:srgbClr val="282828"/>
                </a:solidFill>
              </a:rPr>
              <a:t> Management</a:t>
            </a:r>
            <a:endParaRPr kumimoji="0" lang="en-US" sz="1100" b="0" i="0" u="none" strike="noStrike" kern="1200" cap="none" spc="0" normalizeH="0" baseline="0" noProof="0" dirty="0">
              <a:ln>
                <a:noFill/>
              </a:ln>
              <a:solidFill>
                <a:srgbClr val="282828"/>
              </a:solidFill>
              <a:effectLst/>
              <a:uLnTx/>
              <a:uFillTx/>
              <a:latin typeface="Segoe UI"/>
              <a:ea typeface="+mn-ea"/>
              <a:cs typeface="+mn-cs"/>
            </a:endParaRPr>
          </a:p>
        </p:txBody>
      </p:sp>
      <p:sp>
        <p:nvSpPr>
          <p:cNvPr id="13" name="Rectangle: Rounded Corners 12">
            <a:extLst>
              <a:ext uri="{FF2B5EF4-FFF2-40B4-BE49-F238E27FC236}">
                <a16:creationId xmlns:a16="http://schemas.microsoft.com/office/drawing/2014/main" id="{A247DB41-2C65-39EE-5B3D-4099F82721D7}"/>
              </a:ext>
              <a:ext uri="{C183D7F6-B498-43B3-948B-1728B52AA6E4}">
                <adec:decorative xmlns:adec="http://schemas.microsoft.com/office/drawing/2017/decorative" val="1"/>
              </a:ext>
            </a:extLst>
          </p:cNvPr>
          <p:cNvSpPr/>
          <p:nvPr/>
        </p:nvSpPr>
        <p:spPr bwMode="auto">
          <a:xfrm>
            <a:off x="2853399" y="4776882"/>
            <a:ext cx="2557074" cy="391597"/>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spAutoFit/>
          </a:bodyPr>
          <a:lstStyle/>
          <a:p>
            <a:pPr lvl="0" algn="ctr" defTabSz="932472" fontAlgn="base">
              <a:spcBef>
                <a:spcPct val="0"/>
              </a:spcBef>
              <a:spcAft>
                <a:spcPct val="0"/>
              </a:spcAft>
              <a:defRPr/>
            </a:pPr>
            <a:r>
              <a:rPr lang="en-US" sz="1100" dirty="0">
                <a:solidFill>
                  <a:srgbClr val="282828"/>
                </a:solidFill>
              </a:rPr>
              <a:t>Support</a:t>
            </a:r>
            <a:endParaRPr kumimoji="0" lang="en-US" sz="1100" b="0" i="0" u="none" strike="noStrike" kern="1200" cap="none" spc="0" normalizeH="0" baseline="0" noProof="0" dirty="0">
              <a:ln>
                <a:noFill/>
              </a:ln>
              <a:solidFill>
                <a:srgbClr val="282828"/>
              </a:solidFill>
              <a:effectLst/>
              <a:uLnTx/>
              <a:uFillTx/>
              <a:latin typeface="Segoe UI"/>
              <a:ea typeface="+mn-ea"/>
              <a:cs typeface="+mn-cs"/>
            </a:endParaRPr>
          </a:p>
        </p:txBody>
      </p:sp>
      <p:sp>
        <p:nvSpPr>
          <p:cNvPr id="14" name="Rectangle: Rounded Corners 13">
            <a:extLst>
              <a:ext uri="{FF2B5EF4-FFF2-40B4-BE49-F238E27FC236}">
                <a16:creationId xmlns:a16="http://schemas.microsoft.com/office/drawing/2014/main" id="{31B81E2E-F311-54EB-19B9-D6E9DF7A4888}"/>
              </a:ext>
              <a:ext uri="{C183D7F6-B498-43B3-948B-1728B52AA6E4}">
                <adec:decorative xmlns:adec="http://schemas.microsoft.com/office/drawing/2017/decorative" val="1"/>
              </a:ext>
            </a:extLst>
          </p:cNvPr>
          <p:cNvSpPr/>
          <p:nvPr/>
        </p:nvSpPr>
        <p:spPr bwMode="auto">
          <a:xfrm>
            <a:off x="2853400" y="5395361"/>
            <a:ext cx="2557074" cy="951651"/>
          </a:xfrm>
          <a:prstGeom prst="roundRect">
            <a:avLst/>
          </a:prstGeom>
          <a:solidFill>
            <a:schemeClr val="accent4"/>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n-US" sz="1400" dirty="0">
                <a:solidFill>
                  <a:srgbClr val="FFFFFF"/>
                </a:solidFill>
                <a:latin typeface="Segoe Sans Display Semibold"/>
              </a:rPr>
              <a:t>Microsoft 365 </a:t>
            </a:r>
            <a:br>
              <a:rPr lang="en-US" sz="1400" dirty="0">
                <a:solidFill>
                  <a:srgbClr val="FFFFFF"/>
                </a:solidFill>
                <a:latin typeface="Segoe Sans Display Semibold"/>
              </a:rPr>
            </a:br>
            <a:r>
              <a:rPr lang="en-US" sz="1400" dirty="0">
                <a:solidFill>
                  <a:srgbClr val="FFFFFF"/>
                </a:solidFill>
                <a:latin typeface="Segoe Sans Display Semibold"/>
              </a:rPr>
              <a:t>Business Premium</a:t>
            </a:r>
          </a:p>
          <a:p>
            <a:pPr lvl="0" algn="ctr" defTabSz="932472" fontAlgn="base">
              <a:spcBef>
                <a:spcPct val="0"/>
              </a:spcBef>
              <a:spcAft>
                <a:spcPct val="0"/>
              </a:spcAft>
              <a:defRPr/>
            </a:pPr>
            <a:r>
              <a:rPr lang="en-US" sz="1400" dirty="0">
                <a:solidFill>
                  <a:srgbClr val="FFFFFF"/>
                </a:solidFill>
                <a:latin typeface="Segoe Sans Display Semibold"/>
              </a:rPr>
              <a:t>Standard Services</a:t>
            </a:r>
            <a:endParaRPr kumimoji="0" lang="en-US" sz="1400" b="0" i="0" u="none" strike="noStrike" kern="1200" cap="none" spc="0" normalizeH="0" baseline="0" noProof="0" dirty="0">
              <a:ln>
                <a:noFill/>
              </a:ln>
              <a:solidFill>
                <a:srgbClr val="FFFFFF"/>
              </a:solidFill>
              <a:effectLst/>
              <a:uLnTx/>
              <a:uFillTx/>
              <a:latin typeface="Segoe Sans Display Semibold"/>
              <a:ea typeface="+mn-ea"/>
              <a:cs typeface="+mn-cs"/>
            </a:endParaRPr>
          </a:p>
        </p:txBody>
      </p:sp>
      <p:sp>
        <p:nvSpPr>
          <p:cNvPr id="2" name="TextBox 1">
            <a:extLst>
              <a:ext uri="{FF2B5EF4-FFF2-40B4-BE49-F238E27FC236}">
                <a16:creationId xmlns:a16="http://schemas.microsoft.com/office/drawing/2014/main" id="{F7257102-DD5C-2936-4201-4F6107FE4B5C}"/>
              </a:ext>
              <a:ext uri="{C183D7F6-B498-43B3-948B-1728B52AA6E4}">
                <adec:decorative xmlns:adec="http://schemas.microsoft.com/office/drawing/2017/decorative" val="0"/>
              </a:ext>
            </a:extLst>
          </p:cNvPr>
          <p:cNvSpPr txBox="1"/>
          <p:nvPr/>
        </p:nvSpPr>
        <p:spPr>
          <a:xfrm>
            <a:off x="10819728" y="3646887"/>
            <a:ext cx="1123557" cy="849463"/>
          </a:xfrm>
          <a:prstGeom prst="rect">
            <a:avLst/>
          </a:prstGeom>
          <a:noFill/>
        </p:spPr>
        <p:txBody>
          <a:bodyPr wrap="square" lIns="137160" tIns="91440" rIns="91440" bIns="91440" rtlCol="0" anchor="ctr" anchorCtr="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s-ES" sz="1200" b="0" i="0" u="none" strike="noStrike" kern="1200" cap="none" spc="0" normalizeH="0" baseline="0" noProof="0" dirty="0" err="1">
                <a:ln>
                  <a:noFill/>
                </a:ln>
                <a:solidFill>
                  <a:prstClr val="black"/>
                </a:solidFill>
                <a:effectLst/>
                <a:uLnTx/>
                <a:uFillTx/>
                <a:latin typeface="Segoe Sans Display Semibold"/>
                <a:ea typeface="+mn-ea"/>
                <a:cs typeface="+mn-cs"/>
              </a:rPr>
              <a:t>Get</a:t>
            </a:r>
            <a:r>
              <a:rPr kumimoji="0" lang="es-ES" sz="1200" b="0" i="0" u="none" strike="noStrike" kern="1200" cap="none" spc="0" normalizeH="0" baseline="0" noProof="0" dirty="0">
                <a:ln>
                  <a:noFill/>
                </a:ln>
                <a:solidFill>
                  <a:prstClr val="black"/>
                </a:solidFill>
                <a:effectLst/>
                <a:uLnTx/>
                <a:uFillTx/>
                <a:latin typeface="Segoe Sans Display Semibold"/>
                <a:ea typeface="+mn-ea"/>
                <a:cs typeface="+mn-cs"/>
              </a:rPr>
              <a:t> </a:t>
            </a:r>
            <a:r>
              <a:rPr kumimoji="0" lang="es-ES" sz="1200" b="0" i="0" u="none" strike="noStrike" kern="1200" cap="none" spc="0" normalizeH="0" baseline="0" noProof="0" dirty="0" err="1">
                <a:ln>
                  <a:noFill/>
                </a:ln>
                <a:solidFill>
                  <a:prstClr val="black"/>
                </a:solidFill>
                <a:effectLst/>
                <a:uLnTx/>
                <a:uFillTx/>
                <a:latin typeface="Segoe Sans Display Semibold"/>
                <a:ea typeface="+mn-ea"/>
                <a:cs typeface="+mn-cs"/>
              </a:rPr>
              <a:t>Ready</a:t>
            </a:r>
            <a:r>
              <a:rPr kumimoji="0" lang="es-ES" sz="1200" b="0" i="0" u="none" strike="noStrike" kern="1200" cap="none" spc="0" normalizeH="0" baseline="0" noProof="0" dirty="0">
                <a:ln>
                  <a:noFill/>
                </a:ln>
                <a:solidFill>
                  <a:prstClr val="black"/>
                </a:solidFill>
                <a:effectLst/>
                <a:uLnTx/>
                <a:uFillTx/>
                <a:latin typeface="Segoe Sans Display Semibold"/>
                <a:ea typeface="+mn-ea"/>
                <a:cs typeface="+mn-cs"/>
              </a:rPr>
              <a:t> </a:t>
            </a:r>
            <a:r>
              <a:rPr kumimoji="0" lang="es-ES" sz="1200" b="0" i="0" u="none" strike="noStrike" kern="1200" cap="none" spc="0" normalizeH="0" baseline="0" noProof="0" dirty="0" err="1">
                <a:ln>
                  <a:noFill/>
                </a:ln>
                <a:solidFill>
                  <a:prstClr val="black"/>
                </a:solidFill>
                <a:effectLst/>
                <a:uLnTx/>
                <a:uFillTx/>
                <a:latin typeface="Segoe Sans Display Semibold"/>
                <a:ea typeface="+mn-ea"/>
                <a:cs typeface="+mn-cs"/>
              </a:rPr>
              <a:t>with</a:t>
            </a:r>
            <a:r>
              <a:rPr kumimoji="0" lang="es-ES" sz="1200" b="0" i="0" u="none" strike="noStrike" kern="1200" cap="none" spc="0" normalizeH="0" baseline="0" noProof="0" dirty="0">
                <a:ln>
                  <a:noFill/>
                </a:ln>
                <a:solidFill>
                  <a:prstClr val="black"/>
                </a:solidFill>
                <a:effectLst/>
                <a:uLnTx/>
                <a:uFillTx/>
                <a:latin typeface="Segoe Sans Display Semibold"/>
                <a:ea typeface="+mn-ea"/>
                <a:cs typeface="+mn-cs"/>
              </a:rPr>
              <a:t> </a:t>
            </a:r>
            <a:r>
              <a:rPr kumimoji="0" lang="es-ES" sz="1200" b="0" i="0" u="none" strike="noStrike" kern="1200" cap="none" spc="0" normalizeH="0" baseline="0" noProof="0" dirty="0" err="1">
                <a:ln>
                  <a:noFill/>
                </a:ln>
                <a:solidFill>
                  <a:prstClr val="black"/>
                </a:solidFill>
                <a:effectLst/>
                <a:uLnTx/>
                <a:uFillTx/>
                <a:latin typeface="Segoe Sans Display Semibold"/>
                <a:ea typeface="+mn-ea"/>
                <a:cs typeface="+mn-cs"/>
              </a:rPr>
              <a:t>Services</a:t>
            </a:r>
            <a:r>
              <a:rPr kumimoji="0" lang="es-ES" sz="1200" b="0" i="0" u="none" strike="noStrike" kern="1200" cap="none" spc="0" normalizeH="0" baseline="0" noProof="0" dirty="0">
                <a:ln>
                  <a:noFill/>
                </a:ln>
                <a:solidFill>
                  <a:prstClr val="black"/>
                </a:solidFill>
                <a:effectLst/>
                <a:uLnTx/>
                <a:uFillTx/>
                <a:latin typeface="Segoe Sans Display Semibold"/>
                <a:ea typeface="+mn-ea"/>
                <a:cs typeface="+mn-cs"/>
              </a:rPr>
              <a:t> </a:t>
            </a:r>
            <a:r>
              <a:rPr kumimoji="0" lang="es-ES" sz="1200" b="0" i="0" u="none" strike="noStrike" kern="1200" cap="none" spc="0" normalizeH="0" baseline="0" noProof="0" dirty="0" err="1">
                <a:ln>
                  <a:noFill/>
                </a:ln>
                <a:solidFill>
                  <a:prstClr val="black"/>
                </a:solidFill>
                <a:effectLst/>
                <a:uLnTx/>
                <a:uFillTx/>
                <a:latin typeface="Segoe Sans Display Semibold"/>
                <a:ea typeface="+mn-ea"/>
                <a:cs typeface="+mn-cs"/>
              </a:rPr>
              <a:t>for</a:t>
            </a:r>
            <a:r>
              <a:rPr kumimoji="0" lang="es-ES" sz="1200" b="0" i="0" u="none" strike="noStrike" kern="1200" cap="none" spc="0" normalizeH="0" baseline="0" noProof="0" dirty="0">
                <a:ln>
                  <a:noFill/>
                </a:ln>
                <a:solidFill>
                  <a:prstClr val="black"/>
                </a:solidFill>
                <a:effectLst/>
                <a:uLnTx/>
                <a:uFillTx/>
                <a:latin typeface="Segoe Sans Display Semibold"/>
                <a:ea typeface="+mn-ea"/>
                <a:cs typeface="+mn-cs"/>
              </a:rPr>
              <a:t> </a:t>
            </a:r>
            <a:r>
              <a:rPr lang="es-ES" sz="1200" dirty="0">
                <a:solidFill>
                  <a:prstClr val="black"/>
                </a:solidFill>
                <a:latin typeface="Segoe Sans Display Semibold"/>
              </a:rPr>
              <a:t>AI</a:t>
            </a:r>
            <a:endParaRPr kumimoji="0" lang="en-US" sz="1200" b="0" i="0" u="none" strike="noStrike" kern="1200" cap="none" spc="0" normalizeH="0" baseline="0" noProof="0" dirty="0">
              <a:ln>
                <a:noFill/>
              </a:ln>
              <a:solidFill>
                <a:prstClr val="black"/>
              </a:solidFill>
              <a:effectLst/>
              <a:uLnTx/>
              <a:uFillTx/>
              <a:latin typeface="Segoe Sans Display Semibold"/>
              <a:ea typeface="+mn-ea"/>
              <a:cs typeface="+mn-cs"/>
            </a:endParaRPr>
          </a:p>
        </p:txBody>
      </p:sp>
      <p:sp>
        <p:nvSpPr>
          <p:cNvPr id="15" name="Right Brace 14">
            <a:extLst>
              <a:ext uri="{FF2B5EF4-FFF2-40B4-BE49-F238E27FC236}">
                <a16:creationId xmlns:a16="http://schemas.microsoft.com/office/drawing/2014/main" id="{19FDBB9D-52C7-2523-A922-EA952D165874}"/>
              </a:ext>
              <a:ext uri="{C183D7F6-B498-43B3-948B-1728B52AA6E4}">
                <adec:decorative xmlns:adec="http://schemas.microsoft.com/office/drawing/2017/decorative" val="1"/>
              </a:ext>
            </a:extLst>
          </p:cNvPr>
          <p:cNvSpPr/>
          <p:nvPr/>
        </p:nvSpPr>
        <p:spPr>
          <a:xfrm>
            <a:off x="10385394" y="2884886"/>
            <a:ext cx="421644" cy="2400657"/>
          </a:xfrm>
          <a:prstGeom prst="rightBrace">
            <a:avLst>
              <a:gd name="adj1" fmla="val 0"/>
              <a:gd name="adj2" fmla="val 50334"/>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6" name="TextBox 15">
            <a:extLst>
              <a:ext uri="{FF2B5EF4-FFF2-40B4-BE49-F238E27FC236}">
                <a16:creationId xmlns:a16="http://schemas.microsoft.com/office/drawing/2014/main" id="{5CBA586B-19C4-0657-04B0-D1BB4A77E77E}"/>
              </a:ext>
              <a:ext uri="{C183D7F6-B498-43B3-948B-1728B52AA6E4}">
                <adec:decorative xmlns:adec="http://schemas.microsoft.com/office/drawing/2017/decorative" val="1"/>
              </a:ext>
            </a:extLst>
          </p:cNvPr>
          <p:cNvSpPr txBox="1"/>
          <p:nvPr/>
        </p:nvSpPr>
        <p:spPr>
          <a:xfrm>
            <a:off x="7340031" y="2796843"/>
            <a:ext cx="2885813" cy="2546769"/>
          </a:xfrm>
          <a:prstGeom prst="roundRect">
            <a:avLst>
              <a:gd name="adj" fmla="val 6068"/>
            </a:avLst>
          </a:prstGeom>
          <a:noFill/>
          <a:ln w="57150">
            <a:solidFill>
              <a:schemeClr val="accent2"/>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noFill/>
              <a:effectLst/>
              <a:uLnTx/>
              <a:uFillTx/>
              <a:latin typeface="Segoe Sans Display"/>
              <a:ea typeface="+mn-ea"/>
              <a:cs typeface="+mn-cs"/>
            </a:endParaRPr>
          </a:p>
        </p:txBody>
      </p:sp>
      <p:sp>
        <p:nvSpPr>
          <p:cNvPr id="17" name="TextBox 16">
            <a:extLst>
              <a:ext uri="{FF2B5EF4-FFF2-40B4-BE49-F238E27FC236}">
                <a16:creationId xmlns:a16="http://schemas.microsoft.com/office/drawing/2014/main" id="{8B1C8F18-4706-A00A-5710-A75476DDC6FD}"/>
              </a:ext>
              <a:ext uri="{C183D7F6-B498-43B3-948B-1728B52AA6E4}">
                <adec:decorative xmlns:adec="http://schemas.microsoft.com/office/drawing/2017/decorative" val="1"/>
              </a:ext>
            </a:extLst>
          </p:cNvPr>
          <p:cNvSpPr txBox="1"/>
          <p:nvPr/>
        </p:nvSpPr>
        <p:spPr>
          <a:xfrm>
            <a:off x="7316447" y="1485527"/>
            <a:ext cx="2885813" cy="3865349"/>
          </a:xfrm>
          <a:prstGeom prst="roundRect">
            <a:avLst>
              <a:gd name="adj" fmla="val 6068"/>
            </a:avLst>
          </a:prstGeom>
          <a:noFill/>
          <a:ln w="57150">
            <a:solidFill>
              <a:schemeClr val="accent2"/>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noFill/>
              <a:effectLst/>
              <a:uLnTx/>
              <a:uFillTx/>
              <a:latin typeface="Segoe Sans Display"/>
              <a:ea typeface="+mn-ea"/>
              <a:cs typeface="+mn-cs"/>
            </a:endParaRPr>
          </a:p>
        </p:txBody>
      </p:sp>
      <p:sp>
        <p:nvSpPr>
          <p:cNvPr id="4" name="Speech Bubble: Rectangle with Corners Rounded 3">
            <a:extLst>
              <a:ext uri="{FF2B5EF4-FFF2-40B4-BE49-F238E27FC236}">
                <a16:creationId xmlns:a16="http://schemas.microsoft.com/office/drawing/2014/main" id="{1A399147-0751-3F0D-54A6-4616D0D4FAD0}"/>
              </a:ext>
              <a:ext uri="{C183D7F6-B498-43B3-948B-1728B52AA6E4}">
                <adec:decorative xmlns:adec="http://schemas.microsoft.com/office/drawing/2017/decorative" val="1"/>
              </a:ext>
            </a:extLst>
          </p:cNvPr>
          <p:cNvSpPr/>
          <p:nvPr/>
        </p:nvSpPr>
        <p:spPr bwMode="auto">
          <a:xfrm>
            <a:off x="574815" y="3052485"/>
            <a:ext cx="1613447" cy="1634490"/>
          </a:xfrm>
          <a:prstGeom prst="wedgeRoundRectCallout">
            <a:avLst>
              <a:gd name="adj1" fmla="val 89750"/>
              <a:gd name="adj2" fmla="val -41981"/>
              <a:gd name="adj3" fmla="val 16667"/>
            </a:avLst>
          </a:prstGeom>
          <a:solidFill>
            <a:schemeClr val="bg1"/>
          </a:solid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82880" rIns="91440" bIns="182880" numCol="1" spcCol="0" rtlCol="0" fromWordArt="0" anchor="ctr" anchorCtr="0" forceAA="0" compatLnSpc="1">
            <a:prstTxWarp prst="textNoShape">
              <a:avLst/>
            </a:prstTxWarp>
            <a:spAutoFit/>
          </a:bodyPr>
          <a:lstStyle/>
          <a:p>
            <a:pPr lvl="0">
              <a:defRPr/>
            </a:pPr>
            <a:r>
              <a:rPr lang="en-US" sz="1200" dirty="0">
                <a:solidFill>
                  <a:srgbClr val="1A1A1A"/>
                </a:solidFill>
                <a:latin typeface="Segoe Sans Display Semibold"/>
              </a:rPr>
              <a:t>The partner services opportunity is 2-3x of the Business Premium license price</a:t>
            </a:r>
            <a:endParaRPr kumimoji="0" lang="en-US" sz="1200" b="0" i="0" u="none" strike="noStrike" kern="1200" cap="none" spc="0" normalizeH="0" baseline="0" noProof="0" dirty="0">
              <a:ln>
                <a:noFill/>
              </a:ln>
              <a:solidFill>
                <a:srgbClr val="1A1A1A"/>
              </a:solidFill>
              <a:effectLst/>
              <a:uLnTx/>
              <a:uFillTx/>
              <a:latin typeface="Segoe Sans Display Semibold"/>
              <a:ea typeface="+mn-ea"/>
              <a:cs typeface="+mn-cs"/>
            </a:endParaRPr>
          </a:p>
        </p:txBody>
      </p:sp>
      <p:pic>
        <p:nvPicPr>
          <p:cNvPr id="18" name="Picture 17">
            <a:extLst>
              <a:ext uri="{FF2B5EF4-FFF2-40B4-BE49-F238E27FC236}">
                <a16:creationId xmlns:a16="http://schemas.microsoft.com/office/drawing/2014/main" id="{5244E44E-6B05-DB26-54EA-ADBA3B668555}"/>
              </a:ext>
              <a:ext uri="{C183D7F6-B498-43B3-948B-1728B52AA6E4}">
                <adec:decorative xmlns:adec="http://schemas.microsoft.com/office/drawing/2017/decorative" val="1"/>
              </a:ext>
            </a:extLst>
          </p:cNvPr>
          <p:cNvPicPr>
            <a:picLocks noChangeAspect="1"/>
          </p:cNvPicPr>
          <p:nvPr/>
        </p:nvPicPr>
        <p:blipFill rotWithShape="1">
          <a:blip r:embed="rId3" cstate="screen">
            <a:alphaModFix amt="70000"/>
            <a:extLst>
              <a:ext uri="{BEBA8EAE-BF5A-486C-A8C5-ECC9F3942E4B}">
                <a14:imgProps xmlns:a14="http://schemas.microsoft.com/office/drawing/2010/main">
                  <a14:imgLayer r:embed="rId4">
                    <a14:imgEffect>
                      <a14:artisticBlur radius="75"/>
                    </a14:imgEffect>
                  </a14:imgLayer>
                </a14:imgProps>
              </a:ext>
              <a:ext uri="{28A0092B-C50C-407E-A947-70E740481C1C}">
                <a14:useLocalDpi xmlns:a14="http://schemas.microsoft.com/office/drawing/2010/main"/>
              </a:ext>
            </a:extLst>
          </a:blip>
          <a:srcRect/>
          <a:stretch/>
        </p:blipFill>
        <p:spPr>
          <a:xfrm>
            <a:off x="-2269" y="1510974"/>
            <a:ext cx="6885873" cy="5204293"/>
          </a:xfrm>
          <a:prstGeom prst="rect">
            <a:avLst/>
          </a:prstGeom>
        </p:spPr>
      </p:pic>
    </p:spTree>
    <p:extLst>
      <p:ext uri="{BB962C8B-B14F-4D97-AF65-F5344CB8AC3E}">
        <p14:creationId xmlns:p14="http://schemas.microsoft.com/office/powerpoint/2010/main" val="416573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par>
                                <p:cTn id="8" presetID="42" presetClass="path" presetSubtype="0" decel="100000" fill="hold" grpId="1" nodeType="withEffect">
                                  <p:stCondLst>
                                    <p:cond delay="0"/>
                                  </p:stCondLst>
                                  <p:childTnLst>
                                    <p:animMotion origin="layout" path="M -2.70833E-6 2.96296E-6 L -2.70833E-6 -0.03704 " pathEditMode="relative" rAng="0" ptsTypes="AA">
                                      <p:cBhvr>
                                        <p:cTn id="9" dur="750" spd="-100000" fill="hold"/>
                                        <p:tgtEl>
                                          <p:spTgt spid="107"/>
                                        </p:tgtEl>
                                        <p:attrNameLst>
                                          <p:attrName>ppt_x</p:attrName>
                                          <p:attrName>ppt_y</p:attrName>
                                        </p:attrNameLst>
                                      </p:cBhvr>
                                      <p:rCtr x="0" y="-1852"/>
                                    </p:animMotion>
                                  </p:childTnLst>
                                </p:cTn>
                              </p:par>
                              <p:par>
                                <p:cTn id="10" presetID="10" presetClass="entr" presetSubtype="0" fill="hold" grpId="0" nodeType="withEffect">
                                  <p:stCondLst>
                                    <p:cond delay="100"/>
                                  </p:stCondLst>
                                  <p:childTnLst>
                                    <p:set>
                                      <p:cBhvr>
                                        <p:cTn id="11" dur="1" fill="hold">
                                          <p:stCondLst>
                                            <p:cond delay="0"/>
                                          </p:stCondLst>
                                        </p:cTn>
                                        <p:tgtEl>
                                          <p:spTgt spid="106"/>
                                        </p:tgtEl>
                                        <p:attrNameLst>
                                          <p:attrName>style.visibility</p:attrName>
                                        </p:attrNameLst>
                                      </p:cBhvr>
                                      <p:to>
                                        <p:strVal val="visible"/>
                                      </p:to>
                                    </p:set>
                                    <p:animEffect transition="in" filter="fade">
                                      <p:cBhvr>
                                        <p:cTn id="12" dur="500"/>
                                        <p:tgtEl>
                                          <p:spTgt spid="106"/>
                                        </p:tgtEl>
                                      </p:cBhvr>
                                    </p:animEffect>
                                  </p:childTnLst>
                                </p:cTn>
                              </p:par>
                              <p:par>
                                <p:cTn id="13" presetID="42" presetClass="path" presetSubtype="0" decel="100000" fill="hold" grpId="1" nodeType="withEffect">
                                  <p:stCondLst>
                                    <p:cond delay="100"/>
                                  </p:stCondLst>
                                  <p:childTnLst>
                                    <p:animMotion origin="layout" path="M -2.70833E-6 2.96296E-6 L -2.70833E-6 -0.03704 " pathEditMode="relative" rAng="0" ptsTypes="AA">
                                      <p:cBhvr>
                                        <p:cTn id="14" dur="750" spd="-100000" fill="hold"/>
                                        <p:tgtEl>
                                          <p:spTgt spid="106"/>
                                        </p:tgtEl>
                                        <p:attrNameLst>
                                          <p:attrName>ppt_x</p:attrName>
                                          <p:attrName>ppt_y</p:attrName>
                                        </p:attrNameLst>
                                      </p:cBhvr>
                                      <p:rCtr x="0" y="-1852"/>
                                    </p:animMotion>
                                  </p:childTnLst>
                                </p:cTn>
                              </p:par>
                              <p:par>
                                <p:cTn id="15" presetID="10" presetClass="exit" presetSubtype="0" fill="hold" grpId="0" nodeType="withEffect">
                                  <p:stCondLst>
                                    <p:cond delay="100"/>
                                  </p:stCondLst>
                                  <p:childTnLst>
                                    <p:animEffect transition="out" filter="fade">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par>
                                <p:cTn id="18" presetID="22" presetClass="entr" presetSubtype="4" fill="hold" grpId="0" nodeType="withEffect">
                                  <p:stCondLst>
                                    <p:cond delay="10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par>
                          <p:cTn id="21" fill="hold">
                            <p:stCondLst>
                              <p:cond delay="850"/>
                            </p:stCondLst>
                            <p:childTnLst>
                              <p:par>
                                <p:cTn id="22" presetID="16" presetClass="entr" presetSubtype="26" fill="hold" grpId="0" nodeType="afterEffect">
                                  <p:stCondLst>
                                    <p:cond delay="0"/>
                                  </p:stCondLst>
                                  <p:childTnLst>
                                    <p:set>
                                      <p:cBhvr>
                                        <p:cTn id="23" dur="1" fill="hold">
                                          <p:stCondLst>
                                            <p:cond delay="0"/>
                                          </p:stCondLst>
                                        </p:cTn>
                                        <p:tgtEl>
                                          <p:spTgt spid="114"/>
                                        </p:tgtEl>
                                        <p:attrNameLst>
                                          <p:attrName>style.visibility</p:attrName>
                                        </p:attrNameLst>
                                      </p:cBhvr>
                                      <p:to>
                                        <p:strVal val="visible"/>
                                      </p:to>
                                    </p:set>
                                    <p:animEffect transition="in" filter="barn(inHorizontal)">
                                      <p:cBhvr>
                                        <p:cTn id="24" dur="500"/>
                                        <p:tgtEl>
                                          <p:spTgt spid="114"/>
                                        </p:tgtEl>
                                      </p:cBhvr>
                                    </p:animEffect>
                                  </p:childTnLst>
                                </p:cTn>
                              </p:par>
                              <p:par>
                                <p:cTn id="25" presetID="10" presetClass="entr" presetSubtype="0" fill="hold" grpId="0" nodeType="withEffect">
                                  <p:stCondLst>
                                    <p:cond delay="100"/>
                                  </p:stCondLst>
                                  <p:childTnLst>
                                    <p:set>
                                      <p:cBhvr>
                                        <p:cTn id="26" dur="1" fill="hold">
                                          <p:stCondLst>
                                            <p:cond delay="0"/>
                                          </p:stCondLst>
                                        </p:cTn>
                                        <p:tgtEl>
                                          <p:spTgt spid="113"/>
                                        </p:tgtEl>
                                        <p:attrNameLst>
                                          <p:attrName>style.visibility</p:attrName>
                                        </p:attrNameLst>
                                      </p:cBhvr>
                                      <p:to>
                                        <p:strVal val="visible"/>
                                      </p:to>
                                    </p:set>
                                    <p:animEffect transition="in" filter="fade">
                                      <p:cBhvr>
                                        <p:cTn id="27" dur="500"/>
                                        <p:tgtEl>
                                          <p:spTgt spid="113"/>
                                        </p:tgtEl>
                                      </p:cBhvr>
                                    </p:animEffect>
                                  </p:childTnLst>
                                </p:cTn>
                              </p:par>
                              <p:par>
                                <p:cTn id="28" presetID="42" presetClass="path" presetSubtype="0" decel="100000" fill="hold" grpId="1" nodeType="withEffect">
                                  <p:stCondLst>
                                    <p:cond delay="100"/>
                                  </p:stCondLst>
                                  <p:childTnLst>
                                    <p:animMotion origin="layout" path="M -3.54167E-6 -4.07407E-6 L -0.02591 -4.07407E-6 " pathEditMode="relative" rAng="0" ptsTypes="AA">
                                      <p:cBhvr>
                                        <p:cTn id="29" dur="750" spd="-100000" fill="hold"/>
                                        <p:tgtEl>
                                          <p:spTgt spid="113"/>
                                        </p:tgtEl>
                                        <p:attrNameLst>
                                          <p:attrName>ppt_x</p:attrName>
                                          <p:attrName>ppt_y</p:attrName>
                                        </p:attrNameLst>
                                      </p:cBhvr>
                                      <p:rCtr x="-13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P spid="106" grpId="1" animBg="1"/>
      <p:bldP spid="107" grpId="0" animBg="1"/>
      <p:bldP spid="107" grpId="1" animBg="1"/>
      <p:bldP spid="113" grpId="0"/>
      <p:bldP spid="113" grpId="1"/>
      <p:bldP spid="114"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380A5D-746A-4EB0-B5CC-D692FB0B0F15}"/>
              </a:ext>
            </a:extLst>
          </p:cNvPr>
          <p:cNvSpPr>
            <a:spLocks noGrp="1"/>
          </p:cNvSpPr>
          <p:nvPr>
            <p:ph type="title"/>
          </p:nvPr>
        </p:nvSpPr>
        <p:spPr>
          <a:xfrm>
            <a:off x="574816" y="510988"/>
            <a:ext cx="3990253" cy="430887"/>
          </a:xfrm>
        </p:spPr>
        <p:txBody>
          <a:bodyPr/>
          <a:lstStyle/>
          <a:p>
            <a:r>
              <a:rPr lang="en-US" dirty="0"/>
              <a:t>Copilot managed services for Microsoft 365 example</a:t>
            </a:r>
          </a:p>
        </p:txBody>
      </p:sp>
      <p:sp>
        <p:nvSpPr>
          <p:cNvPr id="8" name="!!Glass2">
            <a:extLst>
              <a:ext uri="{FF2B5EF4-FFF2-40B4-BE49-F238E27FC236}">
                <a16:creationId xmlns:a16="http://schemas.microsoft.com/office/drawing/2014/main" id="{CFF49826-6054-AC42-74A6-C74E93114319}"/>
              </a:ext>
              <a:ext uri="{C183D7F6-B498-43B3-948B-1728B52AA6E4}">
                <adec:decorative xmlns:adec="http://schemas.microsoft.com/office/drawing/2017/decorative" val="1"/>
              </a:ext>
            </a:extLst>
          </p:cNvPr>
          <p:cNvSpPr/>
          <p:nvPr/>
        </p:nvSpPr>
        <p:spPr bwMode="auto">
          <a:xfrm>
            <a:off x="4864800" y="1160584"/>
            <a:ext cx="3061860" cy="4884615"/>
          </a:xfrm>
          <a:prstGeom prst="roundRect">
            <a:avLst>
              <a:gd name="adj" fmla="val 4148"/>
            </a:avLst>
          </a:prstGeom>
          <a:gradFill flip="none" rotWithShape="1">
            <a:gsLst>
              <a:gs pos="89000">
                <a:schemeClr val="bg1">
                  <a:alpha val="52000"/>
                </a:schemeClr>
              </a:gs>
              <a:gs pos="100000">
                <a:schemeClr val="bg1">
                  <a:alpha val="82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20" name="Speech Bubble: Rectangle with Corners Rounded 19">
            <a:extLst>
              <a:ext uri="{FF2B5EF4-FFF2-40B4-BE49-F238E27FC236}">
                <a16:creationId xmlns:a16="http://schemas.microsoft.com/office/drawing/2014/main" id="{1F9BE3BC-F07C-FE65-3ABE-DEE74536A361}"/>
              </a:ext>
            </a:extLst>
          </p:cNvPr>
          <p:cNvSpPr/>
          <p:nvPr/>
        </p:nvSpPr>
        <p:spPr bwMode="auto">
          <a:xfrm>
            <a:off x="1325095" y="2456046"/>
            <a:ext cx="2950397" cy="1021556"/>
          </a:xfrm>
          <a:prstGeom prst="wedgeRoundRectCallout">
            <a:avLst>
              <a:gd name="adj1" fmla="val 74790"/>
              <a:gd name="adj2" fmla="val -68491"/>
              <a:gd name="adj3" fmla="val 16667"/>
            </a:avLst>
          </a:prstGeom>
          <a:solidFill>
            <a:schemeClr val="bg1"/>
          </a:solid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82880" rIns="91440" bIns="182880" numCol="1" spcCol="0" rtlCol="0" fromWordArt="0" anchor="ctr" anchorCtr="0" forceAA="0" compatLnSpc="1">
            <a:prstTxWarp prst="textNoShape">
              <a:avLst/>
            </a:prstTxWarp>
            <a:spAutoFit/>
          </a:bodyPr>
          <a:lstStyle/>
          <a:p>
            <a:pPr lvl="0">
              <a:defRPr/>
            </a:pPr>
            <a:r>
              <a:rPr lang="es-ES" sz="1200" dirty="0">
                <a:solidFill>
                  <a:srgbClr val="1A1A1A"/>
                </a:solidFill>
                <a:latin typeface="Segoe UI Semibold"/>
              </a:rPr>
              <a:t>DLP </a:t>
            </a:r>
            <a:r>
              <a:rPr lang="es-ES" sz="1200" dirty="0" err="1">
                <a:solidFill>
                  <a:srgbClr val="1A1A1A"/>
                </a:solidFill>
                <a:latin typeface="Segoe UI Semibold"/>
              </a:rPr>
              <a:t>Policies</a:t>
            </a:r>
            <a:r>
              <a:rPr lang="es-ES" sz="1200" dirty="0">
                <a:solidFill>
                  <a:srgbClr val="1A1A1A"/>
                </a:solidFill>
                <a:latin typeface="Segoe UI Semibold"/>
              </a:rPr>
              <a:t>, SharePoint </a:t>
            </a:r>
            <a:r>
              <a:rPr lang="es-ES" sz="1200" dirty="0" err="1">
                <a:solidFill>
                  <a:srgbClr val="1A1A1A"/>
                </a:solidFill>
                <a:latin typeface="Segoe UI Semibold"/>
              </a:rPr>
              <a:t>Restrictions</a:t>
            </a:r>
            <a:r>
              <a:rPr lang="es-ES" sz="1200" dirty="0">
                <a:solidFill>
                  <a:srgbClr val="1A1A1A"/>
                </a:solidFill>
                <a:latin typeface="Segoe UI Semibold"/>
              </a:rPr>
              <a:t>, Data </a:t>
            </a:r>
            <a:r>
              <a:rPr lang="es-ES" sz="1200" dirty="0" err="1">
                <a:solidFill>
                  <a:srgbClr val="1A1A1A"/>
                </a:solidFill>
                <a:latin typeface="Segoe UI Semibold"/>
              </a:rPr>
              <a:t>Retention</a:t>
            </a:r>
            <a:r>
              <a:rPr lang="es-ES" sz="1200" dirty="0">
                <a:solidFill>
                  <a:srgbClr val="1A1A1A"/>
                </a:solidFill>
                <a:latin typeface="Segoe UI Semibold"/>
              </a:rPr>
              <a:t> </a:t>
            </a:r>
            <a:r>
              <a:rPr lang="es-ES" sz="1200" dirty="0" err="1">
                <a:solidFill>
                  <a:srgbClr val="1A1A1A"/>
                </a:solidFill>
                <a:latin typeface="Segoe UI Semibold"/>
              </a:rPr>
              <a:t>Policies</a:t>
            </a:r>
            <a:r>
              <a:rPr lang="es-ES" sz="1200" dirty="0">
                <a:solidFill>
                  <a:srgbClr val="1A1A1A"/>
                </a:solidFill>
                <a:latin typeface="Segoe UI Semibold"/>
              </a:rPr>
              <a:t>, and </a:t>
            </a:r>
            <a:r>
              <a:rPr lang="es-ES" sz="1200" dirty="0" err="1">
                <a:solidFill>
                  <a:srgbClr val="1A1A1A"/>
                </a:solidFill>
                <a:latin typeface="Segoe UI Semibold"/>
              </a:rPr>
              <a:t>Automatic</a:t>
            </a:r>
            <a:r>
              <a:rPr lang="es-ES" sz="1200" dirty="0">
                <a:solidFill>
                  <a:srgbClr val="1A1A1A"/>
                </a:solidFill>
                <a:latin typeface="Segoe UI Semibold"/>
              </a:rPr>
              <a:t> Data </a:t>
            </a:r>
            <a:r>
              <a:rPr lang="es-ES" sz="1200" dirty="0" err="1">
                <a:solidFill>
                  <a:srgbClr val="1A1A1A"/>
                </a:solidFill>
                <a:latin typeface="Segoe UI Semibold"/>
              </a:rPr>
              <a:t>Classification</a:t>
            </a:r>
            <a:endParaRPr kumimoji="0" lang="en-US" sz="1200" b="0" i="0" u="none" strike="noStrike" kern="1200" cap="none" spc="0" normalizeH="0" baseline="0" noProof="0" dirty="0">
              <a:ln>
                <a:noFill/>
              </a:ln>
              <a:solidFill>
                <a:srgbClr val="1A1A1A"/>
              </a:solidFill>
              <a:effectLst/>
              <a:uLnTx/>
              <a:uFillTx/>
              <a:latin typeface="Segoe UI Semibold"/>
              <a:ea typeface="+mn-ea"/>
              <a:cs typeface="+mn-cs"/>
            </a:endParaRPr>
          </a:p>
        </p:txBody>
      </p:sp>
      <p:sp>
        <p:nvSpPr>
          <p:cNvPr id="21" name="Speech Bubble: Rectangle with Corners Rounded 20">
            <a:extLst>
              <a:ext uri="{FF2B5EF4-FFF2-40B4-BE49-F238E27FC236}">
                <a16:creationId xmlns:a16="http://schemas.microsoft.com/office/drawing/2014/main" id="{44BD3755-3B2E-687E-441C-27CD7A23E647}"/>
              </a:ext>
            </a:extLst>
          </p:cNvPr>
          <p:cNvSpPr/>
          <p:nvPr/>
        </p:nvSpPr>
        <p:spPr bwMode="auto">
          <a:xfrm>
            <a:off x="1327497" y="3509998"/>
            <a:ext cx="2950397" cy="817245"/>
          </a:xfrm>
          <a:prstGeom prst="wedgeRoundRectCallout">
            <a:avLst>
              <a:gd name="adj1" fmla="val 74034"/>
              <a:gd name="adj2" fmla="val 21565"/>
              <a:gd name="adj3" fmla="val 16667"/>
            </a:avLst>
          </a:prstGeom>
          <a:solidFill>
            <a:schemeClr val="bg1"/>
          </a:solidFill>
          <a:ln w="19050">
            <a:solidFill>
              <a:schemeClr val="accent1"/>
            </a:solidFill>
            <a:headEnd type="none" w="med" len="med"/>
            <a:tailEnd type="none" w="med" len="med"/>
          </a:ln>
          <a:effectLst/>
          <a:extLst>
            <a:ext uri="{53640926-AAD7-44D8-BBD7-CCE9431645EC}">
              <a14:shadowObscured xmlns:a14="http://schemas.microsoft.com/office/drawing/2010/main"/>
            </a:ext>
          </a:extLst>
        </p:spPr>
        <p:style>
          <a:lnRef idx="1">
            <a:schemeClr val="accent2"/>
          </a:lnRef>
          <a:fillRef idx="3">
            <a:schemeClr val="accent2"/>
          </a:fillRef>
          <a:effectRef idx="2">
            <a:schemeClr val="accent2"/>
          </a:effectRef>
          <a:fontRef idx="minor">
            <a:schemeClr val="lt1"/>
          </a:fontRef>
        </p:style>
        <p:txBody>
          <a:bodyPr rot="0" spcFirstLastPara="0" vert="horz" wrap="square" lIns="91440" tIns="182880" rIns="91440" bIns="182880" numCol="1" spcCol="0" rtlCol="0" fromWordArt="0" anchor="ctr" anchorCtr="0" forceAA="0" compatLnSpc="1">
            <a:prstTxWarp prst="textNoShape">
              <a:avLst/>
            </a:prstTxWarp>
            <a:spAutoFit/>
          </a:bodyPr>
          <a:lstStyle/>
          <a:p>
            <a:pPr lvl="0">
              <a:defRPr/>
            </a:pPr>
            <a:r>
              <a:rPr lang="en-US" sz="1200" dirty="0">
                <a:solidFill>
                  <a:srgbClr val="1A1A1A"/>
                </a:solidFill>
                <a:latin typeface="Segoe UI Semibold"/>
              </a:rPr>
              <a:t>Use AI Assessment to Evaluate the Copilot AI Customer Journey</a:t>
            </a:r>
            <a:endParaRPr kumimoji="0" lang="en-US" sz="1200" b="0" i="0" u="none" strike="noStrike" kern="1200" cap="none" spc="0" normalizeH="0" baseline="0" noProof="0" dirty="0">
              <a:ln>
                <a:noFill/>
              </a:ln>
              <a:solidFill>
                <a:srgbClr val="1A1A1A"/>
              </a:solidFill>
              <a:effectLst/>
              <a:uLnTx/>
              <a:uFillTx/>
              <a:latin typeface="Segoe UI Semibold"/>
              <a:ea typeface="+mn-ea"/>
              <a:cs typeface="+mn-cs"/>
            </a:endParaRPr>
          </a:p>
        </p:txBody>
      </p:sp>
      <p:sp>
        <p:nvSpPr>
          <p:cNvPr id="17" name="Rectangle: Rounded Corners 16">
            <a:extLst>
              <a:ext uri="{FF2B5EF4-FFF2-40B4-BE49-F238E27FC236}">
                <a16:creationId xmlns:a16="http://schemas.microsoft.com/office/drawing/2014/main" id="{F96AED09-4B0B-45DC-C139-83E69FC0B39A}"/>
              </a:ext>
            </a:extLst>
          </p:cNvPr>
          <p:cNvSpPr/>
          <p:nvPr/>
        </p:nvSpPr>
        <p:spPr bwMode="auto">
          <a:xfrm>
            <a:off x="5074275" y="1317237"/>
            <a:ext cx="2642911" cy="548640"/>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s-ES" sz="1400" dirty="0" err="1">
                <a:solidFill>
                  <a:srgbClr val="8661C5"/>
                </a:solidFill>
                <a:latin typeface="Segoe Sans Display Semibold"/>
              </a:rPr>
              <a:t>Deployment</a:t>
            </a:r>
            <a:r>
              <a:rPr lang="es-ES" sz="1400" dirty="0">
                <a:solidFill>
                  <a:srgbClr val="8661C5"/>
                </a:solidFill>
                <a:latin typeface="Segoe Sans Display Semibold"/>
              </a:rPr>
              <a:t> </a:t>
            </a:r>
            <a:r>
              <a:rPr lang="es-ES" sz="1400" dirty="0" err="1">
                <a:solidFill>
                  <a:srgbClr val="8661C5"/>
                </a:solidFill>
                <a:latin typeface="Segoe Sans Display Semibold"/>
              </a:rPr>
              <a:t>of</a:t>
            </a:r>
            <a:r>
              <a:rPr lang="es-ES" sz="1400" dirty="0">
                <a:solidFill>
                  <a:srgbClr val="8661C5"/>
                </a:solidFill>
                <a:latin typeface="Segoe Sans Display Semibold"/>
              </a:rPr>
              <a:t> Microsoft Copilot </a:t>
            </a:r>
            <a:r>
              <a:rPr lang="es-ES" sz="1400" dirty="0" err="1">
                <a:solidFill>
                  <a:srgbClr val="8661C5"/>
                </a:solidFill>
                <a:latin typeface="Segoe Sans Display Semibold"/>
              </a:rPr>
              <a:t>for</a:t>
            </a:r>
            <a:r>
              <a:rPr lang="es-ES" sz="1400" dirty="0">
                <a:solidFill>
                  <a:srgbClr val="8661C5"/>
                </a:solidFill>
                <a:latin typeface="Segoe Sans Display Semibold"/>
              </a:rPr>
              <a:t> M365</a:t>
            </a:r>
            <a:endParaRPr kumimoji="0" lang="en-US" sz="1400" b="0" i="0" u="none" strike="noStrike" kern="1200" cap="none" spc="0" normalizeH="0" baseline="0" noProof="0" dirty="0">
              <a:ln>
                <a:noFill/>
              </a:ln>
              <a:solidFill>
                <a:srgbClr val="8661C5"/>
              </a:solidFill>
              <a:effectLst/>
              <a:uLnTx/>
              <a:uFillTx/>
              <a:latin typeface="Segoe Sans Display Semibold"/>
              <a:ea typeface="+mn-ea"/>
              <a:cs typeface="+mn-cs"/>
            </a:endParaRPr>
          </a:p>
        </p:txBody>
      </p:sp>
      <p:sp>
        <p:nvSpPr>
          <p:cNvPr id="9" name="Rectangle: Rounded Corners 8">
            <a:extLst>
              <a:ext uri="{FF2B5EF4-FFF2-40B4-BE49-F238E27FC236}">
                <a16:creationId xmlns:a16="http://schemas.microsoft.com/office/drawing/2014/main" id="{59C2998A-0479-6B11-861D-C550013BAD0D}"/>
              </a:ext>
            </a:extLst>
          </p:cNvPr>
          <p:cNvSpPr/>
          <p:nvPr/>
        </p:nvSpPr>
        <p:spPr bwMode="auto">
          <a:xfrm>
            <a:off x="5074275" y="1958826"/>
            <a:ext cx="2642911" cy="548640"/>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s-ES" sz="1400" dirty="0">
                <a:solidFill>
                  <a:srgbClr val="8661C5"/>
                </a:solidFill>
                <a:latin typeface="Segoe Sans Display Semibold"/>
              </a:rPr>
              <a:t>Data </a:t>
            </a:r>
            <a:r>
              <a:rPr lang="es-ES" sz="1400" dirty="0" err="1">
                <a:solidFill>
                  <a:srgbClr val="8661C5"/>
                </a:solidFill>
                <a:latin typeface="Segoe Sans Display Semibold"/>
              </a:rPr>
              <a:t>Protection</a:t>
            </a:r>
            <a:r>
              <a:rPr lang="es-ES" sz="1400" dirty="0">
                <a:solidFill>
                  <a:srgbClr val="8661C5"/>
                </a:solidFill>
                <a:latin typeface="Segoe Sans Display Semibold"/>
              </a:rPr>
              <a:t> &amp; </a:t>
            </a:r>
            <a:r>
              <a:rPr lang="es-ES" sz="1400" dirty="0" err="1">
                <a:solidFill>
                  <a:srgbClr val="8661C5"/>
                </a:solidFill>
                <a:latin typeface="Segoe Sans Display Semibold"/>
              </a:rPr>
              <a:t>Labeling</a:t>
            </a:r>
            <a:endParaRPr kumimoji="0" lang="en-US" sz="1400" b="0" i="0" u="none" strike="noStrike" kern="1200" cap="none" spc="0" normalizeH="0" baseline="0" noProof="0" dirty="0">
              <a:ln>
                <a:noFill/>
              </a:ln>
              <a:solidFill>
                <a:srgbClr val="8661C5"/>
              </a:solidFill>
              <a:effectLst/>
              <a:uLnTx/>
              <a:uFillTx/>
              <a:latin typeface="Segoe Sans Display Semibold"/>
              <a:ea typeface="+mn-ea"/>
              <a:cs typeface="+mn-cs"/>
            </a:endParaRPr>
          </a:p>
        </p:txBody>
      </p:sp>
      <p:sp>
        <p:nvSpPr>
          <p:cNvPr id="10" name="Rectangle: Rounded Corners 9">
            <a:extLst>
              <a:ext uri="{FF2B5EF4-FFF2-40B4-BE49-F238E27FC236}">
                <a16:creationId xmlns:a16="http://schemas.microsoft.com/office/drawing/2014/main" id="{ADF34B14-0D98-601A-6ECE-87219568D86F}"/>
              </a:ext>
            </a:extLst>
          </p:cNvPr>
          <p:cNvSpPr/>
          <p:nvPr/>
        </p:nvSpPr>
        <p:spPr bwMode="auto">
          <a:xfrm>
            <a:off x="5074275" y="2600415"/>
            <a:ext cx="2642911" cy="548640"/>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n-US" sz="1400" dirty="0">
                <a:solidFill>
                  <a:srgbClr val="8661C5"/>
                </a:solidFill>
                <a:latin typeface="Segoe Sans Display Semibold"/>
              </a:rPr>
              <a:t>Data Structuring</a:t>
            </a:r>
            <a:endParaRPr kumimoji="0" lang="en-US" sz="1400" b="0" i="0" u="none" strike="noStrike" kern="1200" cap="none" spc="0" normalizeH="0" baseline="0" noProof="0" dirty="0">
              <a:ln>
                <a:noFill/>
              </a:ln>
              <a:solidFill>
                <a:srgbClr val="8661C5"/>
              </a:solidFill>
              <a:effectLst/>
              <a:uLnTx/>
              <a:uFillTx/>
              <a:latin typeface="Segoe Sans Display Semibold"/>
              <a:ea typeface="+mn-ea"/>
              <a:cs typeface="+mn-cs"/>
            </a:endParaRPr>
          </a:p>
        </p:txBody>
      </p:sp>
      <p:sp>
        <p:nvSpPr>
          <p:cNvPr id="11" name="Rectangle: Rounded Corners 10">
            <a:extLst>
              <a:ext uri="{FF2B5EF4-FFF2-40B4-BE49-F238E27FC236}">
                <a16:creationId xmlns:a16="http://schemas.microsoft.com/office/drawing/2014/main" id="{0CEBE4AD-65DB-523A-90C9-D3D52E8BFF7D}"/>
              </a:ext>
            </a:extLst>
          </p:cNvPr>
          <p:cNvSpPr/>
          <p:nvPr/>
        </p:nvSpPr>
        <p:spPr bwMode="auto">
          <a:xfrm>
            <a:off x="5074275" y="3242004"/>
            <a:ext cx="2642911" cy="548640"/>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n-US" sz="1400" dirty="0">
                <a:solidFill>
                  <a:srgbClr val="8661C5"/>
                </a:solidFill>
                <a:latin typeface="Segoe Sans Display Semibold"/>
              </a:rPr>
              <a:t>Implementation of productivity 
M365 Fundamentals</a:t>
            </a:r>
            <a:endParaRPr kumimoji="0" lang="en-US" sz="1400" b="0" i="0" u="none" strike="noStrike" kern="1200" cap="none" spc="0" normalizeH="0" baseline="0" noProof="0" dirty="0">
              <a:ln>
                <a:noFill/>
              </a:ln>
              <a:solidFill>
                <a:srgbClr val="8661C5"/>
              </a:solidFill>
              <a:effectLst/>
              <a:uLnTx/>
              <a:uFillTx/>
              <a:latin typeface="Segoe Sans Display Semibold"/>
              <a:ea typeface="+mn-ea"/>
              <a:cs typeface="+mn-cs"/>
            </a:endParaRPr>
          </a:p>
        </p:txBody>
      </p:sp>
      <p:sp>
        <p:nvSpPr>
          <p:cNvPr id="12" name="Rectangle: Rounded Corners 11">
            <a:extLst>
              <a:ext uri="{FF2B5EF4-FFF2-40B4-BE49-F238E27FC236}">
                <a16:creationId xmlns:a16="http://schemas.microsoft.com/office/drawing/2014/main" id="{FAC20EBC-B97C-FF00-2A69-BC16FBFDBFA5}"/>
              </a:ext>
            </a:extLst>
          </p:cNvPr>
          <p:cNvSpPr/>
          <p:nvPr/>
        </p:nvSpPr>
        <p:spPr bwMode="auto">
          <a:xfrm>
            <a:off x="5074275" y="3883593"/>
            <a:ext cx="2642911" cy="548640"/>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s-ES" sz="1400" dirty="0">
                <a:solidFill>
                  <a:srgbClr val="8661C5"/>
                </a:solidFill>
                <a:latin typeface="Segoe Sans Display Semibold"/>
              </a:rPr>
              <a:t>AI </a:t>
            </a:r>
            <a:r>
              <a:rPr lang="es-ES" sz="1400" dirty="0" err="1">
                <a:solidFill>
                  <a:srgbClr val="8661C5"/>
                </a:solidFill>
                <a:latin typeface="Segoe Sans Display Semibold"/>
              </a:rPr>
              <a:t>Readiness</a:t>
            </a:r>
            <a:r>
              <a:rPr lang="es-ES" sz="1400" dirty="0">
                <a:solidFill>
                  <a:srgbClr val="8661C5"/>
                </a:solidFill>
                <a:latin typeface="Segoe Sans Display Semibold"/>
              </a:rPr>
              <a:t> </a:t>
            </a:r>
            <a:r>
              <a:rPr lang="es-ES" sz="1400" dirty="0" err="1">
                <a:solidFill>
                  <a:srgbClr val="8661C5"/>
                </a:solidFill>
                <a:latin typeface="Segoe Sans Display Semibold"/>
              </a:rPr>
              <a:t>Assessment</a:t>
            </a:r>
            <a:endParaRPr kumimoji="0" lang="en-US" sz="1400" b="0" i="0" u="none" strike="noStrike" kern="1200" cap="none" spc="0" normalizeH="0" baseline="0" noProof="0" dirty="0">
              <a:ln>
                <a:noFill/>
              </a:ln>
              <a:solidFill>
                <a:srgbClr val="8661C5"/>
              </a:solidFill>
              <a:effectLst/>
              <a:uLnTx/>
              <a:uFillTx/>
              <a:latin typeface="Segoe Sans Display Semibold"/>
              <a:ea typeface="+mn-ea"/>
              <a:cs typeface="+mn-cs"/>
            </a:endParaRPr>
          </a:p>
        </p:txBody>
      </p:sp>
      <p:sp>
        <p:nvSpPr>
          <p:cNvPr id="19" name="Plus Sign 18" descr="Plus">
            <a:extLst>
              <a:ext uri="{FF2B5EF4-FFF2-40B4-BE49-F238E27FC236}">
                <a16:creationId xmlns:a16="http://schemas.microsoft.com/office/drawing/2014/main" id="{AD805A15-A17F-C635-3FAE-22B3BE1DEF84}"/>
              </a:ext>
              <a:ext uri="{C183D7F6-B498-43B3-948B-1728B52AA6E4}">
                <adec:decorative xmlns:adec="http://schemas.microsoft.com/office/drawing/2017/decorative" val="0"/>
              </a:ext>
            </a:extLst>
          </p:cNvPr>
          <p:cNvSpPr/>
          <p:nvPr/>
        </p:nvSpPr>
        <p:spPr bwMode="auto">
          <a:xfrm>
            <a:off x="6235076" y="4525182"/>
            <a:ext cx="321308" cy="328385"/>
          </a:xfrm>
          <a:prstGeom prst="mathPlus">
            <a:avLst>
              <a:gd name="adj1" fmla="val 12914"/>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43A5E"/>
              </a:solidFill>
              <a:effectLst/>
              <a:uLnTx/>
              <a:uFillTx/>
              <a:latin typeface="Segoe UI"/>
              <a:ea typeface="Segoe UI" pitchFamily="34" charset="0"/>
              <a:cs typeface="Segoe UI" pitchFamily="34" charset="0"/>
            </a:endParaRPr>
          </a:p>
        </p:txBody>
      </p:sp>
      <p:sp>
        <p:nvSpPr>
          <p:cNvPr id="15" name="Rectangle: Rounded Corners 14">
            <a:extLst>
              <a:ext uri="{FF2B5EF4-FFF2-40B4-BE49-F238E27FC236}">
                <a16:creationId xmlns:a16="http://schemas.microsoft.com/office/drawing/2014/main" id="{5CFB3EF2-1B99-EF0C-8EBC-B610ED0F59C2}"/>
              </a:ext>
            </a:extLst>
          </p:cNvPr>
          <p:cNvSpPr/>
          <p:nvPr/>
        </p:nvSpPr>
        <p:spPr bwMode="auto">
          <a:xfrm>
            <a:off x="5074275" y="4946519"/>
            <a:ext cx="2642911" cy="956346"/>
          </a:xfrm>
          <a:prstGeom prst="roundRect">
            <a:avLst/>
          </a:prstGeom>
          <a:gradFill>
            <a:gsLst>
              <a:gs pos="20000">
                <a:srgbClr val="8661C5">
                  <a:lumMod val="90000"/>
                </a:srgbClr>
              </a:gs>
              <a:gs pos="100000">
                <a:srgbClr val="C03BC4">
                  <a:lumMod val="85000"/>
                  <a:lumOff val="15000"/>
                </a:srgbClr>
              </a:gs>
              <a:gs pos="100000">
                <a:srgbClr val="C03BC4"/>
              </a:gs>
            </a:gsLs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Semibold"/>
                <a:ea typeface="+mn-ea"/>
                <a:cs typeface="+mn-cs"/>
              </a:rPr>
              <a:t>Copilot for M365</a:t>
            </a:r>
          </a:p>
        </p:txBody>
      </p:sp>
      <p:sp>
        <p:nvSpPr>
          <p:cNvPr id="7" name="Speech Bubble: Rectangle with Corners Rounded 6">
            <a:extLst>
              <a:ext uri="{FF2B5EF4-FFF2-40B4-BE49-F238E27FC236}">
                <a16:creationId xmlns:a16="http://schemas.microsoft.com/office/drawing/2014/main" id="{D60192BC-6BDB-3190-08B0-2D7C07DDB00F}"/>
              </a:ext>
            </a:extLst>
          </p:cNvPr>
          <p:cNvSpPr/>
          <p:nvPr/>
        </p:nvSpPr>
        <p:spPr bwMode="auto">
          <a:xfrm>
            <a:off x="8686800" y="1299477"/>
            <a:ext cx="2743200" cy="1021556"/>
          </a:xfrm>
          <a:prstGeom prst="wedgeRoundRectCallout">
            <a:avLst>
              <a:gd name="adj1" fmla="val -83841"/>
              <a:gd name="adj2" fmla="val -20461"/>
              <a:gd name="adj3" fmla="val 16667"/>
            </a:avLst>
          </a:prstGeom>
          <a:solidFill>
            <a:schemeClr val="bg1"/>
          </a:solidFill>
          <a:ln w="19050">
            <a:solidFill>
              <a:schemeClr val="accent1"/>
            </a:solidFill>
            <a:headEnd type="none" w="med" len="med"/>
            <a:tailEnd type="none" w="med" len="med"/>
          </a:ln>
          <a:effectLst/>
          <a:extLst>
            <a:ext uri="{53640926-AAD7-44D8-BBD7-CCE9431645EC}">
              <a14:shadowObscured xmlns:a14="http://schemas.microsoft.com/office/drawing/2010/main"/>
            </a:ext>
          </a:extLst>
        </p:spPr>
        <p:style>
          <a:lnRef idx="1">
            <a:schemeClr val="accent2"/>
          </a:lnRef>
          <a:fillRef idx="3">
            <a:schemeClr val="accent2"/>
          </a:fillRef>
          <a:effectRef idx="2">
            <a:schemeClr val="accent2"/>
          </a:effectRef>
          <a:fontRef idx="minor">
            <a:schemeClr val="lt1"/>
          </a:fontRef>
        </p:style>
        <p:txBody>
          <a:bodyPr rot="0" spcFirstLastPara="0" vert="horz" wrap="square" lIns="91440" tIns="182880" rIns="91440" bIns="182880" numCol="1" spcCol="0" rtlCol="0" fromWordArt="0" anchor="ctr" anchorCtr="0" forceAA="0" compatLnSpc="1">
            <a:prstTxWarp prst="textNoShape">
              <a:avLst/>
            </a:prstTxWarp>
            <a:spAutoFit/>
          </a:bodyPr>
          <a:lstStyle/>
          <a:p>
            <a:pPr lvl="0">
              <a:defRPr/>
            </a:pPr>
            <a:r>
              <a:rPr lang="en-US" sz="1200" dirty="0">
                <a:solidFill>
                  <a:srgbClr val="1A1A1A"/>
                </a:solidFill>
                <a:latin typeface="Segoe UI Semibold"/>
              </a:rPr>
              <a:t>Using the Copilot Deployment Checklist to Deploy Copilot for M365</a:t>
            </a:r>
            <a:endParaRPr kumimoji="0" lang="en-US" sz="1200" b="0" i="0" u="none" strike="noStrike" kern="1200" cap="none" spc="0" normalizeH="0" baseline="0" noProof="0" dirty="0">
              <a:ln>
                <a:noFill/>
              </a:ln>
              <a:solidFill>
                <a:srgbClr val="1A1A1A"/>
              </a:solidFill>
              <a:effectLst/>
              <a:uLnTx/>
              <a:uFillTx/>
              <a:latin typeface="Segoe UI Semibold"/>
              <a:ea typeface="+mn-ea"/>
              <a:cs typeface="+mn-cs"/>
            </a:endParaRPr>
          </a:p>
        </p:txBody>
      </p:sp>
      <p:sp>
        <p:nvSpPr>
          <p:cNvPr id="35" name="Rectangle: Rounded Corners 34">
            <a:extLst>
              <a:ext uri="{FF2B5EF4-FFF2-40B4-BE49-F238E27FC236}">
                <a16:creationId xmlns:a16="http://schemas.microsoft.com/office/drawing/2014/main" id="{A7CA044D-C856-66A9-2A5F-DF859A83F12A}"/>
              </a:ext>
            </a:extLst>
          </p:cNvPr>
          <p:cNvSpPr/>
          <p:nvPr/>
        </p:nvSpPr>
        <p:spPr bwMode="auto">
          <a:xfrm>
            <a:off x="4061820" y="6150463"/>
            <a:ext cx="4689505" cy="388601"/>
          </a:xfrm>
          <a:prstGeom prst="roundRect">
            <a:avLst>
              <a:gd name="adj" fmla="val 17341"/>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s-ES" sz="1400" b="1" dirty="0">
                <a:solidFill>
                  <a:srgbClr val="463668"/>
                </a:solidFill>
                <a:latin typeface="Segoe Sans Display Semibold"/>
                <a:ea typeface="Segoe UI" pitchFamily="34" charset="0"/>
                <a:cs typeface="Segoe UI" pitchFamily="34" charset="0"/>
              </a:rPr>
              <a:t>M365 </a:t>
            </a:r>
            <a:r>
              <a:rPr lang="es-ES" sz="1400" b="1" dirty="0" err="1">
                <a:solidFill>
                  <a:srgbClr val="463668"/>
                </a:solidFill>
                <a:latin typeface="Segoe Sans Display Semibold"/>
                <a:ea typeface="Segoe UI" pitchFamily="34" charset="0"/>
                <a:cs typeface="Segoe UI" pitchFamily="34" charset="0"/>
              </a:rPr>
              <a:t>Lighthouse</a:t>
            </a:r>
            <a:r>
              <a:rPr lang="es-ES" sz="1400" b="1" dirty="0">
                <a:solidFill>
                  <a:srgbClr val="463668"/>
                </a:solidFill>
                <a:latin typeface="Segoe Sans Display Semibold"/>
                <a:ea typeface="Segoe UI" pitchFamily="34" charset="0"/>
                <a:cs typeface="Segoe UI" pitchFamily="34" charset="0"/>
              </a:rPr>
              <a:t> Multi-</a:t>
            </a:r>
            <a:r>
              <a:rPr lang="es-ES" sz="1400" b="1" dirty="0" err="1">
                <a:solidFill>
                  <a:srgbClr val="463668"/>
                </a:solidFill>
                <a:latin typeface="Segoe Sans Display Semibold"/>
                <a:ea typeface="Segoe UI" pitchFamily="34" charset="0"/>
                <a:cs typeface="Segoe UI" pitchFamily="34" charset="0"/>
              </a:rPr>
              <a:t>Tenant</a:t>
            </a:r>
            <a:r>
              <a:rPr lang="es-ES" sz="1400" b="1" dirty="0">
                <a:solidFill>
                  <a:srgbClr val="463668"/>
                </a:solidFill>
                <a:latin typeface="Segoe Sans Display Semibold"/>
                <a:ea typeface="Segoe UI" pitchFamily="34" charset="0"/>
                <a:cs typeface="Segoe UI" pitchFamily="34" charset="0"/>
              </a:rPr>
              <a:t> Management</a:t>
            </a:r>
            <a:endParaRPr kumimoji="0" lang="en-US" sz="1400" b="0" i="0" u="none" strike="noStrike" kern="1200" cap="none" spc="0" normalizeH="0" baseline="0" noProof="0" dirty="0">
              <a:ln>
                <a:noFill/>
              </a:ln>
              <a:solidFill>
                <a:srgbClr val="463668"/>
              </a:solidFill>
              <a:effectLst/>
              <a:uLnTx/>
              <a:uFillTx/>
              <a:latin typeface="Segoe Sans Display Semibold"/>
              <a:ea typeface="Segoe UI" pitchFamily="34" charset="0"/>
              <a:cs typeface="Segoe UI" pitchFamily="34" charset="0"/>
            </a:endParaRPr>
          </a:p>
        </p:txBody>
      </p:sp>
      <p:sp>
        <p:nvSpPr>
          <p:cNvPr id="67" name="TextBox 66">
            <a:extLst>
              <a:ext uri="{FF2B5EF4-FFF2-40B4-BE49-F238E27FC236}">
                <a16:creationId xmlns:a16="http://schemas.microsoft.com/office/drawing/2014/main" id="{3DDD1CAC-EA2E-4CA0-8017-1DDC8601DC88}"/>
              </a:ext>
            </a:extLst>
          </p:cNvPr>
          <p:cNvSpPr txBox="1"/>
          <p:nvPr/>
        </p:nvSpPr>
        <p:spPr>
          <a:xfrm>
            <a:off x="8265747" y="2699302"/>
            <a:ext cx="1123557" cy="350865"/>
          </a:xfrm>
          <a:prstGeom prst="rect">
            <a:avLst/>
          </a:prstGeom>
          <a:noFill/>
        </p:spPr>
        <p:txBody>
          <a:bodyPr wrap="square" lIns="137160" tIns="91440" rIns="91440" bIns="91440" rtlCol="0" anchor="ctr" anchorCtr="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82828"/>
                </a:solidFill>
                <a:effectLst/>
                <a:uLnTx/>
                <a:uFillTx/>
                <a:latin typeface="Segoe UI Semibold"/>
                <a:ea typeface="+mn-ea"/>
                <a:cs typeface="+mn-cs"/>
              </a:rPr>
              <a:t>CSP Services</a:t>
            </a:r>
          </a:p>
        </p:txBody>
      </p:sp>
      <p:sp>
        <p:nvSpPr>
          <p:cNvPr id="71" name="Right Brace 70">
            <a:extLst>
              <a:ext uri="{FF2B5EF4-FFF2-40B4-BE49-F238E27FC236}">
                <a16:creationId xmlns:a16="http://schemas.microsoft.com/office/drawing/2014/main" id="{1262AFFF-7FB8-4B85-B94D-1FDE1A72C92E}"/>
              </a:ext>
              <a:ext uri="{C183D7F6-B498-43B3-948B-1728B52AA6E4}">
                <adec:decorative xmlns:adec="http://schemas.microsoft.com/office/drawing/2017/decorative" val="1"/>
              </a:ext>
            </a:extLst>
          </p:cNvPr>
          <p:cNvSpPr/>
          <p:nvPr/>
        </p:nvSpPr>
        <p:spPr>
          <a:xfrm>
            <a:off x="8005455" y="1317237"/>
            <a:ext cx="260292" cy="3114996"/>
          </a:xfrm>
          <a:prstGeom prst="rightBrace">
            <a:avLst>
              <a:gd name="adj1" fmla="val 0"/>
              <a:gd name="adj2" fmla="val 50025"/>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24" name="Speech Bubble: Rectangle with Corners Rounded 23">
            <a:extLst>
              <a:ext uri="{FF2B5EF4-FFF2-40B4-BE49-F238E27FC236}">
                <a16:creationId xmlns:a16="http://schemas.microsoft.com/office/drawing/2014/main" id="{A695478A-9DFF-C620-B60B-C181F579B151}"/>
              </a:ext>
            </a:extLst>
          </p:cNvPr>
          <p:cNvSpPr/>
          <p:nvPr/>
        </p:nvSpPr>
        <p:spPr bwMode="auto">
          <a:xfrm>
            <a:off x="8686800" y="3577052"/>
            <a:ext cx="2743200" cy="1225868"/>
          </a:xfrm>
          <a:prstGeom prst="wedgeRoundRectCallout">
            <a:avLst>
              <a:gd name="adj1" fmla="val -83280"/>
              <a:gd name="adj2" fmla="val -56470"/>
              <a:gd name="adj3" fmla="val 16667"/>
            </a:avLst>
          </a:prstGeom>
          <a:solidFill>
            <a:schemeClr val="bg1"/>
          </a:solidFill>
          <a:ln w="19050">
            <a:solidFill>
              <a:schemeClr val="accent1"/>
            </a:solidFill>
            <a:headEnd type="none" w="med" len="med"/>
            <a:tailEnd type="none" w="med" len="med"/>
          </a:ln>
          <a:effectLst/>
          <a:extLst>
            <a:ext uri="{53640926-AAD7-44D8-BBD7-CCE9431645EC}">
              <a14:shadowObscured xmlns:a14="http://schemas.microsoft.com/office/drawing/2010/main"/>
            </a:ext>
          </a:extLst>
        </p:spPr>
        <p:style>
          <a:lnRef idx="1">
            <a:schemeClr val="accent2"/>
          </a:lnRef>
          <a:fillRef idx="3">
            <a:schemeClr val="accent2"/>
          </a:fillRef>
          <a:effectRef idx="2">
            <a:schemeClr val="accent2"/>
          </a:effectRef>
          <a:fontRef idx="minor">
            <a:schemeClr val="lt1"/>
          </a:fontRef>
        </p:style>
        <p:txBody>
          <a:bodyPr rot="0" spcFirstLastPara="0" vert="horz" wrap="square" lIns="91440" tIns="182880" rIns="91440" bIns="182880" numCol="1" spcCol="0" rtlCol="0" fromWordArt="0" anchor="ctr" anchorCtr="0" forceAA="0" compatLnSpc="1">
            <a:prstTxWarp prst="textNoShape">
              <a:avLst/>
            </a:prstTxWarp>
            <a:spAutoFit/>
          </a:bodyPr>
          <a:lstStyle/>
          <a:p>
            <a:pPr lvl="0">
              <a:defRPr/>
            </a:pPr>
            <a:r>
              <a:rPr lang="en-US" sz="1200" dirty="0">
                <a:solidFill>
                  <a:srgbClr val="1A1A1A"/>
                </a:solidFill>
                <a:latin typeface="Segoe UI Semibold"/>
              </a:rPr>
              <a:t>Implement core productivity with Business Standard and Business Premium and bring customer data to OneDrive</a:t>
            </a:r>
            <a:endParaRPr kumimoji="0" lang="en-US" sz="1200" b="0" i="0" u="none" strike="noStrike" kern="1200" cap="none" spc="0" normalizeH="0" baseline="0" noProof="0" dirty="0">
              <a:ln>
                <a:noFill/>
              </a:ln>
              <a:solidFill>
                <a:srgbClr val="1A1A1A"/>
              </a:solidFill>
              <a:effectLst/>
              <a:uLnTx/>
              <a:uFillTx/>
              <a:latin typeface="Segoe UI Semibold"/>
              <a:ea typeface="+mn-ea"/>
              <a:cs typeface="+mn-cs"/>
            </a:endParaRPr>
          </a:p>
        </p:txBody>
      </p:sp>
      <p:sp>
        <p:nvSpPr>
          <p:cNvPr id="68" name="TextBox 67">
            <a:extLst>
              <a:ext uri="{FF2B5EF4-FFF2-40B4-BE49-F238E27FC236}">
                <a16:creationId xmlns:a16="http://schemas.microsoft.com/office/drawing/2014/main" id="{99F1DFFF-35DF-44A6-B337-35B82CDC2F75}"/>
              </a:ext>
            </a:extLst>
          </p:cNvPr>
          <p:cNvSpPr txBox="1"/>
          <p:nvPr/>
        </p:nvSpPr>
        <p:spPr>
          <a:xfrm>
            <a:off x="8266813" y="4924801"/>
            <a:ext cx="1160602" cy="683264"/>
          </a:xfrm>
          <a:prstGeom prst="rect">
            <a:avLst/>
          </a:prstGeom>
          <a:noFill/>
        </p:spPr>
        <p:txBody>
          <a:bodyPr wrap="square" lIns="137160" tIns="91440" rIns="91440" bIns="91440" rtlCol="0" anchor="ctr" anchorCtr="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1A1A1A"/>
                </a:solidFill>
                <a:effectLst/>
                <a:uLnTx/>
                <a:uFillTx/>
                <a:latin typeface="Segoe UI Semibold"/>
                <a:ea typeface="+mn-ea"/>
                <a:cs typeface="+mn-cs"/>
              </a:rPr>
              <a:t>Copilot</a:t>
            </a:r>
            <a:r>
              <a:rPr kumimoji="0" lang="en-US" sz="1200" b="0" i="0" u="none" strike="noStrike" kern="1200" cap="none" spc="0" normalizeH="0" noProof="0" dirty="0">
                <a:ln>
                  <a:noFill/>
                </a:ln>
                <a:solidFill>
                  <a:srgbClr val="1A1A1A"/>
                </a:solidFill>
                <a:effectLst/>
                <a:uLnTx/>
                <a:uFillTx/>
                <a:latin typeface="Segoe UI Semibold"/>
                <a:ea typeface="+mn-ea"/>
                <a:cs typeface="+mn-cs"/>
              </a:rPr>
              <a:t> for Microsoft </a:t>
            </a:r>
            <a:r>
              <a:rPr kumimoji="0" lang="en-US" sz="1200" b="0" i="0" u="none" strike="noStrike" kern="1200" cap="none" spc="0" normalizeH="0" noProof="0">
                <a:ln>
                  <a:noFill/>
                </a:ln>
                <a:solidFill>
                  <a:srgbClr val="1A1A1A"/>
                </a:solidFill>
                <a:effectLst/>
                <a:uLnTx/>
                <a:uFillTx/>
                <a:latin typeface="Segoe UI Semibold"/>
                <a:ea typeface="+mn-ea"/>
                <a:cs typeface="+mn-cs"/>
              </a:rPr>
              <a:t>365 License</a:t>
            </a:r>
            <a:endParaRPr kumimoji="0" lang="en-US" sz="1200" b="0" i="0" u="none" strike="noStrike" kern="1200" cap="none" spc="0" normalizeH="0" baseline="0" noProof="0" dirty="0">
              <a:ln>
                <a:noFill/>
              </a:ln>
              <a:solidFill>
                <a:srgbClr val="1A1A1A"/>
              </a:solidFill>
              <a:effectLst/>
              <a:uLnTx/>
              <a:uFillTx/>
              <a:latin typeface="Segoe UI Semibold"/>
              <a:ea typeface="+mn-ea"/>
              <a:cs typeface="+mn-cs"/>
            </a:endParaRPr>
          </a:p>
        </p:txBody>
      </p:sp>
      <p:sp>
        <p:nvSpPr>
          <p:cNvPr id="13" name="Right Brace 12">
            <a:extLst>
              <a:ext uri="{FF2B5EF4-FFF2-40B4-BE49-F238E27FC236}">
                <a16:creationId xmlns:a16="http://schemas.microsoft.com/office/drawing/2014/main" id="{08E46FE4-21AC-AC9B-5AA2-AAE1FE5158D4}"/>
              </a:ext>
              <a:ext uri="{C183D7F6-B498-43B3-948B-1728B52AA6E4}">
                <adec:decorative xmlns:adec="http://schemas.microsoft.com/office/drawing/2017/decorative" val="1"/>
              </a:ext>
            </a:extLst>
          </p:cNvPr>
          <p:cNvSpPr/>
          <p:nvPr/>
        </p:nvSpPr>
        <p:spPr>
          <a:xfrm>
            <a:off x="8005455" y="4514776"/>
            <a:ext cx="261358" cy="1503313"/>
          </a:xfrm>
          <a:prstGeom prst="rightBrace">
            <a:avLst>
              <a:gd name="adj1" fmla="val 0"/>
              <a:gd name="adj2" fmla="val 50000"/>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Tree>
    <p:extLst>
      <p:ext uri="{BB962C8B-B14F-4D97-AF65-F5344CB8AC3E}">
        <p14:creationId xmlns:p14="http://schemas.microsoft.com/office/powerpoint/2010/main" val="2610981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par>
                                <p:cTn id="8" presetID="42" presetClass="path" presetSubtype="0" decel="100000" fill="hold" grpId="1" nodeType="withEffect">
                                  <p:stCondLst>
                                    <p:cond delay="0"/>
                                  </p:stCondLst>
                                  <p:childTnLst>
                                    <p:animMotion origin="layout" path="M 2.29167E-6 -2.96296E-6 L -0.02591 -2.96296E-6 " pathEditMode="relative" rAng="0" ptsTypes="AA">
                                      <p:cBhvr>
                                        <p:cTn id="9" dur="750" spd="-100000" fill="hold"/>
                                        <p:tgtEl>
                                          <p:spTgt spid="71"/>
                                        </p:tgtEl>
                                        <p:attrNameLst>
                                          <p:attrName>ppt_x</p:attrName>
                                          <p:attrName>ppt_y</p:attrName>
                                        </p:attrNameLst>
                                      </p:cBhvr>
                                      <p:rCtr x="-1302" y="0"/>
                                    </p:animMotion>
                                  </p:childTnLst>
                                </p:cTn>
                              </p:par>
                              <p:par>
                                <p:cTn id="10" presetID="10" presetClass="entr" presetSubtype="0" fill="hold" grpId="0" nodeType="with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fade">
                                      <p:cBhvr>
                                        <p:cTn id="12" dur="500"/>
                                        <p:tgtEl>
                                          <p:spTgt spid="67"/>
                                        </p:tgtEl>
                                      </p:cBhvr>
                                    </p:animEffect>
                                  </p:childTnLst>
                                </p:cTn>
                              </p:par>
                              <p:par>
                                <p:cTn id="13" presetID="42" presetClass="path" presetSubtype="0" decel="100000" fill="hold" grpId="1" nodeType="withEffect">
                                  <p:stCondLst>
                                    <p:cond delay="0"/>
                                  </p:stCondLst>
                                  <p:childTnLst>
                                    <p:animMotion origin="layout" path="M 1.45833E-6 -1.48148E-6 L -0.02591 -1.48148E-6 " pathEditMode="relative" rAng="0" ptsTypes="AA">
                                      <p:cBhvr>
                                        <p:cTn id="14" dur="750" spd="-100000" fill="hold"/>
                                        <p:tgtEl>
                                          <p:spTgt spid="67"/>
                                        </p:tgtEl>
                                        <p:attrNameLst>
                                          <p:attrName>ppt_x</p:attrName>
                                          <p:attrName>ppt_y</p:attrName>
                                        </p:attrNameLst>
                                      </p:cBhvr>
                                      <p:rCtr x="-1302" y="0"/>
                                    </p:animMotion>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42" presetClass="path" presetSubtype="0" decel="100000" fill="hold" grpId="1" nodeType="withEffect">
                                  <p:stCondLst>
                                    <p:cond delay="0"/>
                                  </p:stCondLst>
                                  <p:childTnLst>
                                    <p:animMotion origin="layout" path="M 2.29167E-6 -4.07407E-6 L -0.02591 -4.07407E-6 " pathEditMode="relative" rAng="0" ptsTypes="AA">
                                      <p:cBhvr>
                                        <p:cTn id="19" dur="750" spd="-100000" fill="hold"/>
                                        <p:tgtEl>
                                          <p:spTgt spid="13"/>
                                        </p:tgtEl>
                                        <p:attrNameLst>
                                          <p:attrName>ppt_x</p:attrName>
                                          <p:attrName>ppt_y</p:attrName>
                                        </p:attrNameLst>
                                      </p:cBhvr>
                                      <p:rCtr x="-1302" y="0"/>
                                    </p:animMotion>
                                  </p:childTnLst>
                                </p:cTn>
                              </p:par>
                              <p:par>
                                <p:cTn id="20" presetID="10" presetClass="entr" presetSubtype="0" fill="hold" grpId="0" nodeType="with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fade">
                                      <p:cBhvr>
                                        <p:cTn id="22" dur="500"/>
                                        <p:tgtEl>
                                          <p:spTgt spid="68"/>
                                        </p:tgtEl>
                                      </p:cBhvr>
                                    </p:animEffect>
                                  </p:childTnLst>
                                </p:cTn>
                              </p:par>
                              <p:par>
                                <p:cTn id="23" presetID="42" presetClass="path" presetSubtype="0" decel="100000" fill="hold" grpId="1" nodeType="withEffect">
                                  <p:stCondLst>
                                    <p:cond delay="0"/>
                                  </p:stCondLst>
                                  <p:childTnLst>
                                    <p:animMotion origin="layout" path="M -1.04167E-6 -4.07407E-6 L -0.02591 -4.07407E-6 " pathEditMode="relative" rAng="0" ptsTypes="AA">
                                      <p:cBhvr>
                                        <p:cTn id="24" dur="750" spd="-100000" fill="hold"/>
                                        <p:tgtEl>
                                          <p:spTgt spid="68"/>
                                        </p:tgtEl>
                                        <p:attrNameLst>
                                          <p:attrName>ppt_x</p:attrName>
                                          <p:attrName>ppt_y</p:attrName>
                                        </p:attrNameLst>
                                      </p:cBhvr>
                                      <p:rCtr x="-1302" y="0"/>
                                    </p:animMotion>
                                  </p:childTnLst>
                                </p:cTn>
                              </p:par>
                              <p:par>
                                <p:cTn id="25" presetID="10"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42" presetClass="path" presetSubtype="0" decel="100000" fill="hold" grpId="1" nodeType="withEffect">
                                  <p:stCondLst>
                                    <p:cond delay="0"/>
                                  </p:stCondLst>
                                  <p:childTnLst>
                                    <p:animMotion origin="layout" path="M -2.70833E-6 2.96296E-6 L -2.70833E-6 -0.03704 " pathEditMode="relative" rAng="0" ptsTypes="AA">
                                      <p:cBhvr>
                                        <p:cTn id="29" dur="750" spd="-100000" fill="hold"/>
                                        <p:tgtEl>
                                          <p:spTgt spid="35"/>
                                        </p:tgtEl>
                                        <p:attrNameLst>
                                          <p:attrName>ppt_x</p:attrName>
                                          <p:attrName>ppt_y</p:attrName>
                                        </p:attrNameLst>
                                      </p:cBhvr>
                                      <p:rCtr x="0" y="-1852"/>
                                    </p:animMotion>
                                  </p:childTnLst>
                                </p:cTn>
                              </p:par>
                            </p:childTnLst>
                          </p:cTn>
                        </p:par>
                        <p:par>
                          <p:cTn id="30" fill="hold">
                            <p:stCondLst>
                              <p:cond delay="750"/>
                            </p:stCondLst>
                            <p:childTnLst>
                              <p:par>
                                <p:cTn id="31" presetID="10" presetClass="entr" presetSubtype="0"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42" presetClass="path" presetSubtype="0" decel="100000" fill="hold" grpId="1" nodeType="withEffect">
                                  <p:stCondLst>
                                    <p:cond delay="0"/>
                                  </p:stCondLst>
                                  <p:childTnLst>
                                    <p:animMotion origin="layout" path="M -3.54167E-6 2.96296E-6 L 0.02344 2.96296E-6 " pathEditMode="relative" rAng="0" ptsTypes="AA">
                                      <p:cBhvr>
                                        <p:cTn id="35" dur="750" spd="-100000" fill="hold"/>
                                        <p:tgtEl>
                                          <p:spTgt spid="20"/>
                                        </p:tgtEl>
                                        <p:attrNameLst>
                                          <p:attrName>ppt_x</p:attrName>
                                          <p:attrName>ppt_y</p:attrName>
                                        </p:attrNameLst>
                                      </p:cBhvr>
                                      <p:rCtr x="1172" y="0"/>
                                    </p:animMotion>
                                  </p:childTnLst>
                                </p:cTn>
                              </p:par>
                              <p:par>
                                <p:cTn id="36" presetID="10" presetClass="entr" presetSubtype="0" fill="hold" grpId="0" nodeType="withEffect">
                                  <p:stCondLst>
                                    <p:cond delay="25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42" presetClass="path" presetSubtype="0" decel="100000" fill="hold" grpId="1" nodeType="withEffect">
                                  <p:stCondLst>
                                    <p:cond delay="250"/>
                                  </p:stCondLst>
                                  <p:childTnLst>
                                    <p:animMotion origin="layout" path="M -3.54167E-6 2.96296E-6 L 0.02344 2.96296E-6 " pathEditMode="relative" rAng="0" ptsTypes="AA">
                                      <p:cBhvr>
                                        <p:cTn id="40" dur="750" spd="-100000" fill="hold"/>
                                        <p:tgtEl>
                                          <p:spTgt spid="21"/>
                                        </p:tgtEl>
                                        <p:attrNameLst>
                                          <p:attrName>ppt_x</p:attrName>
                                          <p:attrName>ppt_y</p:attrName>
                                        </p:attrNameLst>
                                      </p:cBhvr>
                                      <p:rCtr x="1172" y="0"/>
                                    </p:animMotion>
                                  </p:childTnLst>
                                </p:cTn>
                              </p:par>
                              <p:par>
                                <p:cTn id="41" presetID="10" presetClass="entr" presetSubtype="0" fill="hold" grpId="0" nodeType="withEffect">
                                  <p:stCondLst>
                                    <p:cond delay="25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42" presetClass="path" presetSubtype="0" decel="100000" fill="hold" grpId="1" nodeType="withEffect">
                                  <p:stCondLst>
                                    <p:cond delay="250"/>
                                  </p:stCondLst>
                                  <p:childTnLst>
                                    <p:animMotion origin="layout" path="M 1.11022E-16 1.11111E-6 L -0.02591 1.11111E-6 " pathEditMode="relative" rAng="0" ptsTypes="AA">
                                      <p:cBhvr>
                                        <p:cTn id="45" dur="750" spd="-100000" fill="hold"/>
                                        <p:tgtEl>
                                          <p:spTgt spid="7"/>
                                        </p:tgtEl>
                                        <p:attrNameLst>
                                          <p:attrName>ppt_x</p:attrName>
                                          <p:attrName>ppt_y</p:attrName>
                                        </p:attrNameLst>
                                      </p:cBhvr>
                                      <p:rCtr x="-1302" y="0"/>
                                    </p:animMotion>
                                  </p:childTnLst>
                                </p:cTn>
                              </p:par>
                              <p:par>
                                <p:cTn id="46" presetID="10" presetClass="entr" presetSubtype="0" fill="hold" grpId="0" nodeType="withEffect">
                                  <p:stCondLst>
                                    <p:cond delay="50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42" presetClass="path" presetSubtype="0" decel="100000" fill="hold" grpId="1" nodeType="withEffect">
                                  <p:stCondLst>
                                    <p:cond delay="500"/>
                                  </p:stCondLst>
                                  <p:childTnLst>
                                    <p:animMotion origin="layout" path="M -2.5E-6 2.96296E-6 L -0.02591 2.96296E-6 " pathEditMode="relative" rAng="0" ptsTypes="AA">
                                      <p:cBhvr>
                                        <p:cTn id="50" dur="750" spd="-100000" fill="hold"/>
                                        <p:tgtEl>
                                          <p:spTgt spid="24"/>
                                        </p:tgtEl>
                                        <p:attrNameLst>
                                          <p:attrName>ppt_x</p:attrName>
                                          <p:attrName>ppt_y</p:attrName>
                                        </p:attrNameLst>
                                      </p:cBhvr>
                                      <p:rCtr x="-13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1" grpId="0" animBg="1"/>
      <p:bldP spid="21" grpId="1" animBg="1"/>
      <p:bldP spid="7" grpId="0" animBg="1"/>
      <p:bldP spid="7" grpId="1" animBg="1"/>
      <p:bldP spid="35" grpId="0"/>
      <p:bldP spid="35" grpId="1"/>
      <p:bldP spid="67" grpId="0"/>
      <p:bldP spid="67" grpId="1"/>
      <p:bldP spid="71" grpId="0" animBg="1"/>
      <p:bldP spid="71" grpId="1" animBg="1"/>
      <p:bldP spid="24" grpId="0" animBg="1"/>
      <p:bldP spid="24" grpId="1" animBg="1"/>
      <p:bldP spid="68" grpId="0"/>
      <p:bldP spid="68" grpId="1"/>
      <p:bldP spid="13" grpId="0" animBg="1"/>
      <p:bldP spid="1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F049B58-DB30-AD92-E8A5-2FF441142F0D}"/>
              </a:ext>
              <a:ext uri="{C183D7F6-B498-43B3-948B-1728B52AA6E4}">
                <adec:decorative xmlns:adec="http://schemas.microsoft.com/office/drawing/2017/decorative" val="1"/>
              </a:ext>
            </a:extLst>
          </p:cNvPr>
          <p:cNvSpPr/>
          <p:nvPr/>
        </p:nvSpPr>
        <p:spPr>
          <a:xfrm>
            <a:off x="-8966" y="3158047"/>
            <a:ext cx="12200965" cy="3699952"/>
          </a:xfrm>
          <a:prstGeom prst="rect">
            <a:avLst/>
          </a:prstGeom>
          <a:gradFill flip="none" rotWithShape="1">
            <a:gsLst>
              <a:gs pos="20000">
                <a:srgbClr val="8661C5">
                  <a:lumMod val="90000"/>
                </a:srgbClr>
              </a:gs>
              <a:gs pos="100000">
                <a:srgbClr val="C03BC4"/>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11111055-A20C-260C-8723-38E9AB76FADC}"/>
              </a:ext>
            </a:extLst>
          </p:cNvPr>
          <p:cNvSpPr>
            <a:spLocks noGrp="1"/>
          </p:cNvSpPr>
          <p:nvPr>
            <p:ph type="title"/>
          </p:nvPr>
        </p:nvSpPr>
        <p:spPr>
          <a:xfrm>
            <a:off x="588263" y="509156"/>
            <a:ext cx="11433691" cy="430887"/>
          </a:xfrm>
        </p:spPr>
        <p:txBody>
          <a:bodyPr>
            <a:noAutofit/>
          </a:bodyPr>
          <a:lstStyle/>
          <a:p>
            <a:r>
              <a:rPr lang="en-US"/>
              <a:t>Reach new &amp; existing SMBs excited about Copilot for Microsoft 365  </a:t>
            </a:r>
          </a:p>
        </p:txBody>
      </p:sp>
      <p:sp>
        <p:nvSpPr>
          <p:cNvPr id="4" name="Rectangle: Rounded Corners 3">
            <a:extLst>
              <a:ext uri="{FF2B5EF4-FFF2-40B4-BE49-F238E27FC236}">
                <a16:creationId xmlns:a16="http://schemas.microsoft.com/office/drawing/2014/main" id="{AB8A32F4-70EE-3ADA-C801-8189CD785550}"/>
              </a:ext>
              <a:ext uri="{C183D7F6-B498-43B3-948B-1728B52AA6E4}">
                <adec:decorative xmlns:adec="http://schemas.microsoft.com/office/drawing/2017/decorative" val="0"/>
              </a:ext>
            </a:extLst>
          </p:cNvPr>
          <p:cNvSpPr>
            <a:spLocks/>
          </p:cNvSpPr>
          <p:nvPr/>
        </p:nvSpPr>
        <p:spPr bwMode="auto">
          <a:xfrm>
            <a:off x="588963" y="1645878"/>
            <a:ext cx="3561471" cy="1049840"/>
          </a:xfrm>
          <a:prstGeom prst="roundRect">
            <a:avLst>
              <a:gd name="adj" fmla="val 12097"/>
            </a:avLst>
          </a:prstGeom>
          <a:gradFill flip="none" rotWithShape="1">
            <a:gsLst>
              <a:gs pos="54000">
                <a:schemeClr val="bg1">
                  <a:alpha val="27000"/>
                </a:schemeClr>
              </a:gs>
              <a:gs pos="100000">
                <a:schemeClr val="bg1">
                  <a:alpha val="31000"/>
                </a:schemeClr>
              </a:gs>
            </a:gsLst>
            <a:path path="rect">
              <a:fillToRect l="50000" t="50000" r="50000" b="50000"/>
            </a:path>
            <a:tileRect/>
          </a:gradFill>
          <a:ln>
            <a:solidFill>
              <a:schemeClr val="bg1">
                <a:lumMod val="85000"/>
              </a:schemeClr>
            </a:solidFill>
          </a:ln>
          <a:extLst>
            <a:ext uri="{53640926-AAD7-44D8-BBD7-CCE9431645EC}">
              <a14:shadowObscured xmlns:a14="http://schemas.microsoft.com/office/drawing/2010/main"/>
            </a:ext>
          </a:extLst>
        </p:spPr>
        <p:style>
          <a:lnRef idx="2">
            <a:schemeClr val="accent1">
              <a:shade val="15000"/>
            </a:schemeClr>
          </a:lnRef>
          <a:fillRef idx="1">
            <a:schemeClr val="accent1"/>
          </a:fillRef>
          <a:effectRef idx="0">
            <a:schemeClr val="accent1"/>
          </a:effectRef>
          <a:fontRef idx="minor">
            <a:schemeClr val="lt1"/>
          </a:fontRef>
        </p:style>
        <p:txBody>
          <a:bodyPr lIns="914400" tIns="0" rIns="182880" bIns="0" rtlCol="0" anchor="ctr" anchorCtr="0"/>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Semibold"/>
                <a:ea typeface="+mn-ea"/>
                <a:cs typeface="+mn-cs"/>
              </a:rPr>
              <a:t>On-premises customers ready for cloud migration</a:t>
            </a:r>
          </a:p>
        </p:txBody>
      </p:sp>
      <p:sp>
        <p:nvSpPr>
          <p:cNvPr id="30" name="TextBox 29">
            <a:extLst>
              <a:ext uri="{FF2B5EF4-FFF2-40B4-BE49-F238E27FC236}">
                <a16:creationId xmlns:a16="http://schemas.microsoft.com/office/drawing/2014/main" id="{35F2C243-10D8-97F4-7F69-6A4B962B2E94}"/>
              </a:ext>
            </a:extLst>
          </p:cNvPr>
          <p:cNvSpPr txBox="1"/>
          <p:nvPr/>
        </p:nvSpPr>
        <p:spPr>
          <a:xfrm>
            <a:off x="1150143" y="3754335"/>
            <a:ext cx="3861116" cy="430887"/>
          </a:xfrm>
          <a:prstGeom prst="rect">
            <a:avLst/>
          </a:prstGeom>
          <a:noFill/>
        </p:spPr>
        <p:txBody>
          <a:bodyPr wrap="square" lIns="182880" tIns="0" rIns="18288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a:ea typeface="+mn-ea"/>
                <a:cs typeface="+mn-cs"/>
              </a:rPr>
              <a:t>Bring new customers into the </a:t>
            </a:r>
            <a:br>
              <a:rPr kumimoji="0" lang="en-US" sz="1400" b="0" i="0" u="none" strike="noStrike" kern="1200" cap="none" spc="0" normalizeH="0" baseline="0" noProof="0">
                <a:ln>
                  <a:noFill/>
                </a:ln>
                <a:solidFill>
                  <a:prstClr val="white"/>
                </a:solidFill>
                <a:effectLst/>
                <a:uLnTx/>
                <a:uFillTx/>
                <a:latin typeface="Segoe UI"/>
                <a:ea typeface="+mn-ea"/>
                <a:cs typeface="+mn-cs"/>
              </a:rPr>
            </a:br>
            <a:r>
              <a:rPr kumimoji="0" lang="en-US" sz="1400" b="0" i="0" u="none" strike="noStrike" kern="1200" cap="none" spc="0" normalizeH="0" baseline="0" noProof="0">
                <a:ln>
                  <a:noFill/>
                </a:ln>
                <a:solidFill>
                  <a:prstClr val="white"/>
                </a:solidFill>
                <a:effectLst/>
                <a:uLnTx/>
                <a:uFillTx/>
                <a:latin typeface="Segoe UI"/>
                <a:ea typeface="+mn-ea"/>
                <a:cs typeface="+mn-cs"/>
              </a:rPr>
              <a:t>Microsoft Cloud</a:t>
            </a:r>
          </a:p>
        </p:txBody>
      </p:sp>
      <p:sp>
        <p:nvSpPr>
          <p:cNvPr id="31" name="TextBox 30">
            <a:extLst>
              <a:ext uri="{FF2B5EF4-FFF2-40B4-BE49-F238E27FC236}">
                <a16:creationId xmlns:a16="http://schemas.microsoft.com/office/drawing/2014/main" id="{D9D2FB3A-4D89-34BB-8D65-807F755CB3C1}"/>
              </a:ext>
            </a:extLst>
          </p:cNvPr>
          <p:cNvSpPr txBox="1"/>
          <p:nvPr/>
        </p:nvSpPr>
        <p:spPr>
          <a:xfrm>
            <a:off x="1150143" y="4966294"/>
            <a:ext cx="3221145" cy="215444"/>
          </a:xfrm>
          <a:prstGeom prst="rect">
            <a:avLst/>
          </a:prstGeom>
          <a:noFill/>
        </p:spPr>
        <p:txBody>
          <a:bodyPr wrap="square" lIns="182880" tIns="0" rIns="18288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a:ea typeface="+mn-ea"/>
                <a:cs typeface="+mn-cs"/>
              </a:rPr>
              <a:t>Migrate on-premises servers </a:t>
            </a:r>
          </a:p>
        </p:txBody>
      </p:sp>
      <p:sp>
        <p:nvSpPr>
          <p:cNvPr id="5" name="Rectangle: Rounded Corners 4">
            <a:extLst>
              <a:ext uri="{FF2B5EF4-FFF2-40B4-BE49-F238E27FC236}">
                <a16:creationId xmlns:a16="http://schemas.microsoft.com/office/drawing/2014/main" id="{2E3CF410-E8A0-62B0-8B51-2835C09DC536}"/>
              </a:ext>
              <a:ext uri="{C183D7F6-B498-43B3-948B-1728B52AA6E4}">
                <adec:decorative xmlns:adec="http://schemas.microsoft.com/office/drawing/2017/decorative" val="0"/>
              </a:ext>
            </a:extLst>
          </p:cNvPr>
          <p:cNvSpPr/>
          <p:nvPr/>
        </p:nvSpPr>
        <p:spPr bwMode="auto">
          <a:xfrm>
            <a:off x="4315265" y="1645878"/>
            <a:ext cx="3561471" cy="1049840"/>
          </a:xfrm>
          <a:prstGeom prst="roundRect">
            <a:avLst>
              <a:gd name="adj" fmla="val 12097"/>
            </a:avLst>
          </a:prstGeom>
          <a:gradFill flip="none" rotWithShape="1">
            <a:gsLst>
              <a:gs pos="54000">
                <a:schemeClr val="bg1">
                  <a:alpha val="27000"/>
                </a:schemeClr>
              </a:gs>
              <a:gs pos="100000">
                <a:schemeClr val="bg1">
                  <a:alpha val="31000"/>
                </a:schemeClr>
              </a:gs>
            </a:gsLst>
            <a:path path="rect">
              <a:fillToRect l="50000" t="50000" r="50000" b="50000"/>
            </a:path>
            <a:tileRect/>
          </a:gradFill>
          <a:ln>
            <a:solidFill>
              <a:schemeClr val="bg1">
                <a:lumMod val="85000"/>
              </a:schemeClr>
            </a:solidFill>
          </a:ln>
          <a:extLst>
            <a:ext uri="{53640926-AAD7-44D8-BBD7-CCE9431645EC}">
              <a14:shadowObscured xmlns:a14="http://schemas.microsoft.com/office/drawing/2010/main"/>
            </a:ext>
          </a:extLst>
        </p:spPr>
        <p:style>
          <a:lnRef idx="2">
            <a:schemeClr val="accent1">
              <a:shade val="15000"/>
            </a:schemeClr>
          </a:lnRef>
          <a:fillRef idx="1">
            <a:schemeClr val="accent1"/>
          </a:fillRef>
          <a:effectRef idx="0">
            <a:schemeClr val="accent1"/>
          </a:effectRef>
          <a:fontRef idx="minor">
            <a:schemeClr val="lt1"/>
          </a:fontRef>
        </p:style>
        <p:txBody>
          <a:bodyPr lIns="914400" tIns="0" rIns="182880" bIns="0" rtlCol="0" anchor="ctr" anchorCtr="0"/>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Semibold"/>
                <a:ea typeface="+mn-ea"/>
                <a:cs typeface="+mn-cs"/>
              </a:rPr>
              <a:t>Customers looking to consolidate apps and software to one solution</a:t>
            </a:r>
          </a:p>
        </p:txBody>
      </p:sp>
      <p:sp>
        <p:nvSpPr>
          <p:cNvPr id="32" name="TextBox 31">
            <a:extLst>
              <a:ext uri="{FF2B5EF4-FFF2-40B4-BE49-F238E27FC236}">
                <a16:creationId xmlns:a16="http://schemas.microsoft.com/office/drawing/2014/main" id="{EB419BB0-0D5E-E9F9-2938-38BB1800F389}"/>
              </a:ext>
            </a:extLst>
          </p:cNvPr>
          <p:cNvSpPr txBox="1"/>
          <p:nvPr/>
        </p:nvSpPr>
        <p:spPr>
          <a:xfrm>
            <a:off x="1150143" y="5975588"/>
            <a:ext cx="4196947" cy="430887"/>
          </a:xfrm>
          <a:prstGeom prst="rect">
            <a:avLst/>
          </a:prstGeom>
          <a:noFill/>
        </p:spPr>
        <p:txBody>
          <a:bodyPr wrap="square" lIns="182880" tIns="0" rIns="18288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a:ea typeface="+mn-ea"/>
                <a:cs typeface="+mn-cs"/>
              </a:rPr>
              <a:t>Remediate legacy file shares. Use SharePoint/ OneDrive for file storage and sharing</a:t>
            </a:r>
          </a:p>
        </p:txBody>
      </p:sp>
      <p:sp>
        <p:nvSpPr>
          <p:cNvPr id="6" name="Rectangle: Rounded Corners 5">
            <a:extLst>
              <a:ext uri="{FF2B5EF4-FFF2-40B4-BE49-F238E27FC236}">
                <a16:creationId xmlns:a16="http://schemas.microsoft.com/office/drawing/2014/main" id="{E47B0682-34F4-974B-0EEF-00F5503898C3}"/>
              </a:ext>
              <a:ext uri="{C183D7F6-B498-43B3-948B-1728B52AA6E4}">
                <adec:decorative xmlns:adec="http://schemas.microsoft.com/office/drawing/2017/decorative" val="0"/>
              </a:ext>
            </a:extLst>
          </p:cNvPr>
          <p:cNvSpPr/>
          <p:nvPr/>
        </p:nvSpPr>
        <p:spPr bwMode="auto">
          <a:xfrm>
            <a:off x="8041566" y="1645878"/>
            <a:ext cx="3561471" cy="1049840"/>
          </a:xfrm>
          <a:prstGeom prst="roundRect">
            <a:avLst>
              <a:gd name="adj" fmla="val 12097"/>
            </a:avLst>
          </a:prstGeom>
          <a:gradFill flip="none" rotWithShape="1">
            <a:gsLst>
              <a:gs pos="54000">
                <a:schemeClr val="bg1">
                  <a:alpha val="27000"/>
                </a:schemeClr>
              </a:gs>
              <a:gs pos="100000">
                <a:schemeClr val="bg1">
                  <a:alpha val="31000"/>
                </a:schemeClr>
              </a:gs>
            </a:gsLst>
            <a:path path="rect">
              <a:fillToRect l="50000" t="50000" r="50000" b="50000"/>
            </a:path>
            <a:tileRect/>
          </a:gradFill>
          <a:ln>
            <a:solidFill>
              <a:schemeClr val="bg1">
                <a:lumMod val="85000"/>
              </a:schemeClr>
            </a:solidFill>
          </a:ln>
          <a:extLst>
            <a:ext uri="{53640926-AAD7-44D8-BBD7-CCE9431645EC}">
              <a14:shadowObscured xmlns:a14="http://schemas.microsoft.com/office/drawing/2010/main"/>
            </a:ext>
          </a:extLst>
        </p:spPr>
        <p:style>
          <a:lnRef idx="2">
            <a:schemeClr val="accent1">
              <a:shade val="15000"/>
            </a:schemeClr>
          </a:lnRef>
          <a:fillRef idx="1">
            <a:schemeClr val="accent1"/>
          </a:fillRef>
          <a:effectRef idx="0">
            <a:schemeClr val="accent1"/>
          </a:effectRef>
          <a:fontRef idx="minor">
            <a:schemeClr val="lt1"/>
          </a:fontRef>
        </p:style>
        <p:txBody>
          <a:bodyPr lIns="914400" tIns="0" rIns="182880" bIns="0" rtlCol="0" anchor="ctr" anchorCtr="0"/>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Semibold"/>
                <a:ea typeface="+mn-ea"/>
                <a:cs typeface="+mn-cs"/>
              </a:rPr>
              <a:t>Customers on </a:t>
            </a:r>
            <a:br>
              <a:rPr kumimoji="0" lang="en-US" sz="1600" b="0" i="0" u="none" strike="noStrike" kern="1200" cap="none" spc="0" normalizeH="0" baseline="0" noProof="0">
                <a:ln>
                  <a:noFill/>
                </a:ln>
                <a:solidFill>
                  <a:prstClr val="black"/>
                </a:solidFill>
                <a:effectLst/>
                <a:uLnTx/>
                <a:uFillTx/>
                <a:latin typeface="Segoe UI Semibold"/>
                <a:ea typeface="+mn-ea"/>
                <a:cs typeface="+mn-cs"/>
              </a:rPr>
            </a:br>
            <a:r>
              <a:rPr kumimoji="0" lang="en-US" sz="1600" b="0" i="0" u="none" strike="noStrike" kern="1200" cap="none" spc="0" normalizeH="0" baseline="0" noProof="0">
                <a:ln>
                  <a:noFill/>
                </a:ln>
                <a:solidFill>
                  <a:prstClr val="black"/>
                </a:solidFill>
                <a:effectLst/>
                <a:uLnTx/>
                <a:uFillTx/>
                <a:latin typeface="Segoe UI Semibold"/>
                <a:ea typeface="+mn-ea"/>
                <a:cs typeface="+mn-cs"/>
              </a:rPr>
              <a:t>competitor solutions </a:t>
            </a:r>
          </a:p>
        </p:txBody>
      </p:sp>
      <p:grpSp>
        <p:nvGrpSpPr>
          <p:cNvPr id="12" name="ICON 2">
            <a:extLst>
              <a:ext uri="{FF2B5EF4-FFF2-40B4-BE49-F238E27FC236}">
                <a16:creationId xmlns:a16="http://schemas.microsoft.com/office/drawing/2014/main" id="{B67A164E-6562-D1EE-9C68-C0FA69D4AA0C}"/>
              </a:ext>
              <a:ext uri="{C183D7F6-B498-43B3-948B-1728B52AA6E4}">
                <adec:decorative xmlns:adec="http://schemas.microsoft.com/office/drawing/2017/decorative" val="1"/>
              </a:ext>
            </a:extLst>
          </p:cNvPr>
          <p:cNvGrpSpPr/>
          <p:nvPr/>
        </p:nvGrpSpPr>
        <p:grpSpPr>
          <a:xfrm>
            <a:off x="4588025" y="1955224"/>
            <a:ext cx="480971" cy="431148"/>
            <a:chOff x="3671863" y="1732489"/>
            <a:chExt cx="577165" cy="517377"/>
          </a:xfrm>
          <a:gradFill>
            <a:gsLst>
              <a:gs pos="20000">
                <a:srgbClr val="8661C5"/>
              </a:gs>
              <a:gs pos="100000">
                <a:srgbClr val="C03BC4"/>
              </a:gs>
            </a:gsLst>
            <a:lin ang="0" scaled="1"/>
          </a:gradFill>
        </p:grpSpPr>
        <p:sp>
          <p:nvSpPr>
            <p:cNvPr id="13" name="Freeform 15">
              <a:extLst>
                <a:ext uri="{FF2B5EF4-FFF2-40B4-BE49-F238E27FC236}">
                  <a16:creationId xmlns:a16="http://schemas.microsoft.com/office/drawing/2014/main" id="{42B8E69B-9FEB-A84B-3622-DC822B24B245}"/>
                </a:ext>
              </a:extLst>
            </p:cNvPr>
            <p:cNvSpPr>
              <a:spLocks noEditPoints="1"/>
            </p:cNvSpPr>
            <p:nvPr/>
          </p:nvSpPr>
          <p:spPr bwMode="auto">
            <a:xfrm>
              <a:off x="3671863" y="1732489"/>
              <a:ext cx="577165" cy="397795"/>
            </a:xfrm>
            <a:custGeom>
              <a:avLst/>
              <a:gdLst>
                <a:gd name="T0" fmla="*/ 120 w 425"/>
                <a:gd name="T1" fmla="*/ 253 h 293"/>
                <a:gd name="T2" fmla="*/ 120 w 425"/>
                <a:gd name="T3" fmla="*/ 253 h 293"/>
                <a:gd name="T4" fmla="*/ 27 w 425"/>
                <a:gd name="T5" fmla="*/ 253 h 293"/>
                <a:gd name="T6" fmla="*/ 27 w 425"/>
                <a:gd name="T7" fmla="*/ 93 h 293"/>
                <a:gd name="T8" fmla="*/ 120 w 425"/>
                <a:gd name="T9" fmla="*/ 93 h 293"/>
                <a:gd name="T10" fmla="*/ 120 w 425"/>
                <a:gd name="T11" fmla="*/ 253 h 293"/>
                <a:gd name="T12" fmla="*/ 94 w 425"/>
                <a:gd name="T13" fmla="*/ 280 h 293"/>
                <a:gd name="T14" fmla="*/ 94 w 425"/>
                <a:gd name="T15" fmla="*/ 280 h 293"/>
                <a:gd name="T16" fmla="*/ 54 w 425"/>
                <a:gd name="T17" fmla="*/ 280 h 293"/>
                <a:gd name="T18" fmla="*/ 54 w 425"/>
                <a:gd name="T19" fmla="*/ 266 h 293"/>
                <a:gd name="T20" fmla="*/ 94 w 425"/>
                <a:gd name="T21" fmla="*/ 266 h 293"/>
                <a:gd name="T22" fmla="*/ 94 w 425"/>
                <a:gd name="T23" fmla="*/ 280 h 293"/>
                <a:gd name="T24" fmla="*/ 421 w 425"/>
                <a:gd name="T25" fmla="*/ 226 h 293"/>
                <a:gd name="T26" fmla="*/ 421 w 425"/>
                <a:gd name="T27" fmla="*/ 226 h 293"/>
                <a:gd name="T28" fmla="*/ 387 w 425"/>
                <a:gd name="T29" fmla="*/ 193 h 293"/>
                <a:gd name="T30" fmla="*/ 387 w 425"/>
                <a:gd name="T31" fmla="*/ 26 h 293"/>
                <a:gd name="T32" fmla="*/ 385 w 425"/>
                <a:gd name="T33" fmla="*/ 16 h 293"/>
                <a:gd name="T34" fmla="*/ 379 w 425"/>
                <a:gd name="T35" fmla="*/ 7 h 293"/>
                <a:gd name="T36" fmla="*/ 371 w 425"/>
                <a:gd name="T37" fmla="*/ 2 h 293"/>
                <a:gd name="T38" fmla="*/ 360 w 425"/>
                <a:gd name="T39" fmla="*/ 0 h 293"/>
                <a:gd name="T40" fmla="*/ 94 w 425"/>
                <a:gd name="T41" fmla="*/ 0 h 293"/>
                <a:gd name="T42" fmla="*/ 83 w 425"/>
                <a:gd name="T43" fmla="*/ 2 h 293"/>
                <a:gd name="T44" fmla="*/ 75 w 425"/>
                <a:gd name="T45" fmla="*/ 7 h 293"/>
                <a:gd name="T46" fmla="*/ 69 w 425"/>
                <a:gd name="T47" fmla="*/ 16 h 293"/>
                <a:gd name="T48" fmla="*/ 67 w 425"/>
                <a:gd name="T49" fmla="*/ 26 h 293"/>
                <a:gd name="T50" fmla="*/ 67 w 425"/>
                <a:gd name="T51" fmla="*/ 66 h 293"/>
                <a:gd name="T52" fmla="*/ 27 w 425"/>
                <a:gd name="T53" fmla="*/ 66 h 293"/>
                <a:gd name="T54" fmla="*/ 17 w 425"/>
                <a:gd name="T55" fmla="*/ 68 h 293"/>
                <a:gd name="T56" fmla="*/ 8 w 425"/>
                <a:gd name="T57" fmla="*/ 74 h 293"/>
                <a:gd name="T58" fmla="*/ 2 w 425"/>
                <a:gd name="T59" fmla="*/ 82 h 293"/>
                <a:gd name="T60" fmla="*/ 0 w 425"/>
                <a:gd name="T61" fmla="*/ 93 h 293"/>
                <a:gd name="T62" fmla="*/ 0 w 425"/>
                <a:gd name="T63" fmla="*/ 266 h 293"/>
                <a:gd name="T64" fmla="*/ 2 w 425"/>
                <a:gd name="T65" fmla="*/ 277 h 293"/>
                <a:gd name="T66" fmla="*/ 8 w 425"/>
                <a:gd name="T67" fmla="*/ 285 h 293"/>
                <a:gd name="T68" fmla="*/ 17 w 425"/>
                <a:gd name="T69" fmla="*/ 291 h 293"/>
                <a:gd name="T70" fmla="*/ 27 w 425"/>
                <a:gd name="T71" fmla="*/ 293 h 293"/>
                <a:gd name="T72" fmla="*/ 120 w 425"/>
                <a:gd name="T73" fmla="*/ 293 h 293"/>
                <a:gd name="T74" fmla="*/ 131 w 425"/>
                <a:gd name="T75" fmla="*/ 291 h 293"/>
                <a:gd name="T76" fmla="*/ 139 w 425"/>
                <a:gd name="T77" fmla="*/ 285 h 293"/>
                <a:gd name="T78" fmla="*/ 145 w 425"/>
                <a:gd name="T79" fmla="*/ 277 h 293"/>
                <a:gd name="T80" fmla="*/ 147 w 425"/>
                <a:gd name="T81" fmla="*/ 266 h 293"/>
                <a:gd name="T82" fmla="*/ 147 w 425"/>
                <a:gd name="T83" fmla="*/ 93 h 293"/>
                <a:gd name="T84" fmla="*/ 145 w 425"/>
                <a:gd name="T85" fmla="*/ 82 h 293"/>
                <a:gd name="T86" fmla="*/ 139 w 425"/>
                <a:gd name="T87" fmla="*/ 74 h 293"/>
                <a:gd name="T88" fmla="*/ 131 w 425"/>
                <a:gd name="T89" fmla="*/ 68 h 293"/>
                <a:gd name="T90" fmla="*/ 120 w 425"/>
                <a:gd name="T91" fmla="*/ 66 h 293"/>
                <a:gd name="T92" fmla="*/ 94 w 425"/>
                <a:gd name="T93" fmla="*/ 66 h 293"/>
                <a:gd name="T94" fmla="*/ 94 w 425"/>
                <a:gd name="T95" fmla="*/ 26 h 293"/>
                <a:gd name="T96" fmla="*/ 360 w 425"/>
                <a:gd name="T97" fmla="*/ 26 h 293"/>
                <a:gd name="T98" fmla="*/ 360 w 425"/>
                <a:gd name="T99" fmla="*/ 186 h 293"/>
                <a:gd name="T100" fmla="*/ 179 w 425"/>
                <a:gd name="T101" fmla="*/ 186 h 293"/>
                <a:gd name="T102" fmla="*/ 197 w 425"/>
                <a:gd name="T103" fmla="*/ 253 h 293"/>
                <a:gd name="T104" fmla="*/ 412 w 425"/>
                <a:gd name="T105" fmla="*/ 253 h 293"/>
                <a:gd name="T106" fmla="*/ 423 w 425"/>
                <a:gd name="T107" fmla="*/ 248 h 293"/>
                <a:gd name="T108" fmla="*/ 425 w 425"/>
                <a:gd name="T109" fmla="*/ 236 h 293"/>
                <a:gd name="T110" fmla="*/ 424 w 425"/>
                <a:gd name="T111" fmla="*/ 230 h 293"/>
                <a:gd name="T112" fmla="*/ 421 w 425"/>
                <a:gd name="T113" fmla="*/ 226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5" h="293">
                  <a:moveTo>
                    <a:pt x="120" y="253"/>
                  </a:moveTo>
                  <a:lnTo>
                    <a:pt x="120" y="253"/>
                  </a:lnTo>
                  <a:lnTo>
                    <a:pt x="27" y="253"/>
                  </a:lnTo>
                  <a:lnTo>
                    <a:pt x="27" y="93"/>
                  </a:lnTo>
                  <a:lnTo>
                    <a:pt x="120" y="93"/>
                  </a:lnTo>
                  <a:lnTo>
                    <a:pt x="120" y="253"/>
                  </a:lnTo>
                  <a:close/>
                  <a:moveTo>
                    <a:pt x="94" y="280"/>
                  </a:moveTo>
                  <a:lnTo>
                    <a:pt x="94" y="280"/>
                  </a:lnTo>
                  <a:lnTo>
                    <a:pt x="54" y="280"/>
                  </a:lnTo>
                  <a:lnTo>
                    <a:pt x="54" y="266"/>
                  </a:lnTo>
                  <a:lnTo>
                    <a:pt x="94" y="266"/>
                  </a:lnTo>
                  <a:lnTo>
                    <a:pt x="94" y="280"/>
                  </a:lnTo>
                  <a:close/>
                  <a:moveTo>
                    <a:pt x="421" y="226"/>
                  </a:moveTo>
                  <a:lnTo>
                    <a:pt x="421" y="226"/>
                  </a:lnTo>
                  <a:lnTo>
                    <a:pt x="387" y="193"/>
                  </a:lnTo>
                  <a:lnTo>
                    <a:pt x="387" y="26"/>
                  </a:lnTo>
                  <a:cubicBezTo>
                    <a:pt x="387" y="22"/>
                    <a:pt x="386" y="19"/>
                    <a:pt x="385" y="16"/>
                  </a:cubicBezTo>
                  <a:cubicBezTo>
                    <a:pt x="384" y="13"/>
                    <a:pt x="382" y="10"/>
                    <a:pt x="379" y="7"/>
                  </a:cubicBezTo>
                  <a:cubicBezTo>
                    <a:pt x="377" y="5"/>
                    <a:pt x="374" y="3"/>
                    <a:pt x="371" y="2"/>
                  </a:cubicBezTo>
                  <a:cubicBezTo>
                    <a:pt x="368" y="0"/>
                    <a:pt x="364" y="0"/>
                    <a:pt x="360" y="0"/>
                  </a:cubicBezTo>
                  <a:lnTo>
                    <a:pt x="94" y="0"/>
                  </a:lnTo>
                  <a:cubicBezTo>
                    <a:pt x="90" y="0"/>
                    <a:pt x="86" y="0"/>
                    <a:pt x="83" y="2"/>
                  </a:cubicBezTo>
                  <a:cubicBezTo>
                    <a:pt x="80" y="3"/>
                    <a:pt x="77" y="5"/>
                    <a:pt x="75" y="7"/>
                  </a:cubicBezTo>
                  <a:cubicBezTo>
                    <a:pt x="72" y="10"/>
                    <a:pt x="70" y="13"/>
                    <a:pt x="69" y="16"/>
                  </a:cubicBezTo>
                  <a:cubicBezTo>
                    <a:pt x="68" y="19"/>
                    <a:pt x="67" y="22"/>
                    <a:pt x="67" y="26"/>
                  </a:cubicBezTo>
                  <a:lnTo>
                    <a:pt x="67" y="66"/>
                  </a:lnTo>
                  <a:lnTo>
                    <a:pt x="27" y="66"/>
                  </a:lnTo>
                  <a:cubicBezTo>
                    <a:pt x="23" y="66"/>
                    <a:pt x="20" y="67"/>
                    <a:pt x="17" y="68"/>
                  </a:cubicBezTo>
                  <a:cubicBezTo>
                    <a:pt x="13" y="70"/>
                    <a:pt x="11" y="72"/>
                    <a:pt x="8" y="74"/>
                  </a:cubicBezTo>
                  <a:cubicBezTo>
                    <a:pt x="6" y="76"/>
                    <a:pt x="4" y="79"/>
                    <a:pt x="2" y="82"/>
                  </a:cubicBezTo>
                  <a:cubicBezTo>
                    <a:pt x="1" y="86"/>
                    <a:pt x="0" y="89"/>
                    <a:pt x="0" y="93"/>
                  </a:cubicBezTo>
                  <a:lnTo>
                    <a:pt x="0" y="266"/>
                  </a:lnTo>
                  <a:cubicBezTo>
                    <a:pt x="0" y="270"/>
                    <a:pt x="1" y="273"/>
                    <a:pt x="2" y="277"/>
                  </a:cubicBezTo>
                  <a:cubicBezTo>
                    <a:pt x="4" y="280"/>
                    <a:pt x="6" y="283"/>
                    <a:pt x="8" y="285"/>
                  </a:cubicBezTo>
                  <a:cubicBezTo>
                    <a:pt x="11" y="287"/>
                    <a:pt x="13" y="289"/>
                    <a:pt x="17" y="291"/>
                  </a:cubicBezTo>
                  <a:cubicBezTo>
                    <a:pt x="20" y="292"/>
                    <a:pt x="23" y="293"/>
                    <a:pt x="27" y="293"/>
                  </a:cubicBezTo>
                  <a:lnTo>
                    <a:pt x="120" y="293"/>
                  </a:lnTo>
                  <a:cubicBezTo>
                    <a:pt x="124" y="293"/>
                    <a:pt x="128" y="292"/>
                    <a:pt x="131" y="291"/>
                  </a:cubicBezTo>
                  <a:cubicBezTo>
                    <a:pt x="134" y="289"/>
                    <a:pt x="137" y="287"/>
                    <a:pt x="139" y="285"/>
                  </a:cubicBezTo>
                  <a:cubicBezTo>
                    <a:pt x="142" y="283"/>
                    <a:pt x="144" y="280"/>
                    <a:pt x="145" y="277"/>
                  </a:cubicBezTo>
                  <a:cubicBezTo>
                    <a:pt x="146" y="273"/>
                    <a:pt x="147" y="270"/>
                    <a:pt x="147" y="266"/>
                  </a:cubicBezTo>
                  <a:lnTo>
                    <a:pt x="147" y="93"/>
                  </a:lnTo>
                  <a:cubicBezTo>
                    <a:pt x="147" y="89"/>
                    <a:pt x="146" y="86"/>
                    <a:pt x="145" y="82"/>
                  </a:cubicBezTo>
                  <a:cubicBezTo>
                    <a:pt x="144" y="79"/>
                    <a:pt x="142" y="76"/>
                    <a:pt x="139" y="74"/>
                  </a:cubicBezTo>
                  <a:cubicBezTo>
                    <a:pt x="137" y="72"/>
                    <a:pt x="134" y="70"/>
                    <a:pt x="131" y="68"/>
                  </a:cubicBezTo>
                  <a:cubicBezTo>
                    <a:pt x="128" y="67"/>
                    <a:pt x="124" y="66"/>
                    <a:pt x="120" y="66"/>
                  </a:cubicBezTo>
                  <a:lnTo>
                    <a:pt x="94" y="66"/>
                  </a:lnTo>
                  <a:lnTo>
                    <a:pt x="94" y="26"/>
                  </a:lnTo>
                  <a:lnTo>
                    <a:pt x="360" y="26"/>
                  </a:lnTo>
                  <a:lnTo>
                    <a:pt x="360" y="186"/>
                  </a:lnTo>
                  <a:lnTo>
                    <a:pt x="179" y="186"/>
                  </a:lnTo>
                  <a:lnTo>
                    <a:pt x="197" y="253"/>
                  </a:lnTo>
                  <a:lnTo>
                    <a:pt x="412" y="253"/>
                  </a:lnTo>
                  <a:cubicBezTo>
                    <a:pt x="417" y="253"/>
                    <a:pt x="421" y="251"/>
                    <a:pt x="423" y="248"/>
                  </a:cubicBezTo>
                  <a:cubicBezTo>
                    <a:pt x="424" y="244"/>
                    <a:pt x="425" y="240"/>
                    <a:pt x="425" y="236"/>
                  </a:cubicBezTo>
                  <a:cubicBezTo>
                    <a:pt x="425" y="234"/>
                    <a:pt x="425" y="232"/>
                    <a:pt x="424" y="230"/>
                  </a:cubicBezTo>
                  <a:cubicBezTo>
                    <a:pt x="423" y="229"/>
                    <a:pt x="422" y="227"/>
                    <a:pt x="421" y="226"/>
                  </a:cubicBezTo>
                  <a:close/>
                </a:path>
              </a:pathLst>
            </a:custGeom>
            <a:grpFill/>
            <a:ln w="0">
              <a:noFill/>
              <a:prstDash val="solid"/>
              <a:round/>
              <a:headEnd/>
              <a:tailEnd/>
            </a:ln>
          </p:spPr>
          <p:txBody>
            <a:bodyPr vert="horz" wrap="square" lIns="76200" tIns="38100" rIns="76200" bIns="38100" numCol="1" anchor="t" anchorCtr="0" compatLnSpc="1">
              <a:prstTxWarp prst="textNoShape">
                <a:avLst/>
              </a:prstTxWarp>
            </a:bodyP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282828"/>
                </a:solidFill>
                <a:effectLst/>
                <a:uLnTx/>
                <a:uFillTx/>
                <a:latin typeface="Segoe UI"/>
                <a:ea typeface="+mn-ea"/>
                <a:cs typeface="+mn-cs"/>
              </a:endParaRPr>
            </a:p>
          </p:txBody>
        </p:sp>
        <p:grpSp>
          <p:nvGrpSpPr>
            <p:cNvPr id="14" name="Group 13">
              <a:extLst>
                <a:ext uri="{FF2B5EF4-FFF2-40B4-BE49-F238E27FC236}">
                  <a16:creationId xmlns:a16="http://schemas.microsoft.com/office/drawing/2014/main" id="{52A05868-7E38-FD1E-DB23-0AA55D622496}"/>
                </a:ext>
              </a:extLst>
            </p:cNvPr>
            <p:cNvGrpSpPr/>
            <p:nvPr/>
          </p:nvGrpSpPr>
          <p:grpSpPr>
            <a:xfrm>
              <a:off x="3803915" y="1952251"/>
              <a:ext cx="297615" cy="297615"/>
              <a:chOff x="10108884" y="2533653"/>
              <a:chExt cx="581978" cy="581978"/>
            </a:xfrm>
            <a:grpFill/>
          </p:grpSpPr>
          <p:sp>
            <p:nvSpPr>
              <p:cNvPr id="15" name="Oval 14">
                <a:extLst>
                  <a:ext uri="{FF2B5EF4-FFF2-40B4-BE49-F238E27FC236}">
                    <a16:creationId xmlns:a16="http://schemas.microsoft.com/office/drawing/2014/main" id="{3F9CE972-F231-93E2-11D2-CCE86FF0D787}"/>
                  </a:ext>
                </a:extLst>
              </p:cNvPr>
              <p:cNvSpPr/>
              <p:nvPr/>
            </p:nvSpPr>
            <p:spPr bwMode="auto">
              <a:xfrm>
                <a:off x="10108884" y="2533653"/>
                <a:ext cx="581978" cy="581978"/>
              </a:xfrm>
              <a:prstGeom prst="ellipse">
                <a:avLst/>
              </a:prstGeom>
              <a:solidFill>
                <a:srgbClr val="EDF2F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marL="0" marR="0" lvl="0" indent="0" algn="l" defTabSz="777029" rtl="0" eaLnBrk="1" fontAlgn="base" latinLnBrk="0" hangingPunct="1">
                  <a:lnSpc>
                    <a:spcPct val="100000"/>
                  </a:lnSpc>
                  <a:spcBef>
                    <a:spcPct val="0"/>
                  </a:spcBef>
                  <a:spcAft>
                    <a:spcPct val="0"/>
                  </a:spcAft>
                  <a:buClrTx/>
                  <a:buSzTx/>
                  <a:buFontTx/>
                  <a:buNone/>
                  <a:tabLst/>
                  <a:defRPr/>
                </a:pPr>
                <a:endParaRPr kumimoji="0" lang="en-US" sz="1667"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Freeform 10">
                <a:extLst>
                  <a:ext uri="{FF2B5EF4-FFF2-40B4-BE49-F238E27FC236}">
                    <a16:creationId xmlns:a16="http://schemas.microsoft.com/office/drawing/2014/main" id="{AD5A0606-DFBB-7DD7-4852-1552965DFE91}"/>
                  </a:ext>
                </a:extLst>
              </p:cNvPr>
              <p:cNvSpPr>
                <a:spLocks noEditPoints="1"/>
              </p:cNvSpPr>
              <p:nvPr/>
            </p:nvSpPr>
            <p:spPr bwMode="auto">
              <a:xfrm>
                <a:off x="10190321" y="2615088"/>
                <a:ext cx="419101" cy="419101"/>
              </a:xfrm>
              <a:custGeom>
                <a:avLst/>
                <a:gdLst>
                  <a:gd name="T0" fmla="*/ 173 w 426"/>
                  <a:gd name="T1" fmla="*/ 298 h 426"/>
                  <a:gd name="T2" fmla="*/ 173 w 426"/>
                  <a:gd name="T3" fmla="*/ 298 h 426"/>
                  <a:gd name="T4" fmla="*/ 97 w 426"/>
                  <a:gd name="T5" fmla="*/ 222 h 426"/>
                  <a:gd name="T6" fmla="*/ 116 w 426"/>
                  <a:gd name="T7" fmla="*/ 203 h 426"/>
                  <a:gd name="T8" fmla="*/ 173 w 426"/>
                  <a:gd name="T9" fmla="*/ 260 h 426"/>
                  <a:gd name="T10" fmla="*/ 310 w 426"/>
                  <a:gd name="T11" fmla="*/ 123 h 426"/>
                  <a:gd name="T12" fmla="*/ 329 w 426"/>
                  <a:gd name="T13" fmla="*/ 142 h 426"/>
                  <a:gd name="T14" fmla="*/ 173 w 426"/>
                  <a:gd name="T15" fmla="*/ 298 h 426"/>
                  <a:gd name="T16" fmla="*/ 397 w 426"/>
                  <a:gd name="T17" fmla="*/ 104 h 426"/>
                  <a:gd name="T18" fmla="*/ 397 w 426"/>
                  <a:gd name="T19" fmla="*/ 104 h 426"/>
                  <a:gd name="T20" fmla="*/ 364 w 426"/>
                  <a:gd name="T21" fmla="*/ 61 h 426"/>
                  <a:gd name="T22" fmla="*/ 321 w 426"/>
                  <a:gd name="T23" fmla="*/ 28 h 426"/>
                  <a:gd name="T24" fmla="*/ 269 w 426"/>
                  <a:gd name="T25" fmla="*/ 6 h 426"/>
                  <a:gd name="T26" fmla="*/ 213 w 426"/>
                  <a:gd name="T27" fmla="*/ 0 h 426"/>
                  <a:gd name="T28" fmla="*/ 156 w 426"/>
                  <a:gd name="T29" fmla="*/ 6 h 426"/>
                  <a:gd name="T30" fmla="*/ 105 w 426"/>
                  <a:gd name="T31" fmla="*/ 28 h 426"/>
                  <a:gd name="T32" fmla="*/ 62 w 426"/>
                  <a:gd name="T33" fmla="*/ 61 h 426"/>
                  <a:gd name="T34" fmla="*/ 29 w 426"/>
                  <a:gd name="T35" fmla="*/ 104 h 426"/>
                  <a:gd name="T36" fmla="*/ 7 w 426"/>
                  <a:gd name="T37" fmla="*/ 156 h 426"/>
                  <a:gd name="T38" fmla="*/ 0 w 426"/>
                  <a:gd name="T39" fmla="*/ 212 h 426"/>
                  <a:gd name="T40" fmla="*/ 7 w 426"/>
                  <a:gd name="T41" fmla="*/ 269 h 426"/>
                  <a:gd name="T42" fmla="*/ 29 w 426"/>
                  <a:gd name="T43" fmla="*/ 320 h 426"/>
                  <a:gd name="T44" fmla="*/ 62 w 426"/>
                  <a:gd name="T45" fmla="*/ 363 h 426"/>
                  <a:gd name="T46" fmla="*/ 105 w 426"/>
                  <a:gd name="T47" fmla="*/ 396 h 426"/>
                  <a:gd name="T48" fmla="*/ 156 w 426"/>
                  <a:gd name="T49" fmla="*/ 418 h 426"/>
                  <a:gd name="T50" fmla="*/ 213 w 426"/>
                  <a:gd name="T51" fmla="*/ 426 h 426"/>
                  <a:gd name="T52" fmla="*/ 269 w 426"/>
                  <a:gd name="T53" fmla="*/ 418 h 426"/>
                  <a:gd name="T54" fmla="*/ 321 w 426"/>
                  <a:gd name="T55" fmla="*/ 396 h 426"/>
                  <a:gd name="T56" fmla="*/ 364 w 426"/>
                  <a:gd name="T57" fmla="*/ 363 h 426"/>
                  <a:gd name="T58" fmla="*/ 397 w 426"/>
                  <a:gd name="T59" fmla="*/ 320 h 426"/>
                  <a:gd name="T60" fmla="*/ 419 w 426"/>
                  <a:gd name="T61" fmla="*/ 269 h 426"/>
                  <a:gd name="T62" fmla="*/ 426 w 426"/>
                  <a:gd name="T63" fmla="*/ 212 h 426"/>
                  <a:gd name="T64" fmla="*/ 419 w 426"/>
                  <a:gd name="T65" fmla="*/ 156 h 426"/>
                  <a:gd name="T66" fmla="*/ 397 w 426"/>
                  <a:gd name="T67" fmla="*/ 10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6" h="426">
                    <a:moveTo>
                      <a:pt x="173" y="298"/>
                    </a:moveTo>
                    <a:lnTo>
                      <a:pt x="173" y="298"/>
                    </a:lnTo>
                    <a:lnTo>
                      <a:pt x="97" y="222"/>
                    </a:lnTo>
                    <a:lnTo>
                      <a:pt x="116" y="203"/>
                    </a:lnTo>
                    <a:lnTo>
                      <a:pt x="173" y="260"/>
                    </a:lnTo>
                    <a:lnTo>
                      <a:pt x="310" y="123"/>
                    </a:lnTo>
                    <a:lnTo>
                      <a:pt x="329" y="142"/>
                    </a:lnTo>
                    <a:lnTo>
                      <a:pt x="173" y="298"/>
                    </a:lnTo>
                    <a:close/>
                    <a:moveTo>
                      <a:pt x="397" y="104"/>
                    </a:moveTo>
                    <a:lnTo>
                      <a:pt x="397" y="104"/>
                    </a:lnTo>
                    <a:cubicBezTo>
                      <a:pt x="388" y="89"/>
                      <a:pt x="377" y="74"/>
                      <a:pt x="364" y="61"/>
                    </a:cubicBezTo>
                    <a:cubicBezTo>
                      <a:pt x="351" y="48"/>
                      <a:pt x="336" y="37"/>
                      <a:pt x="321" y="28"/>
                    </a:cubicBezTo>
                    <a:cubicBezTo>
                      <a:pt x="305" y="19"/>
                      <a:pt x="288" y="12"/>
                      <a:pt x="269" y="6"/>
                    </a:cubicBezTo>
                    <a:cubicBezTo>
                      <a:pt x="251" y="2"/>
                      <a:pt x="232" y="0"/>
                      <a:pt x="213" y="0"/>
                    </a:cubicBezTo>
                    <a:cubicBezTo>
                      <a:pt x="193" y="0"/>
                      <a:pt x="174" y="2"/>
                      <a:pt x="156" y="6"/>
                    </a:cubicBezTo>
                    <a:cubicBezTo>
                      <a:pt x="138" y="12"/>
                      <a:pt x="121" y="19"/>
                      <a:pt x="105" y="28"/>
                    </a:cubicBezTo>
                    <a:cubicBezTo>
                      <a:pt x="89" y="37"/>
                      <a:pt x="75" y="48"/>
                      <a:pt x="62" y="61"/>
                    </a:cubicBezTo>
                    <a:cubicBezTo>
                      <a:pt x="49" y="74"/>
                      <a:pt x="38" y="89"/>
                      <a:pt x="29" y="104"/>
                    </a:cubicBezTo>
                    <a:cubicBezTo>
                      <a:pt x="19" y="120"/>
                      <a:pt x="12" y="137"/>
                      <a:pt x="7" y="156"/>
                    </a:cubicBezTo>
                    <a:cubicBezTo>
                      <a:pt x="2" y="174"/>
                      <a:pt x="0" y="193"/>
                      <a:pt x="0" y="212"/>
                    </a:cubicBezTo>
                    <a:cubicBezTo>
                      <a:pt x="0" y="232"/>
                      <a:pt x="2" y="251"/>
                      <a:pt x="7" y="269"/>
                    </a:cubicBezTo>
                    <a:cubicBezTo>
                      <a:pt x="12" y="287"/>
                      <a:pt x="19" y="304"/>
                      <a:pt x="29" y="320"/>
                    </a:cubicBezTo>
                    <a:cubicBezTo>
                      <a:pt x="38" y="336"/>
                      <a:pt x="49" y="350"/>
                      <a:pt x="62" y="363"/>
                    </a:cubicBezTo>
                    <a:cubicBezTo>
                      <a:pt x="75" y="376"/>
                      <a:pt x="89" y="387"/>
                      <a:pt x="105" y="396"/>
                    </a:cubicBezTo>
                    <a:cubicBezTo>
                      <a:pt x="121" y="406"/>
                      <a:pt x="138" y="413"/>
                      <a:pt x="156" y="418"/>
                    </a:cubicBezTo>
                    <a:cubicBezTo>
                      <a:pt x="174" y="423"/>
                      <a:pt x="193" y="426"/>
                      <a:pt x="213" y="426"/>
                    </a:cubicBezTo>
                    <a:cubicBezTo>
                      <a:pt x="232" y="426"/>
                      <a:pt x="251" y="423"/>
                      <a:pt x="269" y="418"/>
                    </a:cubicBezTo>
                    <a:cubicBezTo>
                      <a:pt x="288" y="413"/>
                      <a:pt x="305" y="406"/>
                      <a:pt x="321" y="396"/>
                    </a:cubicBezTo>
                    <a:cubicBezTo>
                      <a:pt x="336" y="387"/>
                      <a:pt x="351" y="376"/>
                      <a:pt x="364" y="363"/>
                    </a:cubicBezTo>
                    <a:cubicBezTo>
                      <a:pt x="377" y="350"/>
                      <a:pt x="388" y="336"/>
                      <a:pt x="397" y="320"/>
                    </a:cubicBezTo>
                    <a:cubicBezTo>
                      <a:pt x="406" y="304"/>
                      <a:pt x="413" y="287"/>
                      <a:pt x="419" y="269"/>
                    </a:cubicBezTo>
                    <a:cubicBezTo>
                      <a:pt x="424" y="251"/>
                      <a:pt x="426" y="232"/>
                      <a:pt x="426" y="212"/>
                    </a:cubicBezTo>
                    <a:cubicBezTo>
                      <a:pt x="426" y="193"/>
                      <a:pt x="424" y="174"/>
                      <a:pt x="419" y="156"/>
                    </a:cubicBezTo>
                    <a:cubicBezTo>
                      <a:pt x="413" y="137"/>
                      <a:pt x="406" y="120"/>
                      <a:pt x="397" y="104"/>
                    </a:cubicBezTo>
                    <a:close/>
                  </a:path>
                </a:pathLst>
              </a:custGeom>
              <a:grpFill/>
              <a:ln w="0">
                <a:noFill/>
                <a:prstDash val="solid"/>
                <a:round/>
                <a:headEnd/>
                <a:tailEnd/>
              </a:ln>
            </p:spPr>
            <p:txBody>
              <a:bodyPr vert="horz" wrap="square" lIns="76200" tIns="38100" rIns="76200" bIns="38100" numCol="1" anchor="t" anchorCtr="0" compatLnSpc="1">
                <a:prstTxWarp prst="textNoShape">
                  <a:avLst/>
                </a:prstTxWarp>
              </a:bodyP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282828"/>
                  </a:solidFill>
                  <a:effectLst/>
                  <a:uLnTx/>
                  <a:uFillTx/>
                  <a:latin typeface="Segoe UI"/>
                  <a:ea typeface="+mn-ea"/>
                  <a:cs typeface="+mn-cs"/>
                </a:endParaRPr>
              </a:p>
            </p:txBody>
          </p:sp>
        </p:grpSp>
      </p:grpSp>
      <p:grpSp>
        <p:nvGrpSpPr>
          <p:cNvPr id="42" name="Group 41">
            <a:extLst>
              <a:ext uri="{FF2B5EF4-FFF2-40B4-BE49-F238E27FC236}">
                <a16:creationId xmlns:a16="http://schemas.microsoft.com/office/drawing/2014/main" id="{4F6507A5-D3C7-5C6F-1945-4C686C0BEF55}"/>
              </a:ext>
              <a:ext uri="{C183D7F6-B498-43B3-948B-1728B52AA6E4}">
                <adec:decorative xmlns:adec="http://schemas.microsoft.com/office/drawing/2017/decorative" val="1"/>
              </a:ext>
            </a:extLst>
          </p:cNvPr>
          <p:cNvGrpSpPr/>
          <p:nvPr/>
        </p:nvGrpSpPr>
        <p:grpSpPr>
          <a:xfrm>
            <a:off x="859250" y="1976498"/>
            <a:ext cx="457995" cy="388601"/>
            <a:chOff x="1635449" y="2123830"/>
            <a:chExt cx="392907" cy="333375"/>
          </a:xfrm>
        </p:grpSpPr>
        <p:sp>
          <p:nvSpPr>
            <p:cNvPr id="40" name="Freeform 5">
              <a:extLst>
                <a:ext uri="{FF2B5EF4-FFF2-40B4-BE49-F238E27FC236}">
                  <a16:creationId xmlns:a16="http://schemas.microsoft.com/office/drawing/2014/main" id="{7AE51C77-391E-5942-3CCE-79F39E628928}"/>
                </a:ext>
              </a:extLst>
            </p:cNvPr>
            <p:cNvSpPr>
              <a:spLocks/>
            </p:cNvSpPr>
            <p:nvPr/>
          </p:nvSpPr>
          <p:spPr bwMode="auto">
            <a:xfrm>
              <a:off x="1635449" y="2123830"/>
              <a:ext cx="392907" cy="246063"/>
            </a:xfrm>
            <a:custGeom>
              <a:avLst/>
              <a:gdLst>
                <a:gd name="T0" fmla="*/ 100 w 400"/>
                <a:gd name="T1" fmla="*/ 50 h 250"/>
                <a:gd name="T2" fmla="*/ 100 w 400"/>
                <a:gd name="T3" fmla="*/ 50 h 250"/>
                <a:gd name="T4" fmla="*/ 61 w 400"/>
                <a:gd name="T5" fmla="*/ 58 h 250"/>
                <a:gd name="T6" fmla="*/ 29 w 400"/>
                <a:gd name="T7" fmla="*/ 79 h 250"/>
                <a:gd name="T8" fmla="*/ 8 w 400"/>
                <a:gd name="T9" fmla="*/ 111 h 250"/>
                <a:gd name="T10" fmla="*/ 0 w 400"/>
                <a:gd name="T11" fmla="*/ 150 h 250"/>
                <a:gd name="T12" fmla="*/ 8 w 400"/>
                <a:gd name="T13" fmla="*/ 189 h 250"/>
                <a:gd name="T14" fmla="*/ 29 w 400"/>
                <a:gd name="T15" fmla="*/ 221 h 250"/>
                <a:gd name="T16" fmla="*/ 61 w 400"/>
                <a:gd name="T17" fmla="*/ 242 h 250"/>
                <a:gd name="T18" fmla="*/ 100 w 400"/>
                <a:gd name="T19" fmla="*/ 250 h 250"/>
                <a:gd name="T20" fmla="*/ 106 w 400"/>
                <a:gd name="T21" fmla="*/ 250 h 250"/>
                <a:gd name="T22" fmla="*/ 200 w 400"/>
                <a:gd name="T23" fmla="*/ 156 h 250"/>
                <a:gd name="T24" fmla="*/ 294 w 400"/>
                <a:gd name="T25" fmla="*/ 250 h 250"/>
                <a:gd name="T26" fmla="*/ 325 w 400"/>
                <a:gd name="T27" fmla="*/ 250 h 250"/>
                <a:gd name="T28" fmla="*/ 354 w 400"/>
                <a:gd name="T29" fmla="*/ 244 h 250"/>
                <a:gd name="T30" fmla="*/ 378 w 400"/>
                <a:gd name="T31" fmla="*/ 228 h 250"/>
                <a:gd name="T32" fmla="*/ 394 w 400"/>
                <a:gd name="T33" fmla="*/ 204 h 250"/>
                <a:gd name="T34" fmla="*/ 400 w 400"/>
                <a:gd name="T35" fmla="*/ 175 h 250"/>
                <a:gd name="T36" fmla="*/ 394 w 400"/>
                <a:gd name="T37" fmla="*/ 146 h 250"/>
                <a:gd name="T38" fmla="*/ 378 w 400"/>
                <a:gd name="T39" fmla="*/ 122 h 250"/>
                <a:gd name="T40" fmla="*/ 354 w 400"/>
                <a:gd name="T41" fmla="*/ 106 h 250"/>
                <a:gd name="T42" fmla="*/ 324 w 400"/>
                <a:gd name="T43" fmla="*/ 100 h 250"/>
                <a:gd name="T44" fmla="*/ 312 w 400"/>
                <a:gd name="T45" fmla="*/ 60 h 250"/>
                <a:gd name="T46" fmla="*/ 287 w 400"/>
                <a:gd name="T47" fmla="*/ 29 h 250"/>
                <a:gd name="T48" fmla="*/ 253 w 400"/>
                <a:gd name="T49" fmla="*/ 8 h 250"/>
                <a:gd name="T50" fmla="*/ 212 w 400"/>
                <a:gd name="T51" fmla="*/ 0 h 250"/>
                <a:gd name="T52" fmla="*/ 184 w 400"/>
                <a:gd name="T53" fmla="*/ 4 h 250"/>
                <a:gd name="T54" fmla="*/ 158 w 400"/>
                <a:gd name="T55" fmla="*/ 14 h 250"/>
                <a:gd name="T56" fmla="*/ 136 w 400"/>
                <a:gd name="T57" fmla="*/ 30 h 250"/>
                <a:gd name="T58" fmla="*/ 118 w 400"/>
                <a:gd name="T59" fmla="*/ 52 h 250"/>
                <a:gd name="T60" fmla="*/ 100 w 400"/>
                <a:gd name="T61" fmla="*/ 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0" h="250">
                  <a:moveTo>
                    <a:pt x="100" y="50"/>
                  </a:moveTo>
                  <a:lnTo>
                    <a:pt x="100" y="50"/>
                  </a:lnTo>
                  <a:cubicBezTo>
                    <a:pt x="86" y="50"/>
                    <a:pt x="73" y="53"/>
                    <a:pt x="61" y="58"/>
                  </a:cubicBezTo>
                  <a:cubicBezTo>
                    <a:pt x="49" y="63"/>
                    <a:pt x="38" y="70"/>
                    <a:pt x="29" y="79"/>
                  </a:cubicBezTo>
                  <a:cubicBezTo>
                    <a:pt x="20" y="88"/>
                    <a:pt x="13" y="99"/>
                    <a:pt x="8" y="111"/>
                  </a:cubicBezTo>
                  <a:cubicBezTo>
                    <a:pt x="2" y="123"/>
                    <a:pt x="0" y="136"/>
                    <a:pt x="0" y="150"/>
                  </a:cubicBezTo>
                  <a:cubicBezTo>
                    <a:pt x="0" y="164"/>
                    <a:pt x="2" y="177"/>
                    <a:pt x="8" y="189"/>
                  </a:cubicBezTo>
                  <a:cubicBezTo>
                    <a:pt x="13" y="201"/>
                    <a:pt x="20" y="212"/>
                    <a:pt x="29" y="221"/>
                  </a:cubicBezTo>
                  <a:cubicBezTo>
                    <a:pt x="38" y="230"/>
                    <a:pt x="49" y="237"/>
                    <a:pt x="61" y="242"/>
                  </a:cubicBezTo>
                  <a:cubicBezTo>
                    <a:pt x="73" y="247"/>
                    <a:pt x="86" y="250"/>
                    <a:pt x="100" y="250"/>
                  </a:cubicBezTo>
                  <a:lnTo>
                    <a:pt x="106" y="250"/>
                  </a:lnTo>
                  <a:lnTo>
                    <a:pt x="200" y="156"/>
                  </a:lnTo>
                  <a:lnTo>
                    <a:pt x="294" y="250"/>
                  </a:lnTo>
                  <a:lnTo>
                    <a:pt x="325" y="250"/>
                  </a:lnTo>
                  <a:cubicBezTo>
                    <a:pt x="335" y="250"/>
                    <a:pt x="345" y="248"/>
                    <a:pt x="354" y="244"/>
                  </a:cubicBezTo>
                  <a:cubicBezTo>
                    <a:pt x="363" y="240"/>
                    <a:pt x="371" y="235"/>
                    <a:pt x="378" y="228"/>
                  </a:cubicBezTo>
                  <a:cubicBezTo>
                    <a:pt x="385" y="221"/>
                    <a:pt x="390" y="213"/>
                    <a:pt x="394" y="204"/>
                  </a:cubicBezTo>
                  <a:cubicBezTo>
                    <a:pt x="398" y="195"/>
                    <a:pt x="400" y="185"/>
                    <a:pt x="400" y="175"/>
                  </a:cubicBezTo>
                  <a:cubicBezTo>
                    <a:pt x="400" y="164"/>
                    <a:pt x="398" y="155"/>
                    <a:pt x="394" y="146"/>
                  </a:cubicBezTo>
                  <a:cubicBezTo>
                    <a:pt x="390" y="136"/>
                    <a:pt x="384" y="129"/>
                    <a:pt x="378" y="122"/>
                  </a:cubicBezTo>
                  <a:cubicBezTo>
                    <a:pt x="371" y="115"/>
                    <a:pt x="363" y="110"/>
                    <a:pt x="354" y="106"/>
                  </a:cubicBezTo>
                  <a:cubicBezTo>
                    <a:pt x="344" y="102"/>
                    <a:pt x="335" y="100"/>
                    <a:pt x="324" y="100"/>
                  </a:cubicBezTo>
                  <a:cubicBezTo>
                    <a:pt x="322" y="86"/>
                    <a:pt x="318" y="73"/>
                    <a:pt x="312" y="60"/>
                  </a:cubicBezTo>
                  <a:cubicBezTo>
                    <a:pt x="305" y="48"/>
                    <a:pt x="297" y="38"/>
                    <a:pt x="287" y="29"/>
                  </a:cubicBezTo>
                  <a:cubicBezTo>
                    <a:pt x="277" y="20"/>
                    <a:pt x="266" y="13"/>
                    <a:pt x="253" y="8"/>
                  </a:cubicBezTo>
                  <a:cubicBezTo>
                    <a:pt x="240" y="3"/>
                    <a:pt x="227" y="0"/>
                    <a:pt x="212" y="0"/>
                  </a:cubicBezTo>
                  <a:cubicBezTo>
                    <a:pt x="203" y="0"/>
                    <a:pt x="193" y="1"/>
                    <a:pt x="184" y="4"/>
                  </a:cubicBezTo>
                  <a:cubicBezTo>
                    <a:pt x="175" y="6"/>
                    <a:pt x="166" y="9"/>
                    <a:pt x="158" y="14"/>
                  </a:cubicBezTo>
                  <a:cubicBezTo>
                    <a:pt x="150" y="18"/>
                    <a:pt x="143" y="24"/>
                    <a:pt x="136" y="30"/>
                  </a:cubicBezTo>
                  <a:cubicBezTo>
                    <a:pt x="129" y="36"/>
                    <a:pt x="123" y="44"/>
                    <a:pt x="118" y="52"/>
                  </a:cubicBezTo>
                  <a:cubicBezTo>
                    <a:pt x="112" y="51"/>
                    <a:pt x="106" y="50"/>
                    <a:pt x="100" y="50"/>
                  </a:cubicBezTo>
                  <a:close/>
                </a:path>
              </a:pathLst>
            </a:custGeom>
            <a:noFill/>
            <a:ln w="28575">
              <a:gradFill flip="none" rotWithShape="1">
                <a:gsLst>
                  <a:gs pos="0">
                    <a:schemeClr val="accent2"/>
                  </a:gs>
                  <a:gs pos="100000">
                    <a:schemeClr val="accent6"/>
                  </a:gs>
                </a:gsLst>
                <a:lin ang="2700000" scaled="1"/>
                <a:tileRect/>
              </a:gradFill>
              <a:prstDash val="solid"/>
              <a:round/>
              <a:headEnd/>
              <a:tailEnd/>
            </a:ln>
          </p:spPr>
          <p:txBody>
            <a:bodyPr vert="horz" wrap="square" lIns="76200" tIns="38100" rIns="76200" bIns="3810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prstClr val="black"/>
                </a:solidFill>
                <a:effectLst/>
                <a:uLnTx/>
                <a:uFillTx/>
                <a:latin typeface="Segoe UI"/>
                <a:ea typeface="+mn-ea"/>
                <a:cs typeface="+mn-cs"/>
              </a:endParaRPr>
            </a:p>
          </p:txBody>
        </p:sp>
        <p:sp>
          <p:nvSpPr>
            <p:cNvPr id="41" name="Freeform 6">
              <a:extLst>
                <a:ext uri="{FF2B5EF4-FFF2-40B4-BE49-F238E27FC236}">
                  <a16:creationId xmlns:a16="http://schemas.microsoft.com/office/drawing/2014/main" id="{CC89A87D-5754-C5D6-B8C0-2C55F95B9C18}"/>
                </a:ext>
              </a:extLst>
            </p:cNvPr>
            <p:cNvSpPr>
              <a:spLocks/>
            </p:cNvSpPr>
            <p:nvPr/>
          </p:nvSpPr>
          <p:spPr bwMode="auto">
            <a:xfrm>
              <a:off x="1770387" y="2320945"/>
              <a:ext cx="123031" cy="136260"/>
            </a:xfrm>
            <a:custGeom>
              <a:avLst/>
              <a:gdLst>
                <a:gd name="T0" fmla="*/ 76 w 126"/>
                <a:gd name="T1" fmla="*/ 138 h 138"/>
                <a:gd name="T2" fmla="*/ 76 w 126"/>
                <a:gd name="T3" fmla="*/ 138 h 138"/>
                <a:gd name="T4" fmla="*/ 76 w 126"/>
                <a:gd name="T5" fmla="*/ 51 h 138"/>
                <a:gd name="T6" fmla="*/ 107 w 126"/>
                <a:gd name="T7" fmla="*/ 81 h 138"/>
                <a:gd name="T8" fmla="*/ 126 w 126"/>
                <a:gd name="T9" fmla="*/ 62 h 138"/>
                <a:gd name="T10" fmla="*/ 63 w 126"/>
                <a:gd name="T11" fmla="*/ 0 h 138"/>
                <a:gd name="T12" fmla="*/ 0 w 126"/>
                <a:gd name="T13" fmla="*/ 62 h 138"/>
                <a:gd name="T14" fmla="*/ 19 w 126"/>
                <a:gd name="T15" fmla="*/ 81 h 138"/>
                <a:gd name="T16" fmla="*/ 49 w 126"/>
                <a:gd name="T17" fmla="*/ 51 h 138"/>
                <a:gd name="T18" fmla="*/ 49 w 126"/>
                <a:gd name="T19" fmla="*/ 138 h 138"/>
                <a:gd name="T20" fmla="*/ 76 w 126"/>
                <a:gd name="T21"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 h="138">
                  <a:moveTo>
                    <a:pt x="76" y="138"/>
                  </a:moveTo>
                  <a:lnTo>
                    <a:pt x="76" y="138"/>
                  </a:lnTo>
                  <a:lnTo>
                    <a:pt x="76" y="51"/>
                  </a:lnTo>
                  <a:lnTo>
                    <a:pt x="107" y="81"/>
                  </a:lnTo>
                  <a:lnTo>
                    <a:pt x="126" y="62"/>
                  </a:lnTo>
                  <a:lnTo>
                    <a:pt x="63" y="0"/>
                  </a:lnTo>
                  <a:lnTo>
                    <a:pt x="0" y="62"/>
                  </a:lnTo>
                  <a:lnTo>
                    <a:pt x="19" y="81"/>
                  </a:lnTo>
                  <a:lnTo>
                    <a:pt x="49" y="51"/>
                  </a:lnTo>
                  <a:lnTo>
                    <a:pt x="49" y="138"/>
                  </a:lnTo>
                  <a:lnTo>
                    <a:pt x="76" y="138"/>
                  </a:lnTo>
                  <a:close/>
                </a:path>
              </a:pathLst>
            </a:custGeom>
            <a:solidFill>
              <a:schemeClr val="accent6"/>
            </a:solidFill>
            <a:ln w="0">
              <a:noFill/>
              <a:prstDash val="solid"/>
              <a:round/>
              <a:headEnd/>
              <a:tailEnd/>
            </a:ln>
          </p:spPr>
          <p:txBody>
            <a:bodyPr vert="horz" wrap="square" lIns="76200" tIns="38100" rIns="76200" bIns="3810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51" name="Group 50">
            <a:extLst>
              <a:ext uri="{FF2B5EF4-FFF2-40B4-BE49-F238E27FC236}">
                <a16:creationId xmlns:a16="http://schemas.microsoft.com/office/drawing/2014/main" id="{93D1C19F-AE3E-3D1C-0E95-71C26C5869AA}"/>
              </a:ext>
              <a:ext uri="{C183D7F6-B498-43B3-948B-1728B52AA6E4}">
                <adec:decorative xmlns:adec="http://schemas.microsoft.com/office/drawing/2017/decorative" val="1"/>
              </a:ext>
            </a:extLst>
          </p:cNvPr>
          <p:cNvGrpSpPr/>
          <p:nvPr/>
        </p:nvGrpSpPr>
        <p:grpSpPr>
          <a:xfrm>
            <a:off x="8393379" y="1972372"/>
            <a:ext cx="396853" cy="396853"/>
            <a:chOff x="8686706" y="2027906"/>
            <a:chExt cx="396853" cy="396853"/>
          </a:xfrm>
          <a:gradFill flip="none" rotWithShape="1">
            <a:gsLst>
              <a:gs pos="20000">
                <a:srgbClr val="8661C5"/>
              </a:gs>
              <a:gs pos="100000">
                <a:srgbClr val="C03BC4"/>
              </a:gs>
            </a:gsLst>
            <a:lin ang="2700000" scaled="1"/>
            <a:tileRect/>
          </a:gradFill>
        </p:grpSpPr>
        <p:sp>
          <p:nvSpPr>
            <p:cNvPr id="46" name="Freeform: Shape 45">
              <a:extLst>
                <a:ext uri="{FF2B5EF4-FFF2-40B4-BE49-F238E27FC236}">
                  <a16:creationId xmlns:a16="http://schemas.microsoft.com/office/drawing/2014/main" id="{04150C52-24DE-1EB6-AB7D-5994639CDDEC}"/>
                </a:ext>
              </a:extLst>
            </p:cNvPr>
            <p:cNvSpPr/>
            <p:nvPr/>
          </p:nvSpPr>
          <p:spPr>
            <a:xfrm>
              <a:off x="8686706" y="2027906"/>
              <a:ext cx="396678" cy="396853"/>
            </a:xfrm>
            <a:custGeom>
              <a:avLst/>
              <a:gdLst>
                <a:gd name="connsiteX0" fmla="*/ 396679 w 396678"/>
                <a:gd name="connsiteY0" fmla="*/ 385182 h 396853"/>
                <a:gd name="connsiteX1" fmla="*/ 11672 w 396678"/>
                <a:gd name="connsiteY1" fmla="*/ 385182 h 396853"/>
                <a:gd name="connsiteX2" fmla="*/ 11672 w 396678"/>
                <a:gd name="connsiteY2" fmla="*/ 0 h 396853"/>
                <a:gd name="connsiteX3" fmla="*/ 0 w 396678"/>
                <a:gd name="connsiteY3" fmla="*/ 0 h 396853"/>
                <a:gd name="connsiteX4" fmla="*/ 0 w 396678"/>
                <a:gd name="connsiteY4" fmla="*/ 396854 h 396853"/>
                <a:gd name="connsiteX5" fmla="*/ 396679 w 396678"/>
                <a:gd name="connsiteY5" fmla="*/ 396854 h 396853"/>
                <a:gd name="connsiteX6" fmla="*/ 396679 w 396678"/>
                <a:gd name="connsiteY6" fmla="*/ 385182 h 39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678" h="396853">
                  <a:moveTo>
                    <a:pt x="396679" y="385182"/>
                  </a:moveTo>
                  <a:lnTo>
                    <a:pt x="11672" y="385182"/>
                  </a:lnTo>
                  <a:lnTo>
                    <a:pt x="11672" y="0"/>
                  </a:lnTo>
                  <a:lnTo>
                    <a:pt x="0" y="0"/>
                  </a:lnTo>
                  <a:lnTo>
                    <a:pt x="0" y="396854"/>
                  </a:lnTo>
                  <a:lnTo>
                    <a:pt x="396679" y="396854"/>
                  </a:lnTo>
                  <a:lnTo>
                    <a:pt x="396679" y="385182"/>
                  </a:lnTo>
                  <a:close/>
                </a:path>
              </a:pathLst>
            </a:custGeom>
            <a:grpFill/>
            <a:ln w="12700" cap="flat">
              <a:gradFill flip="none" rotWithShape="1">
                <a:gsLst>
                  <a:gs pos="0">
                    <a:schemeClr val="accent2"/>
                  </a:gs>
                  <a:gs pos="95000">
                    <a:schemeClr val="accent6"/>
                  </a:gs>
                </a:gsLst>
                <a:lin ang="2700000" scaled="1"/>
                <a:tileRect/>
              </a:gra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sp>
          <p:nvSpPr>
            <p:cNvPr id="47" name="Freeform: Shape 46">
              <a:extLst>
                <a:ext uri="{FF2B5EF4-FFF2-40B4-BE49-F238E27FC236}">
                  <a16:creationId xmlns:a16="http://schemas.microsoft.com/office/drawing/2014/main" id="{D2DB77ED-07B8-855B-3451-A673B2039557}"/>
                </a:ext>
              </a:extLst>
            </p:cNvPr>
            <p:cNvSpPr/>
            <p:nvPr/>
          </p:nvSpPr>
          <p:spPr>
            <a:xfrm>
              <a:off x="8990182" y="2027906"/>
              <a:ext cx="93377" cy="350165"/>
            </a:xfrm>
            <a:custGeom>
              <a:avLst/>
              <a:gdLst>
                <a:gd name="connsiteX0" fmla="*/ 93377 w 93377"/>
                <a:gd name="connsiteY0" fmla="*/ 0 h 350165"/>
                <a:gd name="connsiteX1" fmla="*/ 0 w 93377"/>
                <a:gd name="connsiteY1" fmla="*/ 0 h 350165"/>
                <a:gd name="connsiteX2" fmla="*/ 0 w 93377"/>
                <a:gd name="connsiteY2" fmla="*/ 350165 h 350165"/>
                <a:gd name="connsiteX3" fmla="*/ 93377 w 93377"/>
                <a:gd name="connsiteY3" fmla="*/ 350165 h 350165"/>
                <a:gd name="connsiteX4" fmla="*/ 81705 w 93377"/>
                <a:gd name="connsiteY4" fmla="*/ 338493 h 350165"/>
                <a:gd name="connsiteX5" fmla="*/ 11672 w 93377"/>
                <a:gd name="connsiteY5" fmla="*/ 338493 h 350165"/>
                <a:gd name="connsiteX6" fmla="*/ 11672 w 93377"/>
                <a:gd name="connsiteY6" fmla="*/ 11672 h 350165"/>
                <a:gd name="connsiteX7" fmla="*/ 81705 w 93377"/>
                <a:gd name="connsiteY7" fmla="*/ 11672 h 35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377" h="350165">
                  <a:moveTo>
                    <a:pt x="93377" y="0"/>
                  </a:moveTo>
                  <a:lnTo>
                    <a:pt x="0" y="0"/>
                  </a:lnTo>
                  <a:lnTo>
                    <a:pt x="0" y="350165"/>
                  </a:lnTo>
                  <a:lnTo>
                    <a:pt x="93377" y="350165"/>
                  </a:lnTo>
                  <a:close/>
                  <a:moveTo>
                    <a:pt x="81705" y="338493"/>
                  </a:moveTo>
                  <a:lnTo>
                    <a:pt x="11672" y="338493"/>
                  </a:lnTo>
                  <a:lnTo>
                    <a:pt x="11672" y="11672"/>
                  </a:lnTo>
                  <a:lnTo>
                    <a:pt x="81705" y="11672"/>
                  </a:lnTo>
                  <a:close/>
                </a:path>
              </a:pathLst>
            </a:custGeom>
            <a:grpFill/>
            <a:ln w="12700" cap="flat">
              <a:gradFill flip="none" rotWithShape="1">
                <a:gsLst>
                  <a:gs pos="0">
                    <a:schemeClr val="accent2"/>
                  </a:gs>
                  <a:gs pos="95000">
                    <a:schemeClr val="accent6"/>
                  </a:gs>
                </a:gsLst>
                <a:lin ang="2700000" scaled="1"/>
                <a:tileRect/>
              </a:gra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sp>
          <p:nvSpPr>
            <p:cNvPr id="48" name="Freeform: Shape 47">
              <a:extLst>
                <a:ext uri="{FF2B5EF4-FFF2-40B4-BE49-F238E27FC236}">
                  <a16:creationId xmlns:a16="http://schemas.microsoft.com/office/drawing/2014/main" id="{60ED8327-A4D2-BC26-7D14-69A401ED63F7}"/>
                </a:ext>
              </a:extLst>
            </p:cNvPr>
            <p:cNvSpPr/>
            <p:nvPr/>
          </p:nvSpPr>
          <p:spPr>
            <a:xfrm>
              <a:off x="8861788" y="2156300"/>
              <a:ext cx="93377" cy="221771"/>
            </a:xfrm>
            <a:custGeom>
              <a:avLst/>
              <a:gdLst>
                <a:gd name="connsiteX0" fmla="*/ 0 w 93377"/>
                <a:gd name="connsiteY0" fmla="*/ 221771 h 221771"/>
                <a:gd name="connsiteX1" fmla="*/ 93377 w 93377"/>
                <a:gd name="connsiteY1" fmla="*/ 221771 h 221771"/>
                <a:gd name="connsiteX2" fmla="*/ 93377 w 93377"/>
                <a:gd name="connsiteY2" fmla="*/ 0 h 221771"/>
                <a:gd name="connsiteX3" fmla="*/ 0 w 93377"/>
                <a:gd name="connsiteY3" fmla="*/ 0 h 221771"/>
                <a:gd name="connsiteX4" fmla="*/ 11672 w 93377"/>
                <a:gd name="connsiteY4" fmla="*/ 11672 h 221771"/>
                <a:gd name="connsiteX5" fmla="*/ 81705 w 93377"/>
                <a:gd name="connsiteY5" fmla="*/ 11672 h 221771"/>
                <a:gd name="connsiteX6" fmla="*/ 81705 w 93377"/>
                <a:gd name="connsiteY6" fmla="*/ 210099 h 221771"/>
                <a:gd name="connsiteX7" fmla="*/ 11672 w 93377"/>
                <a:gd name="connsiteY7" fmla="*/ 210099 h 22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377" h="221771">
                  <a:moveTo>
                    <a:pt x="0" y="221771"/>
                  </a:moveTo>
                  <a:lnTo>
                    <a:pt x="93377" y="221771"/>
                  </a:lnTo>
                  <a:lnTo>
                    <a:pt x="93377" y="0"/>
                  </a:lnTo>
                  <a:lnTo>
                    <a:pt x="0" y="0"/>
                  </a:lnTo>
                  <a:close/>
                  <a:moveTo>
                    <a:pt x="11672" y="11672"/>
                  </a:moveTo>
                  <a:lnTo>
                    <a:pt x="81705" y="11672"/>
                  </a:lnTo>
                  <a:lnTo>
                    <a:pt x="81705" y="210099"/>
                  </a:lnTo>
                  <a:lnTo>
                    <a:pt x="11672" y="210099"/>
                  </a:lnTo>
                  <a:close/>
                </a:path>
              </a:pathLst>
            </a:custGeom>
            <a:grpFill/>
            <a:ln w="12700" cap="flat">
              <a:gradFill flip="none" rotWithShape="1">
                <a:gsLst>
                  <a:gs pos="0">
                    <a:schemeClr val="accent2"/>
                  </a:gs>
                  <a:gs pos="95000">
                    <a:schemeClr val="accent6"/>
                  </a:gs>
                </a:gsLst>
                <a:lin ang="2700000" scaled="1"/>
                <a:tileRect/>
              </a:gra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sp>
          <p:nvSpPr>
            <p:cNvPr id="49" name="Freeform: Shape 48">
              <a:extLst>
                <a:ext uri="{FF2B5EF4-FFF2-40B4-BE49-F238E27FC236}">
                  <a16:creationId xmlns:a16="http://schemas.microsoft.com/office/drawing/2014/main" id="{759959CA-FE06-FE49-8037-FEAA939DF509}"/>
                </a:ext>
              </a:extLst>
            </p:cNvPr>
            <p:cNvSpPr/>
            <p:nvPr/>
          </p:nvSpPr>
          <p:spPr>
            <a:xfrm>
              <a:off x="8733394" y="2261349"/>
              <a:ext cx="93377" cy="116721"/>
            </a:xfrm>
            <a:custGeom>
              <a:avLst/>
              <a:gdLst>
                <a:gd name="connsiteX0" fmla="*/ 0 w 93377"/>
                <a:gd name="connsiteY0" fmla="*/ 116722 h 116721"/>
                <a:gd name="connsiteX1" fmla="*/ 93377 w 93377"/>
                <a:gd name="connsiteY1" fmla="*/ 116722 h 116721"/>
                <a:gd name="connsiteX2" fmla="*/ 93377 w 93377"/>
                <a:gd name="connsiteY2" fmla="*/ 0 h 116721"/>
                <a:gd name="connsiteX3" fmla="*/ 0 w 93377"/>
                <a:gd name="connsiteY3" fmla="*/ 0 h 116721"/>
                <a:gd name="connsiteX4" fmla="*/ 11672 w 93377"/>
                <a:gd name="connsiteY4" fmla="*/ 11672 h 116721"/>
                <a:gd name="connsiteX5" fmla="*/ 81705 w 93377"/>
                <a:gd name="connsiteY5" fmla="*/ 11672 h 116721"/>
                <a:gd name="connsiteX6" fmla="*/ 81705 w 93377"/>
                <a:gd name="connsiteY6" fmla="*/ 105050 h 116721"/>
                <a:gd name="connsiteX7" fmla="*/ 11672 w 93377"/>
                <a:gd name="connsiteY7" fmla="*/ 105050 h 11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377" h="116721">
                  <a:moveTo>
                    <a:pt x="0" y="116722"/>
                  </a:moveTo>
                  <a:lnTo>
                    <a:pt x="93377" y="116722"/>
                  </a:lnTo>
                  <a:lnTo>
                    <a:pt x="93377" y="0"/>
                  </a:lnTo>
                  <a:lnTo>
                    <a:pt x="0" y="0"/>
                  </a:lnTo>
                  <a:close/>
                  <a:moveTo>
                    <a:pt x="11672" y="11672"/>
                  </a:moveTo>
                  <a:lnTo>
                    <a:pt x="81705" y="11672"/>
                  </a:lnTo>
                  <a:lnTo>
                    <a:pt x="81705" y="105050"/>
                  </a:lnTo>
                  <a:lnTo>
                    <a:pt x="11672" y="105050"/>
                  </a:lnTo>
                  <a:close/>
                </a:path>
              </a:pathLst>
            </a:custGeom>
            <a:grpFill/>
            <a:ln w="12700" cap="flat">
              <a:gradFill flip="none" rotWithShape="1">
                <a:gsLst>
                  <a:gs pos="0">
                    <a:schemeClr val="accent2"/>
                  </a:gs>
                  <a:gs pos="95000">
                    <a:schemeClr val="accent6"/>
                  </a:gs>
                </a:gsLst>
                <a:lin ang="2700000" scaled="1"/>
                <a:tileRect/>
              </a:gra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sp>
          <p:nvSpPr>
            <p:cNvPr id="50" name="Freeform: Shape 49">
              <a:extLst>
                <a:ext uri="{FF2B5EF4-FFF2-40B4-BE49-F238E27FC236}">
                  <a16:creationId xmlns:a16="http://schemas.microsoft.com/office/drawing/2014/main" id="{560CE86A-7E2F-C768-D3F3-7A5653719839}"/>
                </a:ext>
              </a:extLst>
            </p:cNvPr>
            <p:cNvSpPr/>
            <p:nvPr/>
          </p:nvSpPr>
          <p:spPr>
            <a:xfrm>
              <a:off x="8729268" y="2027906"/>
              <a:ext cx="190898" cy="190880"/>
            </a:xfrm>
            <a:custGeom>
              <a:avLst/>
              <a:gdLst>
                <a:gd name="connsiteX0" fmla="*/ 8252 w 190898"/>
                <a:gd name="connsiteY0" fmla="*/ 190881 h 190880"/>
                <a:gd name="connsiteX1" fmla="*/ 179127 w 190898"/>
                <a:gd name="connsiteY1" fmla="*/ 20006 h 190880"/>
                <a:gd name="connsiteX2" fmla="*/ 179209 w 190898"/>
                <a:gd name="connsiteY2" fmla="*/ 20007 h 190880"/>
                <a:gd name="connsiteX3" fmla="*/ 179226 w 190898"/>
                <a:gd name="connsiteY3" fmla="*/ 20047 h 190880"/>
                <a:gd name="connsiteX4" fmla="*/ 179226 w 190898"/>
                <a:gd name="connsiteY4" fmla="*/ 75869 h 190880"/>
                <a:gd name="connsiteX5" fmla="*/ 190898 w 190898"/>
                <a:gd name="connsiteY5" fmla="*/ 75869 h 190880"/>
                <a:gd name="connsiteX6" fmla="*/ 190898 w 190898"/>
                <a:gd name="connsiteY6" fmla="*/ 0 h 190880"/>
                <a:gd name="connsiteX7" fmla="*/ 115187 w 190898"/>
                <a:gd name="connsiteY7" fmla="*/ 0 h 190880"/>
                <a:gd name="connsiteX8" fmla="*/ 115187 w 190898"/>
                <a:gd name="connsiteY8" fmla="*/ 11672 h 190880"/>
                <a:gd name="connsiteX9" fmla="*/ 170816 w 190898"/>
                <a:gd name="connsiteY9" fmla="*/ 11672 h 190880"/>
                <a:gd name="connsiteX10" fmla="*/ 170874 w 190898"/>
                <a:gd name="connsiteY10" fmla="*/ 11731 h 190880"/>
                <a:gd name="connsiteX11" fmla="*/ 170857 w 190898"/>
                <a:gd name="connsiteY11" fmla="*/ 11771 h 190880"/>
                <a:gd name="connsiteX12" fmla="*/ 0 w 190898"/>
                <a:gd name="connsiteY12" fmla="*/ 182629 h 19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0898" h="190880">
                  <a:moveTo>
                    <a:pt x="8252" y="190881"/>
                  </a:moveTo>
                  <a:lnTo>
                    <a:pt x="179127" y="20006"/>
                  </a:lnTo>
                  <a:cubicBezTo>
                    <a:pt x="179150" y="19983"/>
                    <a:pt x="179187" y="19984"/>
                    <a:pt x="179209" y="20007"/>
                  </a:cubicBezTo>
                  <a:cubicBezTo>
                    <a:pt x="179220" y="20018"/>
                    <a:pt x="179226" y="20032"/>
                    <a:pt x="179226" y="20047"/>
                  </a:cubicBezTo>
                  <a:lnTo>
                    <a:pt x="179226" y="75869"/>
                  </a:lnTo>
                  <a:lnTo>
                    <a:pt x="190898" y="75869"/>
                  </a:lnTo>
                  <a:lnTo>
                    <a:pt x="190898" y="0"/>
                  </a:lnTo>
                  <a:lnTo>
                    <a:pt x="115187" y="0"/>
                  </a:lnTo>
                  <a:lnTo>
                    <a:pt x="115187" y="11672"/>
                  </a:lnTo>
                  <a:lnTo>
                    <a:pt x="170816" y="11672"/>
                  </a:lnTo>
                  <a:cubicBezTo>
                    <a:pt x="170848" y="11673"/>
                    <a:pt x="170874" y="11699"/>
                    <a:pt x="170874" y="11731"/>
                  </a:cubicBezTo>
                  <a:cubicBezTo>
                    <a:pt x="170874" y="11746"/>
                    <a:pt x="170868" y="11761"/>
                    <a:pt x="170857" y="11771"/>
                  </a:cubicBezTo>
                  <a:lnTo>
                    <a:pt x="0" y="182629"/>
                  </a:lnTo>
                  <a:close/>
                </a:path>
              </a:pathLst>
            </a:custGeom>
            <a:grpFill/>
            <a:ln w="12700" cap="flat">
              <a:gradFill flip="none" rotWithShape="1">
                <a:gsLst>
                  <a:gs pos="0">
                    <a:schemeClr val="accent2"/>
                  </a:gs>
                  <a:gs pos="95000">
                    <a:schemeClr val="accent6"/>
                  </a:gs>
                </a:gsLst>
                <a:lin ang="2700000" scaled="1"/>
                <a:tileRect/>
              </a:gra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10" name="Group 9">
            <a:extLst>
              <a:ext uri="{FF2B5EF4-FFF2-40B4-BE49-F238E27FC236}">
                <a16:creationId xmlns:a16="http://schemas.microsoft.com/office/drawing/2014/main" id="{6FC0DCF6-B608-3E87-B5B0-FBA90471552E}"/>
              </a:ext>
              <a:ext uri="{C183D7F6-B498-43B3-948B-1728B52AA6E4}">
                <adec:decorative xmlns:adec="http://schemas.microsoft.com/office/drawing/2017/decorative" val="1"/>
              </a:ext>
            </a:extLst>
          </p:cNvPr>
          <p:cNvGrpSpPr/>
          <p:nvPr/>
        </p:nvGrpSpPr>
        <p:grpSpPr>
          <a:xfrm>
            <a:off x="588263" y="3337343"/>
            <a:ext cx="3922777" cy="246221"/>
            <a:chOff x="601168" y="6121489"/>
            <a:chExt cx="3723101" cy="246221"/>
          </a:xfrm>
        </p:grpSpPr>
        <p:sp>
          <p:nvSpPr>
            <p:cNvPr id="22" name="TextBox 21">
              <a:extLst>
                <a:ext uri="{FF2B5EF4-FFF2-40B4-BE49-F238E27FC236}">
                  <a16:creationId xmlns:a16="http://schemas.microsoft.com/office/drawing/2014/main" id="{72CF059A-EF9A-5386-2C83-1513CE0B6D40}"/>
                </a:ext>
              </a:extLst>
            </p:cNvPr>
            <p:cNvSpPr txBox="1"/>
            <p:nvPr/>
          </p:nvSpPr>
          <p:spPr>
            <a:xfrm>
              <a:off x="601168" y="6121489"/>
              <a:ext cx="2743200" cy="246221"/>
            </a:xfrm>
            <a:prstGeom prst="rect">
              <a:avLst/>
            </a:prstGeom>
            <a:noFill/>
          </p:spPr>
          <p:txBody>
            <a:bodyPr wrap="square" lIns="18288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Semibold"/>
                  <a:ea typeface="+mn-ea"/>
                  <a:cs typeface="+mn-cs"/>
                </a:rPr>
                <a:t>Partner can:</a:t>
              </a:r>
            </a:p>
          </p:txBody>
        </p:sp>
        <p:cxnSp>
          <p:nvCxnSpPr>
            <p:cNvPr id="7" name="Straight Connector 6">
              <a:extLst>
                <a:ext uri="{FF2B5EF4-FFF2-40B4-BE49-F238E27FC236}">
                  <a16:creationId xmlns:a16="http://schemas.microsoft.com/office/drawing/2014/main" id="{D4D20C11-01B4-E6FE-FFF2-6155968A7DD2}"/>
                </a:ext>
              </a:extLst>
            </p:cNvPr>
            <p:cNvCxnSpPr>
              <a:cxnSpLocks/>
            </p:cNvCxnSpPr>
            <p:nvPr/>
          </p:nvCxnSpPr>
          <p:spPr>
            <a:xfrm>
              <a:off x="2822096" y="6290822"/>
              <a:ext cx="1502173"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661C2E72-B723-B6C0-E2EF-741CBDE1A0C4}"/>
              </a:ext>
              <a:ext uri="{C183D7F6-B498-43B3-948B-1728B52AA6E4}">
                <adec:decorative xmlns:adec="http://schemas.microsoft.com/office/drawing/2017/decorative" val="1"/>
              </a:ext>
            </a:extLst>
          </p:cNvPr>
          <p:cNvGrpSpPr/>
          <p:nvPr/>
        </p:nvGrpSpPr>
        <p:grpSpPr>
          <a:xfrm>
            <a:off x="5428033" y="3337343"/>
            <a:ext cx="6239248" cy="338554"/>
            <a:chOff x="2682534" y="6141720"/>
            <a:chExt cx="6239248" cy="338554"/>
          </a:xfrm>
        </p:grpSpPr>
        <p:sp>
          <p:nvSpPr>
            <p:cNvPr id="37" name="TextBox 36">
              <a:extLst>
                <a:ext uri="{FF2B5EF4-FFF2-40B4-BE49-F238E27FC236}">
                  <a16:creationId xmlns:a16="http://schemas.microsoft.com/office/drawing/2014/main" id="{C1636BE9-618E-0369-548D-75EE4D9AF789}"/>
                </a:ext>
              </a:extLst>
            </p:cNvPr>
            <p:cNvSpPr txBox="1"/>
            <p:nvPr/>
          </p:nvSpPr>
          <p:spPr>
            <a:xfrm>
              <a:off x="2682534" y="6141720"/>
              <a:ext cx="1944246" cy="338554"/>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Semibold"/>
                  <a:ea typeface="+mn-ea"/>
                  <a:cs typeface="+mn-cs"/>
                </a:rPr>
                <a:t>Microsoft Graph</a:t>
              </a:r>
            </a:p>
          </p:txBody>
        </p:sp>
        <p:cxnSp>
          <p:nvCxnSpPr>
            <p:cNvPr id="38" name="Straight Connector 37">
              <a:extLst>
                <a:ext uri="{FF2B5EF4-FFF2-40B4-BE49-F238E27FC236}">
                  <a16:creationId xmlns:a16="http://schemas.microsoft.com/office/drawing/2014/main" id="{32F46D2A-91AC-6EAA-635D-A18DAC6D7CA2}"/>
                </a:ext>
              </a:extLst>
            </p:cNvPr>
            <p:cNvCxnSpPr>
              <a:cxnSpLocks/>
            </p:cNvCxnSpPr>
            <p:nvPr/>
          </p:nvCxnSpPr>
          <p:spPr>
            <a:xfrm>
              <a:off x="4556563" y="6324600"/>
              <a:ext cx="4365219"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6" name="Oval 25">
            <a:extLst>
              <a:ext uri="{FF2B5EF4-FFF2-40B4-BE49-F238E27FC236}">
                <a16:creationId xmlns:a16="http://schemas.microsoft.com/office/drawing/2014/main" id="{BC4FA609-D30F-6EAD-971E-EFEE7EB91B21}"/>
              </a:ext>
              <a:ext uri="{C183D7F6-B498-43B3-948B-1728B52AA6E4}">
                <adec:decorative xmlns:adec="http://schemas.microsoft.com/office/drawing/2017/decorative" val="1"/>
              </a:ext>
            </a:extLst>
          </p:cNvPr>
          <p:cNvSpPr/>
          <p:nvPr/>
        </p:nvSpPr>
        <p:spPr>
          <a:xfrm>
            <a:off x="5740628" y="3996847"/>
            <a:ext cx="959970" cy="959970"/>
          </a:xfrm>
          <a:prstGeom prst="ellipse">
            <a:avLst/>
          </a:prstGeom>
          <a:gradFill flip="none" rotWithShape="1">
            <a:gsLst>
              <a:gs pos="32000">
                <a:schemeClr val="bg1">
                  <a:alpha val="0"/>
                </a:schemeClr>
              </a:gs>
              <a:gs pos="100000">
                <a:schemeClr val="bg1">
                  <a:alpha val="48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Semibold"/>
                <a:ea typeface="+mn-ea"/>
                <a:cs typeface="+mn-cs"/>
              </a:rPr>
              <a:t>Messages</a:t>
            </a:r>
          </a:p>
        </p:txBody>
      </p:sp>
      <p:sp>
        <p:nvSpPr>
          <p:cNvPr id="28" name="Oval 27">
            <a:extLst>
              <a:ext uri="{FF2B5EF4-FFF2-40B4-BE49-F238E27FC236}">
                <a16:creationId xmlns:a16="http://schemas.microsoft.com/office/drawing/2014/main" id="{1982450D-962A-000F-B0DC-126F4C0D63A7}"/>
              </a:ext>
              <a:ext uri="{C183D7F6-B498-43B3-948B-1728B52AA6E4}">
                <adec:decorative xmlns:adec="http://schemas.microsoft.com/office/drawing/2017/decorative" val="1"/>
              </a:ext>
            </a:extLst>
          </p:cNvPr>
          <p:cNvSpPr/>
          <p:nvPr/>
        </p:nvSpPr>
        <p:spPr>
          <a:xfrm>
            <a:off x="7555304" y="3996847"/>
            <a:ext cx="959970" cy="959970"/>
          </a:xfrm>
          <a:prstGeom prst="ellipse">
            <a:avLst/>
          </a:prstGeom>
          <a:gradFill flip="none" rotWithShape="1">
            <a:gsLst>
              <a:gs pos="32000">
                <a:schemeClr val="bg1">
                  <a:alpha val="0"/>
                </a:schemeClr>
              </a:gs>
              <a:gs pos="100000">
                <a:schemeClr val="bg1">
                  <a:alpha val="48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Semibold"/>
                <a:ea typeface="+mn-ea"/>
                <a:cs typeface="+mn-cs"/>
              </a:rPr>
              <a:t>Meetings</a:t>
            </a:r>
          </a:p>
        </p:txBody>
      </p:sp>
      <p:sp>
        <p:nvSpPr>
          <p:cNvPr id="39" name="Oval 38">
            <a:extLst>
              <a:ext uri="{FF2B5EF4-FFF2-40B4-BE49-F238E27FC236}">
                <a16:creationId xmlns:a16="http://schemas.microsoft.com/office/drawing/2014/main" id="{883166FF-66A4-FAD3-7E58-D7DF4E013B72}"/>
              </a:ext>
              <a:ext uri="{C183D7F6-B498-43B3-948B-1728B52AA6E4}">
                <adec:decorative xmlns:adec="http://schemas.microsoft.com/office/drawing/2017/decorative" val="1"/>
              </a:ext>
            </a:extLst>
          </p:cNvPr>
          <p:cNvSpPr/>
          <p:nvPr/>
        </p:nvSpPr>
        <p:spPr>
          <a:xfrm>
            <a:off x="9369977" y="3996847"/>
            <a:ext cx="959970" cy="959970"/>
          </a:xfrm>
          <a:prstGeom prst="ellipse">
            <a:avLst/>
          </a:prstGeom>
          <a:gradFill flip="none" rotWithShape="1">
            <a:gsLst>
              <a:gs pos="32000">
                <a:schemeClr val="bg1">
                  <a:alpha val="0"/>
                </a:schemeClr>
              </a:gs>
              <a:gs pos="100000">
                <a:schemeClr val="bg1">
                  <a:alpha val="48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Semibold"/>
                <a:ea typeface="+mn-ea"/>
                <a:cs typeface="+mn-cs"/>
              </a:rPr>
              <a:t>Chats</a:t>
            </a:r>
          </a:p>
        </p:txBody>
      </p:sp>
      <p:sp>
        <p:nvSpPr>
          <p:cNvPr id="43" name="Oval 42">
            <a:extLst>
              <a:ext uri="{FF2B5EF4-FFF2-40B4-BE49-F238E27FC236}">
                <a16:creationId xmlns:a16="http://schemas.microsoft.com/office/drawing/2014/main" id="{3BA2349E-99F8-DB24-8E82-480FFC636845}"/>
              </a:ext>
              <a:ext uri="{C183D7F6-B498-43B3-948B-1728B52AA6E4}">
                <adec:decorative xmlns:adec="http://schemas.microsoft.com/office/drawing/2017/decorative" val="1"/>
              </a:ext>
            </a:extLst>
          </p:cNvPr>
          <p:cNvSpPr/>
          <p:nvPr/>
        </p:nvSpPr>
        <p:spPr>
          <a:xfrm>
            <a:off x="6647965" y="5376154"/>
            <a:ext cx="959970" cy="959970"/>
          </a:xfrm>
          <a:prstGeom prst="ellipse">
            <a:avLst/>
          </a:prstGeom>
          <a:gradFill flip="none" rotWithShape="1">
            <a:gsLst>
              <a:gs pos="32000">
                <a:schemeClr val="bg1">
                  <a:alpha val="0"/>
                </a:schemeClr>
              </a:gs>
              <a:gs pos="100000">
                <a:schemeClr val="bg1">
                  <a:alpha val="48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Semibold"/>
                <a:ea typeface="+mn-ea"/>
                <a:cs typeface="+mn-cs"/>
              </a:rPr>
              <a:t>File </a:t>
            </a:r>
            <a:br>
              <a:rPr kumimoji="0" lang="en-US" sz="1200" b="0" i="0" u="none" strike="noStrike" kern="1200" cap="none" spc="0" normalizeH="0" baseline="0" noProof="0">
                <a:ln>
                  <a:noFill/>
                </a:ln>
                <a:solidFill>
                  <a:prstClr val="white"/>
                </a:solidFill>
                <a:effectLst/>
                <a:uLnTx/>
                <a:uFillTx/>
                <a:latin typeface="Segoe UI Semibold"/>
                <a:ea typeface="+mn-ea"/>
                <a:cs typeface="+mn-cs"/>
              </a:rPr>
            </a:br>
            <a:r>
              <a:rPr kumimoji="0" lang="en-US" sz="1200" b="0" i="0" u="none" strike="noStrike" kern="1200" cap="none" spc="0" normalizeH="0" baseline="0" noProof="0">
                <a:ln>
                  <a:noFill/>
                </a:ln>
                <a:solidFill>
                  <a:prstClr val="white"/>
                </a:solidFill>
                <a:effectLst/>
                <a:uLnTx/>
                <a:uFillTx/>
                <a:latin typeface="Segoe UI Semibold"/>
                <a:ea typeface="+mn-ea"/>
                <a:cs typeface="+mn-cs"/>
              </a:rPr>
              <a:t>sharing</a:t>
            </a:r>
          </a:p>
        </p:txBody>
      </p:sp>
      <p:sp>
        <p:nvSpPr>
          <p:cNvPr id="44" name="Oval 43">
            <a:extLst>
              <a:ext uri="{FF2B5EF4-FFF2-40B4-BE49-F238E27FC236}">
                <a16:creationId xmlns:a16="http://schemas.microsoft.com/office/drawing/2014/main" id="{92D43C65-33A6-8CED-CF14-750FE840A6E2}"/>
              </a:ext>
              <a:ext uri="{C183D7F6-B498-43B3-948B-1728B52AA6E4}">
                <adec:decorative xmlns:adec="http://schemas.microsoft.com/office/drawing/2017/decorative" val="1"/>
              </a:ext>
            </a:extLst>
          </p:cNvPr>
          <p:cNvSpPr/>
          <p:nvPr/>
        </p:nvSpPr>
        <p:spPr>
          <a:xfrm>
            <a:off x="8462639" y="5376154"/>
            <a:ext cx="959970" cy="959970"/>
          </a:xfrm>
          <a:prstGeom prst="ellipse">
            <a:avLst/>
          </a:prstGeom>
          <a:gradFill flip="none" rotWithShape="1">
            <a:gsLst>
              <a:gs pos="32000">
                <a:schemeClr val="bg1">
                  <a:alpha val="0"/>
                </a:schemeClr>
              </a:gs>
              <a:gs pos="100000">
                <a:schemeClr val="bg1">
                  <a:alpha val="48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Semibold"/>
                <a:ea typeface="+mn-ea"/>
                <a:cs typeface="+mn-cs"/>
              </a:rPr>
              <a:t>User</a:t>
            </a:r>
          </a:p>
        </p:txBody>
      </p:sp>
      <p:cxnSp>
        <p:nvCxnSpPr>
          <p:cNvPr id="45" name="Straight Connector 44">
            <a:extLst>
              <a:ext uri="{FF2B5EF4-FFF2-40B4-BE49-F238E27FC236}">
                <a16:creationId xmlns:a16="http://schemas.microsoft.com/office/drawing/2014/main" id="{BA398FA4-570C-22CB-7335-59D5F861A951}"/>
              </a:ext>
              <a:ext uri="{C183D7F6-B498-43B3-948B-1728B52AA6E4}">
                <adec:decorative xmlns:adec="http://schemas.microsoft.com/office/drawing/2017/decorative" val="1"/>
              </a:ext>
            </a:extLst>
          </p:cNvPr>
          <p:cNvCxnSpPr>
            <a:cxnSpLocks/>
          </p:cNvCxnSpPr>
          <p:nvPr/>
        </p:nvCxnSpPr>
        <p:spPr>
          <a:xfrm>
            <a:off x="6792434" y="4489490"/>
            <a:ext cx="671034" cy="0"/>
          </a:xfrm>
          <a:prstGeom prst="lin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cxnSp>
        <p:nvCxnSpPr>
          <p:cNvPr id="52" name="Straight Connector 51">
            <a:extLst>
              <a:ext uri="{FF2B5EF4-FFF2-40B4-BE49-F238E27FC236}">
                <a16:creationId xmlns:a16="http://schemas.microsoft.com/office/drawing/2014/main" id="{A818E002-FB29-57E6-B8D6-093A9044C149}"/>
              </a:ext>
              <a:ext uri="{C183D7F6-B498-43B3-948B-1728B52AA6E4}">
                <adec:decorative xmlns:adec="http://schemas.microsoft.com/office/drawing/2017/decorative" val="1"/>
              </a:ext>
            </a:extLst>
          </p:cNvPr>
          <p:cNvCxnSpPr>
            <a:cxnSpLocks/>
          </p:cNvCxnSpPr>
          <p:nvPr/>
        </p:nvCxnSpPr>
        <p:spPr>
          <a:xfrm>
            <a:off x="8607109" y="4489490"/>
            <a:ext cx="671034" cy="0"/>
          </a:xfrm>
          <a:prstGeom prst="lin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cxnSp>
        <p:nvCxnSpPr>
          <p:cNvPr id="53" name="Straight Connector 52">
            <a:extLst>
              <a:ext uri="{FF2B5EF4-FFF2-40B4-BE49-F238E27FC236}">
                <a16:creationId xmlns:a16="http://schemas.microsoft.com/office/drawing/2014/main" id="{A279A4C4-FEA2-035E-8EE0-5CF896E52B06}"/>
              </a:ext>
              <a:ext uri="{C183D7F6-B498-43B3-948B-1728B52AA6E4}">
                <adec:decorative xmlns:adec="http://schemas.microsoft.com/office/drawing/2017/decorative" val="1"/>
              </a:ext>
            </a:extLst>
          </p:cNvPr>
          <p:cNvCxnSpPr>
            <a:cxnSpLocks/>
          </p:cNvCxnSpPr>
          <p:nvPr/>
        </p:nvCxnSpPr>
        <p:spPr>
          <a:xfrm>
            <a:off x="7699770" y="5851048"/>
            <a:ext cx="671034" cy="0"/>
          </a:xfrm>
          <a:prstGeom prst="lin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cxnSp>
        <p:nvCxnSpPr>
          <p:cNvPr id="54" name="Straight Connector 53">
            <a:extLst>
              <a:ext uri="{FF2B5EF4-FFF2-40B4-BE49-F238E27FC236}">
                <a16:creationId xmlns:a16="http://schemas.microsoft.com/office/drawing/2014/main" id="{75DB3E20-00AD-DB65-CBDA-8015AB24A8CF}"/>
              </a:ext>
              <a:ext uri="{C183D7F6-B498-43B3-948B-1728B52AA6E4}">
                <adec:decorative xmlns:adec="http://schemas.microsoft.com/office/drawing/2017/decorative" val="1"/>
              </a:ext>
            </a:extLst>
          </p:cNvPr>
          <p:cNvCxnSpPr>
            <a:cxnSpLocks/>
          </p:cNvCxnSpPr>
          <p:nvPr/>
        </p:nvCxnSpPr>
        <p:spPr>
          <a:xfrm>
            <a:off x="6472980" y="5003204"/>
            <a:ext cx="255953" cy="402762"/>
          </a:xfrm>
          <a:prstGeom prst="lin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cxnSp>
        <p:nvCxnSpPr>
          <p:cNvPr id="55" name="Straight Connector 54">
            <a:extLst>
              <a:ext uri="{FF2B5EF4-FFF2-40B4-BE49-F238E27FC236}">
                <a16:creationId xmlns:a16="http://schemas.microsoft.com/office/drawing/2014/main" id="{5446A8AC-2B22-5043-1FDC-7685DE535544}"/>
              </a:ext>
              <a:ext uri="{C183D7F6-B498-43B3-948B-1728B52AA6E4}">
                <adec:decorative xmlns:adec="http://schemas.microsoft.com/office/drawing/2017/decorative" val="1"/>
              </a:ext>
            </a:extLst>
          </p:cNvPr>
          <p:cNvCxnSpPr>
            <a:cxnSpLocks/>
          </p:cNvCxnSpPr>
          <p:nvPr/>
        </p:nvCxnSpPr>
        <p:spPr>
          <a:xfrm>
            <a:off x="8387296" y="4965104"/>
            <a:ext cx="255953" cy="402762"/>
          </a:xfrm>
          <a:prstGeom prst="lin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cxnSp>
        <p:nvCxnSpPr>
          <p:cNvPr id="57" name="Straight Connector 56">
            <a:extLst>
              <a:ext uri="{FF2B5EF4-FFF2-40B4-BE49-F238E27FC236}">
                <a16:creationId xmlns:a16="http://schemas.microsoft.com/office/drawing/2014/main" id="{DF844FFD-382C-4542-9804-8377840F3144}"/>
              </a:ext>
              <a:ext uri="{C183D7F6-B498-43B3-948B-1728B52AA6E4}">
                <adec:decorative xmlns:adec="http://schemas.microsoft.com/office/drawing/2017/decorative" val="1"/>
              </a:ext>
            </a:extLst>
          </p:cNvPr>
          <p:cNvCxnSpPr>
            <a:cxnSpLocks/>
          </p:cNvCxnSpPr>
          <p:nvPr/>
        </p:nvCxnSpPr>
        <p:spPr>
          <a:xfrm flipH="1">
            <a:off x="7445593" y="4965104"/>
            <a:ext cx="255953" cy="402762"/>
          </a:xfrm>
          <a:prstGeom prst="lin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cxnSp>
        <p:nvCxnSpPr>
          <p:cNvPr id="58" name="Straight Connector 57">
            <a:extLst>
              <a:ext uri="{FF2B5EF4-FFF2-40B4-BE49-F238E27FC236}">
                <a16:creationId xmlns:a16="http://schemas.microsoft.com/office/drawing/2014/main" id="{701E537B-4859-6401-836F-18580D80EF9E}"/>
              </a:ext>
              <a:ext uri="{C183D7F6-B498-43B3-948B-1728B52AA6E4}">
                <adec:decorative xmlns:adec="http://schemas.microsoft.com/office/drawing/2017/decorative" val="1"/>
              </a:ext>
            </a:extLst>
          </p:cNvPr>
          <p:cNvCxnSpPr>
            <a:cxnSpLocks/>
          </p:cNvCxnSpPr>
          <p:nvPr/>
        </p:nvCxnSpPr>
        <p:spPr>
          <a:xfrm flipH="1">
            <a:off x="9294633" y="4965104"/>
            <a:ext cx="255953" cy="402762"/>
          </a:xfrm>
          <a:prstGeom prst="lin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sp>
        <p:nvSpPr>
          <p:cNvPr id="59" name="Oval 58">
            <a:extLst>
              <a:ext uri="{FF2B5EF4-FFF2-40B4-BE49-F238E27FC236}">
                <a16:creationId xmlns:a16="http://schemas.microsoft.com/office/drawing/2014/main" id="{1DD94649-A58C-6179-8F65-2222FB36B855}"/>
              </a:ext>
              <a:ext uri="{C183D7F6-B498-43B3-948B-1728B52AA6E4}">
                <adec:decorative xmlns:adec="http://schemas.microsoft.com/office/drawing/2017/decorative" val="1"/>
              </a:ext>
            </a:extLst>
          </p:cNvPr>
          <p:cNvSpPr/>
          <p:nvPr/>
        </p:nvSpPr>
        <p:spPr>
          <a:xfrm>
            <a:off x="10277312" y="5376154"/>
            <a:ext cx="959970" cy="959970"/>
          </a:xfrm>
          <a:prstGeom prst="ellipse">
            <a:avLst/>
          </a:prstGeom>
          <a:gradFill flip="none" rotWithShape="1">
            <a:gsLst>
              <a:gs pos="32000">
                <a:schemeClr val="bg1">
                  <a:alpha val="0"/>
                </a:schemeClr>
              </a:gs>
              <a:gs pos="100000">
                <a:schemeClr val="bg1">
                  <a:alpha val="48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Semibold"/>
                <a:ea typeface="+mn-ea"/>
                <a:cs typeface="+mn-cs"/>
              </a:rPr>
              <a:t>Calendar</a:t>
            </a:r>
          </a:p>
        </p:txBody>
      </p:sp>
      <p:cxnSp>
        <p:nvCxnSpPr>
          <p:cNvPr id="60" name="Straight Connector 59">
            <a:extLst>
              <a:ext uri="{FF2B5EF4-FFF2-40B4-BE49-F238E27FC236}">
                <a16:creationId xmlns:a16="http://schemas.microsoft.com/office/drawing/2014/main" id="{FAB587CE-F4E3-EA92-CFB7-E72B15239F2A}"/>
              </a:ext>
              <a:ext uri="{C183D7F6-B498-43B3-948B-1728B52AA6E4}">
                <adec:decorative xmlns:adec="http://schemas.microsoft.com/office/drawing/2017/decorative" val="1"/>
              </a:ext>
            </a:extLst>
          </p:cNvPr>
          <p:cNvCxnSpPr>
            <a:cxnSpLocks/>
          </p:cNvCxnSpPr>
          <p:nvPr/>
        </p:nvCxnSpPr>
        <p:spPr>
          <a:xfrm>
            <a:off x="10201969" y="4965104"/>
            <a:ext cx="255953" cy="402762"/>
          </a:xfrm>
          <a:prstGeom prst="lin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cxnSp>
        <p:nvCxnSpPr>
          <p:cNvPr id="61" name="Straight Connector 60">
            <a:extLst>
              <a:ext uri="{FF2B5EF4-FFF2-40B4-BE49-F238E27FC236}">
                <a16:creationId xmlns:a16="http://schemas.microsoft.com/office/drawing/2014/main" id="{D854D37D-B9B7-D944-5E0C-99754D3A7F86}"/>
              </a:ext>
              <a:ext uri="{C183D7F6-B498-43B3-948B-1728B52AA6E4}">
                <adec:decorative xmlns:adec="http://schemas.microsoft.com/office/drawing/2017/decorative" val="1"/>
              </a:ext>
            </a:extLst>
          </p:cNvPr>
          <p:cNvCxnSpPr>
            <a:cxnSpLocks/>
          </p:cNvCxnSpPr>
          <p:nvPr/>
        </p:nvCxnSpPr>
        <p:spPr>
          <a:xfrm>
            <a:off x="9514443" y="5851048"/>
            <a:ext cx="671034" cy="0"/>
          </a:xfrm>
          <a:prstGeom prst="lin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grpSp>
        <p:nvGrpSpPr>
          <p:cNvPr id="70" name="Group 69">
            <a:extLst>
              <a:ext uri="{FF2B5EF4-FFF2-40B4-BE49-F238E27FC236}">
                <a16:creationId xmlns:a16="http://schemas.microsoft.com/office/drawing/2014/main" id="{94B627BB-19FF-7422-ED3E-C4AFD651E0E4}"/>
              </a:ext>
              <a:ext uri="{C183D7F6-B498-43B3-948B-1728B52AA6E4}">
                <adec:decorative xmlns:adec="http://schemas.microsoft.com/office/drawing/2017/decorative" val="1"/>
              </a:ext>
            </a:extLst>
          </p:cNvPr>
          <p:cNvGrpSpPr/>
          <p:nvPr/>
        </p:nvGrpSpPr>
        <p:grpSpPr>
          <a:xfrm>
            <a:off x="930968" y="3848523"/>
            <a:ext cx="290893" cy="245394"/>
            <a:chOff x="3777615" y="3983783"/>
            <a:chExt cx="282147" cy="185627"/>
          </a:xfrm>
        </p:grpSpPr>
        <p:cxnSp>
          <p:nvCxnSpPr>
            <p:cNvPr id="71" name="Straight Connector 70">
              <a:extLst>
                <a:ext uri="{FF2B5EF4-FFF2-40B4-BE49-F238E27FC236}">
                  <a16:creationId xmlns:a16="http://schemas.microsoft.com/office/drawing/2014/main" id="{F33BB3A1-83AD-7033-0A0D-B374F4F3CB55}"/>
                </a:ext>
              </a:extLst>
            </p:cNvPr>
            <p:cNvCxnSpPr/>
            <p:nvPr/>
          </p:nvCxnSpPr>
          <p:spPr>
            <a:xfrm>
              <a:off x="3777615" y="4072890"/>
              <a:ext cx="96520" cy="96520"/>
            </a:xfrm>
            <a:prstGeom prst="line">
              <a:avLst/>
            </a:prstGeom>
            <a:ln w="4762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1630F71-E43B-6A33-6272-76D25EEAEFC4}"/>
                </a:ext>
              </a:extLst>
            </p:cNvPr>
            <p:cNvCxnSpPr>
              <a:cxnSpLocks/>
            </p:cNvCxnSpPr>
            <p:nvPr/>
          </p:nvCxnSpPr>
          <p:spPr>
            <a:xfrm flipV="1">
              <a:off x="3874135" y="3983783"/>
              <a:ext cx="185627" cy="185627"/>
            </a:xfrm>
            <a:prstGeom prst="line">
              <a:avLst/>
            </a:prstGeom>
            <a:ln w="47625"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1F12AF7D-42F1-B4F6-6D71-F331093ED6D7}"/>
              </a:ext>
              <a:ext uri="{C183D7F6-B498-43B3-948B-1728B52AA6E4}">
                <adec:decorative xmlns:adec="http://schemas.microsoft.com/office/drawing/2017/decorative" val="1"/>
              </a:ext>
            </a:extLst>
          </p:cNvPr>
          <p:cNvGrpSpPr/>
          <p:nvPr/>
        </p:nvGrpSpPr>
        <p:grpSpPr>
          <a:xfrm>
            <a:off x="930968" y="4949122"/>
            <a:ext cx="290893" cy="245394"/>
            <a:chOff x="3777615" y="3983783"/>
            <a:chExt cx="282147" cy="185627"/>
          </a:xfrm>
        </p:grpSpPr>
        <p:cxnSp>
          <p:nvCxnSpPr>
            <p:cNvPr id="74" name="Straight Connector 73">
              <a:extLst>
                <a:ext uri="{FF2B5EF4-FFF2-40B4-BE49-F238E27FC236}">
                  <a16:creationId xmlns:a16="http://schemas.microsoft.com/office/drawing/2014/main" id="{CDBDB3BB-FF1A-89A0-CF8A-C29E842E066F}"/>
                </a:ext>
              </a:extLst>
            </p:cNvPr>
            <p:cNvCxnSpPr/>
            <p:nvPr/>
          </p:nvCxnSpPr>
          <p:spPr>
            <a:xfrm>
              <a:off x="3777615" y="4072890"/>
              <a:ext cx="96520" cy="96520"/>
            </a:xfrm>
            <a:prstGeom prst="line">
              <a:avLst/>
            </a:prstGeom>
            <a:ln w="4762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5EE95BB7-9F15-3561-5F57-FF5559FCBBEE}"/>
                </a:ext>
              </a:extLst>
            </p:cNvPr>
            <p:cNvCxnSpPr>
              <a:cxnSpLocks/>
            </p:cNvCxnSpPr>
            <p:nvPr/>
          </p:nvCxnSpPr>
          <p:spPr>
            <a:xfrm flipV="1">
              <a:off x="3874135" y="3983783"/>
              <a:ext cx="185627" cy="185627"/>
            </a:xfrm>
            <a:prstGeom prst="line">
              <a:avLst/>
            </a:prstGeom>
            <a:ln w="47625"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2B14D874-7652-BB26-F699-C8FEBCC5CEC0}"/>
              </a:ext>
              <a:ext uri="{C183D7F6-B498-43B3-948B-1728B52AA6E4}">
                <adec:decorative xmlns:adec="http://schemas.microsoft.com/office/drawing/2017/decorative" val="1"/>
              </a:ext>
            </a:extLst>
          </p:cNvPr>
          <p:cNvGrpSpPr/>
          <p:nvPr/>
        </p:nvGrpSpPr>
        <p:grpSpPr>
          <a:xfrm>
            <a:off x="930968" y="6055905"/>
            <a:ext cx="290893" cy="245394"/>
            <a:chOff x="3777615" y="3983783"/>
            <a:chExt cx="282147" cy="185627"/>
          </a:xfrm>
        </p:grpSpPr>
        <p:cxnSp>
          <p:nvCxnSpPr>
            <p:cNvPr id="77" name="Straight Connector 76">
              <a:extLst>
                <a:ext uri="{FF2B5EF4-FFF2-40B4-BE49-F238E27FC236}">
                  <a16:creationId xmlns:a16="http://schemas.microsoft.com/office/drawing/2014/main" id="{DC7B5832-841A-F860-EBA4-9D990FFC2EEC}"/>
                </a:ext>
              </a:extLst>
            </p:cNvPr>
            <p:cNvCxnSpPr/>
            <p:nvPr/>
          </p:nvCxnSpPr>
          <p:spPr>
            <a:xfrm>
              <a:off x="3777615" y="4072890"/>
              <a:ext cx="96520" cy="96520"/>
            </a:xfrm>
            <a:prstGeom prst="line">
              <a:avLst/>
            </a:prstGeom>
            <a:ln w="4762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3094D3C4-BCC1-7F58-4730-8E64F6E25860}"/>
                </a:ext>
              </a:extLst>
            </p:cNvPr>
            <p:cNvCxnSpPr>
              <a:cxnSpLocks/>
            </p:cNvCxnSpPr>
            <p:nvPr/>
          </p:nvCxnSpPr>
          <p:spPr>
            <a:xfrm flipV="1">
              <a:off x="3874135" y="3983783"/>
              <a:ext cx="185627" cy="185627"/>
            </a:xfrm>
            <a:prstGeom prst="line">
              <a:avLst/>
            </a:prstGeom>
            <a:ln w="47625"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Arrow: Chevron 2">
            <a:extLst>
              <a:ext uri="{FF2B5EF4-FFF2-40B4-BE49-F238E27FC236}">
                <a16:creationId xmlns:a16="http://schemas.microsoft.com/office/drawing/2014/main" id="{73C648AE-BDCD-2438-0FEA-A59FE5C1AEFF}"/>
              </a:ext>
            </a:extLst>
          </p:cNvPr>
          <p:cNvSpPr/>
          <p:nvPr/>
        </p:nvSpPr>
        <p:spPr>
          <a:xfrm>
            <a:off x="4903397" y="3675897"/>
            <a:ext cx="728323" cy="3032386"/>
          </a:xfrm>
          <a:prstGeom prst="chevron">
            <a:avLst/>
          </a:prstGeom>
          <a:solidFill>
            <a:schemeClr val="accent1"/>
          </a:solidFill>
          <a:ln w="38100">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0101689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42" presetClass="path" presetSubtype="0" decel="100000" fill="hold" nodeType="withEffect">
                                  <p:stCondLst>
                                    <p:cond delay="0"/>
                                  </p:stCondLst>
                                  <p:childTnLst>
                                    <p:animMotion origin="layout" path="M -2.70833E-6 -4.07407E-6 L -2.70833E-6 -0.03703 " pathEditMode="relative" rAng="0" ptsTypes="AA">
                                      <p:cBhvr>
                                        <p:cTn id="9" dur="750" spd="-100000" fill="hold"/>
                                        <p:tgtEl>
                                          <p:spTgt spid="42"/>
                                        </p:tgtEl>
                                        <p:attrNameLst>
                                          <p:attrName>ppt_x</p:attrName>
                                          <p:attrName>ppt_y</p:attrName>
                                        </p:attrNameLst>
                                      </p:cBhvr>
                                      <p:rCtr x="0" y="-1852"/>
                                    </p:animMotion>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decel="100000" fill="hold" grpId="1" nodeType="withEffect">
                                  <p:stCondLst>
                                    <p:cond delay="0"/>
                                  </p:stCondLst>
                                  <p:childTnLst>
                                    <p:animMotion origin="layout" path="M -8.33333E-7 -4.07407E-6 L -8.33333E-7 0.04167 " pathEditMode="relative" rAng="0" ptsTypes="AA">
                                      <p:cBhvr>
                                        <p:cTn id="14" dur="750" spd="-100000" fill="hold"/>
                                        <p:tgtEl>
                                          <p:spTgt spid="4"/>
                                        </p:tgtEl>
                                        <p:attrNameLst>
                                          <p:attrName>ppt_x</p:attrName>
                                          <p:attrName>ppt_y</p:attrName>
                                        </p:attrNameLst>
                                      </p:cBhvr>
                                      <p:rCtr x="0" y="2083"/>
                                    </p:animMotion>
                                  </p:childTnLst>
                                </p:cTn>
                              </p:par>
                              <p:par>
                                <p:cTn id="15" presetID="10" presetClass="entr" presetSubtype="0" fill="hold" nodeType="withEffect">
                                  <p:stCondLst>
                                    <p:cond delay="25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42" presetClass="path" presetSubtype="0" decel="100000" fill="hold" nodeType="withEffect">
                                  <p:stCondLst>
                                    <p:cond delay="250"/>
                                  </p:stCondLst>
                                  <p:childTnLst>
                                    <p:animMotion origin="layout" path="M -3.54167E-6 -4.07407E-6 L -3.54167E-6 -0.03703 " pathEditMode="relative" rAng="0" ptsTypes="AA">
                                      <p:cBhvr>
                                        <p:cTn id="19" dur="750" spd="-100000" fill="hold"/>
                                        <p:tgtEl>
                                          <p:spTgt spid="12"/>
                                        </p:tgtEl>
                                        <p:attrNameLst>
                                          <p:attrName>ppt_x</p:attrName>
                                          <p:attrName>ppt_y</p:attrName>
                                        </p:attrNameLst>
                                      </p:cBhvr>
                                      <p:rCtr x="0" y="-1852"/>
                                    </p:animMotion>
                                  </p:childTnLst>
                                </p:cTn>
                              </p:par>
                              <p:par>
                                <p:cTn id="20" presetID="10" presetClass="entr" presetSubtype="0" fill="hold" grpId="0" nodeType="withEffect">
                                  <p:stCondLst>
                                    <p:cond delay="25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42" presetClass="path" presetSubtype="0" decel="100000" fill="hold" grpId="1" nodeType="withEffect">
                                  <p:stCondLst>
                                    <p:cond delay="250"/>
                                  </p:stCondLst>
                                  <p:childTnLst>
                                    <p:animMotion origin="layout" path="M 0 -4.07407E-6 L 0 0.04167 " pathEditMode="relative" rAng="0" ptsTypes="AA">
                                      <p:cBhvr>
                                        <p:cTn id="24" dur="750" spd="-100000" fill="hold"/>
                                        <p:tgtEl>
                                          <p:spTgt spid="5"/>
                                        </p:tgtEl>
                                        <p:attrNameLst>
                                          <p:attrName>ppt_x</p:attrName>
                                          <p:attrName>ppt_y</p:attrName>
                                        </p:attrNameLst>
                                      </p:cBhvr>
                                      <p:rCtr x="0" y="2083"/>
                                    </p:animMotion>
                                  </p:childTnLst>
                                </p:cTn>
                              </p:par>
                              <p:par>
                                <p:cTn id="25" presetID="10" presetClass="entr" presetSubtype="0" fill="hold" nodeType="withEffect">
                                  <p:stCondLst>
                                    <p:cond delay="50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500"/>
                                        <p:tgtEl>
                                          <p:spTgt spid="51"/>
                                        </p:tgtEl>
                                      </p:cBhvr>
                                    </p:animEffect>
                                  </p:childTnLst>
                                </p:cTn>
                              </p:par>
                              <p:par>
                                <p:cTn id="28" presetID="42" presetClass="path" presetSubtype="0" decel="100000" fill="hold" nodeType="withEffect">
                                  <p:stCondLst>
                                    <p:cond delay="500"/>
                                  </p:stCondLst>
                                  <p:childTnLst>
                                    <p:animMotion origin="layout" path="M 2.5E-6 -4.07407E-6 L 2.5E-6 -0.03703 " pathEditMode="relative" rAng="0" ptsTypes="AA">
                                      <p:cBhvr>
                                        <p:cTn id="29" dur="750" spd="-100000" fill="hold"/>
                                        <p:tgtEl>
                                          <p:spTgt spid="51"/>
                                        </p:tgtEl>
                                        <p:attrNameLst>
                                          <p:attrName>ppt_x</p:attrName>
                                          <p:attrName>ppt_y</p:attrName>
                                        </p:attrNameLst>
                                      </p:cBhvr>
                                      <p:rCtr x="0" y="-1852"/>
                                    </p:animMotion>
                                  </p:childTnLst>
                                </p:cTn>
                              </p:par>
                              <p:par>
                                <p:cTn id="30" presetID="10" presetClass="entr" presetSubtype="0" fill="hold" grpId="0" nodeType="withEffect">
                                  <p:stCondLst>
                                    <p:cond delay="50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42" presetClass="path" presetSubtype="0" decel="100000" fill="hold" grpId="1" nodeType="withEffect">
                                  <p:stCondLst>
                                    <p:cond delay="500"/>
                                  </p:stCondLst>
                                  <p:childTnLst>
                                    <p:animMotion origin="layout" path="M 1.04167E-6 -4.07407E-6 L 1.04167E-6 0.04167 " pathEditMode="relative" rAng="0" ptsTypes="AA">
                                      <p:cBhvr>
                                        <p:cTn id="34" dur="750" spd="-100000" fill="hold"/>
                                        <p:tgtEl>
                                          <p:spTgt spid="6"/>
                                        </p:tgtEl>
                                        <p:attrNameLst>
                                          <p:attrName>ppt_x</p:attrName>
                                          <p:attrName>ppt_y</p:attrName>
                                        </p:attrNameLst>
                                      </p:cBhvr>
                                      <p:rCtr x="0" y="2083"/>
                                    </p:animMotion>
                                  </p:childTnLst>
                                </p:cTn>
                              </p:par>
                            </p:childTnLst>
                          </p:cTn>
                        </p:par>
                        <p:par>
                          <p:cTn id="35" fill="hold">
                            <p:stCondLst>
                              <p:cond delay="1250"/>
                            </p:stCondLst>
                            <p:childTnLst>
                              <p:par>
                                <p:cTn id="36" presetID="22" presetClass="entr" presetSubtype="8"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par>
                                <p:cTn id="42" presetID="42" presetClass="path" presetSubtype="0" decel="100000" fill="hold" grpId="1" nodeType="withEffect">
                                  <p:stCondLst>
                                    <p:cond delay="0"/>
                                  </p:stCondLst>
                                  <p:childTnLst>
                                    <p:animMotion origin="layout" path="M 0 -1.48148E-6 L 0 0.04167 " pathEditMode="relative" rAng="0" ptsTypes="AA">
                                      <p:cBhvr>
                                        <p:cTn id="43" dur="750" spd="-100000" fill="hold"/>
                                        <p:tgtEl>
                                          <p:spTgt spid="29"/>
                                        </p:tgtEl>
                                        <p:attrNameLst>
                                          <p:attrName>ppt_x</p:attrName>
                                          <p:attrName>ppt_y</p:attrName>
                                        </p:attrNameLst>
                                      </p:cBhvr>
                                      <p:rCtr x="0" y="2083"/>
                                    </p:animMotion>
                                  </p:childTnLst>
                                </p:cTn>
                              </p:par>
                              <p:par>
                                <p:cTn id="44" presetID="10" presetClass="entr" presetSubtype="0" fill="hold" grpId="0" nodeType="withEffect">
                                  <p:stCondLst>
                                    <p:cond delay="75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par>
                                <p:cTn id="47" presetID="42" presetClass="path" presetSubtype="0" decel="100000" fill="hold" grpId="1" nodeType="withEffect">
                                  <p:stCondLst>
                                    <p:cond delay="750"/>
                                  </p:stCondLst>
                                  <p:childTnLst>
                                    <p:animMotion origin="layout" path="M -4.16667E-6 2.22222E-6 L -4.16667E-6 0.04166 " pathEditMode="relative" rAng="0" ptsTypes="AA">
                                      <p:cBhvr>
                                        <p:cTn id="48" dur="750" spd="-100000" fill="hold"/>
                                        <p:tgtEl>
                                          <p:spTgt spid="30"/>
                                        </p:tgtEl>
                                        <p:attrNameLst>
                                          <p:attrName>ppt_x</p:attrName>
                                          <p:attrName>ppt_y</p:attrName>
                                        </p:attrNameLst>
                                      </p:cBhvr>
                                      <p:rCtr x="0" y="2083"/>
                                    </p:animMotion>
                                  </p:childTnLst>
                                </p:cTn>
                              </p:par>
                              <p:par>
                                <p:cTn id="49" presetID="10" presetClass="entr" presetSubtype="0" fill="hold" nodeType="withEffect">
                                  <p:stCondLst>
                                    <p:cond delay="750"/>
                                  </p:stCondLst>
                                  <p:childTnLst>
                                    <p:set>
                                      <p:cBhvr>
                                        <p:cTn id="50" dur="1" fill="hold">
                                          <p:stCondLst>
                                            <p:cond delay="0"/>
                                          </p:stCondLst>
                                        </p:cTn>
                                        <p:tgtEl>
                                          <p:spTgt spid="70"/>
                                        </p:tgtEl>
                                        <p:attrNameLst>
                                          <p:attrName>style.visibility</p:attrName>
                                        </p:attrNameLst>
                                      </p:cBhvr>
                                      <p:to>
                                        <p:strVal val="visible"/>
                                      </p:to>
                                    </p:set>
                                    <p:animEffect transition="in" filter="fade">
                                      <p:cBhvr>
                                        <p:cTn id="51" dur="500"/>
                                        <p:tgtEl>
                                          <p:spTgt spid="70"/>
                                        </p:tgtEl>
                                      </p:cBhvr>
                                    </p:animEffect>
                                  </p:childTnLst>
                                </p:cTn>
                              </p:par>
                              <p:par>
                                <p:cTn id="52" presetID="10" presetClass="entr" presetSubtype="0" fill="hold" grpId="0" nodeType="withEffect">
                                  <p:stCondLst>
                                    <p:cond delay="85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42" presetClass="path" presetSubtype="0" decel="100000" fill="hold" grpId="1" nodeType="withEffect">
                                  <p:stCondLst>
                                    <p:cond delay="850"/>
                                  </p:stCondLst>
                                  <p:childTnLst>
                                    <p:animMotion origin="layout" path="M -2.29167E-6 2.96296E-6 L -2.29167E-6 0.04166 " pathEditMode="relative" rAng="0" ptsTypes="AA">
                                      <p:cBhvr>
                                        <p:cTn id="56" dur="750" spd="-100000" fill="hold"/>
                                        <p:tgtEl>
                                          <p:spTgt spid="31"/>
                                        </p:tgtEl>
                                        <p:attrNameLst>
                                          <p:attrName>ppt_x</p:attrName>
                                          <p:attrName>ppt_y</p:attrName>
                                        </p:attrNameLst>
                                      </p:cBhvr>
                                      <p:rCtr x="0" y="2083"/>
                                    </p:animMotion>
                                  </p:childTnLst>
                                </p:cTn>
                              </p:par>
                              <p:par>
                                <p:cTn id="57" presetID="10" presetClass="entr" presetSubtype="0" fill="hold" nodeType="withEffect">
                                  <p:stCondLst>
                                    <p:cond delay="850"/>
                                  </p:stCondLst>
                                  <p:childTnLst>
                                    <p:set>
                                      <p:cBhvr>
                                        <p:cTn id="58" dur="1" fill="hold">
                                          <p:stCondLst>
                                            <p:cond delay="0"/>
                                          </p:stCondLst>
                                        </p:cTn>
                                        <p:tgtEl>
                                          <p:spTgt spid="73"/>
                                        </p:tgtEl>
                                        <p:attrNameLst>
                                          <p:attrName>style.visibility</p:attrName>
                                        </p:attrNameLst>
                                      </p:cBhvr>
                                      <p:to>
                                        <p:strVal val="visible"/>
                                      </p:to>
                                    </p:set>
                                    <p:animEffect transition="in" filter="fade">
                                      <p:cBhvr>
                                        <p:cTn id="59" dur="500"/>
                                        <p:tgtEl>
                                          <p:spTgt spid="73"/>
                                        </p:tgtEl>
                                      </p:cBhvr>
                                    </p:animEffect>
                                  </p:childTnLst>
                                </p:cTn>
                              </p:par>
                              <p:par>
                                <p:cTn id="60" presetID="10" presetClass="entr" presetSubtype="0" fill="hold" grpId="0" nodeType="withEffect">
                                  <p:stCondLst>
                                    <p:cond delay="95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500"/>
                                        <p:tgtEl>
                                          <p:spTgt spid="32"/>
                                        </p:tgtEl>
                                      </p:cBhvr>
                                    </p:animEffect>
                                  </p:childTnLst>
                                </p:cTn>
                              </p:par>
                              <p:par>
                                <p:cTn id="63" presetID="42" presetClass="path" presetSubtype="0" decel="100000" fill="hold" grpId="1" nodeType="withEffect">
                                  <p:stCondLst>
                                    <p:cond delay="950"/>
                                  </p:stCondLst>
                                  <p:childTnLst>
                                    <p:animMotion origin="layout" path="M 3.75E-6 2.22222E-6 L 3.75E-6 0.04166 " pathEditMode="relative" rAng="0" ptsTypes="AA">
                                      <p:cBhvr>
                                        <p:cTn id="64" dur="750" spd="-100000" fill="hold"/>
                                        <p:tgtEl>
                                          <p:spTgt spid="32"/>
                                        </p:tgtEl>
                                        <p:attrNameLst>
                                          <p:attrName>ppt_x</p:attrName>
                                          <p:attrName>ppt_y</p:attrName>
                                        </p:attrNameLst>
                                      </p:cBhvr>
                                      <p:rCtr x="0" y="2083"/>
                                    </p:animMotion>
                                  </p:childTnLst>
                                </p:cTn>
                              </p:par>
                              <p:par>
                                <p:cTn id="65" presetID="10" presetClass="entr" presetSubtype="0" fill="hold" nodeType="withEffect">
                                  <p:stCondLst>
                                    <p:cond delay="950"/>
                                  </p:stCondLst>
                                  <p:childTnLst>
                                    <p:set>
                                      <p:cBhvr>
                                        <p:cTn id="66" dur="1" fill="hold">
                                          <p:stCondLst>
                                            <p:cond delay="0"/>
                                          </p:stCondLst>
                                        </p:cTn>
                                        <p:tgtEl>
                                          <p:spTgt spid="76"/>
                                        </p:tgtEl>
                                        <p:attrNameLst>
                                          <p:attrName>style.visibility</p:attrName>
                                        </p:attrNameLst>
                                      </p:cBhvr>
                                      <p:to>
                                        <p:strVal val="visible"/>
                                      </p:to>
                                    </p:set>
                                    <p:animEffect transition="in" filter="fade">
                                      <p:cBhvr>
                                        <p:cTn id="67" dur="500"/>
                                        <p:tgtEl>
                                          <p:spTgt spid="76"/>
                                        </p:tgtEl>
                                      </p:cBhvr>
                                    </p:animEffect>
                                  </p:childTnLst>
                                </p:cTn>
                              </p:par>
                            </p:childTnLst>
                          </p:cTn>
                        </p:par>
                        <p:par>
                          <p:cTn id="68" fill="hold">
                            <p:stCondLst>
                              <p:cond delay="2950"/>
                            </p:stCondLst>
                            <p:childTnLst>
                              <p:par>
                                <p:cTn id="69" presetID="22" presetClass="entr" presetSubtype="8" fill="hold" nodeType="after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wipe(left)">
                                      <p:cBhvr>
                                        <p:cTn id="71" dur="500"/>
                                        <p:tgtEl>
                                          <p:spTgt spid="35"/>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 calcmode="lin" valueType="num">
                                      <p:cBhvr>
                                        <p:cTn id="74" dur="500" fill="hold"/>
                                        <p:tgtEl>
                                          <p:spTgt spid="26"/>
                                        </p:tgtEl>
                                        <p:attrNameLst>
                                          <p:attrName>ppt_w</p:attrName>
                                        </p:attrNameLst>
                                      </p:cBhvr>
                                      <p:tavLst>
                                        <p:tav tm="0">
                                          <p:val>
                                            <p:fltVal val="0"/>
                                          </p:val>
                                        </p:tav>
                                        <p:tav tm="100000">
                                          <p:val>
                                            <p:strVal val="#ppt_w"/>
                                          </p:val>
                                        </p:tav>
                                      </p:tavLst>
                                    </p:anim>
                                    <p:anim calcmode="lin" valueType="num">
                                      <p:cBhvr>
                                        <p:cTn id="75" dur="500" fill="hold"/>
                                        <p:tgtEl>
                                          <p:spTgt spid="26"/>
                                        </p:tgtEl>
                                        <p:attrNameLst>
                                          <p:attrName>ppt_h</p:attrName>
                                        </p:attrNameLst>
                                      </p:cBhvr>
                                      <p:tavLst>
                                        <p:tav tm="0">
                                          <p:val>
                                            <p:fltVal val="0"/>
                                          </p:val>
                                        </p:tav>
                                        <p:tav tm="100000">
                                          <p:val>
                                            <p:strVal val="#ppt_h"/>
                                          </p:val>
                                        </p:tav>
                                      </p:tavLst>
                                    </p:anim>
                                    <p:animEffect transition="in" filter="fade">
                                      <p:cBhvr>
                                        <p:cTn id="76" dur="500"/>
                                        <p:tgtEl>
                                          <p:spTgt spid="26"/>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p:cTn id="79" dur="500" fill="hold"/>
                                        <p:tgtEl>
                                          <p:spTgt spid="28"/>
                                        </p:tgtEl>
                                        <p:attrNameLst>
                                          <p:attrName>ppt_w</p:attrName>
                                        </p:attrNameLst>
                                      </p:cBhvr>
                                      <p:tavLst>
                                        <p:tav tm="0">
                                          <p:val>
                                            <p:fltVal val="0"/>
                                          </p:val>
                                        </p:tav>
                                        <p:tav tm="100000">
                                          <p:val>
                                            <p:strVal val="#ppt_w"/>
                                          </p:val>
                                        </p:tav>
                                      </p:tavLst>
                                    </p:anim>
                                    <p:anim calcmode="lin" valueType="num">
                                      <p:cBhvr>
                                        <p:cTn id="80" dur="500" fill="hold"/>
                                        <p:tgtEl>
                                          <p:spTgt spid="28"/>
                                        </p:tgtEl>
                                        <p:attrNameLst>
                                          <p:attrName>ppt_h</p:attrName>
                                        </p:attrNameLst>
                                      </p:cBhvr>
                                      <p:tavLst>
                                        <p:tav tm="0">
                                          <p:val>
                                            <p:fltVal val="0"/>
                                          </p:val>
                                        </p:tav>
                                        <p:tav tm="100000">
                                          <p:val>
                                            <p:strVal val="#ppt_h"/>
                                          </p:val>
                                        </p:tav>
                                      </p:tavLst>
                                    </p:anim>
                                    <p:animEffect transition="in" filter="fade">
                                      <p:cBhvr>
                                        <p:cTn id="81" dur="500"/>
                                        <p:tgtEl>
                                          <p:spTgt spid="28"/>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39"/>
                                        </p:tgtEl>
                                        <p:attrNameLst>
                                          <p:attrName>style.visibility</p:attrName>
                                        </p:attrNameLst>
                                      </p:cBhvr>
                                      <p:to>
                                        <p:strVal val="visible"/>
                                      </p:to>
                                    </p:set>
                                    <p:anim calcmode="lin" valueType="num">
                                      <p:cBhvr>
                                        <p:cTn id="84" dur="500" fill="hold"/>
                                        <p:tgtEl>
                                          <p:spTgt spid="39"/>
                                        </p:tgtEl>
                                        <p:attrNameLst>
                                          <p:attrName>ppt_w</p:attrName>
                                        </p:attrNameLst>
                                      </p:cBhvr>
                                      <p:tavLst>
                                        <p:tav tm="0">
                                          <p:val>
                                            <p:fltVal val="0"/>
                                          </p:val>
                                        </p:tav>
                                        <p:tav tm="100000">
                                          <p:val>
                                            <p:strVal val="#ppt_w"/>
                                          </p:val>
                                        </p:tav>
                                      </p:tavLst>
                                    </p:anim>
                                    <p:anim calcmode="lin" valueType="num">
                                      <p:cBhvr>
                                        <p:cTn id="85" dur="500" fill="hold"/>
                                        <p:tgtEl>
                                          <p:spTgt spid="39"/>
                                        </p:tgtEl>
                                        <p:attrNameLst>
                                          <p:attrName>ppt_h</p:attrName>
                                        </p:attrNameLst>
                                      </p:cBhvr>
                                      <p:tavLst>
                                        <p:tav tm="0">
                                          <p:val>
                                            <p:fltVal val="0"/>
                                          </p:val>
                                        </p:tav>
                                        <p:tav tm="100000">
                                          <p:val>
                                            <p:strVal val="#ppt_h"/>
                                          </p:val>
                                        </p:tav>
                                      </p:tavLst>
                                    </p:anim>
                                    <p:animEffect transition="in" filter="fade">
                                      <p:cBhvr>
                                        <p:cTn id="86" dur="500"/>
                                        <p:tgtEl>
                                          <p:spTgt spid="39"/>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43"/>
                                        </p:tgtEl>
                                        <p:attrNameLst>
                                          <p:attrName>style.visibility</p:attrName>
                                        </p:attrNameLst>
                                      </p:cBhvr>
                                      <p:to>
                                        <p:strVal val="visible"/>
                                      </p:to>
                                    </p:set>
                                    <p:anim calcmode="lin" valueType="num">
                                      <p:cBhvr>
                                        <p:cTn id="89" dur="500" fill="hold"/>
                                        <p:tgtEl>
                                          <p:spTgt spid="43"/>
                                        </p:tgtEl>
                                        <p:attrNameLst>
                                          <p:attrName>ppt_w</p:attrName>
                                        </p:attrNameLst>
                                      </p:cBhvr>
                                      <p:tavLst>
                                        <p:tav tm="0">
                                          <p:val>
                                            <p:fltVal val="0"/>
                                          </p:val>
                                        </p:tav>
                                        <p:tav tm="100000">
                                          <p:val>
                                            <p:strVal val="#ppt_w"/>
                                          </p:val>
                                        </p:tav>
                                      </p:tavLst>
                                    </p:anim>
                                    <p:anim calcmode="lin" valueType="num">
                                      <p:cBhvr>
                                        <p:cTn id="90" dur="500" fill="hold"/>
                                        <p:tgtEl>
                                          <p:spTgt spid="43"/>
                                        </p:tgtEl>
                                        <p:attrNameLst>
                                          <p:attrName>ppt_h</p:attrName>
                                        </p:attrNameLst>
                                      </p:cBhvr>
                                      <p:tavLst>
                                        <p:tav tm="0">
                                          <p:val>
                                            <p:fltVal val="0"/>
                                          </p:val>
                                        </p:tav>
                                        <p:tav tm="100000">
                                          <p:val>
                                            <p:strVal val="#ppt_h"/>
                                          </p:val>
                                        </p:tav>
                                      </p:tavLst>
                                    </p:anim>
                                    <p:animEffect transition="in" filter="fade">
                                      <p:cBhvr>
                                        <p:cTn id="91" dur="500"/>
                                        <p:tgtEl>
                                          <p:spTgt spid="43"/>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44"/>
                                        </p:tgtEl>
                                        <p:attrNameLst>
                                          <p:attrName>style.visibility</p:attrName>
                                        </p:attrNameLst>
                                      </p:cBhvr>
                                      <p:to>
                                        <p:strVal val="visible"/>
                                      </p:to>
                                    </p:set>
                                    <p:anim calcmode="lin" valueType="num">
                                      <p:cBhvr>
                                        <p:cTn id="94" dur="500" fill="hold"/>
                                        <p:tgtEl>
                                          <p:spTgt spid="44"/>
                                        </p:tgtEl>
                                        <p:attrNameLst>
                                          <p:attrName>ppt_w</p:attrName>
                                        </p:attrNameLst>
                                      </p:cBhvr>
                                      <p:tavLst>
                                        <p:tav tm="0">
                                          <p:val>
                                            <p:fltVal val="0"/>
                                          </p:val>
                                        </p:tav>
                                        <p:tav tm="100000">
                                          <p:val>
                                            <p:strVal val="#ppt_w"/>
                                          </p:val>
                                        </p:tav>
                                      </p:tavLst>
                                    </p:anim>
                                    <p:anim calcmode="lin" valueType="num">
                                      <p:cBhvr>
                                        <p:cTn id="95" dur="500" fill="hold"/>
                                        <p:tgtEl>
                                          <p:spTgt spid="44"/>
                                        </p:tgtEl>
                                        <p:attrNameLst>
                                          <p:attrName>ppt_h</p:attrName>
                                        </p:attrNameLst>
                                      </p:cBhvr>
                                      <p:tavLst>
                                        <p:tav tm="0">
                                          <p:val>
                                            <p:fltVal val="0"/>
                                          </p:val>
                                        </p:tav>
                                        <p:tav tm="100000">
                                          <p:val>
                                            <p:strVal val="#ppt_h"/>
                                          </p:val>
                                        </p:tav>
                                      </p:tavLst>
                                    </p:anim>
                                    <p:animEffect transition="in" filter="fade">
                                      <p:cBhvr>
                                        <p:cTn id="96" dur="500"/>
                                        <p:tgtEl>
                                          <p:spTgt spid="44"/>
                                        </p:tgtEl>
                                      </p:cBhvr>
                                    </p:animEffect>
                                  </p:childTnLst>
                                </p:cTn>
                              </p:par>
                              <p:par>
                                <p:cTn id="97" presetID="53" presetClass="entr" presetSubtype="16" fill="hold" grpId="0" nodeType="withEffect">
                                  <p:stCondLst>
                                    <p:cond delay="0"/>
                                  </p:stCondLst>
                                  <p:childTnLst>
                                    <p:set>
                                      <p:cBhvr>
                                        <p:cTn id="98" dur="1" fill="hold">
                                          <p:stCondLst>
                                            <p:cond delay="0"/>
                                          </p:stCondLst>
                                        </p:cTn>
                                        <p:tgtEl>
                                          <p:spTgt spid="59"/>
                                        </p:tgtEl>
                                        <p:attrNameLst>
                                          <p:attrName>style.visibility</p:attrName>
                                        </p:attrNameLst>
                                      </p:cBhvr>
                                      <p:to>
                                        <p:strVal val="visible"/>
                                      </p:to>
                                    </p:set>
                                    <p:anim calcmode="lin" valueType="num">
                                      <p:cBhvr>
                                        <p:cTn id="99" dur="500" fill="hold"/>
                                        <p:tgtEl>
                                          <p:spTgt spid="59"/>
                                        </p:tgtEl>
                                        <p:attrNameLst>
                                          <p:attrName>ppt_w</p:attrName>
                                        </p:attrNameLst>
                                      </p:cBhvr>
                                      <p:tavLst>
                                        <p:tav tm="0">
                                          <p:val>
                                            <p:fltVal val="0"/>
                                          </p:val>
                                        </p:tav>
                                        <p:tav tm="100000">
                                          <p:val>
                                            <p:strVal val="#ppt_w"/>
                                          </p:val>
                                        </p:tav>
                                      </p:tavLst>
                                    </p:anim>
                                    <p:anim calcmode="lin" valueType="num">
                                      <p:cBhvr>
                                        <p:cTn id="100" dur="500" fill="hold"/>
                                        <p:tgtEl>
                                          <p:spTgt spid="59"/>
                                        </p:tgtEl>
                                        <p:attrNameLst>
                                          <p:attrName>ppt_h</p:attrName>
                                        </p:attrNameLst>
                                      </p:cBhvr>
                                      <p:tavLst>
                                        <p:tav tm="0">
                                          <p:val>
                                            <p:fltVal val="0"/>
                                          </p:val>
                                        </p:tav>
                                        <p:tav tm="100000">
                                          <p:val>
                                            <p:strVal val="#ppt_h"/>
                                          </p:val>
                                        </p:tav>
                                      </p:tavLst>
                                    </p:anim>
                                    <p:animEffect transition="in" filter="fade">
                                      <p:cBhvr>
                                        <p:cTn id="101" dur="500"/>
                                        <p:tgtEl>
                                          <p:spTgt spid="59"/>
                                        </p:tgtEl>
                                      </p:cBhvr>
                                    </p:animEffect>
                                  </p:childTnLst>
                                </p:cTn>
                              </p:par>
                            </p:childTnLst>
                          </p:cTn>
                        </p:par>
                        <p:par>
                          <p:cTn id="102" fill="hold">
                            <p:stCondLst>
                              <p:cond delay="3450"/>
                            </p:stCondLst>
                            <p:childTnLst>
                              <p:par>
                                <p:cTn id="103" presetID="16" presetClass="entr" presetSubtype="37" fill="hold" nodeType="afterEffect">
                                  <p:stCondLst>
                                    <p:cond delay="0"/>
                                  </p:stCondLst>
                                  <p:childTnLst>
                                    <p:set>
                                      <p:cBhvr>
                                        <p:cTn id="104" dur="1" fill="hold">
                                          <p:stCondLst>
                                            <p:cond delay="0"/>
                                          </p:stCondLst>
                                        </p:cTn>
                                        <p:tgtEl>
                                          <p:spTgt spid="45"/>
                                        </p:tgtEl>
                                        <p:attrNameLst>
                                          <p:attrName>style.visibility</p:attrName>
                                        </p:attrNameLst>
                                      </p:cBhvr>
                                      <p:to>
                                        <p:strVal val="visible"/>
                                      </p:to>
                                    </p:set>
                                    <p:animEffect transition="in" filter="barn(outVertical)">
                                      <p:cBhvr>
                                        <p:cTn id="105" dur="500"/>
                                        <p:tgtEl>
                                          <p:spTgt spid="45"/>
                                        </p:tgtEl>
                                      </p:cBhvr>
                                    </p:animEffect>
                                  </p:childTnLst>
                                </p:cTn>
                              </p:par>
                              <p:par>
                                <p:cTn id="106" presetID="16" presetClass="entr" presetSubtype="37" fill="hold" nodeType="withEffect">
                                  <p:stCondLst>
                                    <p:cond delay="0"/>
                                  </p:stCondLst>
                                  <p:childTnLst>
                                    <p:set>
                                      <p:cBhvr>
                                        <p:cTn id="107" dur="1" fill="hold">
                                          <p:stCondLst>
                                            <p:cond delay="0"/>
                                          </p:stCondLst>
                                        </p:cTn>
                                        <p:tgtEl>
                                          <p:spTgt spid="52"/>
                                        </p:tgtEl>
                                        <p:attrNameLst>
                                          <p:attrName>style.visibility</p:attrName>
                                        </p:attrNameLst>
                                      </p:cBhvr>
                                      <p:to>
                                        <p:strVal val="visible"/>
                                      </p:to>
                                    </p:set>
                                    <p:animEffect transition="in" filter="barn(outVertical)">
                                      <p:cBhvr>
                                        <p:cTn id="108" dur="500"/>
                                        <p:tgtEl>
                                          <p:spTgt spid="52"/>
                                        </p:tgtEl>
                                      </p:cBhvr>
                                    </p:animEffect>
                                  </p:childTnLst>
                                </p:cTn>
                              </p:par>
                              <p:par>
                                <p:cTn id="109" presetID="16" presetClass="entr" presetSubtype="37" fill="hold" nodeType="withEffect">
                                  <p:stCondLst>
                                    <p:cond delay="0"/>
                                  </p:stCondLst>
                                  <p:childTnLst>
                                    <p:set>
                                      <p:cBhvr>
                                        <p:cTn id="110" dur="1" fill="hold">
                                          <p:stCondLst>
                                            <p:cond delay="0"/>
                                          </p:stCondLst>
                                        </p:cTn>
                                        <p:tgtEl>
                                          <p:spTgt spid="53"/>
                                        </p:tgtEl>
                                        <p:attrNameLst>
                                          <p:attrName>style.visibility</p:attrName>
                                        </p:attrNameLst>
                                      </p:cBhvr>
                                      <p:to>
                                        <p:strVal val="visible"/>
                                      </p:to>
                                    </p:set>
                                    <p:animEffect transition="in" filter="barn(outVertical)">
                                      <p:cBhvr>
                                        <p:cTn id="111" dur="500"/>
                                        <p:tgtEl>
                                          <p:spTgt spid="53"/>
                                        </p:tgtEl>
                                      </p:cBhvr>
                                    </p:animEffect>
                                  </p:childTnLst>
                                </p:cTn>
                              </p:par>
                              <p:par>
                                <p:cTn id="112" presetID="16" presetClass="entr" presetSubtype="37" fill="hold" nodeType="withEffect">
                                  <p:stCondLst>
                                    <p:cond delay="0"/>
                                  </p:stCondLst>
                                  <p:childTnLst>
                                    <p:set>
                                      <p:cBhvr>
                                        <p:cTn id="113" dur="1" fill="hold">
                                          <p:stCondLst>
                                            <p:cond delay="0"/>
                                          </p:stCondLst>
                                        </p:cTn>
                                        <p:tgtEl>
                                          <p:spTgt spid="61"/>
                                        </p:tgtEl>
                                        <p:attrNameLst>
                                          <p:attrName>style.visibility</p:attrName>
                                        </p:attrNameLst>
                                      </p:cBhvr>
                                      <p:to>
                                        <p:strVal val="visible"/>
                                      </p:to>
                                    </p:set>
                                    <p:animEffect transition="in" filter="barn(outVertical)">
                                      <p:cBhvr>
                                        <p:cTn id="114" dur="500"/>
                                        <p:tgtEl>
                                          <p:spTgt spid="61"/>
                                        </p:tgtEl>
                                      </p:cBhvr>
                                    </p:animEffect>
                                  </p:childTnLst>
                                </p:cTn>
                              </p:par>
                              <p:par>
                                <p:cTn id="115" presetID="16" presetClass="entr" presetSubtype="42" fill="hold" nodeType="withEffect">
                                  <p:stCondLst>
                                    <p:cond delay="0"/>
                                  </p:stCondLst>
                                  <p:childTnLst>
                                    <p:set>
                                      <p:cBhvr>
                                        <p:cTn id="116" dur="1" fill="hold">
                                          <p:stCondLst>
                                            <p:cond delay="0"/>
                                          </p:stCondLst>
                                        </p:cTn>
                                        <p:tgtEl>
                                          <p:spTgt spid="54"/>
                                        </p:tgtEl>
                                        <p:attrNameLst>
                                          <p:attrName>style.visibility</p:attrName>
                                        </p:attrNameLst>
                                      </p:cBhvr>
                                      <p:to>
                                        <p:strVal val="visible"/>
                                      </p:to>
                                    </p:set>
                                    <p:animEffect transition="in" filter="barn(outHorizontal)">
                                      <p:cBhvr>
                                        <p:cTn id="117" dur="500"/>
                                        <p:tgtEl>
                                          <p:spTgt spid="54"/>
                                        </p:tgtEl>
                                      </p:cBhvr>
                                    </p:animEffect>
                                  </p:childTnLst>
                                </p:cTn>
                              </p:par>
                              <p:par>
                                <p:cTn id="118" presetID="16" presetClass="entr" presetSubtype="42" fill="hold" nodeType="withEffect">
                                  <p:stCondLst>
                                    <p:cond delay="0"/>
                                  </p:stCondLst>
                                  <p:childTnLst>
                                    <p:set>
                                      <p:cBhvr>
                                        <p:cTn id="119" dur="1" fill="hold">
                                          <p:stCondLst>
                                            <p:cond delay="0"/>
                                          </p:stCondLst>
                                        </p:cTn>
                                        <p:tgtEl>
                                          <p:spTgt spid="57"/>
                                        </p:tgtEl>
                                        <p:attrNameLst>
                                          <p:attrName>style.visibility</p:attrName>
                                        </p:attrNameLst>
                                      </p:cBhvr>
                                      <p:to>
                                        <p:strVal val="visible"/>
                                      </p:to>
                                    </p:set>
                                    <p:animEffect transition="in" filter="barn(outHorizontal)">
                                      <p:cBhvr>
                                        <p:cTn id="120" dur="500"/>
                                        <p:tgtEl>
                                          <p:spTgt spid="57"/>
                                        </p:tgtEl>
                                      </p:cBhvr>
                                    </p:animEffect>
                                  </p:childTnLst>
                                </p:cTn>
                              </p:par>
                              <p:par>
                                <p:cTn id="121" presetID="16" presetClass="entr" presetSubtype="42" fill="hold" nodeType="withEffect">
                                  <p:stCondLst>
                                    <p:cond delay="0"/>
                                  </p:stCondLst>
                                  <p:childTnLst>
                                    <p:set>
                                      <p:cBhvr>
                                        <p:cTn id="122" dur="1" fill="hold">
                                          <p:stCondLst>
                                            <p:cond delay="0"/>
                                          </p:stCondLst>
                                        </p:cTn>
                                        <p:tgtEl>
                                          <p:spTgt spid="55"/>
                                        </p:tgtEl>
                                        <p:attrNameLst>
                                          <p:attrName>style.visibility</p:attrName>
                                        </p:attrNameLst>
                                      </p:cBhvr>
                                      <p:to>
                                        <p:strVal val="visible"/>
                                      </p:to>
                                    </p:set>
                                    <p:animEffect transition="in" filter="barn(outHorizontal)">
                                      <p:cBhvr>
                                        <p:cTn id="123" dur="500"/>
                                        <p:tgtEl>
                                          <p:spTgt spid="55"/>
                                        </p:tgtEl>
                                      </p:cBhvr>
                                    </p:animEffect>
                                  </p:childTnLst>
                                </p:cTn>
                              </p:par>
                              <p:par>
                                <p:cTn id="124" presetID="16" presetClass="entr" presetSubtype="42" fill="hold" nodeType="withEffect">
                                  <p:stCondLst>
                                    <p:cond delay="0"/>
                                  </p:stCondLst>
                                  <p:childTnLst>
                                    <p:set>
                                      <p:cBhvr>
                                        <p:cTn id="125" dur="1" fill="hold">
                                          <p:stCondLst>
                                            <p:cond delay="0"/>
                                          </p:stCondLst>
                                        </p:cTn>
                                        <p:tgtEl>
                                          <p:spTgt spid="58"/>
                                        </p:tgtEl>
                                        <p:attrNameLst>
                                          <p:attrName>style.visibility</p:attrName>
                                        </p:attrNameLst>
                                      </p:cBhvr>
                                      <p:to>
                                        <p:strVal val="visible"/>
                                      </p:to>
                                    </p:set>
                                    <p:animEffect transition="in" filter="barn(outHorizontal)">
                                      <p:cBhvr>
                                        <p:cTn id="126" dur="500"/>
                                        <p:tgtEl>
                                          <p:spTgt spid="58"/>
                                        </p:tgtEl>
                                      </p:cBhvr>
                                    </p:animEffect>
                                  </p:childTnLst>
                                </p:cTn>
                              </p:par>
                              <p:par>
                                <p:cTn id="127" presetID="16" presetClass="entr" presetSubtype="42" fill="hold" nodeType="withEffect">
                                  <p:stCondLst>
                                    <p:cond delay="0"/>
                                  </p:stCondLst>
                                  <p:childTnLst>
                                    <p:set>
                                      <p:cBhvr>
                                        <p:cTn id="128" dur="1" fill="hold">
                                          <p:stCondLst>
                                            <p:cond delay="0"/>
                                          </p:stCondLst>
                                        </p:cTn>
                                        <p:tgtEl>
                                          <p:spTgt spid="60"/>
                                        </p:tgtEl>
                                        <p:attrNameLst>
                                          <p:attrName>style.visibility</p:attrName>
                                        </p:attrNameLst>
                                      </p:cBhvr>
                                      <p:to>
                                        <p:strVal val="visible"/>
                                      </p:to>
                                    </p:set>
                                    <p:animEffect transition="in" filter="barn(outHorizontal)">
                                      <p:cBhvr>
                                        <p:cTn id="129"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4" grpId="0" animBg="1"/>
      <p:bldP spid="4" grpId="1" animBg="1"/>
      <p:bldP spid="30" grpId="0"/>
      <p:bldP spid="30" grpId="1"/>
      <p:bldP spid="31" grpId="0"/>
      <p:bldP spid="31" grpId="1"/>
      <p:bldP spid="5" grpId="0" animBg="1"/>
      <p:bldP spid="5" grpId="1" animBg="1"/>
      <p:bldP spid="32" grpId="0"/>
      <p:bldP spid="32" grpId="1"/>
      <p:bldP spid="6" grpId="0" animBg="1"/>
      <p:bldP spid="6" grpId="1" animBg="1"/>
      <p:bldP spid="26" grpId="0" animBg="1"/>
      <p:bldP spid="28" grpId="0" animBg="1"/>
      <p:bldP spid="39" grpId="0" animBg="1"/>
      <p:bldP spid="43" grpId="0" animBg="1"/>
      <p:bldP spid="44" grpId="0" animBg="1"/>
      <p:bldP spid="59" grpId="0" animBg="1"/>
    </p:bldLst>
  </p:timing>
</p:sld>
</file>

<file path=ppt/theme/theme1.xml><?xml version="1.0" encoding="utf-8"?>
<a:theme xmlns:a="http://schemas.openxmlformats.org/drawingml/2006/main" name="Microsoft Inspire 16:9 Template Light">
  <a:themeElements>
    <a:clrScheme name="Custom 114">
      <a:dk1>
        <a:srgbClr val="000000"/>
      </a:dk1>
      <a:lt1>
        <a:srgbClr val="FFFFFF"/>
      </a:lt1>
      <a:dk2>
        <a:srgbClr val="225B62"/>
      </a:dk2>
      <a:lt2>
        <a:srgbClr val="E8E6DF"/>
      </a:lt2>
      <a:accent1>
        <a:srgbClr val="225B62"/>
      </a:accent1>
      <a:accent2>
        <a:srgbClr val="49C5B1"/>
      </a:accent2>
      <a:accent3>
        <a:srgbClr val="FFB900"/>
      </a:accent3>
      <a:accent4>
        <a:srgbClr val="8C8279"/>
      </a:accent4>
      <a:accent5>
        <a:srgbClr val="C03BC4"/>
      </a:accent5>
      <a:accent6>
        <a:srgbClr val="D7D2CB"/>
      </a:accent6>
      <a:hlink>
        <a:srgbClr val="C03BC4"/>
      </a:hlink>
      <a:folHlink>
        <a:srgbClr val="C03BC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S_Inspire2023_16-9 Event-template.potx" id="{2089AACE-E4B1-47A3-8F13-2BC4454FDB3F}" vid="{6884EAFB-3568-475A-AE8C-E0CEEA7FF1F6}"/>
    </a:ext>
  </a:extLst>
</a:theme>
</file>

<file path=ppt/theme/theme10.xml><?xml version="1.0" encoding="utf-8"?>
<a:theme xmlns:a="http://schemas.openxmlformats.org/drawingml/2006/main" name="1_Custom Design">
  <a:themeElements>
    <a:clrScheme name="Copilot">
      <a:dk1>
        <a:srgbClr val="091F2C"/>
      </a:dk1>
      <a:lt1>
        <a:srgbClr val="FFFFFF"/>
      </a:lt1>
      <a:dk2>
        <a:srgbClr val="463668"/>
      </a:dk2>
      <a:lt2>
        <a:srgbClr val="E8E6DF"/>
      </a:lt2>
      <a:accent1>
        <a:srgbClr val="C5B4E3"/>
      </a:accent1>
      <a:accent2>
        <a:srgbClr val="8661C5"/>
      </a:accent2>
      <a:accent3>
        <a:srgbClr val="0078D4"/>
      </a:accent3>
      <a:accent4>
        <a:srgbClr val="D7D2CB"/>
      </a:accent4>
      <a:accent5>
        <a:srgbClr val="D4EC8E"/>
      </a:accent5>
      <a:accent6>
        <a:srgbClr val="D2D2D2"/>
      </a:accent6>
      <a:hlink>
        <a:srgbClr val="D59ED7"/>
      </a:hlink>
      <a:folHlink>
        <a:srgbClr val="D59ED7"/>
      </a:folHlink>
    </a:clrScheme>
    <a:fontScheme name="Custom 5">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Microsoft Build 16:9 Template Dark">
  <a:themeElements>
    <a:clrScheme name="Custom 91">
      <a:dk1>
        <a:srgbClr val="091F2C"/>
      </a:dk1>
      <a:lt1>
        <a:srgbClr val="FFFFFF"/>
      </a:lt1>
      <a:dk2>
        <a:srgbClr val="463668"/>
      </a:dk2>
      <a:lt2>
        <a:srgbClr val="E8E6DF"/>
      </a:lt2>
      <a:accent1>
        <a:srgbClr val="C5B4E3"/>
      </a:accent1>
      <a:accent2>
        <a:srgbClr val="8661C5"/>
      </a:accent2>
      <a:accent3>
        <a:srgbClr val="0078D4"/>
      </a:accent3>
      <a:accent4>
        <a:srgbClr val="D7D2CB"/>
      </a:accent4>
      <a:accent5>
        <a:srgbClr val="D4EC8E"/>
      </a:accent5>
      <a:accent6>
        <a:srgbClr val="D2D2D2"/>
      </a:accent6>
      <a:hlink>
        <a:srgbClr val="D59ED7"/>
      </a:hlink>
      <a:folHlink>
        <a:srgbClr val="D59ED7"/>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Build_2023_16-9 Event-template.potx" id="{D98A8582-D9E9-4D2A-A4F4-342A0FDF4A6D}" vid="{F8883483-E3B9-4652-861E-5160AAC80937}"/>
    </a:ext>
  </a:extLst>
</a:theme>
</file>

<file path=ppt/theme/theme12.xml><?xml version="1.0" encoding="utf-8"?>
<a:theme xmlns:a="http://schemas.openxmlformats.org/drawingml/2006/main" name="Office Theme">
  <a:themeElements>
    <a:clrScheme name="Copilot palle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Office Theme">
  <a:themeElements>
    <a:clrScheme name="Copilot palle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White Background Template">
  <a:themeElements>
    <a:clrScheme name="Power Platform v03">
      <a:dk1>
        <a:srgbClr val="000000"/>
      </a:dk1>
      <a:lt1>
        <a:srgbClr val="FFFFFF"/>
      </a:lt1>
      <a:dk2>
        <a:srgbClr val="2A446F"/>
      </a:dk2>
      <a:lt2>
        <a:srgbClr val="F4F3F5"/>
      </a:lt2>
      <a:accent1>
        <a:srgbClr val="0078D4"/>
      </a:accent1>
      <a:accent2>
        <a:srgbClr val="C03BC4"/>
      </a:accent2>
      <a:accent3>
        <a:srgbClr val="49C5B1"/>
      </a:accent3>
      <a:accent4>
        <a:srgbClr val="F4364C"/>
      </a:accent4>
      <a:accent5>
        <a:srgbClr val="C5B4E3"/>
      </a:accent5>
      <a:accent6>
        <a:srgbClr val="D4EC8E"/>
      </a:accent6>
      <a:hlink>
        <a:srgbClr val="0078D4"/>
      </a:hlink>
      <a:folHlink>
        <a:srgbClr val="C03BC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A38B"/>
    </a:custClr>
    <a:custClr name="Light Red">
      <a:srgbClr val="FF5C39"/>
    </a:custClr>
    <a:custClr name="Red">
      <a:srgbClr val="F4364C"/>
    </a:custClr>
    <a:custClr name="Dark Red">
      <a:srgbClr val="73262F"/>
    </a:custClr>
    <a:custClr name="Light Purple">
      <a:srgbClr val="C5B4E3"/>
    </a:custClr>
    <a:custClr name="Light Violet">
      <a:srgbClr val="D59ED7"/>
    </a:custClr>
    <a:custClr name="Red Violet">
      <a:srgbClr val="C03BC4"/>
    </a:custClr>
    <a:custClr name="Dark Violet">
      <a:srgbClr val="702573"/>
    </a:custClr>
    <a:custClr name="Light Teal">
      <a:srgbClr val="B9DCD2"/>
    </a:custClr>
    <a:custClr name="Light Blue">
      <a:srgbClr val="8DC8E8"/>
    </a:custClr>
    <a:custClr name="Brilliant Blue">
      <a:srgbClr val="0078D4"/>
    </a:custClr>
    <a:custClr name="Dark Blue">
      <a:srgbClr val="2A446F"/>
    </a:custClr>
    <a:custClr name="Light Green">
      <a:srgbClr val="D4EC8E"/>
    </a:custClr>
    <a:custClr name="Green">
      <a:srgbClr val="8DE971"/>
    </a:custClr>
    <a:custClr name="Biscay Green">
      <a:srgbClr val="49C5B1"/>
    </a:custClr>
    <a:custClr name="Dark Teal">
      <a:srgbClr val="225B62"/>
    </a:custClr>
    <a:custClr name="Pure White">
      <a:srgbClr val="FFFFFF"/>
    </a:custClr>
    <a:custClr name="Off White">
      <a:srgbClr val="F4F3F5"/>
    </a:custClr>
    <a:custClr name="Extra Light Gray">
      <a:srgbClr val="F2F2F2"/>
    </a:custClr>
    <a:custClr name="Pure Black">
      <a:srgbClr val="000000"/>
    </a:custClr>
  </a:custClrLst>
  <a:extLst>
    <a:ext uri="{05A4C25C-085E-4340-85A3-A5531E510DB2}">
      <thm15:themeFamily xmlns:thm15="http://schemas.microsoft.com/office/thememl/2012/main" name="Presentation1" id="{652C1184-2488-449E-A844-5E413F9B44B9}" vid="{6D0986AC-F46A-4ED2-8B22-83492290F949}"/>
    </a:ext>
  </a:extLst>
</a:theme>
</file>

<file path=ppt/theme/theme15.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icrosoft 365 Template">
  <a:themeElements>
    <a:clrScheme name="Custom 33">
      <a:dk1>
        <a:srgbClr val="000000"/>
      </a:dk1>
      <a:lt1>
        <a:srgbClr val="FFFFFF"/>
      </a:lt1>
      <a:dk2>
        <a:srgbClr val="243A5E"/>
      </a:dk2>
      <a:lt2>
        <a:srgbClr val="E6E6E6"/>
      </a:lt2>
      <a:accent1>
        <a:srgbClr val="0078D4"/>
      </a:accent1>
      <a:accent2>
        <a:srgbClr val="243A5E"/>
      </a:accent2>
      <a:accent3>
        <a:srgbClr val="50E6FF"/>
      </a:accent3>
      <a:accent4>
        <a:srgbClr val="274B47"/>
      </a:accent4>
      <a:accent5>
        <a:srgbClr val="3B2E58"/>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headEnd type="none" w="med" len="med"/>
          <a:tailEnd type="none" w="med" len="med"/>
        </a:ln>
        <a:effectLst>
          <a:outerShdw blurRad="214029" dist="43797" dir="2700000" algn="tl" rotWithShape="0">
            <a:prstClr val="black">
              <a:alpha val="14880"/>
            </a:prstClr>
          </a:outerShdw>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3291_June2019_CorporateStrategy_Template_2019_Cool_ReadyToUse_Final" id="{724A0421-D3A6-4986-BBF4-21E52F9F9828}" vid="{3B241741-D921-46D0-A42F-E55E8D816862}"/>
    </a:ext>
  </a:extLst>
</a:theme>
</file>

<file path=ppt/theme/theme3.xml><?xml version="1.0" encoding="utf-8"?>
<a:theme xmlns:a="http://schemas.openxmlformats.org/drawingml/2006/main" name="WHITE TEMPLATE">
  <a:themeElements>
    <a:clrScheme name="TT for white - NEW 2018">
      <a:dk1>
        <a:srgbClr val="1A1A1A"/>
      </a:dk1>
      <a:lt1>
        <a:srgbClr val="FFFFFF"/>
      </a:lt1>
      <a:dk2>
        <a:srgbClr val="0D0D0D"/>
      </a:dk2>
      <a:lt2>
        <a:srgbClr val="E6E6E6"/>
      </a:lt2>
      <a:accent1>
        <a:srgbClr val="0078D4"/>
      </a:accent1>
      <a:accent2>
        <a:srgbClr val="002050"/>
      </a:accent2>
      <a:accent3>
        <a:srgbClr val="107C10"/>
      </a:accent3>
      <a:accent4>
        <a:srgbClr val="D73B01"/>
      </a:accent4>
      <a:accent5>
        <a:srgbClr val="737373"/>
      </a:accent5>
      <a:accent6>
        <a:srgbClr val="E6E6E6"/>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020518_Baseline File [square photo].potx" id="{79789B75-E4D6-4086-8836-A91E8852C6FF}" vid="{65474262-87B1-4429-8E9D-7B67A66144C3}"/>
    </a:ext>
  </a:extLst>
</a:theme>
</file>

<file path=ppt/theme/theme4.xml><?xml version="1.0" encoding="utf-8"?>
<a:theme xmlns:a="http://schemas.openxmlformats.org/drawingml/2006/main" name="3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_accessible.pptx" id="{F774D412-23CA-4DC2-A47D-10DB1AEE7EFE}" vid="{952AAC9D-4DB4-450B-87D3-2D1B406135CB}"/>
    </a:ext>
  </a:extLst>
</a:theme>
</file>

<file path=ppt/theme/theme5.xml><?xml version="1.0" encoding="utf-8"?>
<a:theme xmlns:a="http://schemas.openxmlformats.org/drawingml/2006/main" name="M365 Copilot Theme">
  <a:themeElements>
    <a:clrScheme name="Copilot palle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White Background Template">
  <a:themeElements>
    <a:clrScheme name="Power Platform v03">
      <a:dk1>
        <a:srgbClr val="000000"/>
      </a:dk1>
      <a:lt1>
        <a:srgbClr val="FFFFFF"/>
      </a:lt1>
      <a:dk2>
        <a:srgbClr val="2A446F"/>
      </a:dk2>
      <a:lt2>
        <a:srgbClr val="F4F3F5"/>
      </a:lt2>
      <a:accent1>
        <a:srgbClr val="0078D4"/>
      </a:accent1>
      <a:accent2>
        <a:srgbClr val="C03BC4"/>
      </a:accent2>
      <a:accent3>
        <a:srgbClr val="49C5B1"/>
      </a:accent3>
      <a:accent4>
        <a:srgbClr val="F4364C"/>
      </a:accent4>
      <a:accent5>
        <a:srgbClr val="C5B4E3"/>
      </a:accent5>
      <a:accent6>
        <a:srgbClr val="D4EC8E"/>
      </a:accent6>
      <a:hlink>
        <a:srgbClr val="0078D4"/>
      </a:hlink>
      <a:folHlink>
        <a:srgbClr val="C03BC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A38B"/>
    </a:custClr>
    <a:custClr name="Light Red">
      <a:srgbClr val="FF5C39"/>
    </a:custClr>
    <a:custClr name="Red">
      <a:srgbClr val="F4364C"/>
    </a:custClr>
    <a:custClr name="Dark Red">
      <a:srgbClr val="73262F"/>
    </a:custClr>
    <a:custClr name="Light Purple">
      <a:srgbClr val="C5B4E3"/>
    </a:custClr>
    <a:custClr name="Light Violet">
      <a:srgbClr val="D59ED7"/>
    </a:custClr>
    <a:custClr name="Red Violet">
      <a:srgbClr val="C03BC4"/>
    </a:custClr>
    <a:custClr name="Dark Violet">
      <a:srgbClr val="702573"/>
    </a:custClr>
    <a:custClr name="Light Teal">
      <a:srgbClr val="B9DCD2"/>
    </a:custClr>
    <a:custClr name="Light Blue">
      <a:srgbClr val="8DC8E8"/>
    </a:custClr>
    <a:custClr name="Brilliant Blue">
      <a:srgbClr val="0078D4"/>
    </a:custClr>
    <a:custClr name="Dark Blue">
      <a:srgbClr val="2A446F"/>
    </a:custClr>
    <a:custClr name="Light Green">
      <a:srgbClr val="D4EC8E"/>
    </a:custClr>
    <a:custClr name="Green">
      <a:srgbClr val="8DE971"/>
    </a:custClr>
    <a:custClr name="Biscay Green">
      <a:srgbClr val="49C5B1"/>
    </a:custClr>
    <a:custClr name="Dark Teal">
      <a:srgbClr val="225B62"/>
    </a:custClr>
    <a:custClr name="Pure White">
      <a:srgbClr val="FFFFFF"/>
    </a:custClr>
    <a:custClr name="Off White">
      <a:srgbClr val="F4F3F5"/>
    </a:custClr>
    <a:custClr name="Extra Light Gray">
      <a:srgbClr val="F2F2F2"/>
    </a:custClr>
    <a:custClr name="Pure Black">
      <a:srgbClr val="000000"/>
    </a:custClr>
  </a:custClrLst>
  <a:extLst>
    <a:ext uri="{05A4C25C-085E-4340-85A3-A5531E510DB2}">
      <thm15:themeFamily xmlns:thm15="http://schemas.microsoft.com/office/thememl/2012/main" name="Presentation1" id="{652C1184-2488-449E-A844-5E413F9B44B9}" vid="{6D0986AC-F46A-4ED2-8B22-83492290F949}"/>
    </a:ext>
  </a:extLst>
</a:theme>
</file>

<file path=ppt/theme/theme7.xml><?xml version="1.0" encoding="utf-8"?>
<a:theme xmlns:a="http://schemas.openxmlformats.org/drawingml/2006/main" name="1_Industry Leader Summit">
  <a:themeElements>
    <a:clrScheme name="Theme Colors Dark">
      <a:dk1>
        <a:srgbClr val="091F2C"/>
      </a:dk1>
      <a:lt1>
        <a:srgbClr val="FFFFFF"/>
      </a:lt1>
      <a:dk2>
        <a:srgbClr val="463668"/>
      </a:dk2>
      <a:lt2>
        <a:srgbClr val="E8E6DF"/>
      </a:lt2>
      <a:accent1>
        <a:srgbClr val="C5B4E3"/>
      </a:accent1>
      <a:accent2>
        <a:srgbClr val="8661C5"/>
      </a:accent2>
      <a:accent3>
        <a:srgbClr val="0078D4"/>
      </a:accent3>
      <a:accent4>
        <a:srgbClr val="D7D2CB"/>
      </a:accent4>
      <a:accent5>
        <a:srgbClr val="D59ED7"/>
      </a:accent5>
      <a:accent6>
        <a:srgbClr val="D2D2D2"/>
      </a:accent6>
      <a:hlink>
        <a:srgbClr val="D59ED7"/>
      </a:hlink>
      <a:folHlink>
        <a:srgbClr val="D59ED7"/>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Industry Leader Summit" id="{F72972EE-8539-4F6B-95B3-B9EDE7F62884}" vid="{9C08EBE9-3C5D-4CC2-9DC2-4A0FCE8BE873}"/>
    </a:ext>
  </a:extLst>
</a:theme>
</file>

<file path=ppt/theme/theme8.xml><?xml version="1.0" encoding="utf-8"?>
<a:theme xmlns:a="http://schemas.openxmlformats.org/drawingml/2006/main" name="2_Microsoft 365 Template">
  <a:themeElements>
    <a:clrScheme name="Custom 33">
      <a:dk1>
        <a:srgbClr val="000000"/>
      </a:dk1>
      <a:lt1>
        <a:srgbClr val="FFFFFF"/>
      </a:lt1>
      <a:dk2>
        <a:srgbClr val="243A5E"/>
      </a:dk2>
      <a:lt2>
        <a:srgbClr val="E6E6E6"/>
      </a:lt2>
      <a:accent1>
        <a:srgbClr val="0078D4"/>
      </a:accent1>
      <a:accent2>
        <a:srgbClr val="243A5E"/>
      </a:accent2>
      <a:accent3>
        <a:srgbClr val="50E6FF"/>
      </a:accent3>
      <a:accent4>
        <a:srgbClr val="274B47"/>
      </a:accent4>
      <a:accent5>
        <a:srgbClr val="3B2E58"/>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headEnd type="none" w="med" len="med"/>
          <a:tailEnd type="none" w="med" len="med"/>
        </a:ln>
        <a:effectLst>
          <a:outerShdw blurRad="214029" dist="43797" dir="2700000" algn="tl" rotWithShape="0">
            <a:prstClr val="black">
              <a:alpha val="14880"/>
            </a:prstClr>
          </a:outerShdw>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3291_June2019_CorporateStrategy_Template_2019_Cool_ReadyToUse_Final" id="{724A0421-D3A6-4986-BBF4-21E52F9F9828}" vid="{3B241741-D921-46D0-A42F-E55E8D816862}"/>
    </a:ext>
  </a:extLst>
</a:theme>
</file>

<file path=ppt/theme/theme9.xml><?xml version="1.0" encoding="utf-8"?>
<a:theme xmlns:a="http://schemas.openxmlformats.org/drawingml/2006/main" name="1_M365 Copilot Theme">
  <a:themeElements>
    <a:clrScheme name="Copilot palle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5875" cap="rnd">
          <a:gradFill flip="none" rotWithShape="1">
            <a:gsLst>
              <a:gs pos="0">
                <a:schemeClr val="accent1"/>
              </a:gs>
              <a:gs pos="100000">
                <a:schemeClr val="accent5"/>
              </a:gs>
            </a:gsLst>
            <a:lin ang="5400000" scaled="1"/>
            <a:tileRect/>
          </a:gradFill>
          <a:headEnd type="none" w="lg" len="med"/>
          <a:tailEnd type="none" w="lg" len="med"/>
        </a:ln>
        <a:effectLst>
          <a:outerShdw blurRad="127000" algn="ctr" rotWithShape="0">
            <a:prstClr val="black">
              <a:alpha val="15000"/>
            </a:prstClr>
          </a:outerShdw>
        </a:effectLst>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7">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1B7FF6C-D447-40A4-8E5B-AEBDD28030E5}">
  <we:reference id="wa104380902" version="1.0.0.0" store="en-US" storeType="OMEX"/>
  <we:alternateReferences>
    <we:reference id="wa104380902" version="1.0.0.0" store="WA104380902"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FE86F58F15CF64E9ED39C9A6DA3E724" ma:contentTypeVersion="17" ma:contentTypeDescription="Create a new document." ma:contentTypeScope="" ma:versionID="80ffe3b5e75322de8cbb78a47969260a">
  <xsd:schema xmlns:xsd="http://www.w3.org/2001/XMLSchema" xmlns:xs="http://www.w3.org/2001/XMLSchema" xmlns:p="http://schemas.microsoft.com/office/2006/metadata/properties" xmlns:ns2="14f136f8-d6e3-432a-ae76-0cd9ae994d5c" xmlns:ns3="33293bf9-c36b-4820-8614-1173818622d2" targetNamespace="http://schemas.microsoft.com/office/2006/metadata/properties" ma:root="true" ma:fieldsID="67488784dc32b9e871d0e76b2dc7faf6" ns2:_="" ns3:_="">
    <xsd:import namespace="14f136f8-d6e3-432a-ae76-0cd9ae994d5c"/>
    <xsd:import namespace="33293bf9-c36b-4820-8614-1173818622d2"/>
    <xsd:element name="properties">
      <xsd:complexType>
        <xsd:sequence>
          <xsd:element name="documentManagement">
            <xsd:complexType>
              <xsd:all>
                <xsd:element ref="ns2:Revisado" minOccurs="0"/>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f136f8-d6e3-432a-ae76-0cd9ae994d5c" elementFormDefault="qualified">
    <xsd:import namespace="http://schemas.microsoft.com/office/2006/documentManagement/types"/>
    <xsd:import namespace="http://schemas.microsoft.com/office/infopath/2007/PartnerControls"/>
    <xsd:element name="Revisado" ma:index="3" nillable="true" ma:displayName="Revisado" ma:format="Dropdown" ma:internalName="Revisado" ma:readOnly="false">
      <xsd:simpleType>
        <xsd:restriction base="dms:Choice">
          <xsd:enumeration value="No"/>
          <xsd:enumeration value="Si"/>
        </xsd:restrictio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39763afe-5725-41ae-9925-6d40a12374d8"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hidden="true" ma:internalName="MediaServiceOCR" ma:readOnly="true">
      <xsd:simpleType>
        <xsd:restriction base="dms:Note"/>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3293bf9-c36b-4820-8614-1173818622d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aa71f8c-c75b-475f-b5bb-f930b6eac745}" ma:internalName="TaxCatchAll" ma:readOnly="false" ma:showField="CatchAllData" ma:web="33293bf9-c36b-4820-8614-1173818622d2">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3293bf9-c36b-4820-8614-1173818622d2" xsi:nil="true"/>
    <lcf76f155ced4ddcb4097134ff3c332f xmlns="14f136f8-d6e3-432a-ae76-0cd9ae994d5c">
      <Terms xmlns="http://schemas.microsoft.com/office/infopath/2007/PartnerControls"/>
    </lcf76f155ced4ddcb4097134ff3c332f>
    <SharedWithUsers xmlns="33293bf9-c36b-4820-8614-1173818622d2">
      <UserInfo>
        <DisplayName>Kristi Duarte (Beyondsoft Consulting Inc)</DisplayName>
        <AccountId>6</AccountId>
        <AccountType/>
      </UserInfo>
      <UserInfo>
        <DisplayName>Lisa Proctor (DAVES ASSOCIATES)</DisplayName>
        <AccountId>35</AccountId>
        <AccountType/>
      </UserInfo>
    </SharedWithUsers>
    <Revisado xmlns="14f136f8-d6e3-432a-ae76-0cd9ae994d5c" xsi:nil="true"/>
  </documentManagement>
</p:properties>
</file>

<file path=customXml/itemProps1.xml><?xml version="1.0" encoding="utf-8"?>
<ds:datastoreItem xmlns:ds="http://schemas.openxmlformats.org/officeDocument/2006/customXml" ds:itemID="{88068864-37FA-49DD-BBA2-F6F6C41E995A}">
  <ds:schemaRefs>
    <ds:schemaRef ds:uri="http://schemas.microsoft.com/sharepoint/v3/contenttype/forms"/>
  </ds:schemaRefs>
</ds:datastoreItem>
</file>

<file path=customXml/itemProps2.xml><?xml version="1.0" encoding="utf-8"?>
<ds:datastoreItem xmlns:ds="http://schemas.openxmlformats.org/officeDocument/2006/customXml" ds:itemID="{CCE90936-7C2F-4590-A628-45B6ED4E53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f136f8-d6e3-432a-ae76-0cd9ae994d5c"/>
    <ds:schemaRef ds:uri="33293bf9-c36b-4820-8614-1173818622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BD3E0EB-3FFE-4B33-88B7-D5073FAC3B98}">
  <ds:schemaRefs>
    <ds:schemaRef ds:uri="http://purl.org/dc/dcmitype/"/>
    <ds:schemaRef ds:uri="http://schemas.microsoft.com/office/2006/documentManagement/types"/>
    <ds:schemaRef ds:uri="http://purl.org/dc/terms/"/>
    <ds:schemaRef ds:uri="http://schemas.microsoft.com/office/2006/metadata/properties"/>
    <ds:schemaRef ds:uri="http://schemas.microsoft.com/office/infopath/2007/PartnerControls"/>
    <ds:schemaRef ds:uri="14f136f8-d6e3-432a-ae76-0cd9ae994d5c"/>
    <ds:schemaRef ds:uri="http://purl.org/dc/elements/1.1/"/>
    <ds:schemaRef ds:uri="http://schemas.openxmlformats.org/package/2006/metadata/core-properties"/>
    <ds:schemaRef ds:uri="33293bf9-c36b-4820-8614-1173818622d2"/>
    <ds:schemaRef ds:uri="http://www.w3.org/XML/1998/namespace"/>
  </ds:schemaRefs>
</ds:datastoreItem>
</file>

<file path=docMetadata/LabelInfo.xml><?xml version="1.0" encoding="utf-8"?>
<clbl:labelList xmlns:clbl="http://schemas.microsoft.com/office/2020/mipLabelMetadata">
  <clbl:label id="{1a19d03a-48bc-4359-8038-5b5f6d5847c3}"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116</TotalTime>
  <Words>3612</Words>
  <Application>Microsoft Office PowerPoint</Application>
  <PresentationFormat>Panorámica</PresentationFormat>
  <Paragraphs>478</Paragraphs>
  <Slides>32</Slides>
  <Notes>21</Notes>
  <HiddenSlides>0</HiddenSlides>
  <MMClips>0</MMClips>
  <ScaleCrop>false</ScaleCrop>
  <HeadingPairs>
    <vt:vector size="4" baseType="variant">
      <vt:variant>
        <vt:lpstr>Tema</vt:lpstr>
      </vt:variant>
      <vt:variant>
        <vt:i4>15</vt:i4>
      </vt:variant>
      <vt:variant>
        <vt:lpstr>Títulos de diapositiva</vt:lpstr>
      </vt:variant>
      <vt:variant>
        <vt:i4>32</vt:i4>
      </vt:variant>
    </vt:vector>
  </HeadingPairs>
  <TitlesOfParts>
    <vt:vector size="47" baseType="lpstr">
      <vt:lpstr>Microsoft Inspire 16:9 Template Light</vt:lpstr>
      <vt:lpstr>1_Microsoft 365 Template</vt:lpstr>
      <vt:lpstr>WHITE TEMPLATE</vt:lpstr>
      <vt:lpstr>3_White Template</vt:lpstr>
      <vt:lpstr>M365 Copilot Theme</vt:lpstr>
      <vt:lpstr>White Background Template</vt:lpstr>
      <vt:lpstr>1_Industry Leader Summit</vt:lpstr>
      <vt:lpstr>2_Microsoft 365 Template</vt:lpstr>
      <vt:lpstr>1_M365 Copilot Theme</vt:lpstr>
      <vt:lpstr>1_Custom Design</vt:lpstr>
      <vt:lpstr>2_Microsoft Build 16:9 Template Dark</vt:lpstr>
      <vt:lpstr>Office Theme</vt:lpstr>
      <vt:lpstr>2_Office Theme</vt:lpstr>
      <vt:lpstr>1_White Background Template</vt:lpstr>
      <vt:lpstr>1_Office Theme</vt:lpstr>
      <vt:lpstr>Copilot for Microsoft 365</vt:lpstr>
      <vt:lpstr>Presentación de PowerPoint</vt:lpstr>
      <vt:lpstr>lead the AI transformation is ours</vt:lpstr>
      <vt:lpstr>Target customers</vt:lpstr>
      <vt:lpstr>Business opportunity with Copilot for Microsoft 365 for Partners</vt:lpstr>
      <vt:lpstr>Help SMBs on their AI journey every step of the way  </vt:lpstr>
      <vt:lpstr>Copilot Offers Additional Revenue and Profitability Opportunities</vt:lpstr>
      <vt:lpstr>Copilot managed services for Microsoft 365 example</vt:lpstr>
      <vt:lpstr>Reach new &amp; existing SMBs excited about Copilot for Microsoft 365  </vt:lpstr>
      <vt:lpstr>Prepare customer environments for a better Copilot for Microsoft 365 experience</vt:lpstr>
      <vt:lpstr>Partner opportunity to reach new and existing customers with Copilot</vt:lpstr>
      <vt:lpstr>Readiness assessment</vt:lpstr>
      <vt:lpstr>Copilot for Microsoft 365 ready</vt:lpstr>
      <vt:lpstr>Get your SMB customers AI ready</vt:lpstr>
      <vt:lpstr>Presentación de PowerPoint</vt:lpstr>
      <vt:lpstr>Get Ready for Copilot for Microsoft 365</vt:lpstr>
      <vt:lpstr>AI + Copilot advisory</vt:lpstr>
      <vt:lpstr>Presentación de PowerPoint</vt:lpstr>
      <vt:lpstr>Presentación de PowerPoint</vt:lpstr>
      <vt:lpstr>Key responsibilities of container and content governance</vt:lpstr>
      <vt:lpstr>Deploying Copilot</vt:lpstr>
      <vt:lpstr>Presentación de PowerPoint</vt:lpstr>
      <vt:lpstr>Ongoing optimization</vt:lpstr>
      <vt:lpstr>Adoption &amp; Change Management</vt:lpstr>
      <vt:lpstr>Readiness &amp; Adoption Planning</vt:lpstr>
      <vt:lpstr>Keys to adoption success </vt:lpstr>
      <vt:lpstr>Craft a User Experience Strategy</vt:lpstr>
      <vt:lpstr>Copilot Extensibility</vt:lpstr>
      <vt:lpstr>Presentación de PowerPoint</vt:lpstr>
      <vt:lpstr>Copilot for Microsoft 365 extensibility value</vt:lpstr>
      <vt:lpstr>Presentación de PowerPoint</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 Argall</dc:creator>
  <cp:lastModifiedBy>Gabriela Camacho</cp:lastModifiedBy>
  <cp:revision>13</cp:revision>
  <dcterms:created xsi:type="dcterms:W3CDTF">2023-06-07T14:09:52Z</dcterms:created>
  <dcterms:modified xsi:type="dcterms:W3CDTF">2024-05-02T13:55:53Z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0x0101006FE86F58F15CF64E9ED39C9A6DA3E724</vt:lpwstr>
  </property>
  <property fmtid="{D5CDD505-2E9C-101B-9397-08002B2CF9AE}" pid="3" name="MediaServiceImageTags">
    <vt:lpwstr/>
  </property>
</Properties>
</file>